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07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E711F-B262-4CF5-8AE0-7EF88D08284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952B-7681-40C1-BCC2-E9EE7EB25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9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952B-7681-40C1-BCC2-E9EE7EB25D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579EB-F51B-4921-AD70-AC7E878DD73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BEC7-64FC-44FC-8B2B-FEA5FB366E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400" dirty="0" smtClean="0">
                <a:solidFill>
                  <a:srgbClr val="FF0000"/>
                </a:solidFill>
              </a:rPr>
              <a:t>Туристический поход</a:t>
            </a:r>
            <a:endParaRPr lang="ru-RU" sz="6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7558118" cy="142876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FFFF00"/>
                </a:solidFill>
              </a:rPr>
              <a:t>13.06.2014 г. - 16.06.2014 г.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</a:rPr>
              <a:t>Подготовил учитель МБОУ ТЭЛ </a:t>
            </a:r>
          </a:p>
          <a:p>
            <a:pPr algn="r"/>
            <a:r>
              <a:rPr lang="ru-RU" sz="2000" dirty="0" smtClean="0">
                <a:solidFill>
                  <a:srgbClr val="FFFF00"/>
                </a:solidFill>
              </a:rPr>
              <a:t>Ульянова Т.А.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В столовой</a:t>
            </a:r>
            <a:endParaRPr lang="ru-RU" sz="2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714487"/>
            <a:ext cx="8899335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500" dirty="0" smtClean="0"/>
              <a:t>«Ночной дозор»</a:t>
            </a:r>
            <a:endParaRPr lang="ru-RU" sz="2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90" y="642918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Море, море …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785794"/>
            <a:ext cx="3929058" cy="391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248" y="2928910"/>
            <a:ext cx="51877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439718"/>
          </a:xfrm>
        </p:spPr>
        <p:txBody>
          <a:bodyPr>
            <a:normAutofit fontScale="90000"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Тренируемся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69" y="476272"/>
            <a:ext cx="34242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71546"/>
            <a:ext cx="4675080" cy="54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4943452" cy="79690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Сворачиваем лагерь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429124" cy="419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618" y="2877805"/>
            <a:ext cx="4639414" cy="39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Обратный маршрут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676" y="3857628"/>
            <a:ext cx="39393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1245355"/>
            <a:ext cx="5172036" cy="44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и 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Цель: Формирование интереса к путешествиям.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3000" dirty="0" smtClean="0">
                <a:solidFill>
                  <a:srgbClr val="FFFF00"/>
                </a:solidFill>
              </a:rPr>
              <a:t>Освоить все премудрости пешеходного туризма;</a:t>
            </a:r>
          </a:p>
          <a:p>
            <a:pPr marL="457200" indent="-457200">
              <a:buAutoNum type="arabicPeriod" startAt="2"/>
            </a:pPr>
            <a:r>
              <a:rPr lang="ru-RU" sz="3000" dirty="0" smtClean="0">
                <a:solidFill>
                  <a:srgbClr val="FFFF00"/>
                </a:solidFill>
              </a:rPr>
              <a:t>Приобрести необходимые навыки походной жизни;</a:t>
            </a:r>
          </a:p>
          <a:p>
            <a:pPr marL="457200" indent="-457200">
              <a:buAutoNum type="arabicPeriod" startAt="3"/>
            </a:pPr>
            <a:r>
              <a:rPr lang="ru-RU" sz="3000" dirty="0" smtClean="0">
                <a:solidFill>
                  <a:srgbClr val="FFFF00"/>
                </a:solidFill>
              </a:rPr>
              <a:t>Развивать устойчивость  к психическим стрессам;</a:t>
            </a:r>
            <a:endParaRPr lang="ru-RU" sz="3000" dirty="0">
              <a:solidFill>
                <a:srgbClr val="FFFF00"/>
              </a:solidFill>
            </a:endParaRPr>
          </a:p>
          <a:p>
            <a:pPr marL="457200" indent="-457200" algn="ctr">
              <a:buNone/>
            </a:pPr>
            <a:endParaRPr lang="ru-RU" sz="2700" dirty="0" smtClean="0">
              <a:solidFill>
                <a:srgbClr val="FF0000"/>
              </a:solidFill>
            </a:endParaRPr>
          </a:p>
          <a:p>
            <a:pPr marL="457200" indent="-457200" algn="ctr"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Маршрут</a:t>
            </a:r>
          </a:p>
          <a:p>
            <a:pPr marL="457200" indent="-457200">
              <a:buNone/>
            </a:pPr>
            <a:r>
              <a:rPr lang="ru-RU" sz="2600" dirty="0">
                <a:solidFill>
                  <a:srgbClr val="FFFF00"/>
                </a:solidFill>
              </a:rPr>
              <a:t>г</a:t>
            </a:r>
            <a:r>
              <a:rPr lang="ru-RU" sz="2600" dirty="0" smtClean="0">
                <a:solidFill>
                  <a:srgbClr val="FFFF00"/>
                </a:solidFill>
              </a:rPr>
              <a:t>. Новороссийск МАОУ Гимназия №4 – Сосновая роща(гора Сапун) – Широкая балка – автовокзал г. Новороссийск.</a:t>
            </a:r>
          </a:p>
          <a:p>
            <a:pPr marL="457200" indent="-457200" algn="ctr">
              <a:buNone/>
            </a:pPr>
            <a:r>
              <a:rPr lang="ru-RU" sz="2600" dirty="0" smtClean="0">
                <a:solidFill>
                  <a:srgbClr val="FFFF00"/>
                </a:solidFill>
              </a:rPr>
              <a:t>Длительность 10,8 км. </a:t>
            </a:r>
            <a:endParaRPr lang="ru-RU" sz="2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Поход начался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286125"/>
            <a:ext cx="3929090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4256269" cy="399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4143404" cy="39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4"/>
            <a:ext cx="3641719" cy="273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571868" y="1428736"/>
            <a:ext cx="71438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6248" y="1071546"/>
            <a:ext cx="278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Преодоление препятствия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6248" y="142873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857364"/>
            <a:ext cx="50871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6220"/>
            <a:ext cx="3786213" cy="269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3786182" y="6000768"/>
            <a:ext cx="4286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14810" y="6000768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3438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Идем дальше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>
            <a:off x="3357554" y="3643314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1142976" y="3643314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4414" y="3286124"/>
            <a:ext cx="121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отдыхаем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467241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642919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142852"/>
            <a:ext cx="326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СОСНОВАЯ РОЩА. ПРИВАЛ.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3804936"/>
            <a:ext cx="4572000" cy="30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818" y="3857652"/>
            <a:ext cx="44512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141785" cy="355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33" y="3099087"/>
            <a:ext cx="4505323" cy="375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>
            <a:stCxn id="4099" idx="3"/>
          </p:cNvCxnSpPr>
          <p:nvPr/>
        </p:nvCxnSpPr>
        <p:spPr>
          <a:xfrm flipV="1">
            <a:off x="4286248" y="1643050"/>
            <a:ext cx="571504" cy="278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57752" y="1643050"/>
            <a:ext cx="42862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2066" y="1214422"/>
            <a:ext cx="350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верхней площадке горы Сапун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179091" y="5250669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2143108" y="5572140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14546" y="5143512"/>
            <a:ext cx="118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Уже внизу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01056" cy="57148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Нам ничто не помеха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66" y="642918"/>
            <a:ext cx="8191600" cy="61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Разбили лагерь на базе «Горный родник»</a:t>
            </a:r>
            <a:endParaRPr lang="ru-RU" sz="25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66" y="619148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-24"/>
            <a:ext cx="3927471" cy="29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69" y="1857364"/>
            <a:ext cx="4781587" cy="299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248704"/>
            <a:ext cx="3929090" cy="353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86578" y="135729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Играем в «Мафию»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357166"/>
            <a:ext cx="207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Играем в волейбол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6286520"/>
            <a:ext cx="18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Играем в футбол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130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Туристический поход</vt:lpstr>
      <vt:lpstr>Цель и задачи</vt:lpstr>
      <vt:lpstr>Поход начался</vt:lpstr>
      <vt:lpstr>Презентация PowerPoint</vt:lpstr>
      <vt:lpstr>Презентация PowerPoint</vt:lpstr>
      <vt:lpstr>Презентация PowerPoint</vt:lpstr>
      <vt:lpstr>Нам ничто не помеха</vt:lpstr>
      <vt:lpstr>Разбили лагерь на базе «Горный родник»</vt:lpstr>
      <vt:lpstr>Презентация PowerPoint</vt:lpstr>
      <vt:lpstr>В столовой</vt:lpstr>
      <vt:lpstr>«Ночной дозор»</vt:lpstr>
      <vt:lpstr>Море, море …</vt:lpstr>
      <vt:lpstr>Тренируемся</vt:lpstr>
      <vt:lpstr>Сворачиваем лагерь</vt:lpstr>
      <vt:lpstr>Обратный маршрут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поход</dc:title>
  <dc:creator>Tat'ana</dc:creator>
  <cp:lastModifiedBy>Анатолий Греков</cp:lastModifiedBy>
  <cp:revision>14</cp:revision>
  <dcterms:created xsi:type="dcterms:W3CDTF">2014-11-16T12:31:19Z</dcterms:created>
  <dcterms:modified xsi:type="dcterms:W3CDTF">2014-11-16T20:52:21Z</dcterms:modified>
</cp:coreProperties>
</file>