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1" r:id="rId14"/>
    <p:sldId id="273" r:id="rId15"/>
    <p:sldId id="275" r:id="rId16"/>
    <p:sldId id="276" r:id="rId17"/>
    <p:sldId id="278" r:id="rId18"/>
    <p:sldId id="280" r:id="rId19"/>
    <p:sldId id="284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31FE5-62EC-46FA-8C4B-E0C5C05D185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3487-813C-4F80-B13B-D41FD35C6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3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3487-813C-4F80-B13B-D41FD35C6A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2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3487-813C-4F80-B13B-D41FD35C6A1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2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3487-813C-4F80-B13B-D41FD35C6A19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2&amp;text=%D0%B2%D1%80%D0%B5%D0%BC%D1%8F&amp;fp=2&amp;pos=69&amp;uinfo=ww-1285-wh-641-fw-1060-fh-448-pd-1&amp;rpt=simage&amp;img_url=http://www.ideachampions.com/weblogs/syd-5aerlntueyg1b1urwbro_layout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4693" y="2967335"/>
            <a:ext cx="7014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льду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208912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Нарушивший правила игрок удаляется с площадки арбитром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на 2 минуты , 5 минут  </a:t>
            </a:r>
            <a:r>
              <a:rPr lang="ru-RU" sz="2800" b="1" i="1" dirty="0">
                <a:solidFill>
                  <a:srgbClr val="FF0000"/>
                </a:solidFill>
              </a:rPr>
              <a:t>или 20 минут</a:t>
            </a:r>
          </a:p>
        </p:txBody>
      </p:sp>
      <p:pic>
        <p:nvPicPr>
          <p:cNvPr id="10242" name="Picture 2" descr="http://ic.pics.livejournal.com/ja_kakurin/16403368/204953/204953_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4311"/>
          <a:stretch>
            <a:fillRect/>
          </a:stretch>
        </p:blipFill>
        <p:spPr bwMode="auto">
          <a:xfrm>
            <a:off x="179512" y="260648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asi.net/uploads/posts/2009-04/thumbs/1238966647_1269c474bf6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4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1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 smtClean="0">
              <a:solidFill>
                <a:srgbClr val="FF0000"/>
              </a:solidFill>
            </a:endParaRPr>
          </a:p>
          <a:p>
            <a:pPr lvl="0" algn="ctr"/>
            <a:endParaRPr lang="ru-RU" sz="4800" dirty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Какова </a:t>
            </a:r>
            <a:r>
              <a:rPr lang="ru-RU" sz="4800" dirty="0">
                <a:solidFill>
                  <a:srgbClr val="FF0000"/>
                </a:solidFill>
              </a:rPr>
              <a:t>цель игры в хоккей?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2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Каковы размеры хоккейной площадки?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3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82" y="4004182"/>
            <a:ext cx="9095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 smtClean="0">
              <a:solidFill>
                <a:srgbClr val="FF0000"/>
              </a:solidFill>
            </a:endParaRPr>
          </a:p>
          <a:p>
            <a:pPr lvl="0" algn="ctr"/>
            <a:endParaRPr lang="ru-RU" sz="4800" dirty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Сколько весит хоккейная шайба?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4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3600" dirty="0" smtClean="0">
                <a:solidFill>
                  <a:srgbClr val="FF0000"/>
                </a:solidFill>
              </a:rPr>
              <a:t>Сколько игроков одной команды могут одновременно находится на поле?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5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Сколько времени длится хоккейный матч?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6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800" dirty="0" smtClean="0">
              <a:solidFill>
                <a:srgbClr val="FF0000"/>
              </a:solidFill>
            </a:endParaRPr>
          </a:p>
          <a:p>
            <a:pPr lvl="0" algn="ctr"/>
            <a:endParaRPr lang="ru-RU" sz="800" dirty="0">
              <a:solidFill>
                <a:srgbClr val="FF0000"/>
              </a:solidFill>
            </a:endParaRPr>
          </a:p>
          <a:p>
            <a:pPr lvl="0" algn="ctr"/>
            <a:endParaRPr lang="ru-RU" sz="8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Как называются ледовые площадки, на которых пройдут хоккейные матчи?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1103"/>
            <a:ext cx="8424936" cy="8048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Контрольный вопрос № 7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" y="764704"/>
            <a:ext cx="9129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82" y="86669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4182"/>
            <a:ext cx="853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>
              <a:solidFill>
                <a:srgbClr val="FF0000"/>
              </a:solidFill>
            </a:endParaRPr>
          </a:p>
          <a:p>
            <a:pPr lvl="0" algn="ctr"/>
            <a:r>
              <a:rPr lang="ru-RU" sz="4800" dirty="0" smtClean="0">
                <a:solidFill>
                  <a:srgbClr val="FF0000"/>
                </a:solidFill>
              </a:rPr>
              <a:t>Кого из наших легендарных хоккеистов Вы знаете?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77358" y="2967335"/>
            <a:ext cx="55892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ОТВЕТЫ</a:t>
            </a:r>
            <a:endParaRPr lang="ru-RU" sz="1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3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team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49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9" y="2967335"/>
            <a:ext cx="913996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endParaRPr lang="ru-RU" sz="3200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endParaRPr lang="ru-RU" sz="3200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В 1879 году студенты </a:t>
            </a:r>
            <a:r>
              <a:rPr lang="ru-RU" sz="3200" b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монреальского</a:t>
            </a:r>
            <a:r>
              <a:rPr lang="ru-RU" sz="32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университета </a:t>
            </a:r>
            <a:r>
              <a:rPr lang="ru-RU" sz="3200" b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Макгилла</a:t>
            </a:r>
            <a:r>
              <a:rPr lang="ru-RU" sz="32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придумали первые правила игры и организовали соревнования по хоккею на льду.</a:t>
            </a:r>
            <a:endParaRPr lang="ru-RU" sz="32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81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79851"/>
              </p:ext>
            </p:extLst>
          </p:nvPr>
        </p:nvGraphicFramePr>
        <p:xfrm>
          <a:off x="35496" y="404664"/>
          <a:ext cx="9001000" cy="6243597"/>
        </p:xfrm>
        <a:graphic>
          <a:graphicData uri="http://schemas.openxmlformats.org/drawingml/2006/table">
            <a:tbl>
              <a:tblPr firstRow="1" firstCol="1" bandRow="1"/>
              <a:tblGrid>
                <a:gridCol w="4320480"/>
                <a:gridCol w="4680520"/>
              </a:tblGrid>
              <a:tr h="382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Какова цель игры в хоккей?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Забить как можно больше шайб в ворота соперника и как можно меньше пропустить.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Каковы размеры хоккейной площадки?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Длина 58 метров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Ширина 30 метров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весит хоккейная шайба?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 граммов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игроков одной команды могут одновременно находиться на поле?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Шесть игроков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(пять игроков + один вратарь)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Сколько времени длится хоккейный матч?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 минут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 периода по 20 мин.+ 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перерыва по 15 мин.)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называются ледовые площадки, на которых пройдут хоккейные матчи?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Ледовый дворец «Большой»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ледовая арена «Шайба»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Кого из наших легендарных хоккеистов Вы знаете?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Бобров, Третьяк, Фетисов,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Касатонов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Харламов, Буре.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Овечкин,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Дацюк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Малкин,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Свитов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1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sochi_2014_hoc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98794" y="2967335"/>
            <a:ext cx="9341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7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1\Desktop\600px-Montreal-76_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069.radikal.ru/1308/51/5a15dbae8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39"/>
            <a:ext cx="9144000" cy="54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828836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официальный международный турнир среди мужских команд по хоккею на льду состоялся на Олимпийских играх 1920 года.</a:t>
            </a:r>
          </a:p>
        </p:txBody>
      </p:sp>
    </p:spTree>
    <p:extLst>
      <p:ext uri="{BB962C8B-B14F-4D97-AF65-F5344CB8AC3E}">
        <p14:creationId xmlns:p14="http://schemas.microsoft.com/office/powerpoint/2010/main" val="15787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324528" cy="137403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Хоккей на льду среди женщин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входит в программу Олимпийских игр с 1998 года.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5" name="Picture 5" descr="http://img.tyt.by/n/sport/04/9/pravlikova_nesh_velichkov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0" y="0"/>
            <a:ext cx="9756576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585216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00550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Хоккейные </a:t>
            </a:r>
            <a:r>
              <a:rPr lang="ru-RU" sz="2800" b="1" i="1" dirty="0"/>
              <a:t>матчи проходят на ледовой </a:t>
            </a:r>
            <a:r>
              <a:rPr lang="ru-RU" sz="2800" b="1" i="1" dirty="0" smtClean="0"/>
              <a:t>площадке</a:t>
            </a:r>
            <a:endParaRPr lang="ru-RU" sz="2800" b="1" i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7" y="5926823"/>
            <a:ext cx="82724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imil.ucoz.ru/_ph/1/8063524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4"/>
            <a:ext cx="9144000" cy="62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"/>
                <a:ea typeface="Times New Roman"/>
              </a:rPr>
              <a:t>В хоккее используется </a:t>
            </a:r>
            <a:r>
              <a:rPr lang="ru-RU" sz="3200" b="1" i="1" dirty="0" smtClean="0">
                <a:latin typeface="Arial"/>
                <a:ea typeface="Times New Roman"/>
              </a:rPr>
              <a:t>клюшка и шайба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334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1\Desktop\224728_2_1361796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654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Одновременно на поле со стороны одной команды должны находиться шесть игроков: два защитника, три </a:t>
            </a:r>
            <a:r>
              <a:rPr lang="ru-RU" sz="2000" b="1" i="1" dirty="0" smtClean="0"/>
              <a:t>нападающих </a:t>
            </a:r>
            <a:r>
              <a:rPr lang="ru-RU" sz="2000" b="1" i="1" dirty="0"/>
              <a:t>и один вратарь. </a:t>
            </a:r>
          </a:p>
        </p:txBody>
      </p:sp>
    </p:spTree>
    <p:extLst>
      <p:ext uri="{BB962C8B-B14F-4D97-AF65-F5344CB8AC3E}">
        <p14:creationId xmlns:p14="http://schemas.microsoft.com/office/powerpoint/2010/main" val="424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67338"/>
            <a:ext cx="8568952" cy="123001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Матч состоит из трех </a:t>
            </a:r>
            <a:r>
              <a:rPr lang="ru-RU" sz="2400" b="1" i="1" dirty="0" smtClean="0"/>
              <a:t>периодов по 20-минут,</a:t>
            </a:r>
          </a:p>
          <a:p>
            <a:pPr algn="ctr"/>
            <a:r>
              <a:rPr lang="ru-RU" sz="2400" b="1" i="1" dirty="0" smtClean="0"/>
              <a:t>с</a:t>
            </a:r>
            <a:r>
              <a:rPr lang="ru-RU" sz="2400" b="1" i="1" dirty="0"/>
              <a:t> 15-минутным перерывом после первого и второго периода</a:t>
            </a:r>
          </a:p>
        </p:txBody>
      </p:sp>
      <p:pic>
        <p:nvPicPr>
          <p:cNvPr id="9218" name="Picture 2" descr="http://images.smh.com.au/2011/04/16/2310209/newstopwatch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9259"/>
          <a:stretch>
            <a:fillRect/>
          </a:stretch>
        </p:blipFill>
        <p:spPr bwMode="auto">
          <a:xfrm>
            <a:off x="1115616" y="260648"/>
            <a:ext cx="66967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hokkeinoe-shou-v-balashihebullit-v-ispolnenii-mera-0001417633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3414"/>
            <a:ext cx="10814446" cy="68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262</Words>
  <Application>Microsoft Office PowerPoint</Application>
  <PresentationFormat>Экран (4:3)</PresentationFormat>
  <Paragraphs>87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</vt:lpstr>
      <vt:lpstr>Презентация PowerPoint</vt:lpstr>
      <vt:lpstr>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2014-01-11T10:29:04Z</dcterms:created>
  <dcterms:modified xsi:type="dcterms:W3CDTF">2014-01-11T19:48:35Z</dcterms:modified>
</cp:coreProperties>
</file>