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2" r:id="rId6"/>
    <p:sldId id="285" r:id="rId7"/>
    <p:sldId id="262" r:id="rId8"/>
    <p:sldId id="264" r:id="rId9"/>
    <p:sldId id="268" r:id="rId10"/>
    <p:sldId id="274" r:id="rId11"/>
    <p:sldId id="269" r:id="rId12"/>
    <p:sldId id="273" r:id="rId13"/>
    <p:sldId id="276" r:id="rId14"/>
    <p:sldId id="277" r:id="rId15"/>
    <p:sldId id="279" r:id="rId16"/>
    <p:sldId id="280" r:id="rId17"/>
    <p:sldId id="286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A91DD2-8EA0-464B-B7FB-3615FE08AC48}">
          <p14:sldIdLst>
            <p14:sldId id="256"/>
          </p14:sldIdLst>
        </p14:section>
        <p14:section name="Раздел без заголовка" id="{F637BB33-B4BF-4B82-803B-23ED95EA057C}">
          <p14:sldIdLst>
            <p14:sldId id="257"/>
            <p14:sldId id="258"/>
            <p14:sldId id="260"/>
            <p14:sldId id="282"/>
            <p14:sldId id="285"/>
            <p14:sldId id="262"/>
            <p14:sldId id="264"/>
            <p14:sldId id="268"/>
            <p14:sldId id="274"/>
            <p14:sldId id="269"/>
            <p14:sldId id="273"/>
            <p14:sldId id="276"/>
            <p14:sldId id="277"/>
            <p14:sldId id="279"/>
            <p14:sldId id="280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0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7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9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84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4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2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3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9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11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0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1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053E-C069-4776-81F7-C15E44274D53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5CF7-955E-41AB-9672-CA9DEE2BA0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09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FFFF"/>
                </a:solidFill>
              </a:rPr>
              <a:t>УРОК - РЕКВИЕМ</a:t>
            </a:r>
            <a:endParaRPr lang="uk-UA" sz="6600" b="1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5400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cs typeface="Aharoni" pitchFamily="2" charset="-79"/>
              </a:rPr>
              <a:t>КОЛОКОЛА ЧЕРНОБЫЛЯ</a:t>
            </a:r>
          </a:p>
          <a:p>
            <a:pPr algn="r"/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  <a:p>
            <a:pPr algn="r"/>
            <a:r>
              <a:rPr lang="ru-RU" sz="4000" b="1" dirty="0" smtClean="0">
                <a:solidFill>
                  <a:srgbClr val="FFFFFF"/>
                </a:solidFill>
                <a:cs typeface="Aharoni" pitchFamily="2" charset="-79"/>
              </a:rPr>
              <a:t>Черный всадник Чернобыль </a:t>
            </a:r>
          </a:p>
          <a:p>
            <a:pPr algn="r"/>
            <a:r>
              <a:rPr lang="ru-RU" sz="4000" b="1" dirty="0" smtClean="0">
                <a:solidFill>
                  <a:srgbClr val="FFFFFF"/>
                </a:solidFill>
                <a:cs typeface="Aharoni" pitchFamily="2" charset="-79"/>
              </a:rPr>
              <a:t>Всё парит над страной </a:t>
            </a:r>
            <a:endParaRPr lang="uk-UA" sz="4000" b="1" dirty="0">
              <a:solidFill>
                <a:srgbClr val="FFFFFF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4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581"/>
            <a:ext cx="8229600" cy="813131"/>
          </a:xfrm>
        </p:spPr>
        <p:txBody>
          <a:bodyPr/>
          <a:lstStyle/>
          <a:p>
            <a:r>
              <a:rPr lang="ru-RU" b="1" dirty="0" smtClean="0">
                <a:solidFill>
                  <a:srgbClr val="FFFFFF"/>
                </a:solidFill>
              </a:rPr>
              <a:t>Детские  аттракционы</a:t>
            </a:r>
            <a:endParaRPr lang="uk-UA" b="1" dirty="0">
              <a:solidFill>
                <a:srgbClr val="FFFF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934458" cy="5746932"/>
          </a:xfrm>
        </p:spPr>
      </p:pic>
    </p:spTree>
    <p:extLst>
      <p:ext uri="{BB962C8B-B14F-4D97-AF65-F5344CB8AC3E}">
        <p14:creationId xmlns:p14="http://schemas.microsoft.com/office/powerpoint/2010/main" val="14718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8" y="438192"/>
            <a:ext cx="8790880" cy="5860587"/>
          </a:xfrm>
        </p:spPr>
      </p:pic>
    </p:spTree>
    <p:extLst>
      <p:ext uri="{BB962C8B-B14F-4D97-AF65-F5344CB8AC3E}">
        <p14:creationId xmlns:p14="http://schemas.microsoft.com/office/powerpoint/2010/main" val="13142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16824" cy="55626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FF"/>
                </a:solidFill>
              </a:rPr>
              <a:t>Школа</a:t>
            </a:r>
            <a:r>
              <a:rPr lang="ru-RU" sz="8000" b="1" dirty="0" smtClean="0"/>
              <a:t> </a:t>
            </a:r>
            <a:endParaRPr lang="uk-UA" sz="8000" b="1" dirty="0"/>
          </a:p>
        </p:txBody>
      </p:sp>
    </p:spTree>
    <p:extLst>
      <p:ext uri="{BB962C8B-B14F-4D97-AF65-F5344CB8AC3E}">
        <p14:creationId xmlns:p14="http://schemas.microsoft.com/office/powerpoint/2010/main" val="20937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85096" cy="6435036"/>
          </a:xfrm>
        </p:spPr>
      </p:pic>
    </p:spTree>
    <p:extLst>
      <p:ext uri="{BB962C8B-B14F-4D97-AF65-F5344CB8AC3E}">
        <p14:creationId xmlns:p14="http://schemas.microsoft.com/office/powerpoint/2010/main" val="13876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9251"/>
            <a:ext cx="7680714" cy="5752077"/>
          </a:xfrm>
        </p:spPr>
      </p:pic>
    </p:spTree>
    <p:extLst>
      <p:ext uri="{BB962C8B-B14F-4D97-AF65-F5344CB8AC3E}">
        <p14:creationId xmlns:p14="http://schemas.microsoft.com/office/powerpoint/2010/main" val="9309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00" y="2852936"/>
            <a:ext cx="5197754" cy="38746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484238" cy="3672408"/>
          </a:xfrm>
        </p:spPr>
      </p:pic>
    </p:spTree>
    <p:extLst>
      <p:ext uri="{BB962C8B-B14F-4D97-AF65-F5344CB8AC3E}">
        <p14:creationId xmlns:p14="http://schemas.microsoft.com/office/powerpoint/2010/main" val="13068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1" y="260648"/>
            <a:ext cx="8627069" cy="6362290"/>
          </a:xfrm>
        </p:spPr>
      </p:pic>
    </p:spTree>
    <p:extLst>
      <p:ext uri="{BB962C8B-B14F-4D97-AF65-F5344CB8AC3E}">
        <p14:creationId xmlns:p14="http://schemas.microsoft.com/office/powerpoint/2010/main" val="16782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1" y="188640"/>
            <a:ext cx="8752060" cy="6497169"/>
          </a:xfrm>
        </p:spPr>
      </p:pic>
    </p:spTree>
    <p:extLst>
      <p:ext uri="{BB962C8B-B14F-4D97-AF65-F5344CB8AC3E}">
        <p14:creationId xmlns:p14="http://schemas.microsoft.com/office/powerpoint/2010/main" val="16924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13584"/>
            <a:ext cx="6978230" cy="3744416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283"/>
            <a:ext cx="4230992" cy="2996952"/>
          </a:xfrm>
        </p:spPr>
      </p:pic>
    </p:spTree>
    <p:extLst>
      <p:ext uri="{BB962C8B-B14F-4D97-AF65-F5344CB8AC3E}">
        <p14:creationId xmlns:p14="http://schemas.microsoft.com/office/powerpoint/2010/main" val="21300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22230" cy="1908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52058"/>
            <a:ext cx="6211100" cy="4554807"/>
          </a:xfrm>
        </p:spPr>
      </p:pic>
    </p:spTree>
    <p:extLst>
      <p:ext uri="{BB962C8B-B14F-4D97-AF65-F5344CB8AC3E}">
        <p14:creationId xmlns:p14="http://schemas.microsoft.com/office/powerpoint/2010/main" val="26830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FF"/>
                </a:solidFill>
                <a:cs typeface="Aharoni" pitchFamily="2" charset="-79"/>
              </a:rPr>
              <a:t>26 апреля 1986 года</a:t>
            </a:r>
            <a:endParaRPr lang="uk-UA" sz="7200" b="1" dirty="0">
              <a:solidFill>
                <a:srgbClr val="FFFFFF"/>
              </a:solidFill>
              <a:cs typeface="Aharoni" pitchFamily="2" charset="-79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9968"/>
            <a:ext cx="4248472" cy="52008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312686" cy="3847133"/>
          </a:xfrm>
        </p:spPr>
      </p:pic>
    </p:spTree>
    <p:extLst>
      <p:ext uri="{BB962C8B-B14F-4D97-AF65-F5344CB8AC3E}">
        <p14:creationId xmlns:p14="http://schemas.microsoft.com/office/powerpoint/2010/main" val="5570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94226" cy="6152392"/>
          </a:xfrm>
        </p:spPr>
      </p:pic>
    </p:spTree>
    <p:extLst>
      <p:ext uri="{BB962C8B-B14F-4D97-AF65-F5344CB8AC3E}">
        <p14:creationId xmlns:p14="http://schemas.microsoft.com/office/powerpoint/2010/main" val="29042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9156"/>
            <a:ext cx="6912768" cy="6612212"/>
          </a:xfrm>
        </p:spPr>
      </p:pic>
    </p:spTree>
    <p:extLst>
      <p:ext uri="{BB962C8B-B14F-4D97-AF65-F5344CB8AC3E}">
        <p14:creationId xmlns:p14="http://schemas.microsoft.com/office/powerpoint/2010/main" val="28045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ГЕРОИ   ЧЕРНОБЫЛЯ</a:t>
            </a:r>
            <a:endParaRPr lang="uk-UA" sz="6000" b="1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4040188" cy="61808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FF"/>
                </a:solidFill>
              </a:rPr>
              <a:t>Владимир </a:t>
            </a:r>
            <a:r>
              <a:rPr lang="ru-RU" sz="3600" dirty="0" err="1" smtClean="0">
                <a:solidFill>
                  <a:srgbClr val="FFFFFF"/>
                </a:solidFill>
              </a:rPr>
              <a:t>Правик</a:t>
            </a:r>
            <a:endParaRPr lang="ru-RU" sz="3600" dirty="0" smtClean="0">
              <a:solidFill>
                <a:srgbClr val="FFFFF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8" y="1988840"/>
            <a:ext cx="3570168" cy="46769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26876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FF"/>
                </a:solidFill>
              </a:rPr>
              <a:t>Виктор </a:t>
            </a:r>
            <a:r>
              <a:rPr lang="ru-RU" sz="3600" dirty="0" err="1" smtClean="0">
                <a:solidFill>
                  <a:srgbClr val="FFFFFF"/>
                </a:solidFill>
              </a:rPr>
              <a:t>Кибенок</a:t>
            </a:r>
            <a:endParaRPr lang="uk-UA" sz="3600" dirty="0">
              <a:solidFill>
                <a:srgbClr val="FFFFFF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456384" cy="4666119"/>
          </a:xfrm>
        </p:spPr>
      </p:pic>
    </p:spTree>
    <p:extLst>
      <p:ext uri="{BB962C8B-B14F-4D97-AF65-F5344CB8AC3E}">
        <p14:creationId xmlns:p14="http://schemas.microsoft.com/office/powerpoint/2010/main" val="32580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2782"/>
            <a:ext cx="8496944" cy="6372708"/>
          </a:xfrm>
        </p:spPr>
      </p:pic>
    </p:spTree>
    <p:extLst>
      <p:ext uri="{BB962C8B-B14F-4D97-AF65-F5344CB8AC3E}">
        <p14:creationId xmlns:p14="http://schemas.microsoft.com/office/powerpoint/2010/main" val="19944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32296"/>
            <a:ext cx="8229600" cy="72494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Центр   города</a:t>
            </a:r>
            <a:endParaRPr lang="uk-UA" sz="6000" b="1" dirty="0">
              <a:solidFill>
                <a:srgbClr val="FFFF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098608"/>
            <a:ext cx="8526050" cy="5684035"/>
          </a:xfrm>
        </p:spPr>
      </p:pic>
    </p:spTree>
    <p:extLst>
      <p:ext uri="{BB962C8B-B14F-4D97-AF65-F5344CB8AC3E}">
        <p14:creationId xmlns:p14="http://schemas.microsoft.com/office/powerpoint/2010/main" val="2861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</TotalTime>
  <Words>27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- РЕКВИЕМ</vt:lpstr>
      <vt:lpstr>Презентация PowerPoint</vt:lpstr>
      <vt:lpstr>Презентация PowerPoint</vt:lpstr>
      <vt:lpstr>26 апреля 1986 года</vt:lpstr>
      <vt:lpstr>Презентация PowerPoint</vt:lpstr>
      <vt:lpstr>Презентация PowerPoint</vt:lpstr>
      <vt:lpstr>ГЕРОИ   ЧЕРНОБЫЛЯ</vt:lpstr>
      <vt:lpstr>Презентация PowerPoint</vt:lpstr>
      <vt:lpstr>Центр   города</vt:lpstr>
      <vt:lpstr>Детские  аттракционы</vt:lpstr>
      <vt:lpstr>Презентация PowerPoint</vt:lpstr>
      <vt:lpstr>Школа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РЕКВИЕМ</dc:title>
  <dc:creator>user</dc:creator>
  <cp:lastModifiedBy>user</cp:lastModifiedBy>
  <cp:revision>10</cp:revision>
  <dcterms:created xsi:type="dcterms:W3CDTF">2011-04-26T11:37:00Z</dcterms:created>
  <dcterms:modified xsi:type="dcterms:W3CDTF">2014-11-26T07:55:51Z</dcterms:modified>
</cp:coreProperties>
</file>