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57" r:id="rId5"/>
    <p:sldId id="259" r:id="rId6"/>
    <p:sldId id="258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C3F322-ECFC-41DF-8105-06BD7B28A89F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01FAD6-8866-4096-A38E-B4946B38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Россия  на  карте  мира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367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8 класс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ПОНЯТИЯ: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60848"/>
            <a:ext cx="3008313" cy="40653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Президентская республика;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Федерация;</a:t>
            </a:r>
            <a:endParaRPr lang="ru-RU" sz="2800" dirty="0"/>
          </a:p>
        </p:txBody>
      </p:sp>
      <p:pic>
        <p:nvPicPr>
          <p:cNvPr id="5" name="Содержимое 4" descr="1314606054_questio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9675" y="818356"/>
            <a:ext cx="4762500" cy="4762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Президентская республика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Президент избирается народом, наделен большими полномочиями и возглавляет правительство. </a:t>
            </a:r>
            <a:endParaRPr lang="ru-RU" dirty="0"/>
          </a:p>
        </p:txBody>
      </p:sp>
      <p:pic>
        <p:nvPicPr>
          <p:cNvPr id="5" name="Содержимое 4" descr="2455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2"/>
            <a:ext cx="4402832" cy="37444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Федерация – </a:t>
            </a:r>
            <a:r>
              <a:rPr lang="ru-RU" sz="2800" dirty="0" smtClean="0"/>
              <a:t>страна в своем составе имеет самоуправляемые субъекты федерации, но их законы не противоречат Конституции РФ.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Содержимое 4" descr="3345-700x3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8640960" cy="453650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Страны  СНГ: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832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Россия;</a:t>
            </a:r>
          </a:p>
          <a:p>
            <a:r>
              <a:rPr lang="ru-RU" sz="2800" dirty="0" smtClean="0"/>
              <a:t>Белоруссия;</a:t>
            </a:r>
          </a:p>
          <a:p>
            <a:r>
              <a:rPr lang="ru-RU" sz="2800" dirty="0" smtClean="0"/>
              <a:t>Молдавия;</a:t>
            </a:r>
          </a:p>
          <a:p>
            <a:r>
              <a:rPr lang="ru-RU" sz="2800" dirty="0" smtClean="0"/>
              <a:t>Армения;</a:t>
            </a:r>
          </a:p>
          <a:p>
            <a:r>
              <a:rPr lang="ru-RU" sz="2800" dirty="0" smtClean="0"/>
              <a:t>Азербайджан;</a:t>
            </a:r>
          </a:p>
          <a:p>
            <a:r>
              <a:rPr lang="ru-RU" sz="2800" dirty="0" smtClean="0"/>
              <a:t>Казахстан;</a:t>
            </a:r>
          </a:p>
          <a:p>
            <a:r>
              <a:rPr lang="ru-RU" sz="2800" dirty="0" smtClean="0"/>
              <a:t>Таджикистан;</a:t>
            </a:r>
          </a:p>
          <a:p>
            <a:r>
              <a:rPr lang="ru-RU" sz="2800" dirty="0" smtClean="0"/>
              <a:t>Узбекистан;</a:t>
            </a:r>
          </a:p>
          <a:p>
            <a:r>
              <a:rPr lang="ru-RU" sz="2800" dirty="0" smtClean="0"/>
              <a:t>Киргизия;</a:t>
            </a:r>
            <a:endParaRPr lang="ru-RU" sz="2800" b="1" dirty="0" smtClean="0"/>
          </a:p>
          <a:p>
            <a:r>
              <a:rPr lang="ru-RU" sz="2800" b="1" u="sng" dirty="0" smtClean="0"/>
              <a:t>Туркмения!</a:t>
            </a:r>
          </a:p>
          <a:p>
            <a:r>
              <a:rPr lang="ru-RU" sz="2800" b="1" u="sng" dirty="0" smtClean="0"/>
              <a:t>Украина!</a:t>
            </a:r>
          </a:p>
          <a:p>
            <a:endParaRPr lang="ru-RU" sz="2800" dirty="0"/>
          </a:p>
        </p:txBody>
      </p:sp>
      <p:pic>
        <p:nvPicPr>
          <p:cNvPr id="5" name="Содержимое 4" descr="200px-Flag_of_the_CIS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4104456" cy="199055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 «Большой 8»: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США;</a:t>
            </a:r>
          </a:p>
          <a:p>
            <a:r>
              <a:rPr lang="ru-RU" sz="2800" dirty="0" smtClean="0"/>
              <a:t>Канада;</a:t>
            </a:r>
          </a:p>
          <a:p>
            <a:r>
              <a:rPr lang="ru-RU" sz="2800" dirty="0" smtClean="0"/>
              <a:t>Япония;</a:t>
            </a:r>
          </a:p>
          <a:p>
            <a:r>
              <a:rPr lang="ru-RU" sz="2800" dirty="0" smtClean="0"/>
              <a:t>Великобритания;</a:t>
            </a:r>
          </a:p>
          <a:p>
            <a:r>
              <a:rPr lang="ru-RU" sz="2800" dirty="0" smtClean="0"/>
              <a:t>Германия;</a:t>
            </a:r>
          </a:p>
          <a:p>
            <a:r>
              <a:rPr lang="ru-RU" sz="2800" dirty="0" smtClean="0"/>
              <a:t>Италия;</a:t>
            </a:r>
          </a:p>
          <a:p>
            <a:r>
              <a:rPr lang="ru-RU" sz="2800" dirty="0" smtClean="0"/>
              <a:t>Франция;</a:t>
            </a:r>
          </a:p>
          <a:p>
            <a:r>
              <a:rPr lang="ru-RU" sz="2800" dirty="0" smtClean="0"/>
              <a:t>Россия.</a:t>
            </a:r>
            <a:endParaRPr lang="ru-RU" sz="28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76872"/>
            <a:ext cx="4038600" cy="27238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Sukhoputnye-granitsy-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842992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Работа с картой: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77072"/>
            <a:ext cx="8219256" cy="20490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По карте атласа определите пограничные с Россией государства.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Выпишите в тетрадь, оформив в виде таблицы, используя предыдущий слайд.</a:t>
            </a:r>
          </a:p>
          <a:p>
            <a:pPr marL="514350" indent="-514350"/>
            <a:endParaRPr lang="ru-RU" sz="2800" dirty="0"/>
          </a:p>
        </p:txBody>
      </p:sp>
      <p:pic>
        <p:nvPicPr>
          <p:cNvPr id="5" name="Содержимое 4" descr="Картинка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88641"/>
            <a:ext cx="4330824" cy="32403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608512" cy="6669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велика моя страна, </a:t>
            </a:r>
          </a:p>
          <a:p>
            <a:pPr>
              <a:buNone/>
            </a:pPr>
            <a:r>
              <a:rPr lang="ru-RU" dirty="0" smtClean="0"/>
              <a:t>Как широки ее просторы!</a:t>
            </a:r>
          </a:p>
          <a:p>
            <a:pPr>
              <a:buNone/>
            </a:pPr>
            <a:r>
              <a:rPr lang="ru-RU" dirty="0" smtClean="0"/>
              <a:t>Озера, реки и поля,</a:t>
            </a:r>
          </a:p>
          <a:p>
            <a:pPr>
              <a:buNone/>
            </a:pPr>
            <a:r>
              <a:rPr lang="ru-RU" dirty="0" smtClean="0"/>
              <a:t>Леса, и степь, и горы…</a:t>
            </a:r>
          </a:p>
          <a:p>
            <a:pPr>
              <a:buNone/>
            </a:pPr>
            <a:r>
              <a:rPr lang="ru-RU" dirty="0" smtClean="0"/>
              <a:t>Раскинулась моя страна </a:t>
            </a:r>
          </a:p>
          <a:p>
            <a:pPr>
              <a:buNone/>
            </a:pPr>
            <a:r>
              <a:rPr lang="ru-RU" dirty="0" smtClean="0"/>
              <a:t>От севера до юга:</a:t>
            </a:r>
          </a:p>
          <a:p>
            <a:pPr>
              <a:buNone/>
            </a:pPr>
            <a:r>
              <a:rPr lang="ru-RU" dirty="0" smtClean="0"/>
              <a:t>Когда в одном краю весна,</a:t>
            </a:r>
          </a:p>
          <a:p>
            <a:pPr>
              <a:buNone/>
            </a:pPr>
            <a:r>
              <a:rPr lang="ru-RU" dirty="0" smtClean="0"/>
              <a:t>В другом снега и вьюга.</a:t>
            </a:r>
          </a:p>
          <a:p>
            <a:pPr>
              <a:buNone/>
            </a:pPr>
            <a:r>
              <a:rPr lang="ru-RU" dirty="0" smtClean="0"/>
              <a:t>В Москве ложатся спать</a:t>
            </a:r>
          </a:p>
          <a:p>
            <a:pPr>
              <a:buNone/>
            </a:pPr>
            <a:r>
              <a:rPr lang="ru-RU" dirty="0" smtClean="0"/>
              <a:t>сейчас,</a:t>
            </a:r>
          </a:p>
          <a:p>
            <a:pPr>
              <a:buNone/>
            </a:pPr>
            <a:r>
              <a:rPr lang="ru-RU" dirty="0" smtClean="0"/>
              <a:t>Луна глядит в оконце.</a:t>
            </a:r>
          </a:p>
          <a:p>
            <a:pPr>
              <a:buNone/>
            </a:pPr>
            <a:r>
              <a:rPr lang="ru-RU" dirty="0" smtClean="0"/>
              <a:t>Дальневосточник в тот же час</a:t>
            </a:r>
          </a:p>
          <a:p>
            <a:pPr>
              <a:buNone/>
            </a:pPr>
            <a:r>
              <a:rPr lang="ru-RU" dirty="0" smtClean="0"/>
              <a:t>Встает, встречая Солнце.</a:t>
            </a:r>
          </a:p>
          <a:p>
            <a:pPr>
              <a:buNone/>
            </a:pPr>
            <a:r>
              <a:rPr lang="ru-RU" dirty="0" smtClean="0"/>
              <a:t>                    Н. Забила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1cdf5c45bf19d47fb189c369033fc4099e672af.pre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68760"/>
            <a:ext cx="4038600" cy="41088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TSel-Formirovanie-u-uchaschikhsja-predstavlenija-o-Rossii-kak-o-strane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География России – изучает природу, население и хозяйство страны вцелом и отдельных ее регионов. </a:t>
            </a:r>
            <a:endParaRPr lang="ru-RU" sz="3200" dirty="0"/>
          </a:p>
        </p:txBody>
      </p:sp>
      <p:pic>
        <p:nvPicPr>
          <p:cNvPr id="4" name="Содержимое 3" descr="av-88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397" y="1988840"/>
            <a:ext cx="7067205" cy="46805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Soderzhanie-kursa-geografii-Rossii-8-9-klas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Obschie-svedenija-o-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368152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Россия на политической карте мира</a:t>
            </a:r>
            <a:endParaRPr lang="ru-RU" sz="4400" dirty="0"/>
          </a:p>
        </p:txBody>
      </p:sp>
      <p:pic>
        <p:nvPicPr>
          <p:cNvPr id="5" name="Рисунок 4" descr="0006-006-Simvolika-Rossi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79512" y="1831974"/>
            <a:ext cx="8712968" cy="47653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ru-RU" dirty="0" smtClean="0"/>
              <a:t>Крупнейшее по площади государство мира (1/8 часть суши и 1/3 Евразии);</a:t>
            </a:r>
          </a:p>
          <a:p>
            <a:pPr marL="651510" indent="-514350">
              <a:buAutoNum type="arabicPeriod"/>
            </a:pPr>
            <a:r>
              <a:rPr lang="ru-RU" dirty="0" smtClean="0"/>
              <a:t>Многонациональное государство ( более 150 наций и народностей, говорящих на разных языках, но языком межнационального общения является русский);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 форме власти – президентская республика;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 государственному устройству – федерация;</a:t>
            </a:r>
          </a:p>
          <a:p>
            <a:pPr marL="651510" indent="-514350">
              <a:buAutoNum type="arabicPeriod"/>
            </a:pPr>
            <a:r>
              <a:rPr lang="ru-RU" dirty="0" smtClean="0"/>
              <a:t>Член СНГ (Содружество независимых государств) с 1991 года;</a:t>
            </a:r>
          </a:p>
          <a:p>
            <a:pPr marL="651510" indent="-514350">
              <a:buAutoNum type="arabicPeriod"/>
            </a:pPr>
            <a:r>
              <a:rPr lang="ru-RU" dirty="0" smtClean="0"/>
              <a:t>Член «Большой 8»;</a:t>
            </a:r>
          </a:p>
          <a:p>
            <a:pPr marL="651510" indent="-514350">
              <a:buAutoNum type="arabicPeriod"/>
            </a:pPr>
            <a:r>
              <a:rPr lang="ru-RU" dirty="0" smtClean="0"/>
              <a:t>Член Евросоюза с 2012 года;</a:t>
            </a:r>
          </a:p>
          <a:p>
            <a:pPr marL="651510" indent="-514350">
              <a:buAutoNum type="arabicPeriod"/>
            </a:pPr>
            <a:r>
              <a:rPr lang="ru-RU" dirty="0" smtClean="0"/>
              <a:t>Постсоциалистическое государство с переходной экономикой.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pPr marL="65151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283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Россия  на  карте  мира</vt:lpstr>
      <vt:lpstr>Слайд 2</vt:lpstr>
      <vt:lpstr>Слайд 3</vt:lpstr>
      <vt:lpstr>География России – изучает природу, население и хозяйство страны вцелом и отдельных ее регионов. </vt:lpstr>
      <vt:lpstr>Слайд 5</vt:lpstr>
      <vt:lpstr>Слайд 6</vt:lpstr>
      <vt:lpstr>Слайд 7</vt:lpstr>
      <vt:lpstr>Россия на политической карте мира</vt:lpstr>
      <vt:lpstr>Слайд 9</vt:lpstr>
      <vt:lpstr>ПОНЯТИЯ:</vt:lpstr>
      <vt:lpstr>Президентская республика - </vt:lpstr>
      <vt:lpstr>Федерация – страна в своем составе имеет самоуправляемые субъекты федерации, но их законы не противоречат Конституции РФ. </vt:lpstr>
      <vt:lpstr>Страны  СНГ:</vt:lpstr>
      <vt:lpstr>Страны «Большой 8»:</vt:lpstr>
      <vt:lpstr>Слайд 15</vt:lpstr>
      <vt:lpstr>Работа с картой: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 на  карте  мира</dc:title>
  <dc:creator>Света</dc:creator>
  <cp:lastModifiedBy>Света</cp:lastModifiedBy>
  <cp:revision>20</cp:revision>
  <dcterms:created xsi:type="dcterms:W3CDTF">2013-08-03T08:56:47Z</dcterms:created>
  <dcterms:modified xsi:type="dcterms:W3CDTF">2014-05-07T17:29:02Z</dcterms:modified>
</cp:coreProperties>
</file>