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664295"/>
          </a:xfrm>
        </p:spPr>
        <p:txBody>
          <a:bodyPr>
            <a:normAutofit/>
          </a:bodyPr>
          <a:lstStyle/>
          <a:p>
            <a:r>
              <a:rPr lang="ru-RU" dirty="0"/>
              <a:t>ИССЛЕДОВАНИЕ  ФИЗИЧЕСКОЙ ПОДГОТОВЛЕННОСТИ ДЕТЕЙ СРЕДНЕГО ШКОЛЬНОГО ВОЗРАСТА, ЗАНИМАЮЩИХСЯ РЕГБИ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717032"/>
            <a:ext cx="5040560" cy="2592288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 МАОУ Кадетская школа №47</a:t>
            </a:r>
            <a:endParaRPr lang="ru-RU" sz="5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1"/>
          </a:xfrm>
        </p:spPr>
        <p:txBody>
          <a:bodyPr>
            <a:normAutofit/>
          </a:bodyPr>
          <a:lstStyle/>
          <a:p>
            <a:r>
              <a:rPr lang="ru-RU" dirty="0"/>
              <a:t>Рис.3. Исходные показатели бег 30 м. экспериментальной группы.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11017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Рис.4. Исходные показатели наклона вперед из положения сидя экспериментальной группы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6724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636912"/>
            <a:ext cx="374734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6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936104"/>
          </a:xfrm>
        </p:spPr>
        <p:txBody>
          <a:bodyPr>
            <a:noAutofit/>
          </a:bodyPr>
          <a:lstStyle/>
          <a:p>
            <a:r>
              <a:rPr lang="ru-RU" sz="3200" dirty="0"/>
              <a:t>Рис.5. Исходные показатели позы </a:t>
            </a:r>
            <a:r>
              <a:rPr lang="ru-RU" sz="3200" dirty="0" err="1"/>
              <a:t>Ромберга</a:t>
            </a:r>
            <a:r>
              <a:rPr lang="ru-RU" sz="3200" dirty="0"/>
              <a:t> экспериментальной группы.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052736"/>
            <a:ext cx="7488832" cy="361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5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Сравнительный анализ физической подготовленности детей среднего школьного возраста контрольной и экспериментальной группы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961002" cy="359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527566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Рис.6. </a:t>
            </a:r>
            <a:r>
              <a:rPr lang="ru-RU" dirty="0"/>
              <a:t>Исходные показатели  прыжка в длину длины  детей  экспериментальной и контрольной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881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Рис.7. </a:t>
            </a:r>
            <a:r>
              <a:rPr lang="ru-RU" sz="2800" dirty="0"/>
              <a:t>Исходные показатели подъема туловища за 30 секунд детей  экспериментальной и контрольной группы.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776864" cy="457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1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Рис.8. </a:t>
            </a:r>
            <a:r>
              <a:rPr lang="ru-RU" sz="2400" dirty="0"/>
              <a:t>Исходные показатели  подтягивание на перекладине  детей  экспериментальной и контрольной группы до эксперимента.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1" y="2564904"/>
            <a:ext cx="877163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3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Рис.9. </a:t>
            </a:r>
            <a:r>
              <a:rPr lang="ru-RU" sz="2800" dirty="0"/>
              <a:t>Исходные показатели бег на 30 минут у детей  экспериментальной и контрольной группы.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2" y="2276872"/>
            <a:ext cx="825398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45719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Рис.10. Исходные показатели позы </a:t>
            </a:r>
            <a:r>
              <a:rPr lang="ru-RU" sz="2000" dirty="0" err="1"/>
              <a:t>Ромберга</a:t>
            </a:r>
            <a:r>
              <a:rPr lang="ru-RU" sz="2000" dirty="0"/>
              <a:t> детей  экспериментальной и контрольной группы.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7" y="2420888"/>
            <a:ext cx="848307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Рис.11. Исходные показатели позы </a:t>
            </a:r>
            <a:r>
              <a:rPr lang="ru-RU" sz="2800" dirty="0" err="1"/>
              <a:t>Ромберга</a:t>
            </a:r>
            <a:r>
              <a:rPr lang="ru-RU" sz="2800" dirty="0"/>
              <a:t> детей  экспериментальной и контрольной группы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846" y="2276872"/>
            <a:ext cx="816560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Рис.13. Исходные показатели наклона вперед из положения сидя  детей  экспериментальной и контрольной группы.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367" y="1844824"/>
            <a:ext cx="821408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2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1.	Изучение литературных источников и </a:t>
            </a:r>
            <a:r>
              <a:rPr lang="ru-RU" dirty="0" err="1"/>
              <a:t>теоретико</a:t>
            </a:r>
            <a:r>
              <a:rPr lang="ru-RU" dirty="0"/>
              <a:t> - методический анализ литературы дают основание утверждать, что  занятия регби  способствует лучшему физическому развитию, физической подготовленности детей среднего школьного  возраста. Регби с активным физическим компонентом позволят решить целый комплекс важных вопросов в работе с детьми удовлетворить их потребности в движении и стабилизировать эмоции, научить владеть своим телом, развить не только физические, но и умственные и творческие способности, нравственные качества и т.д.</a:t>
            </a:r>
          </a:p>
          <a:p>
            <a:r>
              <a:rPr lang="ru-RU" dirty="0"/>
              <a:t>2. Анализируя исходные показатели физической подготовленности  экспериментальной группы видно, что  результаты по всем тестам соответствуют нормам.</a:t>
            </a:r>
          </a:p>
          <a:p>
            <a:r>
              <a:rPr lang="ru-RU" dirty="0"/>
              <a:t>3. При сравнении исходных физической подготовленности детей среднего школьного возраста  контрольной и экспериментальной группы статистически значительно отличались, что говорит о положительном влиянии занятий регби на развитие физической подготовленности и подтверждает нашу гипотезу.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3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85740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  Современное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регби предъявляет высокие требования к физической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подготовленности учащихся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Особое внимание уделяется скоростно-силовой подготовке, так как она является одним из ключевых факторов, влияющих на результативность игровых действий учеников. Поэтому разработка эффективной методики развития скоростно-силовых способностей школьников с учетом их игровой позиции является важным и актуальным вопросом.</a:t>
            </a:r>
          </a:p>
          <a:p>
            <a:pPr marL="0" indent="0" algn="just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Отличительной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особенностью регби является доступная для занятий материальная база, высокая степень организации и согласованности действий игроков, многофункциональность игровой деятельности (что позволяет заниматься этим видом спорта независимо от антропометрических, физических и психических данных), достаточно сложная игровая деятельность по решению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сложно-координационных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двигательных задач, что обеспечивает развитие ведущих физических качеств и функциональных систем организма. Все это говорит о целесообразности использования регби в качестве средства физического воспитания 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5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8"/>
            <a:ext cx="82809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ИССЛЕДОВАНИЕ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ФИЗИЧЕСКОЙ ПОДГОТОВЛЕННОСТИ ДЕТЕЙ СРЕДНЕГО ШКОЛЬНОГО ВОЗРАСТА, ЗАНИМАЮЩИХСЯ РЕГБИ</a:t>
            </a:r>
          </a:p>
        </p:txBody>
      </p:sp>
    </p:spTree>
    <p:extLst>
      <p:ext uri="{BB962C8B-B14F-4D97-AF65-F5344CB8AC3E}">
        <p14:creationId xmlns:p14="http://schemas.microsoft.com/office/powerpoint/2010/main" val="29376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Объект исследования </a:t>
            </a:r>
            <a:r>
              <a:rPr lang="ru-RU" dirty="0"/>
              <a:t>- процесс физического воспитания детей среднего школьного возраста, занимающихся регби.</a:t>
            </a:r>
          </a:p>
          <a:p>
            <a:r>
              <a:rPr lang="ru-RU" dirty="0"/>
              <a:t> </a:t>
            </a:r>
            <a:r>
              <a:rPr lang="ru-RU" b="1" dirty="0"/>
              <a:t>Предмет исследования </a:t>
            </a:r>
            <a:r>
              <a:rPr lang="ru-RU" dirty="0"/>
              <a:t>– показатели физической подготовленности детей среднего школьного возраста, занимающихся регби.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7367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5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/>
              <a:t>Цель исследования </a:t>
            </a:r>
            <a:r>
              <a:rPr lang="ru-RU" dirty="0"/>
              <a:t>– исследовать физическую подготовленность детей среднего школьного возраста, занимающихся регби.</a:t>
            </a:r>
          </a:p>
          <a:p>
            <a:r>
              <a:rPr lang="ru-RU" b="1" dirty="0"/>
              <a:t>Гипотеза</a:t>
            </a:r>
            <a:r>
              <a:rPr lang="ru-RU" dirty="0"/>
              <a:t>: мы предполагаем, что физическая подготовленность детей среднего школьного возраста, занимающихся регби будут выше, чем у детей не занимающихся регби.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24" y="434975"/>
            <a:ext cx="1524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6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Задачи</a:t>
            </a:r>
            <a:r>
              <a:rPr lang="ru-RU" dirty="0"/>
              <a:t>:</a:t>
            </a:r>
          </a:p>
          <a:p>
            <a:r>
              <a:rPr lang="ru-RU" dirty="0"/>
              <a:t>  1. Изучить научно-методическую литературу.</a:t>
            </a:r>
          </a:p>
          <a:p>
            <a:r>
              <a:rPr lang="ru-RU" dirty="0"/>
              <a:t>  2. Оценить исходные показатели физической подготовленности детей среднего школьного возраста контрольной и экспериментальной группы.</a:t>
            </a:r>
          </a:p>
          <a:p>
            <a:r>
              <a:rPr lang="ru-RU" dirty="0"/>
              <a:t>  3. Сравнить показатели физической подготовленности детей среднего школьного возраста контрольной и экспериментальной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Методы  </a:t>
            </a:r>
            <a:r>
              <a:rPr lang="ru-RU" b="1" dirty="0"/>
              <a:t>данного исследования</a:t>
            </a:r>
            <a:r>
              <a:rPr lang="ru-RU" dirty="0"/>
              <a:t>:</a:t>
            </a:r>
          </a:p>
          <a:p>
            <a:r>
              <a:rPr lang="ru-RU" dirty="0"/>
              <a:t>1.	Анализ научно-методической литературы;</a:t>
            </a:r>
          </a:p>
          <a:p>
            <a:r>
              <a:rPr lang="ru-RU" dirty="0"/>
              <a:t>2.	Тестирование физической подготовленности;</a:t>
            </a:r>
          </a:p>
          <a:p>
            <a:r>
              <a:rPr lang="ru-RU" dirty="0"/>
              <a:t>3.	Педагогический эксперимент;</a:t>
            </a:r>
          </a:p>
          <a:p>
            <a:r>
              <a:rPr lang="ru-RU" dirty="0"/>
              <a:t>4.	Математическая обработка данных.</a:t>
            </a:r>
          </a:p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8113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5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Исследование проводилось с детьми в возрасте 12-13 лет МАОУ ДОД «Челны-Экстрим» г. Набережные Челны с мая 2013 по октябрь 2013 года.  </a:t>
            </a:r>
          </a:p>
          <a:p>
            <a:r>
              <a:rPr lang="ru-RU" dirty="0"/>
              <a:t>В эксперименте приняли участие 30 детей 12 - 13 лет. Были сформированы 2 группы: контрольная группа  в составе 15 чел, не  занимающихся регби  учащиеся СОШ №17, и экспериментальная группа  которую составили так же 15 детей 12 -13 лет, которые занимаются регби 4 раза в неделю.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5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85" y="513143"/>
            <a:ext cx="8686800" cy="5603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РЕЗУЛЬТАТЫ </a:t>
            </a:r>
            <a:r>
              <a:rPr lang="ru-RU" sz="4400" dirty="0"/>
              <a:t>ИССЛЕДОВАНИЯ И ИХ ОБСУЖДЕНИЕ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1"/>
            <a:ext cx="715557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7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1152127"/>
          </a:xfrm>
        </p:spPr>
        <p:txBody>
          <a:bodyPr>
            <a:normAutofit/>
          </a:bodyPr>
          <a:lstStyle/>
          <a:p>
            <a:r>
              <a:rPr lang="ru-RU" dirty="0"/>
              <a:t>Рис.1. Исходные показатели прыжка в длину экспериментальной группы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124745"/>
            <a:ext cx="4041775" cy="1296144"/>
          </a:xfrm>
        </p:spPr>
        <p:txBody>
          <a:bodyPr>
            <a:normAutofit/>
          </a:bodyPr>
          <a:lstStyle/>
          <a:p>
            <a:r>
              <a:rPr lang="ru-RU" dirty="0"/>
              <a:t>Рис.2. Исходные показатели подъема туловища за 30 секунд и подтягивание на перекладине экспериментальной группы.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045" y="2491322"/>
            <a:ext cx="3340898" cy="280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8340" y="2482177"/>
            <a:ext cx="3609145" cy="281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1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529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ИССЛЕДОВАНИЕ  ФИЗИЧЕСКОЙ ПОДГОТОВЛЕННОСТИ ДЕТЕЙ СРЕДНЕГО ШКОЛЬНОГО ВОЗРАСТА, ЗАНИМАЮЩИХСЯ РЕГБИ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Рис.5. Исходные показатели позы Ромберга экспериментальной группы.</vt:lpstr>
      <vt:lpstr>Сравнительный анализ физической подготовленности детей среднего школьного возраста контрольной и экспериментальной группы</vt:lpstr>
      <vt:lpstr>Рис.7. Исходные показатели подъема туловища за 30 секунд детей  экспериментальной и контрольной группы.</vt:lpstr>
      <vt:lpstr>Рис.8. Исходные показатели  подтягивание на перекладине  детей  экспериментальной и контрольной группы до эксперимента.</vt:lpstr>
      <vt:lpstr>Рис.9. Исходные показатели бег на 30 минут у детей  экспериментальной и контрольной группы.</vt:lpstr>
      <vt:lpstr>Рис.10. Исходные показатели позы Ромберга детей  экспериментальной и контрольной группы.</vt:lpstr>
      <vt:lpstr>Рис.11. Исходные показатели позы Ромберга детей  экспериментальной и контрольной группы</vt:lpstr>
      <vt:lpstr>Рис.13. Исходные показатели наклона вперед из положения сидя  детей  экспериментальной и контрольной группы.</vt:lpstr>
      <vt:lpstr>Выводы: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 ФИЗИЧЕСКОЙ ПОДГОТОВЛЕННОСТИ ДЕТЕЙ СРЕДНЕГО ШКОЛЬНОГО ВОЗРАСТА, ЗАНИМАЮЩИХСЯ РЕГБИ</dc:title>
  <dc:creator>Лидия</dc:creator>
  <cp:lastModifiedBy>Назыйм</cp:lastModifiedBy>
  <cp:revision>10</cp:revision>
  <dcterms:created xsi:type="dcterms:W3CDTF">2013-10-29T16:37:07Z</dcterms:created>
  <dcterms:modified xsi:type="dcterms:W3CDTF">2014-11-11T15:29:36Z</dcterms:modified>
</cp:coreProperties>
</file>