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C7F580-F476-4426-BB66-8F5AC50301AD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0434F8B6-4A24-4FE4-90C6-1B627DE61450}">
      <dgm:prSet phldrT="[Текст]"/>
      <dgm:spPr/>
      <dgm:t>
        <a:bodyPr/>
        <a:lstStyle/>
        <a:p>
          <a:r>
            <a:rPr lang="ru-RU" dirty="0" smtClean="0"/>
            <a:t>Земная кора</a:t>
          </a:r>
          <a:endParaRPr lang="ru-RU" dirty="0"/>
        </a:p>
      </dgm:t>
    </dgm:pt>
    <dgm:pt modelId="{0F139917-0503-4441-A4D6-BC0925EAC990}" type="parTrans" cxnId="{2704C0AE-8E6B-478B-B723-7023A94F8B77}">
      <dgm:prSet/>
      <dgm:spPr/>
      <dgm:t>
        <a:bodyPr/>
        <a:lstStyle/>
        <a:p>
          <a:endParaRPr lang="ru-RU"/>
        </a:p>
      </dgm:t>
    </dgm:pt>
    <dgm:pt modelId="{BD8337A3-E94B-44F7-94E4-CD4A8D703ED5}" type="sibTrans" cxnId="{2704C0AE-8E6B-478B-B723-7023A94F8B77}">
      <dgm:prSet/>
      <dgm:spPr/>
      <dgm:t>
        <a:bodyPr/>
        <a:lstStyle/>
        <a:p>
          <a:endParaRPr lang="ru-RU"/>
        </a:p>
      </dgm:t>
    </dgm:pt>
    <dgm:pt modelId="{4DC04247-94F7-4B1C-BF43-342123B035C5}">
      <dgm:prSet phldrT="[Текст]"/>
      <dgm:spPr/>
      <dgm:t>
        <a:bodyPr/>
        <a:lstStyle/>
        <a:p>
          <a:r>
            <a:rPr lang="ru-RU" dirty="0" smtClean="0"/>
            <a:t>Материковая </a:t>
          </a:r>
          <a:endParaRPr lang="ru-RU" dirty="0"/>
        </a:p>
      </dgm:t>
    </dgm:pt>
    <dgm:pt modelId="{87B84526-A9AB-439E-8F4C-D00D3593FBA2}" type="parTrans" cxnId="{63C84DD4-A2F9-4B64-9B82-3C15B5A5C438}">
      <dgm:prSet/>
      <dgm:spPr/>
      <dgm:t>
        <a:bodyPr/>
        <a:lstStyle/>
        <a:p>
          <a:endParaRPr lang="ru-RU"/>
        </a:p>
      </dgm:t>
    </dgm:pt>
    <dgm:pt modelId="{856D3838-F8E1-4AC4-BB3B-7FA29386345C}" type="sibTrans" cxnId="{63C84DD4-A2F9-4B64-9B82-3C15B5A5C438}">
      <dgm:prSet/>
      <dgm:spPr/>
      <dgm:t>
        <a:bodyPr/>
        <a:lstStyle/>
        <a:p>
          <a:endParaRPr lang="ru-RU"/>
        </a:p>
      </dgm:t>
    </dgm:pt>
    <dgm:pt modelId="{D3C26266-49B5-4EB9-A5D3-88C3051D340D}">
      <dgm:prSet phldrT="[Текст]"/>
      <dgm:spPr/>
      <dgm:t>
        <a:bodyPr/>
        <a:lstStyle/>
        <a:p>
          <a:r>
            <a:rPr lang="ru-RU" dirty="0" smtClean="0"/>
            <a:t>Океаническая</a:t>
          </a:r>
          <a:endParaRPr lang="ru-RU" dirty="0"/>
        </a:p>
      </dgm:t>
    </dgm:pt>
    <dgm:pt modelId="{D064D963-23B8-44C9-9D44-825F676A5BE0}" type="parTrans" cxnId="{0D36F9D4-D384-45DA-BA46-D4F5B34326F9}">
      <dgm:prSet/>
      <dgm:spPr/>
      <dgm:t>
        <a:bodyPr/>
        <a:lstStyle/>
        <a:p>
          <a:endParaRPr lang="ru-RU"/>
        </a:p>
      </dgm:t>
    </dgm:pt>
    <dgm:pt modelId="{A5422A6D-DDCB-4412-8799-2FB876B0327F}" type="sibTrans" cxnId="{0D36F9D4-D384-45DA-BA46-D4F5B34326F9}">
      <dgm:prSet/>
      <dgm:spPr/>
      <dgm:t>
        <a:bodyPr/>
        <a:lstStyle/>
        <a:p>
          <a:endParaRPr lang="ru-RU"/>
        </a:p>
      </dgm:t>
    </dgm:pt>
    <dgm:pt modelId="{EBD44E98-0D16-464F-BA9F-1ECBFFAD61BB}" type="pres">
      <dgm:prSet presAssocID="{83C7F580-F476-4426-BB66-8F5AC50301AD}" presName="compositeShape" presStyleCnt="0">
        <dgm:presLayoutVars>
          <dgm:dir/>
          <dgm:resizeHandles/>
        </dgm:presLayoutVars>
      </dgm:prSet>
      <dgm:spPr/>
    </dgm:pt>
    <dgm:pt modelId="{0941C8C2-AC1B-4A4B-B011-91537659DBDE}" type="pres">
      <dgm:prSet presAssocID="{83C7F580-F476-4426-BB66-8F5AC50301AD}" presName="pyramid" presStyleLbl="node1" presStyleIdx="0" presStyleCnt="1" custLinFactNeighborX="10039" custLinFactNeighborY="-977"/>
      <dgm:spPr/>
    </dgm:pt>
    <dgm:pt modelId="{A69250E7-3379-4237-BB11-0BFD19AAEA38}" type="pres">
      <dgm:prSet presAssocID="{83C7F580-F476-4426-BB66-8F5AC50301AD}" presName="theList" presStyleCnt="0"/>
      <dgm:spPr/>
    </dgm:pt>
    <dgm:pt modelId="{EAE0CE7C-517A-4E1E-83B0-5FE630357AC2}" type="pres">
      <dgm:prSet presAssocID="{0434F8B6-4A24-4FE4-90C6-1B627DE61450}" presName="aNode" presStyleLbl="fgAcc1" presStyleIdx="0" presStyleCnt="3" custLinFactY="-19246" custLinFactNeighborX="-31731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01EFA0-D2E1-4D84-826A-E4ED0B366C76}" type="pres">
      <dgm:prSet presAssocID="{0434F8B6-4A24-4FE4-90C6-1B627DE61450}" presName="aSpace" presStyleCnt="0"/>
      <dgm:spPr/>
    </dgm:pt>
    <dgm:pt modelId="{C32297F1-A1E9-4DDA-98A4-07FFB6BC1BC8}" type="pres">
      <dgm:prSet presAssocID="{4DC04247-94F7-4B1C-BF43-342123B035C5}" presName="aNode" presStyleLbl="fgAcc1" presStyleIdx="1" presStyleCnt="3" custLinFactX="-4748" custLinFactY="21473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67BC8F-B487-4717-B687-4A59E82C03AE}" type="pres">
      <dgm:prSet presAssocID="{4DC04247-94F7-4B1C-BF43-342123B035C5}" presName="aSpace" presStyleCnt="0"/>
      <dgm:spPr/>
    </dgm:pt>
    <dgm:pt modelId="{CFAB99E5-4E16-4583-B89D-3FABD1C1EA68}" type="pres">
      <dgm:prSet presAssocID="{D3C26266-49B5-4EB9-A5D3-88C3051D340D}" presName="aNode" presStyleLbl="fgAcc1" presStyleIdx="2" presStyleCnt="3" custLinFactY="-73453" custLinFactNeighborX="27765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88D1B3-BC04-492C-BEE8-0913AFF20EBF}" type="pres">
      <dgm:prSet presAssocID="{D3C26266-49B5-4EB9-A5D3-88C3051D340D}" presName="aSpace" presStyleCnt="0"/>
      <dgm:spPr/>
    </dgm:pt>
  </dgm:ptLst>
  <dgm:cxnLst>
    <dgm:cxn modelId="{EFD90CA2-DAFF-4513-9EA6-E70516129F7F}" type="presOf" srcId="{0434F8B6-4A24-4FE4-90C6-1B627DE61450}" destId="{EAE0CE7C-517A-4E1E-83B0-5FE630357AC2}" srcOrd="0" destOrd="0" presId="urn:microsoft.com/office/officeart/2005/8/layout/pyramid2"/>
    <dgm:cxn modelId="{0D36F9D4-D384-45DA-BA46-D4F5B34326F9}" srcId="{83C7F580-F476-4426-BB66-8F5AC50301AD}" destId="{D3C26266-49B5-4EB9-A5D3-88C3051D340D}" srcOrd="2" destOrd="0" parTransId="{D064D963-23B8-44C9-9D44-825F676A5BE0}" sibTransId="{A5422A6D-DDCB-4412-8799-2FB876B0327F}"/>
    <dgm:cxn modelId="{EC6BF817-84E8-4C15-93D7-0F733976E6AA}" type="presOf" srcId="{D3C26266-49B5-4EB9-A5D3-88C3051D340D}" destId="{CFAB99E5-4E16-4583-B89D-3FABD1C1EA68}" srcOrd="0" destOrd="0" presId="urn:microsoft.com/office/officeart/2005/8/layout/pyramid2"/>
    <dgm:cxn modelId="{EAABAC37-2561-422E-8B11-0758D67B8278}" type="presOf" srcId="{4DC04247-94F7-4B1C-BF43-342123B035C5}" destId="{C32297F1-A1E9-4DDA-98A4-07FFB6BC1BC8}" srcOrd="0" destOrd="0" presId="urn:microsoft.com/office/officeart/2005/8/layout/pyramid2"/>
    <dgm:cxn modelId="{FED42C11-22A6-40B2-A632-48C74A5F0AC8}" type="presOf" srcId="{83C7F580-F476-4426-BB66-8F5AC50301AD}" destId="{EBD44E98-0D16-464F-BA9F-1ECBFFAD61BB}" srcOrd="0" destOrd="0" presId="urn:microsoft.com/office/officeart/2005/8/layout/pyramid2"/>
    <dgm:cxn modelId="{63C84DD4-A2F9-4B64-9B82-3C15B5A5C438}" srcId="{83C7F580-F476-4426-BB66-8F5AC50301AD}" destId="{4DC04247-94F7-4B1C-BF43-342123B035C5}" srcOrd="1" destOrd="0" parTransId="{87B84526-A9AB-439E-8F4C-D00D3593FBA2}" sibTransId="{856D3838-F8E1-4AC4-BB3B-7FA29386345C}"/>
    <dgm:cxn modelId="{2704C0AE-8E6B-478B-B723-7023A94F8B77}" srcId="{83C7F580-F476-4426-BB66-8F5AC50301AD}" destId="{0434F8B6-4A24-4FE4-90C6-1B627DE61450}" srcOrd="0" destOrd="0" parTransId="{0F139917-0503-4441-A4D6-BC0925EAC990}" sibTransId="{BD8337A3-E94B-44F7-94E4-CD4A8D703ED5}"/>
    <dgm:cxn modelId="{D9E4F6C6-7084-434C-BF21-F0F51176D096}" type="presParOf" srcId="{EBD44E98-0D16-464F-BA9F-1ECBFFAD61BB}" destId="{0941C8C2-AC1B-4A4B-B011-91537659DBDE}" srcOrd="0" destOrd="0" presId="urn:microsoft.com/office/officeart/2005/8/layout/pyramid2"/>
    <dgm:cxn modelId="{F726EE1E-0D62-4DF5-8561-39D91A7C72F6}" type="presParOf" srcId="{EBD44E98-0D16-464F-BA9F-1ECBFFAD61BB}" destId="{A69250E7-3379-4237-BB11-0BFD19AAEA38}" srcOrd="1" destOrd="0" presId="urn:microsoft.com/office/officeart/2005/8/layout/pyramid2"/>
    <dgm:cxn modelId="{B4B98416-8C85-46BC-AB12-5972CBCDCE74}" type="presParOf" srcId="{A69250E7-3379-4237-BB11-0BFD19AAEA38}" destId="{EAE0CE7C-517A-4E1E-83B0-5FE630357AC2}" srcOrd="0" destOrd="0" presId="urn:microsoft.com/office/officeart/2005/8/layout/pyramid2"/>
    <dgm:cxn modelId="{50A60B6F-0001-4C62-8BB2-DE200855A174}" type="presParOf" srcId="{A69250E7-3379-4237-BB11-0BFD19AAEA38}" destId="{CB01EFA0-D2E1-4D84-826A-E4ED0B366C76}" srcOrd="1" destOrd="0" presId="urn:microsoft.com/office/officeart/2005/8/layout/pyramid2"/>
    <dgm:cxn modelId="{9E5745D8-2E4F-47EC-BFC0-48A29752924B}" type="presParOf" srcId="{A69250E7-3379-4237-BB11-0BFD19AAEA38}" destId="{C32297F1-A1E9-4DDA-98A4-07FFB6BC1BC8}" srcOrd="2" destOrd="0" presId="urn:microsoft.com/office/officeart/2005/8/layout/pyramid2"/>
    <dgm:cxn modelId="{034C6DC0-9F6E-4F3C-9F29-8554337B9335}" type="presParOf" srcId="{A69250E7-3379-4237-BB11-0BFD19AAEA38}" destId="{0167BC8F-B487-4717-B687-4A59E82C03AE}" srcOrd="3" destOrd="0" presId="urn:microsoft.com/office/officeart/2005/8/layout/pyramid2"/>
    <dgm:cxn modelId="{D5389EEB-967A-4B32-B2D0-C2E5C43DC913}" type="presParOf" srcId="{A69250E7-3379-4237-BB11-0BFD19AAEA38}" destId="{CFAB99E5-4E16-4583-B89D-3FABD1C1EA68}" srcOrd="4" destOrd="0" presId="urn:microsoft.com/office/officeart/2005/8/layout/pyramid2"/>
    <dgm:cxn modelId="{FAF81337-FCB1-4932-BB32-B269F72BED79}" type="presParOf" srcId="{A69250E7-3379-4237-BB11-0BFD19AAEA38}" destId="{D688D1B3-BC04-492C-BEE8-0913AFF20EBF}" srcOrd="5" destOrd="0" presId="urn:microsoft.com/office/officeart/2005/8/layout/pyramid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64B72AD-A0E6-47EA-B2E4-83B276A799BC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140987E-C480-4B12-9476-3531D79B9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4B72AD-A0E6-47EA-B2E4-83B276A799BC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40987E-C480-4B12-9476-3531D79B9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64B72AD-A0E6-47EA-B2E4-83B276A799BC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140987E-C480-4B12-9476-3531D79B9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4B72AD-A0E6-47EA-B2E4-83B276A799BC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40987E-C480-4B12-9476-3531D79B9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64B72AD-A0E6-47EA-B2E4-83B276A799BC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140987E-C480-4B12-9476-3531D79B9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4B72AD-A0E6-47EA-B2E4-83B276A799BC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40987E-C480-4B12-9476-3531D79B9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4B72AD-A0E6-47EA-B2E4-83B276A799BC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40987E-C480-4B12-9476-3531D79B9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4B72AD-A0E6-47EA-B2E4-83B276A799BC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40987E-C480-4B12-9476-3531D79B9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64B72AD-A0E6-47EA-B2E4-83B276A799BC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40987E-C480-4B12-9476-3531D79B9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4B72AD-A0E6-47EA-B2E4-83B276A799BC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40987E-C480-4B12-9476-3531D79B9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4B72AD-A0E6-47EA-B2E4-83B276A799BC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40987E-C480-4B12-9476-3531D79B967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64B72AD-A0E6-47EA-B2E4-83B276A799BC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140987E-C480-4B12-9476-3531D79B9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wmf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Внутреннее строение Земли</a:t>
            </a:r>
            <a:r>
              <a:rPr lang="en-US" dirty="0" smtClean="0"/>
              <a:t> </a:t>
            </a:r>
            <a:r>
              <a:rPr lang="ru-RU" dirty="0" smtClean="0"/>
              <a:t>            </a:t>
            </a:r>
            <a:r>
              <a:rPr lang="en-US" dirty="0" smtClean="0"/>
              <a:t> </a:t>
            </a:r>
            <a:r>
              <a:rPr lang="ru-RU" dirty="0" smtClean="0"/>
              <a:t>                                                            </a:t>
            </a:r>
            <a:r>
              <a:rPr lang="en-US" sz="2200" dirty="0" smtClean="0"/>
              <a:t>5</a:t>
            </a:r>
            <a:r>
              <a:rPr lang="en-US" sz="2200" dirty="0" smtClean="0"/>
              <a:t> </a:t>
            </a:r>
            <a:r>
              <a:rPr lang="ru-RU" sz="2200" dirty="0" smtClean="0"/>
              <a:t> </a:t>
            </a:r>
            <a:r>
              <a:rPr lang="ru-RU" sz="2200" dirty="0" smtClean="0"/>
              <a:t>класс</a:t>
            </a:r>
            <a:endParaRPr lang="ru-RU" sz="2200" dirty="0"/>
          </a:p>
        </p:txBody>
      </p:sp>
      <p:pic>
        <p:nvPicPr>
          <p:cNvPr id="4098" name="Picture 2" descr="C:\Program Files\Microsoft Office\MEDIA\CAGCAT10\j033511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785926"/>
            <a:ext cx="3786214" cy="3071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Мои документы\Избранное\Внутреннее строение Земли (Рисунок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500042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85934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На долю ядра приходится 30 % массы нашей планеты, его радиус составляет примерно 3500 км. Выделяют внутреннее — твёрдое и внешнее — жидкое ядро. Температура ядра равна 4000 °С. На глубине 3000 км внешнее ядро граничит с мантией. Она составляет почти 70 % массы Земли, а мощность достигает половины её радиуса. Самая верхняя твёрдая оболочка Земли — земная кора. Её толщина ничтожно мала и составляет 1/200 радиуса нашей планеты.</a:t>
            </a:r>
          </a:p>
        </p:txBody>
      </p:sp>
      <p:pic>
        <p:nvPicPr>
          <p:cNvPr id="7171" name="Picture 3" descr="C:\Program Files\Microsoft Office\MEDIA\CAGCAT10\j0297551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57166"/>
            <a:ext cx="1195121" cy="18233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Схема 21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Типы земной коры</a:t>
            </a:r>
            <a:endParaRPr lang="ru-RU" sz="3600" dirty="0"/>
          </a:p>
        </p:txBody>
      </p:sp>
      <p:pic>
        <p:nvPicPr>
          <p:cNvPr id="3076" name="Picture 4" descr="C:\Program Files\Microsoft Office\MEDIA\CAGCAT10\j0292152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72264" y="4500570"/>
            <a:ext cx="2143140" cy="1785950"/>
          </a:xfrm>
          <a:prstGeom prst="rect">
            <a:avLst/>
          </a:prstGeom>
          <a:noFill/>
        </p:spPr>
      </p:pic>
      <p:pic>
        <p:nvPicPr>
          <p:cNvPr id="3077" name="Picture 5" descr="C:\Program Files\Microsoft Office\MEDIA\CAGCAT10\j0332364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7158" y="4429132"/>
            <a:ext cx="2357454" cy="1714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Мои документы\Избранное\Континентальный и океанический типы земной коры (Рисунок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64</TotalTime>
  <Words>91</Words>
  <Application>Microsoft Office PowerPoint</Application>
  <PresentationFormat>Экран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Изящная</vt:lpstr>
      <vt:lpstr>Внутреннее строение Земли                                                                          5  класс</vt:lpstr>
      <vt:lpstr>Слайд 2</vt:lpstr>
      <vt:lpstr>Слайд 3</vt:lpstr>
      <vt:lpstr>Типы земной коры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Внутреннее строение Земли</dc:title>
  <dc:creator>Admin</dc:creator>
  <cp:lastModifiedBy>Admin</cp:lastModifiedBy>
  <cp:revision>9</cp:revision>
  <dcterms:created xsi:type="dcterms:W3CDTF">2002-12-31T21:56:17Z</dcterms:created>
  <dcterms:modified xsi:type="dcterms:W3CDTF">2002-12-31T22:12:38Z</dcterms:modified>
</cp:coreProperties>
</file>