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0" r:id="rId4"/>
    <p:sldId id="259" r:id="rId5"/>
    <p:sldId id="258" r:id="rId6"/>
    <p:sldId id="263" r:id="rId7"/>
    <p:sldId id="262" r:id="rId8"/>
    <p:sldId id="264" r:id="rId9"/>
    <p:sldId id="267" r:id="rId10"/>
    <p:sldId id="268" r:id="rId11"/>
    <p:sldId id="269" r:id="rId12"/>
    <p:sldId id="261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8BC12-D854-47EF-BFAE-993234BB7E4B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86568-DFC1-4AC2-9B00-C0D3728F2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941F7-8C5B-4B01-988A-A48865304722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40186-581B-4935-BF79-785E97789E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40186-581B-4935-BF79-785E97789E6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A1F6308-8C9A-475A-A843-32D26D8A2A1F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B52081-B168-4C7A-B5DF-53DB2BA4E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tvoyna.ru/" TargetMode="External"/><Relationship Id="rId3" Type="http://schemas.openxmlformats.org/officeDocument/2006/relationships/hyperlink" Target="http://img1.liveinternet.ru/images/attach/b/2/1/625/1625755_10046.jpg" TargetMode="External"/><Relationship Id="rId7" Type="http://schemas.openxmlformats.org/officeDocument/2006/relationships/hyperlink" Target="http://www.liveinternet.ru/users/2870220/post257190235/" TargetMode="External"/><Relationship Id="rId2" Type="http://schemas.openxmlformats.org/officeDocument/2006/relationships/hyperlink" Target="http://guns2.narod.ru/localwa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lday2.com/index.php?newsid=8141" TargetMode="External"/><Relationship Id="rId5" Type="http://schemas.openxmlformats.org/officeDocument/2006/relationships/hyperlink" Target="http://basik.ru/historical/photos_of_war" TargetMode="External"/><Relationship Id="rId4" Type="http://schemas.openxmlformats.org/officeDocument/2006/relationships/hyperlink" Target="http://tvgid.ua/i/uploads/Image/11(822).jpg" TargetMode="External"/><Relationship Id="rId9" Type="http://schemas.openxmlformats.org/officeDocument/2006/relationships/hyperlink" Target="http://militera.lib.ru/h/oleinikov/01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868" y="357166"/>
            <a:ext cx="5105400" cy="17525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70-летию Великой победы посвящается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2643174" cy="857256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Тема  учебного</a:t>
            </a:r>
          </a:p>
          <a:p>
            <a:pPr algn="l"/>
            <a:r>
              <a:rPr lang="ru-RU" sz="2400" dirty="0" smtClean="0"/>
              <a:t> проекта</a:t>
            </a:r>
            <a:endParaRPr lang="ru-RU" sz="2400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2071678"/>
            <a:ext cx="5310216" cy="28003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4282" y="5500702"/>
            <a:ext cx="48577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МБОУ «</a:t>
            </a:r>
            <a:r>
              <a:rPr lang="ru-RU" sz="2000" i="1" dirty="0" err="1" smtClean="0"/>
              <a:t>Поручиковская</a:t>
            </a:r>
            <a:r>
              <a:rPr lang="ru-RU" sz="2000" i="1" dirty="0" smtClean="0"/>
              <a:t> ООШ»</a:t>
            </a:r>
          </a:p>
          <a:p>
            <a:r>
              <a:rPr lang="ru-RU" sz="2000" i="1" dirty="0" smtClean="0"/>
              <a:t>Габдуллина </a:t>
            </a:r>
            <a:r>
              <a:rPr lang="ru-RU" sz="2000" i="1" dirty="0" err="1" smtClean="0"/>
              <a:t>Эльмира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Фаритовна</a:t>
            </a:r>
            <a:endParaRPr lang="ru-RU" sz="2000" i="1" dirty="0" smtClean="0"/>
          </a:p>
          <a:p>
            <a:r>
              <a:rPr lang="ru-RU" sz="2000" i="1" dirty="0" smtClean="0"/>
              <a:t>Учитель истории</a:t>
            </a:r>
          </a:p>
          <a:p>
            <a:r>
              <a:rPr lang="ru-RU" sz="2000" i="1" dirty="0" smtClean="0"/>
              <a:t>Участники проекта: 7-9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Этапы и сроки проведения проекта: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Формулирование тем исследований учеников</a:t>
            </a:r>
            <a:endParaRPr lang="ru-RU" sz="2400" dirty="0" smtClean="0"/>
          </a:p>
          <a:p>
            <a:pPr>
              <a:defRPr/>
            </a:pPr>
            <a:r>
              <a:rPr lang="ru-RU" dirty="0" smtClean="0"/>
              <a:t>Формирование групп для проведения исследований, выдвижение гипотез решения проблем</a:t>
            </a:r>
          </a:p>
          <a:p>
            <a:pPr>
              <a:defRPr/>
            </a:pPr>
            <a:r>
              <a:rPr lang="ru-RU" dirty="0" smtClean="0"/>
              <a:t>Выбор творческого названия проекта (совместно с учащимися)</a:t>
            </a:r>
          </a:p>
          <a:p>
            <a:pPr>
              <a:defRPr/>
            </a:pPr>
            <a:r>
              <a:rPr lang="ru-RU" dirty="0" smtClean="0"/>
              <a:t>Обсуждение плана работы учащихся  в группе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Этапы и сроки проведения проекта: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2400" dirty="0" smtClean="0"/>
              <a:t>Самостоятельная работа учащихся по обсуждению задания каждого в группе  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/>
              <a:t>Самостоятельная работа групп по выполнению заданий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/>
              <a:t>Подготовка школьниками презентации по отчету о проделанной работе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/>
              <a:t>Защита полученных результатов и выводов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Информационные ресурсы: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aseline="30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http://guns2.narod.ru/localwar.html</a:t>
            </a:r>
            <a:endParaRPr lang="ru-RU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http://img1.liveinternet.ru/images/attach/b/2/1/625/1625755_10046.jpg</a:t>
            </a:r>
            <a:endParaRPr lang="ru-RU" u="sng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http://tvgid.ua/i/uploads/Image/11(822).jpg</a:t>
            </a:r>
            <a:endParaRPr lang="ru-RU" u="sng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http://basik.ru/historical/photos_of_war</a:t>
            </a:r>
            <a:endParaRPr lang="ru-RU" u="sng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http://allday2.com/index.php?newsid=8141</a:t>
            </a:r>
            <a:endParaRPr lang="ru-RU" u="sng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http://www.liveinternet.ru/users/2870220/post257190235/</a:t>
            </a:r>
            <a:endParaRPr lang="ru-RU" u="sng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http://www.otvoyna.ru/</a:t>
            </a:r>
            <a:endParaRPr lang="ru-RU" dirty="0" smtClean="0">
              <a:latin typeface="Times New Roman" pitchFamily="18" charset="0"/>
              <a:cs typeface="Times New Roman" pitchFamily="18" charset="0"/>
              <a:hlinkClick r:id="rId9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http://militera.lib.ru/h/oleinikov/01.html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http://www.soldat.ru/doc/casualties/book/chapter5.html</a:t>
            </a:r>
          </a:p>
          <a:p>
            <a:endParaRPr lang="ru-RU" sz="2800" u="sng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u="sng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img_3531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857364"/>
            <a:ext cx="6338862" cy="41775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«Никто не забыт,</a:t>
            </a:r>
            <a:br>
              <a:rPr lang="ru-RU" dirty="0" smtClean="0"/>
            </a:br>
            <a:r>
              <a:rPr lang="ru-RU" dirty="0" smtClean="0"/>
              <a:t> ничто не забыто»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24393496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702242"/>
            <a:ext cx="6904199" cy="4882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Патриотическое воспитание: развитие  любви и уважения к своей родной стране через углубленное изучение ее исторических событий.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Формирование представления о своей Родине, как могучей и великой державы, которая выстояла в  тяжелейших условиях и не встала на колени перед врагом.</a:t>
            </a:r>
          </a:p>
          <a:p>
            <a:r>
              <a:rPr lang="ru-RU" dirty="0" smtClean="0"/>
              <a:t>Формирование уважительного отношения к ветеранам  Великой Отечественной войны и пожилым людям.</a:t>
            </a:r>
          </a:p>
          <a:p>
            <a:r>
              <a:rPr lang="ru-RU" dirty="0" smtClean="0"/>
              <a:t>формирование умения работать с информацией - находить и анализировать различные информационные источники, преобразовывать информацию, делать выводы на основе имеющихся фактов.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Проблемные 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7239000" cy="439135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dirty="0" smtClean="0"/>
              <a:t>Какова цена победы советского народа в Великой Отечественной войне?</a:t>
            </a:r>
          </a:p>
          <a:p>
            <a:pPr>
              <a:spcBef>
                <a:spcPct val="50000"/>
              </a:spcBef>
            </a:pPr>
            <a:r>
              <a:rPr lang="ru-RU" dirty="0" smtClean="0"/>
              <a:t>Какова роль победы в истории человечества?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Учебные 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spcBef>
                <a:spcPct val="50000"/>
              </a:spcBef>
              <a:buFont typeface="+mj-lt"/>
              <a:buAutoNum type="arabicPeriod"/>
            </a:pPr>
            <a:r>
              <a:rPr lang="ru-RU" dirty="0" smtClean="0"/>
              <a:t> Этапы и крупнейшие сражения Великой Отечественной войны.</a:t>
            </a:r>
          </a:p>
          <a:p>
            <a:pPr marL="578358" indent="-514350">
              <a:spcBef>
                <a:spcPct val="50000"/>
              </a:spcBef>
              <a:buFont typeface="+mj-lt"/>
              <a:buAutoNum type="arabicPeriod"/>
            </a:pPr>
            <a:r>
              <a:rPr lang="ru-RU" dirty="0" smtClean="0"/>
              <a:t>Значение и влияние крупнейших сражений Великой Отечественной войны на ход Второй мировой войны</a:t>
            </a:r>
          </a:p>
          <a:p>
            <a:pPr marL="578358" indent="-514350">
              <a:spcBef>
                <a:spcPct val="50000"/>
              </a:spcBef>
              <a:buFont typeface="+mj-lt"/>
              <a:buAutoNum type="arabicPeriod"/>
            </a:pPr>
            <a:r>
              <a:rPr lang="ru-RU" dirty="0" smtClean="0"/>
              <a:t>Главные факторы Победы советского народа в крупнейших битвах и сражениях Великой Отечественной войны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Используемые методы: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Метод изучения исторических сведений;</a:t>
            </a:r>
          </a:p>
          <a:p>
            <a:r>
              <a:rPr lang="ru-RU" dirty="0" smtClean="0"/>
              <a:t>Метода анализа и синтеза полученных сведений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944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Проблемы самостоятельных исследований</a:t>
            </a:r>
            <a:r>
              <a:rPr lang="ru-RU" sz="4000" dirty="0" smtClean="0">
                <a:solidFill>
                  <a:srgbClr val="993366"/>
                </a:solidFill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11680"/>
            <a:ext cx="7239000" cy="43462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1.Московская битва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2. Блокада Ленинграда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3.Влияние Сталинградской битвы на ход Великой Отечественной войны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4.Коренной перелом в ходе Великой Отечественной войны.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5.Военные операции Великой Отечественной войны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6.Неизвестные страницы Великой Отечественной войны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представления исследований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Презентации </a:t>
            </a:r>
            <a:r>
              <a:rPr lang="ru-RU" dirty="0" smtClean="0"/>
              <a:t>(слайды) о главных сражениях Великой Отечественной войны</a:t>
            </a:r>
          </a:p>
          <a:p>
            <a:r>
              <a:rPr lang="ru-RU" dirty="0" smtClean="0"/>
              <a:t>Создание уголка боевой славы в школьном музее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332</TotalTime>
  <Words>347</Words>
  <Application>Microsoft Office PowerPoint</Application>
  <PresentationFormat>Экран (4:3)</PresentationFormat>
  <Paragraphs>61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70-летию Великой победы посвящается</vt:lpstr>
      <vt:lpstr>«Никто не забыт,  ничто не забыто»</vt:lpstr>
      <vt:lpstr>Цель проекта:</vt:lpstr>
      <vt:lpstr>Задачи проекта:</vt:lpstr>
      <vt:lpstr>Проблемные вопросы:</vt:lpstr>
      <vt:lpstr>Учебные вопросы:</vt:lpstr>
      <vt:lpstr>Используемые методы:</vt:lpstr>
      <vt:lpstr>Проблемы самостоятельных исследований </vt:lpstr>
      <vt:lpstr>Результаты представления исследований</vt:lpstr>
      <vt:lpstr>Этапы и сроки проведения проекта: </vt:lpstr>
      <vt:lpstr>Этапы и сроки проведения проекта: </vt:lpstr>
      <vt:lpstr>Информационные ресурсы: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Великая отечественная война</dc:title>
  <dc:creator>Windows 7</dc:creator>
  <cp:lastModifiedBy>Windows 7</cp:lastModifiedBy>
  <cp:revision>36</cp:revision>
  <dcterms:created xsi:type="dcterms:W3CDTF">2013-12-19T11:34:10Z</dcterms:created>
  <dcterms:modified xsi:type="dcterms:W3CDTF">2013-12-23T17:13:30Z</dcterms:modified>
</cp:coreProperties>
</file>