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71" r:id="rId3"/>
    <p:sldId id="272" r:id="rId4"/>
    <p:sldId id="273" r:id="rId5"/>
    <p:sldId id="274" r:id="rId6"/>
    <p:sldId id="258" r:id="rId7"/>
    <p:sldId id="257" r:id="rId8"/>
    <p:sldId id="259" r:id="rId9"/>
    <p:sldId id="269" r:id="rId10"/>
    <p:sldId id="260" r:id="rId11"/>
    <p:sldId id="262" r:id="rId12"/>
    <p:sldId id="263" r:id="rId13"/>
    <p:sldId id="267" r:id="rId14"/>
    <p:sldId id="261" r:id="rId15"/>
    <p:sldId id="264" r:id="rId16"/>
    <p:sldId id="265" r:id="rId17"/>
    <p:sldId id="26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AA723-1192-42D4-BE4B-FE9CB1C98088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77602-36E7-4541-ADD4-E78E6B4360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493769-DEEB-4B60-8F84-36ADC1044EA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F57BE-0482-4DAA-AAC7-E76CC2FDA59E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C812-D56F-424D-A98A-B5A44FF16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F57BE-0482-4DAA-AAC7-E76CC2FDA59E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C812-D56F-424D-A98A-B5A44FF16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F57BE-0482-4DAA-AAC7-E76CC2FDA59E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C812-D56F-424D-A98A-B5A44FF16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F57BE-0482-4DAA-AAC7-E76CC2FDA59E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C812-D56F-424D-A98A-B5A44FF16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F57BE-0482-4DAA-AAC7-E76CC2FDA59E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C812-D56F-424D-A98A-B5A44FF16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F57BE-0482-4DAA-AAC7-E76CC2FDA59E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C812-D56F-424D-A98A-B5A44FF16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F57BE-0482-4DAA-AAC7-E76CC2FDA59E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C812-D56F-424D-A98A-B5A44FF16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F57BE-0482-4DAA-AAC7-E76CC2FDA59E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C812-D56F-424D-A98A-B5A44FF16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F57BE-0482-4DAA-AAC7-E76CC2FDA59E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C812-D56F-424D-A98A-B5A44FF16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F57BE-0482-4DAA-AAC7-E76CC2FDA59E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C812-D56F-424D-A98A-B5A44FF16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F57BE-0482-4DAA-AAC7-E76CC2FDA59E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C812-D56F-424D-A98A-B5A44FF16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F57BE-0482-4DAA-AAC7-E76CC2FDA59E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1C812-D56F-424D-A98A-B5A44FF16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ru.wikipedia.org/wiki/%D0%A4%D0%B0%D0%B9%D0%BB:Coat_of_Arms_of_the_Russian_Federation.sv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://www.tourmalint.ru/userfiles/information_items_1282219374.jp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A%D1%80%D0%B0%D1%81%D0%BD%D0%BE%D0%B4%D0%B0%D1%80%D1%81%D0%BA%D0%B8%D0%B9_%D0%BA%D1%80%D0%B0%D0%B9" TargetMode="External"/><Relationship Id="rId13" Type="http://schemas.openxmlformats.org/officeDocument/2006/relationships/hyperlink" Target="http://ru.wikipedia.org/wiki/%D0%9F%D0%B5%D1%80%D0%BC%D1%8C" TargetMode="External"/><Relationship Id="rId18" Type="http://schemas.openxmlformats.org/officeDocument/2006/relationships/hyperlink" Target="http://ru.wikipedia.org/wiki/%D0%97%D0%B0%D0%B1%D0%B0%D0%B9%D0%BA%D0%B0%D0%BB%D1%8C%D1%81%D0%BA%D0%B8%D0%B9_%D0%BA%D1%80%D0%B0%D0%B9" TargetMode="External"/><Relationship Id="rId3" Type="http://schemas.openxmlformats.org/officeDocument/2006/relationships/hyperlink" Target="http://ru.wikipedia.org/wiki/%D0%91%D0%B0%D1%80%D0%BD%D0%B0%D1%83%D0%BB" TargetMode="External"/><Relationship Id="rId7" Type="http://schemas.openxmlformats.org/officeDocument/2006/relationships/hyperlink" Target="http://ru.wikipedia.org/wiki/%D0%A5%D0%B0%D0%B1%D0%B0%D1%80%D0%BE%D0%B2%D1%81%D0%BA" TargetMode="External"/><Relationship Id="rId12" Type="http://schemas.openxmlformats.org/officeDocument/2006/relationships/hyperlink" Target="http://ru.wikipedia.org/wiki/%D0%9F%D0%B5%D1%80%D0%BC%D1%81%D0%BA%D0%B8%D0%B9_%D0%BA%D1%80%D0%B0%D0%B9" TargetMode="External"/><Relationship Id="rId17" Type="http://schemas.openxmlformats.org/officeDocument/2006/relationships/hyperlink" Target="http://ru.wikipedia.org/wiki/%D0%A1%D1%82%D0%B0%D0%B2%D1%80%D0%BE%D0%BF%D0%BE%D0%BB%D1%8C" TargetMode="External"/><Relationship Id="rId2" Type="http://schemas.openxmlformats.org/officeDocument/2006/relationships/hyperlink" Target="http://ru.wikipedia.org/wiki/%D0%90%D0%BB%D1%82%D0%B0%D0%B9%D1%81%D0%BA%D0%B8%D0%B9_%D0%BA%D1%80%D0%B0%D0%B9" TargetMode="External"/><Relationship Id="rId16" Type="http://schemas.openxmlformats.org/officeDocument/2006/relationships/hyperlink" Target="http://ru.wikipedia.org/wiki/%D0%A1%D1%82%D0%B0%D0%B2%D1%80%D0%BE%D0%BF%D0%BE%D0%BB%D1%8C%D1%81%D0%BA%D0%B8%D0%B9_%D0%BA%D1%80%D0%B0%D0%B9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ru.wikipedia.org/wiki/%D0%A5%D0%B0%D0%B1%D0%B0%D1%80%D0%BE%D0%B2%D1%81%D0%BA%D0%B8%D0%B9_%D0%BA%D1%80%D0%B0%D0%B9" TargetMode="External"/><Relationship Id="rId11" Type="http://schemas.openxmlformats.org/officeDocument/2006/relationships/hyperlink" Target="http://ru.wikipedia.org/wiki/%D0%9A%D1%80%D0%B0%D1%81%D0%BD%D0%BE%D1%8F%D1%80%D1%81%D0%BA" TargetMode="External"/><Relationship Id="rId5" Type="http://schemas.openxmlformats.org/officeDocument/2006/relationships/hyperlink" Target="http://ru.wikipedia.org/wiki/%D0%9F%D0%B5%D1%82%D1%80%D0%BE%D0%BF%D0%B0%D0%B2%D0%BB%D0%BE%D0%B2%D1%81%D0%BA-%D0%9A%D0%B0%D0%BC%D1%87%D0%B0%D1%82%D1%81%D0%BA%D0%B8%D0%B9" TargetMode="External"/><Relationship Id="rId15" Type="http://schemas.openxmlformats.org/officeDocument/2006/relationships/hyperlink" Target="http://ru.wikipedia.org/wiki/%D0%92%D0%BB%D0%B0%D0%B4%D0%B8%D0%B2%D0%BE%D1%81%D1%82%D0%BE%D0%BA" TargetMode="External"/><Relationship Id="rId10" Type="http://schemas.openxmlformats.org/officeDocument/2006/relationships/hyperlink" Target="http://ru.wikipedia.org/wiki/%D0%9A%D1%80%D0%B0%D1%81%D0%BD%D0%BE%D1%8F%D1%80%D1%81%D0%BA%D0%B8%D0%B9_%D0%BA%D1%80%D0%B0%D0%B9" TargetMode="External"/><Relationship Id="rId19" Type="http://schemas.openxmlformats.org/officeDocument/2006/relationships/hyperlink" Target="http://ru.wikipedia.org/wiki/%D0%A7%D0%B8%D1%82%D0%B0" TargetMode="External"/><Relationship Id="rId4" Type="http://schemas.openxmlformats.org/officeDocument/2006/relationships/hyperlink" Target="http://ru.wikipedia.org/wiki/%D0%9A%D0%B0%D0%BC%D1%87%D0%B0%D1%82%D1%81%D0%BA%D0%B8%D0%B9_%D0%BA%D1%80%D0%B0%D0%B9" TargetMode="External"/><Relationship Id="rId9" Type="http://schemas.openxmlformats.org/officeDocument/2006/relationships/hyperlink" Target="http://ru.wikipedia.org/wiki/%D0%9A%D1%80%D0%B0%D1%81%D0%BD%D0%BE%D0%B4%D0%B0%D1%80" TargetMode="External"/><Relationship Id="rId14" Type="http://schemas.openxmlformats.org/officeDocument/2006/relationships/hyperlink" Target="http://ru.wikipedia.org/wiki/%D0%9F%D1%80%D0%B8%D0%BC%D0%BE%D1%80%D1%81%D0%BA%D0%B8%D0%B9_%D0%BA%D1%80%D0%B0%D0%B9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ru.wikipedia.org/wiki/%D0%A4%D0%B0%D0%B9%D0%BB:Oblasts_of_Russia.png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7%D0%B8%D1%82%D0%B8%D0%BD%D1%81%D0%BA%D0%B0%D1%8F_%D0%BE%D0%B1%D0%BB%D0%B0%D1%81%D1%82%D1%8C" TargetMode="External"/><Relationship Id="rId13" Type="http://schemas.openxmlformats.org/officeDocument/2006/relationships/hyperlink" Target="http://ru.wikipedia.org/wiki/%D0%9A%D0%B5%D0%BC%D0%B5%D1%80%D0%BE%D0%B2%D1%81%D0%BA%D0%B0%D1%8F_%D0%BE%D0%B1%D0%BB%D0%B0%D1%81%D1%82%D1%8C" TargetMode="External"/><Relationship Id="rId18" Type="http://schemas.openxmlformats.org/officeDocument/2006/relationships/hyperlink" Target="http://ru.wikipedia.org/wiki/%D0%9B%D0%B5%D0%BD%D0%B8%D0%BD%D0%B3%D1%80%D0%B0%D0%B4%D1%81%D0%BA%D0%B0%D1%8F_%D0%BE%D0%B1%D0%BB%D0%B0%D1%81%D1%82%D1%8C" TargetMode="External"/><Relationship Id="rId26" Type="http://schemas.openxmlformats.org/officeDocument/2006/relationships/hyperlink" Target="http://ru.wikipedia.org/wiki/%D0%9E%D0%BC%D1%81%D0%BA%D0%B0%D1%8F_%D0%BE%D0%B1%D0%BB%D0%B0%D1%81%D1%82%D1%8C" TargetMode="External"/><Relationship Id="rId39" Type="http://schemas.openxmlformats.org/officeDocument/2006/relationships/hyperlink" Target="http://ru.wikipedia.org/wiki/%D0%A2%D0%BE%D0%BC%D1%81%D0%BA%D0%B0%D1%8F_%D0%BE%D0%B1%D0%BB%D0%B0%D1%81%D1%82%D1%8C" TargetMode="External"/><Relationship Id="rId3" Type="http://schemas.openxmlformats.org/officeDocument/2006/relationships/hyperlink" Target="http://ru.wikipedia.org/wiki/%D0%90%D1%80%D1%85%D0%B0%D0%BD%D0%B3%D0%B5%D0%BB%D1%8C%D1%81%D0%BA%D0%B0%D1%8F_%D0%BE%D0%B1%D0%BB%D0%B0%D1%81%D1%82%D1%8C" TargetMode="External"/><Relationship Id="rId21" Type="http://schemas.openxmlformats.org/officeDocument/2006/relationships/hyperlink" Target="http://ru.wikipedia.org/wiki/%D0%9C%D0%BE%D1%81%D0%BA%D0%BE%D0%B2%D1%81%D0%BA%D0%B0%D1%8F_%D0%BE%D0%B1%D0%BB%D0%B0%D1%81%D1%82%D1%8C" TargetMode="External"/><Relationship Id="rId34" Type="http://schemas.openxmlformats.org/officeDocument/2006/relationships/hyperlink" Target="http://ru.wikipedia.org/wiki/%D0%A1%D0%B0%D0%BC%D0%B0%D1%80%D1%81%D0%BA%D0%B0%D1%8F_%D0%BE%D0%B1%D0%BB%D0%B0%D1%81%D1%82%D1%8C" TargetMode="External"/><Relationship Id="rId42" Type="http://schemas.openxmlformats.org/officeDocument/2006/relationships/hyperlink" Target="http://ru.wikipedia.org/wiki/%D0%A2%D1%8E%D0%BC%D0%B5%D0%BD%D1%81%D0%BA%D0%B0%D1%8F_%D0%BE%D0%B1%D0%BB%D0%B0%D1%81%D1%82%D1%8C" TargetMode="External"/><Relationship Id="rId47" Type="http://schemas.openxmlformats.org/officeDocument/2006/relationships/hyperlink" Target="http://ru.wikipedia.org/wiki/%D0%92%D0%BE%D1%80%D0%BE%D0%BD%D0%B5%D0%B6%D1%81%D0%BA%D0%B0%D1%8F_%D0%BE%D0%B1%D0%BB%D0%B0%D1%81%D1%82%D1%8C" TargetMode="External"/><Relationship Id="rId7" Type="http://schemas.openxmlformats.org/officeDocument/2006/relationships/hyperlink" Target="http://ru.wikipedia.org/wiki/%D0%A7%D0%B5%D0%BB%D1%8F%D0%B1%D0%B8%D0%BD%D1%81%D0%BA%D0%B0%D1%8F_%D0%BE%D0%B1%D0%BB%D0%B0%D1%81%D1%82%D1%8C" TargetMode="External"/><Relationship Id="rId12" Type="http://schemas.openxmlformats.org/officeDocument/2006/relationships/hyperlink" Target="http://ru.wikipedia.org/wiki/%D0%9A%D0%B0%D0%BB%D1%83%D0%B6%D1%81%D0%BA%D0%B0%D1%8F_%D0%BE%D0%B1%D0%BB%D0%B0%D1%81%D1%82%D1%8C" TargetMode="External"/><Relationship Id="rId17" Type="http://schemas.openxmlformats.org/officeDocument/2006/relationships/hyperlink" Target="http://ru.wikipedia.org/wiki/%D0%9A%D1%83%D1%80%D1%81%D0%BA%D0%B0%D1%8F_%D0%BE%D0%B1%D0%BB%D0%B0%D1%81%D1%82%D1%8C" TargetMode="External"/><Relationship Id="rId25" Type="http://schemas.openxmlformats.org/officeDocument/2006/relationships/hyperlink" Target="http://ru.wikipedia.org/wiki/%D0%9D%D0%BE%D0%B2%D0%BE%D1%81%D0%B8%D0%B1%D0%B8%D1%80%D1%81%D0%BA%D0%B0%D1%8F_%D0%BE%D0%B1%D0%BB%D0%B0%D1%81%D1%82%D1%8C" TargetMode="External"/><Relationship Id="rId33" Type="http://schemas.openxmlformats.org/officeDocument/2006/relationships/hyperlink" Target="http://ru.wikipedia.org/wiki/%D0%A1%D0%B0%D1%85%D0%B0%D0%BB%D0%B8%D0%BD%D1%81%D0%BA%D0%B0%D1%8F_%D0%BE%D0%B1%D0%BB%D0%B0%D1%81%D1%82%D1%8C" TargetMode="External"/><Relationship Id="rId38" Type="http://schemas.openxmlformats.org/officeDocument/2006/relationships/hyperlink" Target="http://ru.wikipedia.org/wiki/%D0%A2%D0%B0%D0%BC%D0%B1%D0%BE%D0%B2%D1%81%D0%BA%D0%B0%D1%8F_%D0%BE%D0%B1%D0%BB%D0%B0%D1%81%D1%82%D1%8C" TargetMode="External"/><Relationship Id="rId46" Type="http://schemas.openxmlformats.org/officeDocument/2006/relationships/hyperlink" Target="http://ru.wikipedia.org/wiki/%D0%92%D0%BE%D0%BB%D0%BE%D0%B3%D0%BE%D0%B4%D1%81%D0%BA%D0%B0%D1%8F_%D0%BE%D0%B1%D0%BB%D0%B0%D1%81%D1%82%D1%8C" TargetMode="External"/><Relationship Id="rId2" Type="http://schemas.openxmlformats.org/officeDocument/2006/relationships/hyperlink" Target="http://ru.wikipedia.org/wiki/%D0%90%D0%BC%D1%83%D1%80%D1%81%D0%BA%D0%B0%D1%8F_%D0%BE%D0%B1%D0%BB%D0%B0%D1%81%D1%82%D1%8C" TargetMode="External"/><Relationship Id="rId16" Type="http://schemas.openxmlformats.org/officeDocument/2006/relationships/hyperlink" Target="http://ru.wikipedia.org/wiki/%D0%9A%D1%83%D1%80%D0%B3%D0%B0%D0%BD%D1%81%D0%BA%D0%B0%D1%8F_%D0%BE%D0%B1%D0%BB%D0%B0%D1%81%D1%82%D1%8C" TargetMode="External"/><Relationship Id="rId20" Type="http://schemas.openxmlformats.org/officeDocument/2006/relationships/hyperlink" Target="http://ru.wikipedia.org/wiki/%D0%9C%D0%B0%D0%B3%D0%B0%D0%B4%D0%B0%D0%BD%D1%81%D0%BA%D0%B0%D1%8F_%D0%BE%D0%B1%D0%BB%D0%B0%D1%81%D1%82%D1%8C" TargetMode="External"/><Relationship Id="rId29" Type="http://schemas.openxmlformats.org/officeDocument/2006/relationships/hyperlink" Target="http://ru.wikipedia.org/wiki/%D0%9F%D0%B5%D0%BD%D0%B7%D0%B5%D0%BD%D1%81%D0%BA%D0%B0%D1%8F_%D0%BE%D0%B1%D0%BB%D0%B0%D1%81%D1%82%D1%8C" TargetMode="External"/><Relationship Id="rId41" Type="http://schemas.openxmlformats.org/officeDocument/2006/relationships/hyperlink" Target="http://ru.wikipedia.org/wiki/%D0%A2%D1%83%D0%BB%D1%8C%D1%81%D0%BA%D0%B0%D1%8F_%D0%BE%D0%B1%D0%BB%D0%B0%D1%81%D1%82%D1%8C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iki/%D0%91%D1%80%D1%8F%D0%BD%D1%81%D0%BA%D0%B0%D1%8F_%D0%BE%D0%B1%D0%BB%D0%B0%D1%81%D1%82%D1%8C" TargetMode="External"/><Relationship Id="rId11" Type="http://schemas.openxmlformats.org/officeDocument/2006/relationships/hyperlink" Target="http://ru.wikipedia.org/wiki/%D0%9A%D0%B0%D0%BB%D0%B8%D0%BD%D0%B8%D0%BD%D0%B3%D1%80%D0%B0%D0%B4%D1%81%D0%BA%D0%B0%D1%8F_%D0%BE%D0%B1%D0%BB%D0%B0%D1%81%D1%82%D1%8C" TargetMode="External"/><Relationship Id="rId24" Type="http://schemas.openxmlformats.org/officeDocument/2006/relationships/hyperlink" Target="http://ru.wikipedia.org/wiki/%D0%9D%D0%BE%D0%B2%D0%B3%D0%BE%D1%80%D0%BE%D0%B4%D1%81%D0%BA%D0%B0%D1%8F_%D0%BE%D0%B1%D0%BB%D0%B0%D1%81%D1%82%D1%8C" TargetMode="External"/><Relationship Id="rId32" Type="http://schemas.openxmlformats.org/officeDocument/2006/relationships/hyperlink" Target="http://ru.wikipedia.org/wiki/%D0%A0%D1%8F%D0%B7%D0%B0%D0%BD%D1%81%D0%BA%D0%B0%D1%8F_%D0%BE%D0%B1%D0%BB%D0%B0%D1%81%D1%82%D1%8C" TargetMode="External"/><Relationship Id="rId37" Type="http://schemas.openxmlformats.org/officeDocument/2006/relationships/hyperlink" Target="http://ru.wikipedia.org/wiki/%D0%A1%D0%B2%D0%B5%D1%80%D0%B4%D0%BB%D0%BE%D0%B2%D1%81%D0%BA%D0%B0%D1%8F_%D0%BE%D0%B1%D0%BB%D0%B0%D1%81%D1%82%D1%8C" TargetMode="External"/><Relationship Id="rId40" Type="http://schemas.openxmlformats.org/officeDocument/2006/relationships/hyperlink" Target="http://ru.wikipedia.org/wiki/%D0%A2%D0%B2%D0%B5%D1%80%D1%81%D0%BA%D0%B0%D1%8F_%D0%BE%D0%B1%D0%BB%D0%B0%D1%81%D1%82%D1%8C" TargetMode="External"/><Relationship Id="rId45" Type="http://schemas.openxmlformats.org/officeDocument/2006/relationships/hyperlink" Target="http://ru.wikipedia.org/wiki/%D0%92%D0%BE%D0%BB%D0%B3%D0%BE%D0%B3%D1%80%D0%B0%D0%B4%D1%81%D0%BA%D0%B0%D1%8F_%D0%BE%D0%B1%D0%BB%D0%B0%D1%81%D1%82%D1%8C" TargetMode="External"/><Relationship Id="rId5" Type="http://schemas.openxmlformats.org/officeDocument/2006/relationships/hyperlink" Target="http://ru.wikipedia.org/wiki/%D0%91%D0%B5%D0%BB%D0%B3%D0%BE%D1%80%D0%BE%D0%B4%D1%81%D0%BA%D0%B0%D1%8F_%D0%BE%D0%B1%D0%BB%D0%B0%D1%81%D1%82%D1%8C" TargetMode="External"/><Relationship Id="rId15" Type="http://schemas.openxmlformats.org/officeDocument/2006/relationships/hyperlink" Target="http://ru.wikipedia.org/wiki/%D0%9A%D0%BE%D1%81%D1%82%D1%80%D0%BE%D0%BC%D1%81%D0%BA%D0%B0%D1%8F_%D0%BE%D0%B1%D0%BB%D0%B0%D1%81%D1%82%D1%8C" TargetMode="External"/><Relationship Id="rId23" Type="http://schemas.openxmlformats.org/officeDocument/2006/relationships/hyperlink" Target="http://ru.wikipedia.org/wiki/%D0%9D%D0%B8%D0%B6%D0%B5%D0%B3%D0%BE%D1%80%D0%BE%D0%B4%D1%81%D0%BA%D0%B0%D1%8F_%D0%BE%D0%B1%D0%BB%D0%B0%D1%81%D1%82%D1%8C" TargetMode="External"/><Relationship Id="rId28" Type="http://schemas.openxmlformats.org/officeDocument/2006/relationships/hyperlink" Target="http://ru.wikipedia.org/wiki/%D0%9E%D1%80%D0%BB%D0%BE%D0%B2%D1%81%D0%BA%D0%B0%D1%8F_%D0%BE%D0%B1%D0%BB%D0%B0%D1%81%D1%82%D1%8C" TargetMode="External"/><Relationship Id="rId36" Type="http://schemas.openxmlformats.org/officeDocument/2006/relationships/hyperlink" Target="http://ru.wikipedia.org/wiki/%D0%A1%D0%BC%D0%BE%D0%BB%D0%B5%D0%BD%D1%81%D0%BA%D0%B0%D1%8F_%D0%BE%D0%B1%D0%BB%D0%B0%D1%81%D1%82%D1%8C" TargetMode="External"/><Relationship Id="rId10" Type="http://schemas.openxmlformats.org/officeDocument/2006/relationships/hyperlink" Target="http://ru.wikipedia.org/wiki/%D0%98%D0%B2%D0%B0%D0%BD%D0%BE%D0%B2%D1%81%D0%BA%D0%B0%D1%8F_%D0%BE%D0%B1%D0%BB%D0%B0%D1%81%D1%82%D1%8C" TargetMode="External"/><Relationship Id="rId19" Type="http://schemas.openxmlformats.org/officeDocument/2006/relationships/hyperlink" Target="http://ru.wikipedia.org/wiki/%D0%9B%D0%B8%D0%BF%D0%B5%D1%86%D0%BA%D0%B0%D1%8F_%D0%BE%D0%B1%D0%BB%D0%B0%D1%81%D1%82%D1%8C" TargetMode="External"/><Relationship Id="rId31" Type="http://schemas.openxmlformats.org/officeDocument/2006/relationships/hyperlink" Target="http://ru.wikipedia.org/wiki/%D0%A0%D0%BE%D1%81%D1%82%D0%BE%D0%B2%D1%81%D0%BA%D0%B0%D1%8F_%D0%BE%D0%B1%D0%BB%D0%B0%D1%81%D1%82%D1%8C" TargetMode="External"/><Relationship Id="rId44" Type="http://schemas.openxmlformats.org/officeDocument/2006/relationships/hyperlink" Target="http://ru.wikipedia.org/wiki/%D0%92%D0%BB%D0%B0%D0%B4%D0%B8%D0%BC%D0%B8%D1%80%D1%81%D0%BA%D0%B0%D1%8F_%D0%BE%D0%B1%D0%BB%D0%B0%D1%81%D1%82%D1%8C" TargetMode="External"/><Relationship Id="rId4" Type="http://schemas.openxmlformats.org/officeDocument/2006/relationships/hyperlink" Target="http://ru.wikipedia.org/wiki/%D0%90%D1%81%D1%82%D1%80%D0%B0%D1%85%D0%B0%D0%BD%D1%81%D0%BA%D0%B0%D1%8F_%D0%BE%D0%B1%D0%BB%D0%B0%D1%81%D1%82%D1%8C" TargetMode="External"/><Relationship Id="rId9" Type="http://schemas.openxmlformats.org/officeDocument/2006/relationships/hyperlink" Target="http://ru.wikipedia.org/wiki/%D0%98%D1%80%D0%BA%D1%83%D1%82%D1%81%D0%BA%D0%B0%D1%8F_%D0%BE%D0%B1%D0%BB%D0%B0%D1%81%D1%82%D1%8C" TargetMode="External"/><Relationship Id="rId14" Type="http://schemas.openxmlformats.org/officeDocument/2006/relationships/hyperlink" Target="http://ru.wikipedia.org/wiki/%D0%9A%D0%B8%D1%80%D0%BE%D0%B2%D1%81%D0%BA%D0%B0%D1%8F_%D0%BE%D0%B1%D0%BB%D0%B0%D1%81%D1%82%D1%8C" TargetMode="External"/><Relationship Id="rId22" Type="http://schemas.openxmlformats.org/officeDocument/2006/relationships/hyperlink" Target="http://ru.wikipedia.org/wiki/%D0%9C%D1%83%D1%80%D0%BC%D0%B0%D0%BD%D1%81%D0%BA%D0%B0%D1%8F_%D0%BE%D0%B1%D0%BB%D0%B0%D1%81%D1%82%D1%8C" TargetMode="External"/><Relationship Id="rId27" Type="http://schemas.openxmlformats.org/officeDocument/2006/relationships/hyperlink" Target="http://ru.wikipedia.org/wiki/%D0%9E%D1%80%D0%B5%D0%BD%D0%B1%D1%83%D1%80%D0%B3%D1%81%D0%BA%D0%B0%D1%8F_%D0%BE%D0%B1%D0%BB%D0%B0%D1%81%D1%82%D1%8C" TargetMode="External"/><Relationship Id="rId30" Type="http://schemas.openxmlformats.org/officeDocument/2006/relationships/hyperlink" Target="http://ru.wikipedia.org/wiki/%D0%9F%D1%81%D0%BA%D0%BE%D0%B2%D1%81%D0%BA%D0%B0%D1%8F_%D0%BE%D0%B1%D0%BB%D0%B0%D1%81%D1%82%D1%8C" TargetMode="External"/><Relationship Id="rId35" Type="http://schemas.openxmlformats.org/officeDocument/2006/relationships/hyperlink" Target="http://ru.wikipedia.org/wiki/%D0%A1%D0%B0%D1%80%D0%B0%D1%82%D0%BE%D0%B2%D1%81%D0%BA%D0%B0%D1%8F_%D0%BE%D0%B1%D0%BB%D0%B0%D1%81%D1%82%D1%8C" TargetMode="External"/><Relationship Id="rId43" Type="http://schemas.openxmlformats.org/officeDocument/2006/relationships/hyperlink" Target="http://ru.wikipedia.org/wiki/%D0%A3%D0%BB%D1%8C%D1%8F%D0%BD%D0%BE%D0%B2%D1%81%D0%BA%D0%B0%D1%8F_%D0%BE%D0%B1%D0%BB%D0%B0%D1%81%D1%82%D1%8C" TargetMode="External"/><Relationship Id="rId48" Type="http://schemas.openxmlformats.org/officeDocument/2006/relationships/hyperlink" Target="http://ru.wikipedia.org/wiki/%D0%AF%D1%80%D0%BE%D1%81%D0%BB%D0%B0%D0%B2%D1%81%D0%BA%D0%B0%D1%8F_%D0%BE%D0%B1%D0%BB%D0%B0%D1%81%D1%82%D1%8C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ru.wikipedia.org/wiki/%D0%A4%D0%B0%D0%B9%D0%BB:Federal_cities_of_Russia.png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ru.wikipedia.org/wiki/%D0%93%D0%BE%D1%80%D0%BE%D0%B4_%D1%84%D0%B5%D0%B4%D0%B5%D1%80%D0%B0%D0%BB%D1%8C%D0%BD%D0%BE%D0%B3%D0%BE_%D0%B7%D0%BD%D0%B0%D1%87%D0%B5%D0%BD%D0%B8%D1%8F_(%D0%A0%D0%BE%D1%81%D1%81%D0%B8%D1%8F)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0%D0%BD%D0%B0%D0%B4%D1%8B%D1%80%D1%8C" TargetMode="External"/><Relationship Id="rId13" Type="http://schemas.openxmlformats.org/officeDocument/2006/relationships/hyperlink" Target="http://ru.wikipedia.org/wiki/%D0%A4%D0%B0%D0%B9%D0%BB:Coat_of_Arms_of_Nenetsia.png" TargetMode="External"/><Relationship Id="rId18" Type="http://schemas.openxmlformats.org/officeDocument/2006/relationships/image" Target="../media/image17.png"/><Relationship Id="rId26" Type="http://schemas.openxmlformats.org/officeDocument/2006/relationships/image" Target="../media/image21.png"/><Relationship Id="rId3" Type="http://schemas.openxmlformats.org/officeDocument/2006/relationships/hyperlink" Target="http://ru.wikipedia.org/wiki/%D0%9D%D0%B5%D0%BD%D0%B5%D1%86%D0%BA%D0%B8%D0%B9_%D0%B0%D0%B2%D1%82%D0%BE%D0%BD%D0%BE%D0%BC%D0%BD%D1%8B%D0%B9_%D0%BE%D0%BA%D1%80%D1%83%D0%B3" TargetMode="External"/><Relationship Id="rId21" Type="http://schemas.openxmlformats.org/officeDocument/2006/relationships/hyperlink" Target="http://ru.wikipedia.org/wiki/%D0%A4%D0%B0%D0%B9%D0%BB:Coat_of_Arms_of_Chukotka.png" TargetMode="External"/><Relationship Id="rId7" Type="http://schemas.openxmlformats.org/officeDocument/2006/relationships/hyperlink" Target="http://ru.wikipedia.org/wiki/%D0%A7%D1%83%D0%BA%D0%BE%D1%82%D1%81%D0%BA%D0%B8%D0%B9_%D0%B0%D0%B2%D1%82%D0%BE%D0%BD%D0%BE%D0%BC%D0%BD%D1%8B%D0%B9_%D0%BE%D0%BA%D1%80%D1%83%D0%B3" TargetMode="External"/><Relationship Id="rId12" Type="http://schemas.openxmlformats.org/officeDocument/2006/relationships/image" Target="../media/image14.png"/><Relationship Id="rId17" Type="http://schemas.openxmlformats.org/officeDocument/2006/relationships/hyperlink" Target="http://ru.wikipedia.org/wiki/%D0%A4%D0%B0%D0%B9%D0%BB:Flag_of_Yugra.svg" TargetMode="External"/><Relationship Id="rId25" Type="http://schemas.openxmlformats.org/officeDocument/2006/relationships/hyperlink" Target="http://ru.wikipedia.org/wiki/%D0%A4%D0%B0%D0%B9%D0%BB:Coat_of_Arms_of_Yamal_Nenetsia.png" TargetMode="External"/><Relationship Id="rId2" Type="http://schemas.openxmlformats.org/officeDocument/2006/relationships/hyperlink" Target="http://ru.wikipedia.org/wiki/%D0%90%D0%B2%D1%82%D0%BE%D0%BD%D0%BE%D0%BC%D0%BD%D1%8B%D0%B9_%D0%BE%D0%BA%D1%80%D1%83%D0%B3_(%D0%A0%D0%BE%D1%81%D1%81%D0%B8%D1%8F)" TargetMode="External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5%D0%B0%D0%BD%D1%82%D1%8B-%D0%9C%D0%B0%D0%BD%D1%81%D0%B8%D0%B9%D1%81%D0%BA" TargetMode="External"/><Relationship Id="rId11" Type="http://schemas.openxmlformats.org/officeDocument/2006/relationships/hyperlink" Target="http://ru.wikipedia.org/wiki/%D0%A4%D0%B0%D0%B9%D0%BB:Flag_of_Nenets_Autonomous_District.svg" TargetMode="External"/><Relationship Id="rId24" Type="http://schemas.openxmlformats.org/officeDocument/2006/relationships/image" Target="../media/image20.png"/><Relationship Id="rId5" Type="http://schemas.openxmlformats.org/officeDocument/2006/relationships/hyperlink" Target="http://ru.wikipedia.org/wiki/%D0%A5%D0%B0%D0%BD%D1%82%D1%8B-%D0%9C%D0%B0%D0%BD%D1%81%D0%B8%D0%B9%D1%81%D0%BA%D0%B8%D0%B9_%D0%B0%D0%B2%D1%82%D0%BE%D0%BD%D0%BE%D0%BC%D0%BD%D1%8B%D0%B9_%D0%BE%D0%BA%D1%80%D1%83%D0%B3" TargetMode="External"/><Relationship Id="rId15" Type="http://schemas.openxmlformats.org/officeDocument/2006/relationships/hyperlink" Target="http://ru.wikipedia.org/wiki/%D0%A4%D0%B0%D0%B9%D0%BB:Coat_of_Arms_of_Yugra.svg" TargetMode="External"/><Relationship Id="rId23" Type="http://schemas.openxmlformats.org/officeDocument/2006/relationships/hyperlink" Target="http://ru.wikipedia.org/wiki/%D0%A4%D0%B0%D0%B9%D0%BB:Flag_of_Yamal-Nenets_Autonomous_District.svg" TargetMode="External"/><Relationship Id="rId10" Type="http://schemas.openxmlformats.org/officeDocument/2006/relationships/hyperlink" Target="http://ru.wikipedia.org/wiki/%D0%A1%D0%B0%D0%BB%D0%B5%D1%85%D0%B0%D1%80%D0%B4" TargetMode="External"/><Relationship Id="rId19" Type="http://schemas.openxmlformats.org/officeDocument/2006/relationships/hyperlink" Target="http://ru.wikipedia.org/wiki/%D0%A4%D0%B0%D0%B9%D0%BB:Flag_of_Chukotka.svg" TargetMode="External"/><Relationship Id="rId4" Type="http://schemas.openxmlformats.org/officeDocument/2006/relationships/hyperlink" Target="http://ru.wikipedia.org/wiki/%D0%9D%D0%B0%D1%80%D1%8C%D1%8F%D0%BD-%D0%9C%D0%B0%D1%80" TargetMode="External"/><Relationship Id="rId9" Type="http://schemas.openxmlformats.org/officeDocument/2006/relationships/hyperlink" Target="http://ru.wikipedia.org/wiki/%D0%AF%D0%BC%D0%B0%D0%BB%D0%BE-%D0%9D%D0%B5%D0%BD%D0%B5%D1%86%D0%BA%D0%B8%D0%B9_%D0%B0%D0%B2%D1%82%D0%BE%D0%BD%D0%BE%D0%BC%D0%BD%D1%8B%D0%B9_%D0%BE%D0%BA%D1%80%D1%83%D0%B3" TargetMode="External"/><Relationship Id="rId14" Type="http://schemas.openxmlformats.org/officeDocument/2006/relationships/image" Target="../media/image15.png"/><Relationship Id="rId2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ru.wikipedia.org/wiki/%D0%90%D0%B2%D1%82%D0%BE%D0%BD%D0%BE%D0%BC%D0%BD%D0%B0%D1%8F_%D0%BE%D0%B1%D0%BB%D0%B0%D1%81%D1%82%D1%8C_(%D0%A0%D0%BE%D1%81%D1%81%D0%B8%D1%8F)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%D0%95%D0%B2%D1%80%D0%B5%D0%B9%D1%81%D0%BA%D0%B0%D1%8F_%D0%B0%D0%B2%D1%82%D0%BE%D0%BD%D0%BE%D0%BC%D0%BD%D0%B0%D1%8F_%D0%BE%D0%B1%D0%BB%D0%B0%D1%81%D1%82%D1%8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hyperlink" Target="http://newsfromweb.ru/images/news10/1ficial_portrait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upload.wikimedia.org/wikipedia/commons/7/77/Map_of_Russian_districts,_2010-01-19.sv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0%D0%BE%D1%81%D1%81%D0%B8%D1%8F" TargetMode="External"/><Relationship Id="rId3" Type="http://schemas.openxmlformats.org/officeDocument/2006/relationships/hyperlink" Target="http://ru.wikipedia.org/wiki/%D0%9A%D1%80%D0%B0%D0%B9_(%D0%A0%D0%BE%D1%81%D1%81%D0%B8%D1%8F)" TargetMode="External"/><Relationship Id="rId7" Type="http://schemas.openxmlformats.org/officeDocument/2006/relationships/hyperlink" Target="http://ru.wikipedia.org/wiki/%D0%90%D0%B2%D1%82%D0%BE%D0%BD%D0%BE%D0%BC%D0%BD%D1%8B%D0%B9_%D0%BE%D0%BA%D1%80%D1%83%D0%B3_(%D0%A0%D0%BE%D1%81%D1%81%D0%B8%D1%8F)" TargetMode="External"/><Relationship Id="rId2" Type="http://schemas.openxmlformats.org/officeDocument/2006/relationships/hyperlink" Target="http://ru.wikipedia.org/wiki/%D0%A0%D0%B5%D1%81%D0%BF%D1%83%D0%B1%D0%BB%D0%B8%D0%BA%D0%B0_(%D0%A0%D0%BE%D1%81%D1%81%D0%B8%D1%8F)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ru.wikipedia.org/wiki/%D0%90%D0%B2%D1%82%D0%BE%D0%BD%D0%BE%D0%BC%D0%BD%D0%B0%D1%8F_%D0%BE%D0%B1%D0%BB%D0%B0%D1%81%D1%82%D1%8C_(%D0%A0%D0%BE%D1%81%D1%81%D0%B8%D1%8F)" TargetMode="External"/><Relationship Id="rId5" Type="http://schemas.openxmlformats.org/officeDocument/2006/relationships/hyperlink" Target="http://ru.wikipedia.org/wiki/%D0%93%D0%BE%D1%80%D0%BE%D0%B4_%D1%84%D0%B5%D0%B4%D0%B5%D1%80%D0%B0%D0%BB%D1%8C%D0%BD%D0%BE%D0%B3%D0%BE_%D0%B7%D0%BD%D0%B0%D1%87%D0%B5%D0%BD%D0%B8%D1%8F_(%D0%A0%D0%BE%D1%81%D1%81%D0%B8%D1%8F)" TargetMode="External"/><Relationship Id="rId4" Type="http://schemas.openxmlformats.org/officeDocument/2006/relationships/hyperlink" Target="http://ru.wikipedia.org/wiki/%D0%9E%D0%B1%D0%BB%D0%B0%D1%81%D1%82%D1%8C_(%D0%A0%D0%BE%D1%81%D1%81%D0%B8%D1%8F)" TargetMode="External"/><Relationship Id="rId9" Type="http://schemas.openxmlformats.org/officeDocument/2006/relationships/hyperlink" Target="http://ru.wikipedia.org/wiki/%D0%A4%D0%B5%D0%B4%D0%B5%D1%80%D0%B0%D1%82%D0%B8%D0%B2%D0%BD%D0%BE%D0%B5_%D1%83%D1%81%D1%82%D1%80%D0%BE%D0%B9%D1%81%D1%82%D0%B2%D0%BE_%D0%A0%D0%BE%D1%81%D1%81%D0%B8%D0%B8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3%D1%84%D0%B0" TargetMode="External"/><Relationship Id="rId13" Type="http://schemas.openxmlformats.org/officeDocument/2006/relationships/hyperlink" Target="http://ru.wikipedia.org/wiki/%D0%A0%D0%B5%D1%81%D0%BF%D1%83%D0%B1%D0%BB%D0%B8%D0%BA%D0%B0_%D0%98%D0%BD%D0%B3%D1%83%D1%88%D0%B5%D1%82%D0%B8%D1%8F" TargetMode="External"/><Relationship Id="rId18" Type="http://schemas.openxmlformats.org/officeDocument/2006/relationships/hyperlink" Target="http://ru.wikipedia.org/wiki/%D0%AD%D0%BB%D0%B8%D1%81%D1%82%D0%B0" TargetMode="External"/><Relationship Id="rId26" Type="http://schemas.openxmlformats.org/officeDocument/2006/relationships/hyperlink" Target="http://ru.wikipedia.org/wiki/%D0%99%D0%BE%D1%88%D0%BA%D0%B0%D1%80-%D0%9E%D0%BB%D0%B0" TargetMode="External"/><Relationship Id="rId3" Type="http://schemas.openxmlformats.org/officeDocument/2006/relationships/hyperlink" Target="http://ru.wikipedia.org/wiki/%D0%A0%D0%B5%D1%81%D0%BF%D1%83%D0%B1%D0%BB%D0%B8%D0%BA%D0%B0_%D0%90%D0%B4%D1%8B%D0%B3%D0%B5%D1%8F_(%D0%90%D0%B4%D1%8B%D0%B3%D0%B5%D1%8F)" TargetMode="External"/><Relationship Id="rId21" Type="http://schemas.openxmlformats.org/officeDocument/2006/relationships/hyperlink" Target="http://ru.wikipedia.org/wiki/%D0%A0%D0%B5%D1%81%D0%BF%D1%83%D0%B1%D0%BB%D0%B8%D0%BA%D0%B0_%D0%9A%D0%B0%D1%80%D0%B5%D0%BB%D0%B8%D1%8F" TargetMode="External"/><Relationship Id="rId7" Type="http://schemas.openxmlformats.org/officeDocument/2006/relationships/hyperlink" Target="http://ru.wikipedia.org/wiki/%D0%A0%D0%B5%D1%81%D0%BF%D1%83%D0%B1%D0%BB%D0%B8%D0%BA%D0%B0_%D0%91%D0%B0%D1%88%D0%BA%D0%BE%D1%80%D1%82%D0%BE%D1%81%D1%82%D0%B0%D0%BD" TargetMode="External"/><Relationship Id="rId12" Type="http://schemas.openxmlformats.org/officeDocument/2006/relationships/hyperlink" Target="http://ru.wikipedia.org/wiki/%D0%9C%D0%B0%D1%85%D0%B0%D1%87%D0%BA%D0%B0%D0%BB%D0%B0" TargetMode="External"/><Relationship Id="rId17" Type="http://schemas.openxmlformats.org/officeDocument/2006/relationships/hyperlink" Target="http://ru.wikipedia.org/wiki/%D0%A0%D0%B5%D1%81%D0%BF%D1%83%D0%B1%D0%BB%D0%B8%D0%BA%D0%B0_%D0%9A%D0%B0%D0%BB%D0%BC%D1%8B%D0%BA%D0%B8%D1%8F" TargetMode="External"/><Relationship Id="rId25" Type="http://schemas.openxmlformats.org/officeDocument/2006/relationships/hyperlink" Target="http://ru.wikipedia.org/wiki/%D0%A0%D0%B5%D1%81%D0%BF%D1%83%D0%B1%D0%BB%D0%B8%D0%BA%D0%B0_%D0%9C%D0%B0%D1%80%D0%B8%D0%B9_%D0%AD%D0%BB" TargetMode="External"/><Relationship Id="rId2" Type="http://schemas.openxmlformats.org/officeDocument/2006/relationships/image" Target="../media/image9.png"/><Relationship Id="rId16" Type="http://schemas.openxmlformats.org/officeDocument/2006/relationships/hyperlink" Target="http://ru.wikipedia.org/wiki/%D0%9D%D0%B0%D0%BB%D1%8C%D1%87%D0%B8%D0%BA" TargetMode="External"/><Relationship Id="rId20" Type="http://schemas.openxmlformats.org/officeDocument/2006/relationships/hyperlink" Target="http://ru.wikipedia.org/wiki/%D0%A7%D0%B5%D1%80%D0%BA%D0%B5%D1%81%D1%81%D0%BA" TargetMode="External"/><Relationship Id="rId29" Type="http://schemas.openxmlformats.org/officeDocument/2006/relationships/hyperlink" Target="http://ru.wikipedia.org/wiki/%D0%AF%D0%BA%D1%83%D1%82%D0%B8%D1%8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3%D0%BE%D1%80%D0%BD%D0%BE-%D0%90%D0%BB%D1%82%D0%B0%D0%B9%D1%81%D0%BA" TargetMode="External"/><Relationship Id="rId11" Type="http://schemas.openxmlformats.org/officeDocument/2006/relationships/hyperlink" Target="http://ru.wikipedia.org/wiki/%D0%A0%D0%B5%D1%81%D0%BF%D1%83%D0%B1%D0%BB%D0%B8%D0%BA%D0%B0_%D0%94%D0%B0%D0%B3%D0%B5%D1%81%D1%82%D0%B0%D0%BD" TargetMode="External"/><Relationship Id="rId24" Type="http://schemas.openxmlformats.org/officeDocument/2006/relationships/hyperlink" Target="http://ru.wikipedia.org/wiki/%D0%A1%D1%8B%D0%BA%D1%82%D1%8B%D0%B2%D0%BA%D0%B0%D1%80" TargetMode="External"/><Relationship Id="rId5" Type="http://schemas.openxmlformats.org/officeDocument/2006/relationships/hyperlink" Target="http://ru.wikipedia.org/wiki/%D0%A0%D0%B5%D1%81%D0%BF%D1%83%D0%B1%D0%BB%D0%B8%D0%BA%D0%B0_%D0%90%D0%BB%D1%82%D0%B0%D0%B9" TargetMode="External"/><Relationship Id="rId15" Type="http://schemas.openxmlformats.org/officeDocument/2006/relationships/hyperlink" Target="http://ru.wikipedia.org/wiki/%D0%9A%D0%B0%D0%B1%D0%B0%D1%80%D0%B4%D0%B8%D0%BD%D0%BE-%D0%91%D0%B0%D0%BB%D0%BA%D0%B0%D1%80%D1%81%D0%BA%D0%B0%D1%8F_%D0%A0%D0%B5%D1%81%D0%BF%D1%83%D0%B1%D0%BB%D0%B8%D0%BA%D0%B0" TargetMode="External"/><Relationship Id="rId23" Type="http://schemas.openxmlformats.org/officeDocument/2006/relationships/hyperlink" Target="http://ru.wikipedia.org/wiki/%D0%A0%D0%B5%D1%81%D0%BF%D1%83%D0%B1%D0%BB%D0%B8%D0%BA%D0%B0_%D0%9A%D0%BE%D0%BC%D0%B8" TargetMode="External"/><Relationship Id="rId28" Type="http://schemas.openxmlformats.org/officeDocument/2006/relationships/hyperlink" Target="http://ru.wikipedia.org/wiki/%D0%A1%D0%B0%D1%80%D0%B0%D0%BD%D1%81%D0%BA" TargetMode="External"/><Relationship Id="rId10" Type="http://schemas.openxmlformats.org/officeDocument/2006/relationships/hyperlink" Target="http://ru.wikipedia.org/wiki/%D0%A3%D0%BB%D0%B0%D0%BD-%D0%A3%D0%B4%D1%8D" TargetMode="External"/><Relationship Id="rId19" Type="http://schemas.openxmlformats.org/officeDocument/2006/relationships/hyperlink" Target="http://ru.wikipedia.org/wiki/%D0%9A%D0%B0%D1%80%D0%B0%D1%87%D0%B0%D0%B5%D0%B2%D0%BE-%D0%A7%D0%B5%D1%80%D0%BA%D0%B5%D1%81%D1%81%D0%BA%D0%B0%D1%8F_%D0%A0%D0%B5%D1%81%D0%BF%D1%83%D0%B1%D0%BB%D0%B8%D0%BA%D0%B0" TargetMode="External"/><Relationship Id="rId4" Type="http://schemas.openxmlformats.org/officeDocument/2006/relationships/hyperlink" Target="http://ru.wikipedia.org/wiki/%D0%9C%D0%B0%D0%B9%D0%BA%D0%BE%D0%BF" TargetMode="External"/><Relationship Id="rId9" Type="http://schemas.openxmlformats.org/officeDocument/2006/relationships/hyperlink" Target="http://ru.wikipedia.org/wiki/%D0%A0%D0%B5%D1%81%D0%BF%D1%83%D0%B1%D0%BB%D0%B8%D0%BA%D0%B0_%D0%91%D1%83%D1%80%D1%8F%D1%82%D0%B8%D1%8F" TargetMode="External"/><Relationship Id="rId14" Type="http://schemas.openxmlformats.org/officeDocument/2006/relationships/hyperlink" Target="http://ru.wikipedia.org/wiki/%D0%9C%D0%B0%D0%B3%D0%B0%D1%81" TargetMode="External"/><Relationship Id="rId22" Type="http://schemas.openxmlformats.org/officeDocument/2006/relationships/hyperlink" Target="http://ru.wikipedia.org/wiki/%D0%9F%D0%B5%D1%82%D1%80%D0%BE%D0%B7%D0%B0%D0%B2%D0%BE%D0%B4%D1%81%D0%BA" TargetMode="External"/><Relationship Id="rId27" Type="http://schemas.openxmlformats.org/officeDocument/2006/relationships/hyperlink" Target="http://ru.wikipedia.org/wiki/%D0%A0%D0%B5%D1%81%D0%BF%D1%83%D0%B1%D0%BB%D0%B8%D0%BA%D0%B0_%D0%9C%D0%BE%D1%80%D0%B4%D0%BE%D0%B2%D0%B8%D1%8F" TargetMode="External"/><Relationship Id="rId30" Type="http://schemas.openxmlformats.org/officeDocument/2006/relationships/hyperlink" Target="http://ru.wikipedia.org/wiki/%D0%AF%D0%BA%D1%83%D1%82%D1%81%D0%BA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A%D1%8B%D0%B7%D1%8B%D0%BB" TargetMode="External"/><Relationship Id="rId13" Type="http://schemas.openxmlformats.org/officeDocument/2006/relationships/hyperlink" Target="http://ru.wikipedia.org/wiki/%D0%A7%D0%B5%D1%87%D0%B5%D0%BD%D1%81%D0%BA%D0%B0%D1%8F_%D0%A0%D0%B5%D1%81%D0%BF%D1%83%D0%B1%D0%BB%D0%B8%D0%BA%D0%B0" TargetMode="External"/><Relationship Id="rId3" Type="http://schemas.openxmlformats.org/officeDocument/2006/relationships/hyperlink" Target="http://ru.wikipedia.org/wiki/%D0%A1%D0%B5%D0%B2%D0%B5%D1%80%D0%BD%D0%B0%D1%8F_%D0%9E%D1%81%D0%B5%D1%82%D0%B8%D1%8F" TargetMode="External"/><Relationship Id="rId7" Type="http://schemas.openxmlformats.org/officeDocument/2006/relationships/hyperlink" Target="http://ru.wikipedia.org/wiki/%D0%A0%D0%B5%D1%81%D0%BF%D1%83%D0%B1%D0%BB%D0%B8%D0%BA%D0%B0_%D0%A2%D1%8B%D0%B2%D0%B0" TargetMode="External"/><Relationship Id="rId12" Type="http://schemas.openxmlformats.org/officeDocument/2006/relationships/hyperlink" Target="http://ru.wikipedia.org/wiki/%D0%90%D0%B1%D0%B0%D0%BA%D0%B0%D0%BD" TargetMode="External"/><Relationship Id="rId2" Type="http://schemas.openxmlformats.org/officeDocument/2006/relationships/image" Target="../media/image9.png"/><Relationship Id="rId16" Type="http://schemas.openxmlformats.org/officeDocument/2006/relationships/hyperlink" Target="http://ru.wikipedia.org/wiki/%D0%A7%D0%B5%D0%B1%D0%BE%D0%BA%D1%81%D0%B0%D1%80%D1%8B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iki/%D0%9A%D0%B0%D0%B7%D0%B0%D0%BD%D1%8C" TargetMode="External"/><Relationship Id="rId11" Type="http://schemas.openxmlformats.org/officeDocument/2006/relationships/hyperlink" Target="http://ru.wikipedia.org/wiki/%D0%A0%D0%B5%D1%81%D0%BF%D1%83%D0%B1%D0%BB%D0%B8%D0%BA%D0%B0_%D0%A5%D0%B0%D0%BA%D0%B0%D1%81%D0%B8%D1%8F" TargetMode="External"/><Relationship Id="rId5" Type="http://schemas.openxmlformats.org/officeDocument/2006/relationships/hyperlink" Target="http://ru.wikipedia.org/wiki/%D0%A0%D0%B5%D1%81%D0%BF%D1%83%D0%B1%D0%BB%D0%B8%D0%BA%D0%B0_%D0%A2%D0%B0%D1%82%D0%B0%D1%80%D1%81%D1%82%D0%B0%D0%BD_(%D0%A2%D0%B0%D1%82%D0%B0%D1%80%D1%81%D1%82%D0%B0%D0%BD)" TargetMode="External"/><Relationship Id="rId15" Type="http://schemas.openxmlformats.org/officeDocument/2006/relationships/hyperlink" Target="http://ru.wikipedia.org/wiki/%D0%A7%D1%83%D0%B2%D0%B0%D1%88%D1%81%D0%BA%D0%B0%D1%8F_%D0%A0%D0%B5%D1%81%D0%BF%D1%83%D0%B1%D0%BB%D0%B8%D0%BA%D0%B0_-_%D0%A7%D1%83%D0%B2%D0%B0%D1%88%D0%B8%D1%8F" TargetMode="External"/><Relationship Id="rId10" Type="http://schemas.openxmlformats.org/officeDocument/2006/relationships/hyperlink" Target="http://ru.wikipedia.org/wiki/%D0%98%D0%B6%D0%B5%D0%B2%D1%81%D0%BA" TargetMode="External"/><Relationship Id="rId4" Type="http://schemas.openxmlformats.org/officeDocument/2006/relationships/hyperlink" Target="http://ru.wikipedia.org/wiki/%D0%92%D0%BB%D0%B0%D0%B4%D0%B8%D0%BA%D0%B0%D0%B2%D0%BA%D0%B0%D0%B7" TargetMode="External"/><Relationship Id="rId9" Type="http://schemas.openxmlformats.org/officeDocument/2006/relationships/hyperlink" Target="http://ru.wikipedia.org/wiki/%D0%A3%D0%B4%D0%BC%D1%83%D1%80%D1%82%D1%81%D0%BA%D0%B0%D1%8F_%D0%A0%D0%B5%D1%81%D0%BF%D1%83%D0%B1%D0%BB%D0%B8%D0%BA%D0%B0" TargetMode="External"/><Relationship Id="rId14" Type="http://schemas.openxmlformats.org/officeDocument/2006/relationships/hyperlink" Target="http://ru.wikipedia.org/wiki/%D0%93%D1%80%D0%BE%D0%B7%D0%BD%D1%8B%D0%B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72400" cy="147002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Современное федеративное устройство России</a:t>
            </a:r>
            <a:endParaRPr lang="ru-RU" sz="48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oat of Arms of the Russian Federation.sv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3500438"/>
            <a:ext cx="192882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Картинка 14 из 94246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071810"/>
            <a:ext cx="4429156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Krais of Russia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358245" cy="571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786050" y="214290"/>
            <a:ext cx="28167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</a:rPr>
              <a:t>Края РФ </a:t>
            </a:r>
            <a:endParaRPr lang="ru-RU" sz="5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lvl="0" algn="l"/>
            <a:r>
              <a:rPr lang="ru-RU" sz="2800" b="1" dirty="0">
                <a:solidFill>
                  <a:srgbClr val="0070C0"/>
                </a:solidFill>
                <a:hlinkClick r:id="rId2" tooltip="Алтайский край"/>
              </a:rPr>
              <a:t>Алтайский край</a:t>
            </a:r>
            <a:r>
              <a:rPr lang="ru-RU" sz="2800" b="1" dirty="0">
                <a:solidFill>
                  <a:srgbClr val="0070C0"/>
                </a:solidFill>
              </a:rPr>
              <a:t> (</a:t>
            </a:r>
            <a:r>
              <a:rPr lang="ru-RU" sz="2800" b="1" dirty="0">
                <a:solidFill>
                  <a:srgbClr val="0070C0"/>
                </a:solidFill>
                <a:hlinkClick r:id="rId3" tooltip="Барнаул"/>
              </a:rPr>
              <a:t>Барнаул</a:t>
            </a:r>
            <a:r>
              <a:rPr lang="ru-RU" sz="2800" b="1" dirty="0">
                <a:solidFill>
                  <a:srgbClr val="0070C0"/>
                </a:solidFill>
              </a:rPr>
              <a:t>)</a:t>
            </a:r>
            <a:br>
              <a:rPr lang="ru-RU" sz="2800" b="1" dirty="0">
                <a:solidFill>
                  <a:srgbClr val="0070C0"/>
                </a:solidFill>
              </a:rPr>
            </a:br>
            <a:r>
              <a:rPr lang="ru-RU" sz="2800" b="1" dirty="0">
                <a:solidFill>
                  <a:srgbClr val="0070C0"/>
                </a:solidFill>
                <a:hlinkClick r:id="rId4" tooltip="Камчатский край"/>
              </a:rPr>
              <a:t>Камчатский край</a:t>
            </a:r>
            <a:r>
              <a:rPr lang="ru-RU" sz="2800" b="1" dirty="0">
                <a:solidFill>
                  <a:srgbClr val="0070C0"/>
                </a:solidFill>
              </a:rPr>
              <a:t> (</a:t>
            </a:r>
            <a:r>
              <a:rPr lang="ru-RU" sz="2800" b="1" dirty="0">
                <a:solidFill>
                  <a:srgbClr val="0070C0"/>
                </a:solidFill>
                <a:hlinkClick r:id="rId5" tooltip="Петропавловск-Камчатский"/>
              </a:rPr>
              <a:t>Петропавловск-Камчатский</a:t>
            </a:r>
            <a:r>
              <a:rPr lang="ru-RU" sz="2800" b="1" dirty="0">
                <a:solidFill>
                  <a:srgbClr val="0070C0"/>
                </a:solidFill>
              </a:rPr>
              <a:t>)</a:t>
            </a:r>
            <a:br>
              <a:rPr lang="ru-RU" sz="2800" b="1" dirty="0">
                <a:solidFill>
                  <a:srgbClr val="0070C0"/>
                </a:solidFill>
              </a:rPr>
            </a:br>
            <a:r>
              <a:rPr lang="ru-RU" sz="2800" b="1" dirty="0">
                <a:solidFill>
                  <a:srgbClr val="0070C0"/>
                </a:solidFill>
                <a:hlinkClick r:id="rId6" tooltip="Хабаровский край"/>
              </a:rPr>
              <a:t>Хабаровский край</a:t>
            </a:r>
            <a:r>
              <a:rPr lang="ru-RU" sz="2800" b="1" dirty="0">
                <a:solidFill>
                  <a:srgbClr val="0070C0"/>
                </a:solidFill>
              </a:rPr>
              <a:t> (</a:t>
            </a:r>
            <a:r>
              <a:rPr lang="ru-RU" sz="2800" b="1" dirty="0">
                <a:solidFill>
                  <a:srgbClr val="0070C0"/>
                </a:solidFill>
                <a:hlinkClick r:id="rId7" tooltip="Хабаровск"/>
              </a:rPr>
              <a:t>Хабаровск</a:t>
            </a:r>
            <a:r>
              <a:rPr lang="ru-RU" sz="2800" b="1" dirty="0">
                <a:solidFill>
                  <a:srgbClr val="0070C0"/>
                </a:solidFill>
              </a:rPr>
              <a:t>)</a:t>
            </a:r>
            <a:br>
              <a:rPr lang="ru-RU" sz="2800" b="1" dirty="0">
                <a:solidFill>
                  <a:srgbClr val="0070C0"/>
                </a:solidFill>
              </a:rPr>
            </a:br>
            <a:r>
              <a:rPr lang="ru-RU" sz="2800" b="1" dirty="0">
                <a:solidFill>
                  <a:srgbClr val="0070C0"/>
                </a:solidFill>
                <a:hlinkClick r:id="rId8" tooltip="Краснодарский край"/>
              </a:rPr>
              <a:t>Краснодарский край</a:t>
            </a:r>
            <a:r>
              <a:rPr lang="ru-RU" sz="2800" b="1" dirty="0">
                <a:solidFill>
                  <a:srgbClr val="0070C0"/>
                </a:solidFill>
              </a:rPr>
              <a:t> (</a:t>
            </a:r>
            <a:r>
              <a:rPr lang="ru-RU" sz="2800" b="1" dirty="0">
                <a:solidFill>
                  <a:srgbClr val="0070C0"/>
                </a:solidFill>
                <a:hlinkClick r:id="rId9" tooltip="Краснодар"/>
              </a:rPr>
              <a:t>Краснодар</a:t>
            </a:r>
            <a:r>
              <a:rPr lang="ru-RU" sz="2800" b="1" dirty="0">
                <a:solidFill>
                  <a:srgbClr val="0070C0"/>
                </a:solidFill>
              </a:rPr>
              <a:t>)</a:t>
            </a:r>
            <a:br>
              <a:rPr lang="ru-RU" sz="2800" b="1" dirty="0">
                <a:solidFill>
                  <a:srgbClr val="0070C0"/>
                </a:solidFill>
              </a:rPr>
            </a:br>
            <a:r>
              <a:rPr lang="ru-RU" sz="2800" b="1" dirty="0">
                <a:solidFill>
                  <a:srgbClr val="0070C0"/>
                </a:solidFill>
                <a:hlinkClick r:id="rId10" tooltip="Красноярский край"/>
              </a:rPr>
              <a:t>Красноярский край</a:t>
            </a:r>
            <a:r>
              <a:rPr lang="ru-RU" sz="2800" b="1" dirty="0">
                <a:solidFill>
                  <a:srgbClr val="0070C0"/>
                </a:solidFill>
              </a:rPr>
              <a:t> (</a:t>
            </a:r>
            <a:r>
              <a:rPr lang="ru-RU" sz="2800" b="1" dirty="0">
                <a:solidFill>
                  <a:srgbClr val="0070C0"/>
                </a:solidFill>
                <a:hlinkClick r:id="rId11" tooltip="Красноярск"/>
              </a:rPr>
              <a:t>Красноярск</a:t>
            </a:r>
            <a:r>
              <a:rPr lang="ru-RU" sz="2800" b="1" dirty="0">
                <a:solidFill>
                  <a:srgbClr val="0070C0"/>
                </a:solidFill>
              </a:rPr>
              <a:t>)</a:t>
            </a:r>
            <a:br>
              <a:rPr lang="ru-RU" sz="2800" b="1" dirty="0">
                <a:solidFill>
                  <a:srgbClr val="0070C0"/>
                </a:solidFill>
              </a:rPr>
            </a:br>
            <a:r>
              <a:rPr lang="ru-RU" sz="2800" b="1" dirty="0">
                <a:solidFill>
                  <a:srgbClr val="0070C0"/>
                </a:solidFill>
                <a:hlinkClick r:id="rId12" tooltip="Пермский край"/>
              </a:rPr>
              <a:t>Пермский край</a:t>
            </a:r>
            <a:r>
              <a:rPr lang="ru-RU" sz="2800" b="1" dirty="0">
                <a:solidFill>
                  <a:srgbClr val="0070C0"/>
                </a:solidFill>
              </a:rPr>
              <a:t> (</a:t>
            </a:r>
            <a:r>
              <a:rPr lang="ru-RU" sz="2800" b="1" dirty="0">
                <a:solidFill>
                  <a:srgbClr val="0070C0"/>
                </a:solidFill>
                <a:hlinkClick r:id="rId13" tooltip="Пермь"/>
              </a:rPr>
              <a:t>Пермь</a:t>
            </a:r>
            <a:r>
              <a:rPr lang="ru-RU" sz="2800" b="1" dirty="0">
                <a:solidFill>
                  <a:srgbClr val="0070C0"/>
                </a:solidFill>
              </a:rPr>
              <a:t>)</a:t>
            </a:r>
            <a:br>
              <a:rPr lang="ru-RU" sz="2800" b="1" dirty="0">
                <a:solidFill>
                  <a:srgbClr val="0070C0"/>
                </a:solidFill>
              </a:rPr>
            </a:br>
            <a:r>
              <a:rPr lang="ru-RU" sz="2800" b="1" dirty="0">
                <a:solidFill>
                  <a:srgbClr val="0070C0"/>
                </a:solidFill>
                <a:hlinkClick r:id="rId14" tooltip="Приморский край"/>
              </a:rPr>
              <a:t>Приморский край</a:t>
            </a:r>
            <a:r>
              <a:rPr lang="ru-RU" sz="2800" b="1" dirty="0">
                <a:solidFill>
                  <a:srgbClr val="0070C0"/>
                </a:solidFill>
              </a:rPr>
              <a:t> (</a:t>
            </a:r>
            <a:r>
              <a:rPr lang="ru-RU" sz="2800" b="1" dirty="0">
                <a:solidFill>
                  <a:srgbClr val="0070C0"/>
                </a:solidFill>
                <a:hlinkClick r:id="rId15" tooltip="Владивосток"/>
              </a:rPr>
              <a:t>Владивосток</a:t>
            </a:r>
            <a:r>
              <a:rPr lang="ru-RU" sz="2800" b="1" dirty="0">
                <a:solidFill>
                  <a:srgbClr val="0070C0"/>
                </a:solidFill>
              </a:rPr>
              <a:t>)</a:t>
            </a:r>
            <a:br>
              <a:rPr lang="ru-RU" sz="2800" b="1" dirty="0">
                <a:solidFill>
                  <a:srgbClr val="0070C0"/>
                </a:solidFill>
              </a:rPr>
            </a:br>
            <a:r>
              <a:rPr lang="ru-RU" sz="2800" b="1" dirty="0">
                <a:solidFill>
                  <a:srgbClr val="0070C0"/>
                </a:solidFill>
                <a:hlinkClick r:id="rId16" tooltip="Ставропольский край"/>
              </a:rPr>
              <a:t>Ставропольский край</a:t>
            </a:r>
            <a:r>
              <a:rPr lang="ru-RU" sz="2800" b="1" dirty="0">
                <a:solidFill>
                  <a:srgbClr val="0070C0"/>
                </a:solidFill>
              </a:rPr>
              <a:t> (</a:t>
            </a:r>
            <a:r>
              <a:rPr lang="ru-RU" sz="2800" b="1" dirty="0">
                <a:solidFill>
                  <a:srgbClr val="0070C0"/>
                </a:solidFill>
                <a:hlinkClick r:id="rId17" tooltip="Ставрополь"/>
              </a:rPr>
              <a:t>Ставрополь</a:t>
            </a:r>
            <a:r>
              <a:rPr lang="ru-RU" sz="2800" b="1" dirty="0">
                <a:solidFill>
                  <a:srgbClr val="0070C0"/>
                </a:solidFill>
              </a:rPr>
              <a:t>)</a:t>
            </a:r>
            <a:br>
              <a:rPr lang="ru-RU" sz="2800" b="1" dirty="0">
                <a:solidFill>
                  <a:srgbClr val="0070C0"/>
                </a:solidFill>
              </a:rPr>
            </a:br>
            <a:r>
              <a:rPr lang="ru-RU" sz="2800" b="1" dirty="0">
                <a:solidFill>
                  <a:srgbClr val="0070C0"/>
                </a:solidFill>
                <a:hlinkClick r:id="rId18" tooltip="Забайкальский край"/>
              </a:rPr>
              <a:t>Забайкальский край</a:t>
            </a:r>
            <a:r>
              <a:rPr lang="ru-RU" sz="2800" b="1" dirty="0">
                <a:solidFill>
                  <a:srgbClr val="0070C0"/>
                </a:solidFill>
              </a:rPr>
              <a:t> (</a:t>
            </a:r>
            <a:r>
              <a:rPr lang="ru-RU" sz="2800" b="1" dirty="0">
                <a:solidFill>
                  <a:srgbClr val="0070C0"/>
                </a:solidFill>
                <a:hlinkClick r:id="rId19" tooltip="Чита"/>
              </a:rPr>
              <a:t>Чита</a:t>
            </a:r>
            <a:r>
              <a:rPr lang="ru-RU" sz="2800" b="1" dirty="0">
                <a:solidFill>
                  <a:srgbClr val="0070C0"/>
                </a:solidFill>
              </a:rPr>
              <a:t>)</a:t>
            </a:r>
            <a:br>
              <a:rPr lang="ru-RU" sz="2800" b="1" dirty="0">
                <a:solidFill>
                  <a:srgbClr val="0070C0"/>
                </a:solidFill>
              </a:rPr>
            </a:b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46 </a:t>
            </a:r>
            <a:r>
              <a:rPr lang="ru-RU" sz="3600" b="1" dirty="0">
                <a:solidFill>
                  <a:srgbClr val="0070C0"/>
                </a:solidFill>
              </a:rPr>
              <a:t>областей Российской Федерации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upload.wikimedia.org/wikipedia/commons/thumb/f/f8/Oblasts_of_Russia.png/500px-Oblasts_of_Russia.pn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643050"/>
            <a:ext cx="7858179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Перечень областей Российской Федерации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642918"/>
            <a:ext cx="4038600" cy="4525963"/>
          </a:xfrm>
        </p:spPr>
        <p:txBody>
          <a:bodyPr>
            <a:noAutofit/>
          </a:bodyPr>
          <a:lstStyle/>
          <a:p>
            <a:pPr lvl="0"/>
            <a:r>
              <a:rPr lang="ru-RU" sz="1400" b="1" dirty="0" smtClean="0"/>
              <a:t>1. </a:t>
            </a:r>
            <a:r>
              <a:rPr lang="ru-RU" sz="1400" b="1" u="sng" dirty="0" smtClean="0">
                <a:hlinkClick r:id="rId2" tooltip="Амурская область"/>
              </a:rPr>
              <a:t>Амурская область</a:t>
            </a:r>
            <a:endParaRPr lang="ru-RU" sz="1400" b="1" dirty="0" smtClean="0"/>
          </a:p>
          <a:p>
            <a:pPr lvl="0"/>
            <a:r>
              <a:rPr lang="ru-RU" sz="1400" b="1" dirty="0" smtClean="0"/>
              <a:t>2. </a:t>
            </a:r>
            <a:r>
              <a:rPr lang="ru-RU" sz="1400" b="1" u="sng" dirty="0" smtClean="0">
                <a:hlinkClick r:id="rId3" tooltip="Архангельская область"/>
              </a:rPr>
              <a:t>Архангельская область</a:t>
            </a:r>
            <a:endParaRPr lang="ru-RU" sz="1400" b="1" dirty="0" smtClean="0"/>
          </a:p>
          <a:p>
            <a:pPr lvl="0"/>
            <a:r>
              <a:rPr lang="ru-RU" sz="1400" b="1" dirty="0" smtClean="0"/>
              <a:t>3. </a:t>
            </a:r>
            <a:r>
              <a:rPr lang="ru-RU" sz="1400" b="1" u="sng" dirty="0" smtClean="0">
                <a:hlinkClick r:id="rId4" tooltip="Астраханская область"/>
              </a:rPr>
              <a:t>Астраханская область</a:t>
            </a:r>
            <a:endParaRPr lang="ru-RU" sz="1400" b="1" dirty="0" smtClean="0"/>
          </a:p>
          <a:p>
            <a:pPr lvl="0"/>
            <a:r>
              <a:rPr lang="ru-RU" sz="1400" b="1" dirty="0" smtClean="0"/>
              <a:t>4. </a:t>
            </a:r>
            <a:r>
              <a:rPr lang="ru-RU" sz="1400" b="1" u="sng" dirty="0" smtClean="0">
                <a:hlinkClick r:id="rId5" tooltip="Белгородская область"/>
              </a:rPr>
              <a:t>Белгородская область</a:t>
            </a:r>
            <a:endParaRPr lang="ru-RU" sz="1400" b="1" dirty="0" smtClean="0"/>
          </a:p>
          <a:p>
            <a:pPr lvl="0"/>
            <a:r>
              <a:rPr lang="ru-RU" sz="1400" b="1" dirty="0" smtClean="0"/>
              <a:t>5. </a:t>
            </a:r>
            <a:r>
              <a:rPr lang="ru-RU" sz="1400" b="1" u="sng" dirty="0" smtClean="0">
                <a:hlinkClick r:id="rId6" tooltip="Брянская область"/>
              </a:rPr>
              <a:t>Брянская область</a:t>
            </a:r>
            <a:endParaRPr lang="ru-RU" sz="1400" b="1" dirty="0" smtClean="0"/>
          </a:p>
          <a:p>
            <a:pPr lvl="0"/>
            <a:r>
              <a:rPr lang="ru-RU" sz="1400" b="1" dirty="0" smtClean="0"/>
              <a:t>6. </a:t>
            </a:r>
            <a:r>
              <a:rPr lang="ru-RU" sz="1400" b="1" u="sng" dirty="0" smtClean="0">
                <a:hlinkClick r:id="rId7" tooltip="Челябинская область"/>
              </a:rPr>
              <a:t>Челябинская область</a:t>
            </a:r>
            <a:endParaRPr lang="ru-RU" sz="1400" b="1" dirty="0" smtClean="0"/>
          </a:p>
          <a:p>
            <a:pPr lvl="0"/>
            <a:r>
              <a:rPr lang="ru-RU" sz="1400" b="1" strike="sngStrike" dirty="0" smtClean="0"/>
              <a:t>7. </a:t>
            </a:r>
            <a:r>
              <a:rPr lang="ru-RU" sz="1400" b="1" u="sng" strike="sngStrike" dirty="0" smtClean="0">
                <a:hlinkClick r:id="rId8" tooltip="Читинская область"/>
              </a:rPr>
              <a:t>Читинская область</a:t>
            </a:r>
            <a:endParaRPr lang="ru-RU" sz="1400" b="1" dirty="0" smtClean="0"/>
          </a:p>
          <a:p>
            <a:pPr lvl="0"/>
            <a:r>
              <a:rPr lang="ru-RU" sz="1400" b="1" dirty="0" smtClean="0"/>
              <a:t>8. </a:t>
            </a:r>
            <a:r>
              <a:rPr lang="ru-RU" sz="1400" b="1" u="sng" dirty="0" smtClean="0">
                <a:hlinkClick r:id="rId9" tooltip="Иркутская область"/>
              </a:rPr>
              <a:t>Иркутская область</a:t>
            </a:r>
            <a:endParaRPr lang="ru-RU" sz="1400" b="1" dirty="0" smtClean="0"/>
          </a:p>
          <a:p>
            <a:pPr lvl="0"/>
            <a:r>
              <a:rPr lang="ru-RU" sz="1400" b="1" dirty="0" smtClean="0"/>
              <a:t>9. </a:t>
            </a:r>
            <a:r>
              <a:rPr lang="ru-RU" sz="1400" b="1" u="sng" dirty="0" smtClean="0">
                <a:hlinkClick r:id="rId10" tooltip="Ивановская область"/>
              </a:rPr>
              <a:t>Ивановская область</a:t>
            </a:r>
            <a:endParaRPr lang="ru-RU" sz="1400" b="1" dirty="0" smtClean="0"/>
          </a:p>
          <a:p>
            <a:pPr lvl="0"/>
            <a:r>
              <a:rPr lang="ru-RU" sz="1400" b="1" dirty="0" smtClean="0"/>
              <a:t>10. </a:t>
            </a:r>
            <a:r>
              <a:rPr lang="ru-RU" sz="1400" b="1" u="sng" dirty="0" smtClean="0">
                <a:hlinkClick r:id="rId11" tooltip="Калининградская область"/>
              </a:rPr>
              <a:t>Калининградская область</a:t>
            </a:r>
            <a:endParaRPr lang="ru-RU" sz="1400" b="1" dirty="0" smtClean="0"/>
          </a:p>
          <a:p>
            <a:pPr lvl="0"/>
            <a:r>
              <a:rPr lang="ru-RU" sz="1400" b="1" dirty="0" smtClean="0"/>
              <a:t>11. </a:t>
            </a:r>
            <a:r>
              <a:rPr lang="ru-RU" sz="1400" b="1" u="sng" dirty="0" smtClean="0">
                <a:hlinkClick r:id="rId12" tooltip="Калужская область"/>
              </a:rPr>
              <a:t>Калужская область</a:t>
            </a:r>
            <a:endParaRPr lang="ru-RU" sz="1400" b="1" dirty="0" smtClean="0"/>
          </a:p>
          <a:p>
            <a:pPr lvl="0"/>
            <a:r>
              <a:rPr lang="ru-RU" sz="1400" b="1" dirty="0" smtClean="0"/>
              <a:t>12. </a:t>
            </a:r>
            <a:r>
              <a:rPr lang="ru-RU" sz="1400" b="1" u="sng" dirty="0" smtClean="0">
                <a:hlinkClick r:id="rId13" tooltip="Кемеровская область"/>
              </a:rPr>
              <a:t>Кемеровская область</a:t>
            </a:r>
            <a:endParaRPr lang="ru-RU" sz="1400" b="1" dirty="0" smtClean="0"/>
          </a:p>
          <a:p>
            <a:pPr lvl="0"/>
            <a:r>
              <a:rPr lang="ru-RU" sz="1400" b="1" dirty="0" smtClean="0"/>
              <a:t>13. </a:t>
            </a:r>
            <a:r>
              <a:rPr lang="ru-RU" sz="1400" b="1" u="sng" dirty="0" smtClean="0">
                <a:hlinkClick r:id="rId14" tooltip="Кировская область"/>
              </a:rPr>
              <a:t>Кировская область</a:t>
            </a:r>
            <a:endParaRPr lang="ru-RU" sz="1400" b="1" dirty="0" smtClean="0"/>
          </a:p>
          <a:p>
            <a:pPr lvl="0"/>
            <a:r>
              <a:rPr lang="ru-RU" sz="1400" b="1" dirty="0" smtClean="0"/>
              <a:t>14. </a:t>
            </a:r>
            <a:r>
              <a:rPr lang="ru-RU" sz="1400" b="1" u="sng" dirty="0" smtClean="0">
                <a:hlinkClick r:id="rId15" tooltip="Костромская область"/>
              </a:rPr>
              <a:t>Костромская область</a:t>
            </a:r>
            <a:endParaRPr lang="ru-RU" sz="1400" b="1" dirty="0" smtClean="0"/>
          </a:p>
          <a:p>
            <a:pPr lvl="0"/>
            <a:r>
              <a:rPr lang="ru-RU" sz="1400" b="1" dirty="0" smtClean="0"/>
              <a:t>15. </a:t>
            </a:r>
            <a:r>
              <a:rPr lang="ru-RU" sz="1400" b="1" u="sng" dirty="0" smtClean="0">
                <a:hlinkClick r:id="rId16" tooltip="Курганская область"/>
              </a:rPr>
              <a:t>Курганская область</a:t>
            </a:r>
            <a:endParaRPr lang="ru-RU" sz="1400" b="1" dirty="0" smtClean="0"/>
          </a:p>
          <a:p>
            <a:pPr lvl="0"/>
            <a:r>
              <a:rPr lang="ru-RU" sz="1400" b="1" dirty="0" smtClean="0"/>
              <a:t>16. </a:t>
            </a:r>
            <a:r>
              <a:rPr lang="ru-RU" sz="1400" b="1" u="sng" dirty="0" smtClean="0">
                <a:hlinkClick r:id="rId17" tooltip="Курская область"/>
              </a:rPr>
              <a:t>Курская область</a:t>
            </a:r>
            <a:endParaRPr lang="ru-RU" sz="1400" b="1" dirty="0" smtClean="0"/>
          </a:p>
          <a:p>
            <a:pPr lvl="0"/>
            <a:r>
              <a:rPr lang="ru-RU" sz="1400" b="1" dirty="0" smtClean="0"/>
              <a:t>17. </a:t>
            </a:r>
            <a:r>
              <a:rPr lang="ru-RU" sz="1400" b="1" u="sng" dirty="0" smtClean="0">
                <a:hlinkClick r:id="rId18" tooltip="Ленинградская область"/>
              </a:rPr>
              <a:t>Ленинградская область</a:t>
            </a:r>
            <a:endParaRPr lang="ru-RU" sz="1400" b="1" dirty="0" smtClean="0"/>
          </a:p>
          <a:p>
            <a:pPr lvl="0"/>
            <a:r>
              <a:rPr lang="ru-RU" sz="1400" b="1" dirty="0" smtClean="0"/>
              <a:t>18. </a:t>
            </a:r>
            <a:r>
              <a:rPr lang="ru-RU" sz="1400" b="1" u="sng" dirty="0" smtClean="0">
                <a:hlinkClick r:id="rId19" tooltip="Липецкая область"/>
              </a:rPr>
              <a:t>Липецкая область</a:t>
            </a:r>
            <a:endParaRPr lang="ru-RU" sz="1400" b="1" dirty="0" smtClean="0"/>
          </a:p>
          <a:p>
            <a:pPr lvl="0"/>
            <a:r>
              <a:rPr lang="ru-RU" sz="1400" b="1" dirty="0" smtClean="0"/>
              <a:t>19. </a:t>
            </a:r>
            <a:r>
              <a:rPr lang="ru-RU" sz="1400" b="1" u="sng" dirty="0" smtClean="0">
                <a:hlinkClick r:id="rId20" tooltip="Магаданская область"/>
              </a:rPr>
              <a:t>Магаданская область</a:t>
            </a:r>
            <a:endParaRPr lang="ru-RU" sz="1400" b="1" dirty="0" smtClean="0"/>
          </a:p>
          <a:p>
            <a:pPr lvl="0"/>
            <a:r>
              <a:rPr lang="ru-RU" sz="1400" b="1" dirty="0" smtClean="0"/>
              <a:t>20. </a:t>
            </a:r>
            <a:r>
              <a:rPr lang="ru-RU" sz="1400" b="1" u="sng" dirty="0" smtClean="0">
                <a:hlinkClick r:id="rId21" tooltip="Московская область"/>
              </a:rPr>
              <a:t>Московская область</a:t>
            </a:r>
            <a:endParaRPr lang="ru-RU" sz="1400" b="1" dirty="0" smtClean="0"/>
          </a:p>
          <a:p>
            <a:pPr lvl="0"/>
            <a:r>
              <a:rPr lang="ru-RU" sz="1400" b="1" dirty="0" smtClean="0"/>
              <a:t>21. </a:t>
            </a:r>
            <a:r>
              <a:rPr lang="ru-RU" sz="1400" b="1" u="sng" dirty="0" smtClean="0">
                <a:hlinkClick r:id="rId22" tooltip="Мурманская область"/>
              </a:rPr>
              <a:t>Мурманская область</a:t>
            </a:r>
            <a:endParaRPr lang="ru-RU" sz="1400" b="1" dirty="0" smtClean="0"/>
          </a:p>
          <a:p>
            <a:pPr lvl="0"/>
            <a:r>
              <a:rPr lang="ru-RU" sz="1400" b="1" dirty="0" smtClean="0"/>
              <a:t>22. </a:t>
            </a:r>
            <a:r>
              <a:rPr lang="ru-RU" sz="1400" b="1" u="sng" dirty="0" smtClean="0">
                <a:hlinkClick r:id="rId23" tooltip="Нижегородская область"/>
              </a:rPr>
              <a:t>Нижегородская область</a:t>
            </a:r>
            <a:endParaRPr lang="ru-RU" sz="1400" b="1" dirty="0" smtClean="0"/>
          </a:p>
          <a:p>
            <a:pPr lvl="0"/>
            <a:r>
              <a:rPr lang="ru-RU" sz="1400" b="1" dirty="0" smtClean="0"/>
              <a:t>23. </a:t>
            </a:r>
            <a:r>
              <a:rPr lang="ru-RU" sz="1400" b="1" u="sng" dirty="0" smtClean="0">
                <a:hlinkClick r:id="rId24" tooltip="Новгородская область"/>
              </a:rPr>
              <a:t>Новгородская область</a:t>
            </a:r>
            <a:endParaRPr lang="ru-RU" sz="1400" b="1" dirty="0" smtClean="0"/>
          </a:p>
          <a:p>
            <a:r>
              <a:rPr lang="ru-RU" sz="1400" b="1" dirty="0" smtClean="0"/>
              <a:t>24. </a:t>
            </a:r>
            <a:r>
              <a:rPr lang="ru-RU" sz="1400" b="1" u="sng" dirty="0" smtClean="0">
                <a:hlinkClick r:id="rId25" tooltip="Новосибирская область"/>
              </a:rPr>
              <a:t>Новосибирская область</a:t>
            </a:r>
            <a:endParaRPr lang="ru-RU" sz="14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928670"/>
            <a:ext cx="4038600" cy="4525963"/>
          </a:xfrm>
        </p:spPr>
        <p:txBody>
          <a:bodyPr>
            <a:noAutofit/>
          </a:bodyPr>
          <a:lstStyle/>
          <a:p>
            <a:pPr lvl="0"/>
            <a:r>
              <a:rPr lang="ru-RU" sz="1400" b="1" dirty="0" smtClean="0"/>
              <a:t>25. </a:t>
            </a:r>
            <a:r>
              <a:rPr lang="ru-RU" sz="1400" b="1" u="sng" dirty="0" smtClean="0">
                <a:hlinkClick r:id="rId26" tooltip="Омская область"/>
              </a:rPr>
              <a:t>Омская область</a:t>
            </a:r>
            <a:endParaRPr lang="ru-RU" sz="1400" b="1" dirty="0" smtClean="0"/>
          </a:p>
          <a:p>
            <a:pPr lvl="0"/>
            <a:r>
              <a:rPr lang="ru-RU" sz="1400" b="1" dirty="0" smtClean="0"/>
              <a:t>26. </a:t>
            </a:r>
            <a:r>
              <a:rPr lang="ru-RU" sz="1400" b="1" u="sng" dirty="0" smtClean="0">
                <a:hlinkClick r:id="rId27" tooltip="Оренбургская область"/>
              </a:rPr>
              <a:t>Оренбургская область</a:t>
            </a:r>
            <a:endParaRPr lang="ru-RU" sz="1400" b="1" dirty="0" smtClean="0"/>
          </a:p>
          <a:p>
            <a:pPr lvl="0"/>
            <a:r>
              <a:rPr lang="ru-RU" sz="1400" b="1" dirty="0" smtClean="0"/>
              <a:t>27. </a:t>
            </a:r>
            <a:r>
              <a:rPr lang="ru-RU" sz="1400" b="1" u="sng" dirty="0" smtClean="0">
                <a:hlinkClick r:id="rId28" tooltip="Орловская область"/>
              </a:rPr>
              <a:t>Орловская область</a:t>
            </a:r>
            <a:endParaRPr lang="ru-RU" sz="1400" b="1" dirty="0" smtClean="0"/>
          </a:p>
          <a:p>
            <a:pPr lvl="0"/>
            <a:r>
              <a:rPr lang="ru-RU" sz="1400" b="1" dirty="0" smtClean="0"/>
              <a:t>28. </a:t>
            </a:r>
            <a:r>
              <a:rPr lang="ru-RU" sz="1400" b="1" u="sng" dirty="0" smtClean="0">
                <a:hlinkClick r:id="rId29" tooltip="Пензенская область"/>
              </a:rPr>
              <a:t>Пензенская область</a:t>
            </a:r>
            <a:endParaRPr lang="ru-RU" sz="1400" b="1" dirty="0" smtClean="0"/>
          </a:p>
          <a:p>
            <a:pPr lvl="0"/>
            <a:r>
              <a:rPr lang="ru-RU" sz="1400" b="1" dirty="0" smtClean="0"/>
              <a:t>29. </a:t>
            </a:r>
            <a:r>
              <a:rPr lang="ru-RU" sz="1400" b="1" u="sng" dirty="0" smtClean="0">
                <a:hlinkClick r:id="rId30" tooltip="Псковская область"/>
              </a:rPr>
              <a:t>Псковская область</a:t>
            </a:r>
            <a:endParaRPr lang="ru-RU" sz="1400" b="1" dirty="0" smtClean="0"/>
          </a:p>
          <a:p>
            <a:pPr lvl="0"/>
            <a:r>
              <a:rPr lang="ru-RU" sz="1400" b="1" dirty="0" smtClean="0"/>
              <a:t>30. </a:t>
            </a:r>
            <a:r>
              <a:rPr lang="ru-RU" sz="1400" b="1" u="sng" dirty="0" smtClean="0">
                <a:hlinkClick r:id="rId31" tooltip="Ростовская область"/>
              </a:rPr>
              <a:t>Ростовская область</a:t>
            </a:r>
            <a:endParaRPr lang="ru-RU" sz="1400" b="1" dirty="0" smtClean="0"/>
          </a:p>
          <a:p>
            <a:pPr lvl="0"/>
            <a:r>
              <a:rPr lang="ru-RU" sz="1400" b="1" dirty="0" smtClean="0"/>
              <a:t>31. </a:t>
            </a:r>
            <a:r>
              <a:rPr lang="ru-RU" sz="1400" b="1" u="sng" dirty="0" smtClean="0">
                <a:hlinkClick r:id="rId32" tooltip="Рязанская область"/>
              </a:rPr>
              <a:t>Рязанская область</a:t>
            </a:r>
            <a:endParaRPr lang="ru-RU" sz="1400" b="1" dirty="0" smtClean="0"/>
          </a:p>
          <a:p>
            <a:pPr lvl="0"/>
            <a:r>
              <a:rPr lang="ru-RU" sz="1400" b="1" dirty="0" smtClean="0"/>
              <a:t>32. </a:t>
            </a:r>
            <a:r>
              <a:rPr lang="ru-RU" sz="1400" b="1" u="sng" dirty="0" smtClean="0">
                <a:hlinkClick r:id="rId33" tooltip="Сахалинская область"/>
              </a:rPr>
              <a:t>Сахалинская область</a:t>
            </a:r>
            <a:endParaRPr lang="ru-RU" sz="1400" b="1" dirty="0" smtClean="0"/>
          </a:p>
          <a:p>
            <a:pPr lvl="0"/>
            <a:r>
              <a:rPr lang="ru-RU" sz="1400" b="1" dirty="0" smtClean="0"/>
              <a:t>33. </a:t>
            </a:r>
            <a:r>
              <a:rPr lang="ru-RU" sz="1400" b="1" u="sng" dirty="0" smtClean="0">
                <a:hlinkClick r:id="rId34" tooltip="Самарская область"/>
              </a:rPr>
              <a:t>Самарская область</a:t>
            </a:r>
            <a:endParaRPr lang="ru-RU" sz="1400" b="1" dirty="0" smtClean="0"/>
          </a:p>
          <a:p>
            <a:pPr lvl="0"/>
            <a:r>
              <a:rPr lang="ru-RU" sz="1400" b="1" dirty="0" smtClean="0"/>
              <a:t>34. </a:t>
            </a:r>
            <a:r>
              <a:rPr lang="ru-RU" sz="1400" b="1" u="sng" dirty="0" smtClean="0">
                <a:hlinkClick r:id="rId35" tooltip="Саратовская область"/>
              </a:rPr>
              <a:t>Саратовская область</a:t>
            </a:r>
            <a:endParaRPr lang="ru-RU" sz="1400" b="1" dirty="0" smtClean="0"/>
          </a:p>
          <a:p>
            <a:pPr lvl="0"/>
            <a:r>
              <a:rPr lang="ru-RU" sz="1400" b="1" dirty="0" smtClean="0"/>
              <a:t>35. </a:t>
            </a:r>
            <a:r>
              <a:rPr lang="ru-RU" sz="1400" b="1" u="sng" dirty="0" smtClean="0">
                <a:hlinkClick r:id="rId36" tooltip="Смоленская область"/>
              </a:rPr>
              <a:t>Смоленская область</a:t>
            </a:r>
            <a:endParaRPr lang="ru-RU" sz="1400" b="1" dirty="0" smtClean="0"/>
          </a:p>
          <a:p>
            <a:pPr lvl="0"/>
            <a:r>
              <a:rPr lang="ru-RU" sz="1400" b="1" dirty="0" smtClean="0"/>
              <a:t>36. </a:t>
            </a:r>
            <a:r>
              <a:rPr lang="ru-RU" sz="1400" b="1" u="sng" dirty="0" smtClean="0">
                <a:hlinkClick r:id="rId37" tooltip="Свердловская область"/>
              </a:rPr>
              <a:t>Свердловская область</a:t>
            </a:r>
            <a:endParaRPr lang="ru-RU" sz="1400" b="1" dirty="0" smtClean="0"/>
          </a:p>
          <a:p>
            <a:pPr lvl="0"/>
            <a:r>
              <a:rPr lang="ru-RU" sz="1400" b="1" dirty="0" smtClean="0"/>
              <a:t>37. </a:t>
            </a:r>
            <a:r>
              <a:rPr lang="ru-RU" sz="1400" b="1" u="sng" dirty="0" smtClean="0">
                <a:hlinkClick r:id="rId38" tooltip="Тамбовская область"/>
              </a:rPr>
              <a:t>Тамбовская область</a:t>
            </a:r>
            <a:endParaRPr lang="ru-RU" sz="1400" b="1" dirty="0" smtClean="0"/>
          </a:p>
          <a:p>
            <a:pPr lvl="0"/>
            <a:r>
              <a:rPr lang="ru-RU" sz="1400" b="1" dirty="0" smtClean="0"/>
              <a:t>38. </a:t>
            </a:r>
            <a:r>
              <a:rPr lang="ru-RU" sz="1400" b="1" u="sng" dirty="0" smtClean="0">
                <a:hlinkClick r:id="rId39" tooltip="Томская область"/>
              </a:rPr>
              <a:t>Томская область</a:t>
            </a:r>
            <a:endParaRPr lang="ru-RU" sz="1400" b="1" dirty="0" smtClean="0"/>
          </a:p>
          <a:p>
            <a:pPr lvl="0"/>
            <a:r>
              <a:rPr lang="ru-RU" sz="1400" b="1" dirty="0" smtClean="0"/>
              <a:t>39. </a:t>
            </a:r>
            <a:r>
              <a:rPr lang="ru-RU" sz="1400" b="1" u="sng" dirty="0" smtClean="0">
                <a:hlinkClick r:id="rId40" tooltip="Тверская область"/>
              </a:rPr>
              <a:t>Тверская область</a:t>
            </a:r>
            <a:endParaRPr lang="ru-RU" sz="1400" b="1" dirty="0" smtClean="0"/>
          </a:p>
          <a:p>
            <a:pPr lvl="0"/>
            <a:r>
              <a:rPr lang="ru-RU" sz="1400" b="1" dirty="0" smtClean="0"/>
              <a:t>40. </a:t>
            </a:r>
            <a:r>
              <a:rPr lang="ru-RU" sz="1400" b="1" u="sng" dirty="0" smtClean="0">
                <a:hlinkClick r:id="rId41" tooltip="Тульская область"/>
              </a:rPr>
              <a:t>Тульская область</a:t>
            </a:r>
            <a:endParaRPr lang="ru-RU" sz="1400" b="1" dirty="0" smtClean="0"/>
          </a:p>
          <a:p>
            <a:pPr lvl="0"/>
            <a:r>
              <a:rPr lang="ru-RU" sz="1400" b="1" dirty="0" smtClean="0"/>
              <a:t>41. </a:t>
            </a:r>
            <a:r>
              <a:rPr lang="ru-RU" sz="1400" b="1" u="sng" dirty="0" smtClean="0">
                <a:hlinkClick r:id="rId42" tooltip="Тюменская область"/>
              </a:rPr>
              <a:t>Тюменская область</a:t>
            </a:r>
            <a:endParaRPr lang="ru-RU" sz="1400" b="1" dirty="0" smtClean="0"/>
          </a:p>
          <a:p>
            <a:pPr lvl="0"/>
            <a:r>
              <a:rPr lang="ru-RU" sz="1400" b="1" dirty="0" smtClean="0"/>
              <a:t>42. </a:t>
            </a:r>
            <a:r>
              <a:rPr lang="ru-RU" sz="1400" b="1" u="sng" dirty="0" smtClean="0">
                <a:hlinkClick r:id="rId43" tooltip="Ульяновская область"/>
              </a:rPr>
              <a:t>Ульяновская область</a:t>
            </a:r>
            <a:endParaRPr lang="ru-RU" sz="1400" b="1" dirty="0" smtClean="0"/>
          </a:p>
          <a:p>
            <a:pPr lvl="0"/>
            <a:r>
              <a:rPr lang="ru-RU" sz="1400" b="1" dirty="0" smtClean="0"/>
              <a:t>43. </a:t>
            </a:r>
            <a:r>
              <a:rPr lang="ru-RU" sz="1400" b="1" u="sng" dirty="0" smtClean="0">
                <a:hlinkClick r:id="rId44" tooltip="Владимирская область"/>
              </a:rPr>
              <a:t>Владимирская область</a:t>
            </a:r>
            <a:endParaRPr lang="ru-RU" sz="1400" b="1" dirty="0" smtClean="0"/>
          </a:p>
          <a:p>
            <a:pPr lvl="0"/>
            <a:r>
              <a:rPr lang="ru-RU" sz="1400" b="1" dirty="0" smtClean="0"/>
              <a:t>44. </a:t>
            </a:r>
            <a:r>
              <a:rPr lang="ru-RU" sz="1400" b="1" u="sng" dirty="0" smtClean="0">
                <a:hlinkClick r:id="rId45" tooltip="Волгоградская область"/>
              </a:rPr>
              <a:t>Волгоградская область</a:t>
            </a:r>
            <a:endParaRPr lang="ru-RU" sz="1400" b="1" dirty="0" smtClean="0"/>
          </a:p>
          <a:p>
            <a:pPr lvl="0"/>
            <a:r>
              <a:rPr lang="ru-RU" sz="1400" b="1" dirty="0" smtClean="0"/>
              <a:t>45. </a:t>
            </a:r>
            <a:r>
              <a:rPr lang="ru-RU" sz="1400" b="1" u="sng" dirty="0" smtClean="0">
                <a:hlinkClick r:id="rId46" tooltip="Вологодская область"/>
              </a:rPr>
              <a:t>Вологодская область</a:t>
            </a:r>
            <a:endParaRPr lang="ru-RU" sz="1400" b="1" dirty="0" smtClean="0"/>
          </a:p>
          <a:p>
            <a:pPr lvl="0"/>
            <a:r>
              <a:rPr lang="ru-RU" sz="1400" b="1" dirty="0" smtClean="0"/>
              <a:t>46. </a:t>
            </a:r>
            <a:r>
              <a:rPr lang="ru-RU" sz="1400" b="1" u="sng" dirty="0" smtClean="0">
                <a:hlinkClick r:id="rId47" tooltip="Воронежская область"/>
              </a:rPr>
              <a:t>Воронежская область</a:t>
            </a:r>
            <a:endParaRPr lang="ru-RU" sz="1400" b="1" dirty="0" smtClean="0"/>
          </a:p>
          <a:p>
            <a:r>
              <a:rPr lang="ru-RU" sz="1400" b="1" dirty="0" smtClean="0"/>
              <a:t>47. </a:t>
            </a:r>
            <a:r>
              <a:rPr lang="ru-RU" sz="1400" b="1" u="sng" dirty="0" smtClean="0">
                <a:hlinkClick r:id="rId48" tooltip="Ярославская область"/>
              </a:rPr>
              <a:t>Ярославская область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upload.wikimedia.org/wikipedia/commons/thumb/d/df/Federal_cities_of_Russia.png/400px-Federal_cities_of_Russia.pn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000240"/>
            <a:ext cx="7786741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571604" y="500042"/>
            <a:ext cx="60722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hlinkClick r:id="rId4" tooltip="Город федерального значения (Россия)"/>
              </a:rPr>
              <a:t>Города федерального значения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dirty="0"/>
          </a:p>
        </p:txBody>
      </p:sp>
      <p:sp>
        <p:nvSpPr>
          <p:cNvPr id="6" name="Блок-схема: узел 5"/>
          <p:cNvSpPr/>
          <p:nvPr/>
        </p:nvSpPr>
        <p:spPr>
          <a:xfrm>
            <a:off x="1571604" y="3929066"/>
            <a:ext cx="71438" cy="71438"/>
          </a:xfrm>
          <a:prstGeom prst="flowChartConnector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1571604" y="4500570"/>
            <a:ext cx="71438" cy="71437"/>
          </a:xfrm>
          <a:prstGeom prst="flowChartConnector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500298" y="1428736"/>
            <a:ext cx="28189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70C0"/>
                </a:solidFill>
              </a:rPr>
              <a:t>Москва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70C0"/>
                </a:solidFill>
              </a:rPr>
              <a:t>Санкт- Петербург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4 субъекта РФ имеют </a:t>
            </a:r>
            <a:r>
              <a:rPr lang="ru-RU" b="1" dirty="0">
                <a:solidFill>
                  <a:srgbClr val="0070C0"/>
                </a:solidFill>
              </a:rPr>
              <a:t>статус автономных </a:t>
            </a:r>
            <a:r>
              <a:rPr lang="ru-RU" b="1" dirty="0" smtClean="0">
                <a:solidFill>
                  <a:srgbClr val="0070C0"/>
                </a:solidFill>
              </a:rPr>
              <a:t>округов</a:t>
            </a: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Autonomous districts of Russia.sv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14422"/>
            <a:ext cx="8001055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hlinkClick r:id="rId2" tooltip="Автономный округ (Россия)"/>
              </a:rPr>
              <a:t>Автономные округа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endParaRPr lang="ru-RU" dirty="0"/>
          </a:p>
          <a:p>
            <a:r>
              <a:rPr lang="ru-RU" sz="3800" b="1" dirty="0" smtClean="0">
                <a:hlinkClick r:id="rId3" tooltip="Ненецкий автономный округ"/>
              </a:rPr>
              <a:t>1.Ненецкий </a:t>
            </a:r>
            <a:r>
              <a:rPr lang="ru-RU" sz="3800" b="1" dirty="0">
                <a:hlinkClick r:id="rId3" tooltip="Ненецкий автономный округ"/>
              </a:rPr>
              <a:t>автономный округ</a:t>
            </a:r>
            <a:endParaRPr lang="ru-RU" sz="3800" b="1" dirty="0"/>
          </a:p>
          <a:p>
            <a:r>
              <a:rPr lang="ru-RU" sz="3800" dirty="0" smtClean="0">
                <a:hlinkClick r:id="rId4" tooltip="Нарьян-Мар"/>
              </a:rPr>
              <a:t>Нарьян-Мар</a:t>
            </a:r>
            <a:endParaRPr lang="ru-RU" sz="3800" dirty="0"/>
          </a:p>
          <a:p>
            <a:endParaRPr lang="ru-RU" sz="3800" dirty="0"/>
          </a:p>
          <a:p>
            <a:r>
              <a:rPr lang="ru-RU" sz="3800" b="1" dirty="0" smtClean="0">
                <a:hlinkClick r:id="rId5" tooltip="Ханты-Мансийский автономный округ"/>
              </a:rPr>
              <a:t>2.Ханты-Мансийский </a:t>
            </a:r>
            <a:r>
              <a:rPr lang="ru-RU" sz="3800" b="1" dirty="0">
                <a:hlinkClick r:id="rId5" tooltip="Ханты-Мансийский автономный округ"/>
              </a:rPr>
              <a:t>автономный округ</a:t>
            </a:r>
            <a:endParaRPr lang="ru-RU" sz="3800" b="1" dirty="0"/>
          </a:p>
          <a:p>
            <a:endParaRPr lang="ru-RU" sz="3800" dirty="0"/>
          </a:p>
          <a:p>
            <a:r>
              <a:rPr lang="ru-RU" sz="3800" dirty="0">
                <a:hlinkClick r:id="rId6" tooltip="Ханты-Мансийск"/>
              </a:rPr>
              <a:t>Ханты-Мансийск</a:t>
            </a:r>
            <a:endParaRPr lang="ru-RU" sz="3800" dirty="0"/>
          </a:p>
          <a:p>
            <a:endParaRPr lang="ru-RU" sz="3800" dirty="0"/>
          </a:p>
          <a:p>
            <a:r>
              <a:rPr lang="ru-RU" sz="3800" b="1" dirty="0" smtClean="0">
                <a:hlinkClick r:id="rId7" tooltip="Чукотский автономный округ"/>
              </a:rPr>
              <a:t>3.Чукотский </a:t>
            </a:r>
            <a:r>
              <a:rPr lang="ru-RU" sz="3800" b="1" dirty="0">
                <a:hlinkClick r:id="rId7" tooltip="Чукотский автономный округ"/>
              </a:rPr>
              <a:t>автономный округ</a:t>
            </a:r>
            <a:endParaRPr lang="ru-RU" sz="3800" b="1" dirty="0"/>
          </a:p>
          <a:p>
            <a:r>
              <a:rPr lang="ru-RU" sz="3800" dirty="0" smtClean="0">
                <a:hlinkClick r:id="rId8" tooltip="Анадырь"/>
              </a:rPr>
              <a:t>Анадырь</a:t>
            </a:r>
            <a:endParaRPr lang="ru-RU" sz="3800" dirty="0" smtClean="0"/>
          </a:p>
          <a:p>
            <a:endParaRPr lang="ru-RU" sz="3800" dirty="0"/>
          </a:p>
          <a:p>
            <a:r>
              <a:rPr lang="ru-RU" sz="3800" b="1" dirty="0" smtClean="0">
                <a:hlinkClick r:id="rId9" tooltip="Ямало-Ненецкий автономный округ"/>
              </a:rPr>
              <a:t>4.Ямало-Ненецкий </a:t>
            </a:r>
            <a:r>
              <a:rPr lang="ru-RU" sz="3800" b="1" dirty="0">
                <a:hlinkClick r:id="rId9" tooltip="Ямало-Ненецкий автономный округ"/>
              </a:rPr>
              <a:t>автономный округ</a:t>
            </a:r>
            <a:endParaRPr lang="ru-RU" sz="3800" b="1" dirty="0"/>
          </a:p>
          <a:p>
            <a:endParaRPr lang="ru-RU" sz="3800" dirty="0" smtClean="0"/>
          </a:p>
          <a:p>
            <a:r>
              <a:rPr lang="ru-RU" sz="3800" dirty="0" smtClean="0">
                <a:hlinkClick r:id="rId10" tooltip="Салехард"/>
              </a:rPr>
              <a:t>Салехард</a:t>
            </a:r>
            <a:endParaRPr lang="ru-RU" sz="3800" dirty="0"/>
          </a:p>
          <a:p>
            <a:endParaRPr lang="ru-RU" dirty="0"/>
          </a:p>
        </p:txBody>
      </p:sp>
      <p:pic>
        <p:nvPicPr>
          <p:cNvPr id="4" name="Рисунок 3" descr="Flag of Nenets Autonomous District.svg">
            <a:hlinkClick r:id="rId11"/>
          </p:cNvPr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143504" y="2000240"/>
            <a:ext cx="427355" cy="2851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Coat of Arms of Nenetsia.png">
            <a:hlinkClick r:id="rId13"/>
          </p:cNvPr>
          <p:cNvPicPr/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429388" y="1857364"/>
            <a:ext cx="50006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oat of Arms of Yugra.svg">
            <a:hlinkClick r:id="rId15"/>
          </p:cNvPr>
          <p:cNvPicPr/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429388" y="3143248"/>
            <a:ext cx="50006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lag of Yugra.svg">
            <a:hlinkClick r:id="rId17"/>
          </p:cNvPr>
          <p:cNvPicPr/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143504" y="3286124"/>
            <a:ext cx="427355" cy="2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lag of Chukotka.svg">
            <a:hlinkClick r:id="rId19"/>
          </p:cNvPr>
          <p:cNvPicPr/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5143504" y="4429132"/>
            <a:ext cx="427355" cy="2851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Coat of Arms of Chukotka.png">
            <a:hlinkClick r:id="rId21"/>
          </p:cNvPr>
          <p:cNvPicPr/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6572264" y="4357694"/>
            <a:ext cx="35719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Flag of Yamal-Nenets Autonomous District.svg">
            <a:hlinkClick r:id="rId23"/>
          </p:cNvPr>
          <p:cNvPicPr/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5214942" y="5857892"/>
            <a:ext cx="427355" cy="285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oat of Arms of Yamal Nenetsia.png">
            <a:hlinkClick r:id="rId25"/>
          </p:cNvPr>
          <p:cNvPicPr/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6572264" y="5643578"/>
            <a:ext cx="357190" cy="5000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hlinkClick r:id="rId2" tooltip="Автономная область (Россия)"/>
              </a:rPr>
              <a:t>Автономная область</a:t>
            </a:r>
            <a:endParaRPr lang="ru-RU" b="1" dirty="0"/>
          </a:p>
        </p:txBody>
      </p:sp>
      <p:pic>
        <p:nvPicPr>
          <p:cNvPr id="19458" name="Picture 2" descr="C:\Documents and Settings\Компьютер\Рабочий стол\Autonomous_oblast_of_Russia[1]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928662" y="1857364"/>
            <a:ext cx="7429552" cy="428628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976" y="5929330"/>
            <a:ext cx="3429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hlinkClick r:id="rId4" action="ppaction://hlinkfile" tooltip="Еврейская автономная область"/>
              </a:rPr>
              <a:t>Еврейская автономная область  </a:t>
            </a:r>
            <a:endParaRPr lang="ru-RU" b="1" dirty="0"/>
          </a:p>
        </p:txBody>
      </p:sp>
      <p:cxnSp>
        <p:nvCxnSpPr>
          <p:cNvPr id="9" name="Прямая со стрелкой 8"/>
          <p:cNvCxnSpPr/>
          <p:nvPr/>
        </p:nvCxnSpPr>
        <p:spPr>
          <a:xfrm rot="16200000" flipV="1">
            <a:off x="7000892" y="5715016"/>
            <a:ext cx="714380" cy="14287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ck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071670" y="142852"/>
            <a:ext cx="6475491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Наша страна официально называется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Российская  </a:t>
            </a:r>
            <a:r>
              <a:rPr lang="ru-RU" sz="2800" b="1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Федерация</a:t>
            </a:r>
            <a:r>
              <a:rPr lang="ru-RU" sz="28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2500306"/>
            <a:ext cx="630095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Федерация в переводе с латинского означает «союз»,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«сообщество»</a:t>
            </a:r>
            <a:endParaRPr lang="ru-RU" sz="5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3929066"/>
            <a:ext cx="7858179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ФЕДЕРАЦИЯ</a:t>
            </a:r>
            <a:r>
              <a:rPr lang="ru-RU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– это такая форма государственного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устройства, при которой государство состоит  из системы федеративных единиц, субъектов федерации, обладающих определенными политическими правами.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71670" y="1285860"/>
            <a:ext cx="5214974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Форма правления – парламентская республика</a:t>
            </a:r>
          </a:p>
        </p:txBody>
      </p:sp>
      <p:pic>
        <p:nvPicPr>
          <p:cNvPr id="8" name="Рисунок 7" descr="12de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48" y="642918"/>
            <a:ext cx="1157288" cy="1546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 descr="http://newsfromweb.ru/images/news10/1ficial_portrait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642918"/>
            <a:ext cx="1571636" cy="201634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rta_ross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79988"/>
            <a:ext cx="7215238" cy="4617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643042" y="285728"/>
            <a:ext cx="54292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Карта федеральных округов РФ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4786322"/>
            <a:ext cx="8501122" cy="2031325"/>
          </a:xfrm>
          <a:prstGeom prst="rect">
            <a:avLst/>
          </a:prstGeom>
          <a:solidFill>
            <a:srgbClr val="EEF1F6">
              <a:alpha val="60000"/>
            </a:srgb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Федера́льные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округа́ Российской Федерации были созданы в соответствии с Указом президента России В.В.Путина 13 мая 2000.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момент их учреждения в 2000 было создано 7 федеральных округов. Первым изменением их количества (увеличением до восьми) и состава стало выделение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Северо-Кавказского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федерального округа из Южного федерального округа на основании указа президента Д.А.Медведева 19 января 2010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Файл:Map of Russian districts, 2010-01-19.sv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0"/>
            <a:ext cx="76200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63" y="4286250"/>
          <a:ext cx="8143932" cy="2571744"/>
        </p:xfrm>
        <a:graphic>
          <a:graphicData uri="http://schemas.openxmlformats.org/drawingml/2006/table">
            <a:tbl>
              <a:tblPr/>
              <a:tblGrid>
                <a:gridCol w="1214446"/>
                <a:gridCol w="4214842"/>
                <a:gridCol w="2714644"/>
              </a:tblGrid>
              <a:tr h="303486"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12764" marR="12764" marT="12764" marB="1276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hlinkClick r:id="" action="ppaction://hlinkfile"/>
                        </a:rPr>
                        <a:t>Центральный федеральный округ</a:t>
                      </a:r>
                      <a:endParaRPr lang="ru-RU" sz="1600" dirty="0"/>
                    </a:p>
                  </a:txBody>
                  <a:tcPr marL="12764" marR="12764" marT="12764" marB="1276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hlinkClick r:id="" action="ppaction://hlinkfile"/>
                        </a:rPr>
                        <a:t>Москва</a:t>
                      </a:r>
                      <a:endParaRPr lang="ru-RU" sz="1600" dirty="0"/>
                    </a:p>
                  </a:txBody>
                  <a:tcPr marL="12764" marR="12764" marT="12764" marB="1276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830">
                <a:tc>
                  <a:txBody>
                    <a:bodyPr/>
                    <a:lstStyle/>
                    <a:p>
                      <a:r>
                        <a:rPr lang="ru-RU" sz="600"/>
                        <a:t>2</a:t>
                      </a:r>
                    </a:p>
                  </a:txBody>
                  <a:tcPr marL="12764" marR="12764" marT="12764" marB="1276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8B8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hlinkClick r:id="" action="ppaction://hlinkfile"/>
                        </a:rPr>
                        <a:t>Южный федеральный округ</a:t>
                      </a:r>
                      <a:endParaRPr lang="ru-RU" sz="1600" dirty="0"/>
                    </a:p>
                  </a:txBody>
                  <a:tcPr marL="12764" marR="12764" marT="12764" marB="1276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hlinkClick r:id="" action="ppaction://hlinkfile"/>
                        </a:rPr>
                        <a:t>Ростов-на-Дону</a:t>
                      </a:r>
                      <a:endParaRPr lang="ru-RU" sz="1600"/>
                    </a:p>
                  </a:txBody>
                  <a:tcPr marL="12764" marR="12764" marT="12764" marB="1276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990">
                <a:tc>
                  <a:txBody>
                    <a:bodyPr/>
                    <a:lstStyle/>
                    <a:p>
                      <a:r>
                        <a:rPr lang="ru-RU" sz="600"/>
                        <a:t>3</a:t>
                      </a:r>
                    </a:p>
                  </a:txBody>
                  <a:tcPr marL="12764" marR="12764" marT="12764" marB="1276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D2C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hlinkClick r:id="" action="ppaction://hlinkfile"/>
                        </a:rPr>
                        <a:t>Северо-Западный федеральный округ</a:t>
                      </a:r>
                      <a:endParaRPr lang="ru-RU" sz="1600" dirty="0"/>
                    </a:p>
                  </a:txBody>
                  <a:tcPr marL="12764" marR="12764" marT="12764" marB="1276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hlinkClick r:id="" action="ppaction://hlinkfile"/>
                        </a:rPr>
                        <a:t>Санкт-Петербург</a:t>
                      </a:r>
                      <a:endParaRPr lang="ru-RU" sz="1600"/>
                    </a:p>
                  </a:txBody>
                  <a:tcPr marL="12764" marR="12764" marT="12764" marB="1276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990">
                <a:tc>
                  <a:txBody>
                    <a:bodyPr/>
                    <a:lstStyle/>
                    <a:p>
                      <a:r>
                        <a:rPr lang="ru-RU" sz="600"/>
                        <a:t>4</a:t>
                      </a:r>
                    </a:p>
                  </a:txBody>
                  <a:tcPr marL="12764" marR="12764" marT="12764" marB="1276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E2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hlinkClick r:id="" action="ppaction://hlinkfile"/>
                        </a:rPr>
                        <a:t>Дальневосточный федеральный округ</a:t>
                      </a:r>
                      <a:endParaRPr lang="ru-RU" sz="1600" dirty="0"/>
                    </a:p>
                  </a:txBody>
                  <a:tcPr marL="12764" marR="12764" marT="12764" marB="1276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hlinkClick r:id="" action="ppaction://hlinkfile"/>
                        </a:rPr>
                        <a:t>Хабаровск</a:t>
                      </a:r>
                      <a:endParaRPr lang="ru-RU" sz="1600"/>
                    </a:p>
                  </a:txBody>
                  <a:tcPr marL="12764" marR="12764" marT="12764" marB="1276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486">
                <a:tc>
                  <a:txBody>
                    <a:bodyPr/>
                    <a:lstStyle/>
                    <a:p>
                      <a:r>
                        <a:rPr lang="ru-RU" sz="600"/>
                        <a:t>5</a:t>
                      </a:r>
                    </a:p>
                  </a:txBody>
                  <a:tcPr marL="12764" marR="12764" marT="12764" marB="1276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BE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hlinkClick r:id="" action="ppaction://hlinkfile"/>
                        </a:rPr>
                        <a:t>Сибирский федеральный округ</a:t>
                      </a:r>
                      <a:endParaRPr lang="ru-RU" sz="1600" dirty="0"/>
                    </a:p>
                  </a:txBody>
                  <a:tcPr marL="12764" marR="12764" marT="12764" marB="1276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hlinkClick r:id="" action="ppaction://hlinkfile"/>
                        </a:rPr>
                        <a:t>Новосибирск</a:t>
                      </a:r>
                      <a:endParaRPr lang="ru-RU" sz="1600"/>
                    </a:p>
                  </a:txBody>
                  <a:tcPr marL="12764" marR="12764" marT="12764" marB="1276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486">
                <a:tc>
                  <a:txBody>
                    <a:bodyPr/>
                    <a:lstStyle/>
                    <a:p>
                      <a:r>
                        <a:rPr lang="ru-RU" sz="600"/>
                        <a:t>6</a:t>
                      </a:r>
                    </a:p>
                  </a:txBody>
                  <a:tcPr marL="12764" marR="12764" marT="12764" marB="1276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B8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hlinkClick r:id="" action="ppaction://hlinkfile"/>
                        </a:rPr>
                        <a:t>Уральский федеральный округ</a:t>
                      </a:r>
                      <a:endParaRPr lang="ru-RU" sz="1600" dirty="0"/>
                    </a:p>
                  </a:txBody>
                  <a:tcPr marL="12764" marR="12764" marT="12764" marB="1276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hlinkClick r:id="" action="ppaction://hlinkfile"/>
                        </a:rPr>
                        <a:t>Екатеринбург</a:t>
                      </a:r>
                      <a:endParaRPr lang="ru-RU" sz="1600"/>
                    </a:p>
                  </a:txBody>
                  <a:tcPr marL="12764" marR="12764" marT="12764" marB="1276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486">
                <a:tc>
                  <a:txBody>
                    <a:bodyPr/>
                    <a:lstStyle/>
                    <a:p>
                      <a:r>
                        <a:rPr lang="ru-RU" sz="600"/>
                        <a:t>7</a:t>
                      </a:r>
                    </a:p>
                  </a:txBody>
                  <a:tcPr marL="12764" marR="12764" marT="12764" marB="1276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CE0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hlinkClick r:id="" action="ppaction://hlinkfile"/>
                        </a:rPr>
                        <a:t>Приволжский федеральный округ</a:t>
                      </a:r>
                      <a:endParaRPr lang="ru-RU" sz="1600" dirty="0"/>
                    </a:p>
                  </a:txBody>
                  <a:tcPr marL="12764" marR="12764" marT="12764" marB="1276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hlinkClick r:id="" action="ppaction://hlinkfile"/>
                        </a:rPr>
                        <a:t>Нижний Новгород</a:t>
                      </a:r>
                      <a:endParaRPr lang="ru-RU" sz="1600" dirty="0"/>
                    </a:p>
                  </a:txBody>
                  <a:tcPr marL="12764" marR="12764" marT="12764" marB="1276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990">
                <a:tc>
                  <a:txBody>
                    <a:bodyPr/>
                    <a:lstStyle/>
                    <a:p>
                      <a:r>
                        <a:rPr lang="ru-RU" sz="600"/>
                        <a:t>8</a:t>
                      </a:r>
                    </a:p>
                  </a:txBody>
                  <a:tcPr marL="12764" marR="12764" marT="12764" marB="1276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6CA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hlinkClick r:id="" action="ppaction://hlinkfile"/>
                        </a:rPr>
                        <a:t>Северо-Кавказский федеральный округ</a:t>
                      </a:r>
                      <a:endParaRPr lang="ru-RU" sz="1600"/>
                    </a:p>
                  </a:txBody>
                  <a:tcPr marL="12764" marR="12764" marT="12764" marB="1276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hlinkClick r:id="" action="ppaction://hlinkfile"/>
                        </a:rPr>
                        <a:t>Пятигорск</a:t>
                      </a:r>
                      <a:endParaRPr lang="ru-RU" sz="1600" dirty="0"/>
                    </a:p>
                  </a:txBody>
                  <a:tcPr marL="12764" marR="12764" marT="12764" marB="1276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185" name="Прямоугольник 3"/>
          <p:cNvSpPr>
            <a:spLocks noChangeArrowheads="1"/>
          </p:cNvSpPr>
          <p:nvPr/>
        </p:nvSpPr>
        <p:spPr bwMode="auto">
          <a:xfrm>
            <a:off x="571500" y="1071563"/>
            <a:ext cx="8215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/>
          </a:p>
          <a:p>
            <a:endParaRPr lang="ru-RU" sz="1400"/>
          </a:p>
        </p:txBody>
      </p:sp>
      <p:sp>
        <p:nvSpPr>
          <p:cNvPr id="5" name="TextBox 4"/>
          <p:cNvSpPr txBox="1"/>
          <p:nvPr/>
        </p:nvSpPr>
        <p:spPr>
          <a:xfrm>
            <a:off x="1214438" y="2428875"/>
            <a:ext cx="2143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1563" y="3143250"/>
            <a:ext cx="31273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0" y="2071688"/>
            <a:ext cx="312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29313" y="2000250"/>
            <a:ext cx="31273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86250" y="2500313"/>
            <a:ext cx="312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43250" y="2500313"/>
            <a:ext cx="312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00250" y="2786063"/>
            <a:ext cx="312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8688" y="3500438"/>
            <a:ext cx="312737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8</a:t>
            </a:r>
          </a:p>
        </p:txBody>
      </p:sp>
      <p:sp>
        <p:nvSpPr>
          <p:cNvPr id="13" name="Прямоугольник 12"/>
          <p:cNvSpPr/>
          <p:nvPr/>
        </p:nvSpPr>
        <p:spPr>
          <a:xfrm rot="21247877">
            <a:off x="63062" y="220717"/>
            <a:ext cx="7315208" cy="646331"/>
          </a:xfrm>
          <a:prstGeom prst="rect">
            <a:avLst/>
          </a:prstGeom>
          <a:noFill/>
        </p:spPr>
        <p:txBody>
          <a:bodyPr wrap="none">
            <a:prstTxWarp prst="textFadeRight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150" dirty="0">
                <a:ln w="11430"/>
                <a:solidFill>
                  <a:schemeClr val="tx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Федеральные округа России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359150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642910" y="0"/>
            <a:ext cx="8001056" cy="571504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>
              <a:defRPr/>
            </a:pPr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00364" y="0"/>
            <a:ext cx="3083921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Президент РФ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1071538" y="1071546"/>
            <a:ext cx="428628" cy="150019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vert270"/>
          <a:lstStyle/>
          <a:p>
            <a:pPr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Центральный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defRPr/>
            </a:pP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2000232" y="1071546"/>
            <a:ext cx="428628" cy="150019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vert270"/>
          <a:lstStyle/>
          <a:p>
            <a:pPr>
              <a:defRPr/>
            </a:pP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Северо-Зпадный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3000364" y="1071546"/>
            <a:ext cx="428628" cy="150019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vert270"/>
          <a:lstStyle/>
          <a:p>
            <a:pPr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Южный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929058" y="1071546"/>
            <a:ext cx="428628" cy="150019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vert270"/>
          <a:lstStyle/>
          <a:p>
            <a:pPr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Приволжский</a:t>
            </a: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4857752" y="1071546"/>
            <a:ext cx="428628" cy="150019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vert270"/>
          <a:lstStyle/>
          <a:p>
            <a:pPr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Уральский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5929322" y="1071546"/>
            <a:ext cx="428628" cy="150019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vert270"/>
          <a:lstStyle/>
          <a:p>
            <a:pPr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Сибирский</a:t>
            </a: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6786578" y="1071546"/>
            <a:ext cx="500066" cy="150019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vert270"/>
          <a:lstStyle/>
          <a:p>
            <a:pPr>
              <a:defRPr/>
            </a:pP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Дальневосточ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ный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7572396" y="1071546"/>
            <a:ext cx="571504" cy="150019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vert270"/>
          <a:lstStyle/>
          <a:p>
            <a:pPr>
              <a:defRPr/>
            </a:pP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Северо-Кавказский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8662" y="785794"/>
            <a:ext cx="7358114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Федеральные округа</a:t>
            </a:r>
          </a:p>
        </p:txBody>
      </p:sp>
      <p:sp>
        <p:nvSpPr>
          <p:cNvPr id="15" name="Выноска со стрелкой вниз 14"/>
          <p:cNvSpPr/>
          <p:nvPr/>
        </p:nvSpPr>
        <p:spPr bwMode="auto">
          <a:xfrm>
            <a:off x="1142976" y="428604"/>
            <a:ext cx="7072362" cy="357190"/>
          </a:xfrm>
          <a:prstGeom prst="downArrowCallout">
            <a:avLst>
              <a:gd name="adj1" fmla="val 0"/>
              <a:gd name="adj2" fmla="val 135348"/>
              <a:gd name="adj3" fmla="val 25000"/>
              <a:gd name="adj4" fmla="val 64977"/>
            </a:avLst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00100" y="3000372"/>
            <a:ext cx="7286676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balanced" dir="t">
              <a:rot lat="0" lon="0" rev="2100000"/>
            </a:lightRig>
          </a:scene3d>
          <a:sp3d>
            <a:bevelT/>
          </a:sp3d>
        </p:spPr>
        <p:txBody>
          <a:bodyPr>
            <a:sp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50800"/>
                <a:latin typeface="Times New Roman" pitchFamily="18" charset="0"/>
                <a:cs typeface="Times New Roman" pitchFamily="18" charset="0"/>
              </a:rPr>
              <a:t>Субъекты федерации</a:t>
            </a:r>
          </a:p>
        </p:txBody>
      </p:sp>
      <p:sp>
        <p:nvSpPr>
          <p:cNvPr id="17" name="Стрелка вниз 16"/>
          <p:cNvSpPr/>
          <p:nvPr/>
        </p:nvSpPr>
        <p:spPr bwMode="auto">
          <a:xfrm>
            <a:off x="1071538" y="2643182"/>
            <a:ext cx="484632" cy="26402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Стрелка вниз 17"/>
          <p:cNvSpPr/>
          <p:nvPr/>
        </p:nvSpPr>
        <p:spPr bwMode="auto">
          <a:xfrm>
            <a:off x="2000232" y="2643182"/>
            <a:ext cx="484632" cy="26402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Стрелка вниз 18"/>
          <p:cNvSpPr/>
          <p:nvPr/>
        </p:nvSpPr>
        <p:spPr bwMode="auto">
          <a:xfrm>
            <a:off x="3000364" y="2643182"/>
            <a:ext cx="484632" cy="26402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Стрелка вниз 19"/>
          <p:cNvSpPr/>
          <p:nvPr/>
        </p:nvSpPr>
        <p:spPr bwMode="auto">
          <a:xfrm>
            <a:off x="3929058" y="2643182"/>
            <a:ext cx="484632" cy="26402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Стрелка вниз 20"/>
          <p:cNvSpPr/>
          <p:nvPr/>
        </p:nvSpPr>
        <p:spPr bwMode="auto">
          <a:xfrm>
            <a:off x="4857752" y="2643182"/>
            <a:ext cx="484632" cy="26402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Стрелка вниз 21"/>
          <p:cNvSpPr/>
          <p:nvPr/>
        </p:nvSpPr>
        <p:spPr bwMode="auto">
          <a:xfrm>
            <a:off x="5929322" y="2643182"/>
            <a:ext cx="484632" cy="26402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Стрелка вниз 22"/>
          <p:cNvSpPr/>
          <p:nvPr/>
        </p:nvSpPr>
        <p:spPr bwMode="auto">
          <a:xfrm>
            <a:off x="6786578" y="2643182"/>
            <a:ext cx="484632" cy="26402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Стрелка вниз 23"/>
          <p:cNvSpPr/>
          <p:nvPr/>
        </p:nvSpPr>
        <p:spPr bwMode="auto">
          <a:xfrm>
            <a:off x="7643834" y="2643182"/>
            <a:ext cx="484632" cy="26402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Выноска со стрелкой вниз 26"/>
          <p:cNvSpPr/>
          <p:nvPr/>
        </p:nvSpPr>
        <p:spPr bwMode="auto">
          <a:xfrm>
            <a:off x="1000100" y="3357562"/>
            <a:ext cx="2357422" cy="357190"/>
          </a:xfrm>
          <a:prstGeom prst="downArrowCallout">
            <a:avLst>
              <a:gd name="adj1" fmla="val 5383"/>
              <a:gd name="adj2" fmla="val 51330"/>
              <a:gd name="adj3" fmla="val 25000"/>
              <a:gd name="adj4" fmla="val 64977"/>
            </a:avLst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 bwMode="auto">
          <a:xfrm>
            <a:off x="0" y="4071942"/>
            <a:ext cx="4357686" cy="2357454"/>
          </a:xfrm>
          <a:prstGeom prst="round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r>
              <a:rPr lang="ru-RU" sz="1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Государственно-территориальные образования</a:t>
            </a:r>
          </a:p>
        </p:txBody>
      </p:sp>
      <p:sp>
        <p:nvSpPr>
          <p:cNvPr id="30" name="Скругленный прямоугольник 29"/>
          <p:cNvSpPr/>
          <p:nvPr/>
        </p:nvSpPr>
        <p:spPr bwMode="auto">
          <a:xfrm>
            <a:off x="4786314" y="4071942"/>
            <a:ext cx="4357686" cy="2357454"/>
          </a:xfrm>
          <a:prstGeom prst="round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r>
              <a:rPr lang="ru-RU" sz="1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Национально-территориальные образования</a:t>
            </a:r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214282" y="4714884"/>
            <a:ext cx="928694" cy="135732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 algn="ctr"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Края</a:t>
            </a:r>
          </a:p>
          <a:p>
            <a:pPr algn="ctr"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3000364" y="4714884"/>
            <a:ext cx="1143008" cy="135732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 algn="ctr"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Города федерального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значе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ния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1571604" y="4714884"/>
            <a:ext cx="1000132" cy="142876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 algn="ctr"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Области 46</a:t>
            </a:r>
          </a:p>
        </p:txBody>
      </p:sp>
      <p:sp>
        <p:nvSpPr>
          <p:cNvPr id="34" name="Прямоугольник 33"/>
          <p:cNvSpPr/>
          <p:nvPr/>
        </p:nvSpPr>
        <p:spPr bwMode="auto">
          <a:xfrm>
            <a:off x="5000628" y="4714884"/>
            <a:ext cx="928694" cy="121444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 algn="ctr"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Республики</a:t>
            </a:r>
          </a:p>
          <a:p>
            <a:pPr algn="ctr"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21</a:t>
            </a: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7929586" y="4643446"/>
            <a:ext cx="857256" cy="121444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 algn="ctr"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Автономные округа</a:t>
            </a:r>
          </a:p>
          <a:p>
            <a:pPr algn="ctr"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36" name="Прямоугольник 35"/>
          <p:cNvSpPr/>
          <p:nvPr/>
        </p:nvSpPr>
        <p:spPr bwMode="auto">
          <a:xfrm>
            <a:off x="6357950" y="4714884"/>
            <a:ext cx="1000132" cy="121444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 algn="ctr">
              <a:defRPr/>
            </a:pP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Автоном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ная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область</a:t>
            </a:r>
          </a:p>
          <a:p>
            <a:pPr algn="ctr"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37" name="Выноска со стрелкой вниз 36"/>
          <p:cNvSpPr/>
          <p:nvPr/>
        </p:nvSpPr>
        <p:spPr bwMode="auto">
          <a:xfrm>
            <a:off x="5929322" y="3357562"/>
            <a:ext cx="2357422" cy="357190"/>
          </a:xfrm>
          <a:prstGeom prst="downArrowCallout">
            <a:avLst>
              <a:gd name="adj1" fmla="val 5383"/>
              <a:gd name="adj2" fmla="val 51330"/>
              <a:gd name="adj3" fmla="val 25000"/>
              <a:gd name="adj4" fmla="val 64977"/>
            </a:avLst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4" name="Прямая со стрелкой 43"/>
          <p:cNvCxnSpPr/>
          <p:nvPr/>
        </p:nvCxnSpPr>
        <p:spPr bwMode="auto">
          <a:xfrm rot="5400000">
            <a:off x="607219" y="4536281"/>
            <a:ext cx="285750" cy="714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Прямая со стрелкой 47"/>
          <p:cNvCxnSpPr/>
          <p:nvPr/>
        </p:nvCxnSpPr>
        <p:spPr bwMode="auto">
          <a:xfrm rot="16200000" flipH="1">
            <a:off x="3214688" y="4572000"/>
            <a:ext cx="214312" cy="714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Прямая со стрелкой 48"/>
          <p:cNvCxnSpPr/>
          <p:nvPr/>
        </p:nvCxnSpPr>
        <p:spPr bwMode="auto">
          <a:xfrm rot="5400000">
            <a:off x="1928813" y="4572000"/>
            <a:ext cx="284162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Прямая со стрелкой 49"/>
          <p:cNvCxnSpPr/>
          <p:nvPr/>
        </p:nvCxnSpPr>
        <p:spPr bwMode="auto">
          <a:xfrm rot="16200000" flipH="1">
            <a:off x="8072437" y="4500563"/>
            <a:ext cx="214313" cy="714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Прямая со стрелкой 50"/>
          <p:cNvCxnSpPr>
            <a:endCxn id="0" idx="0"/>
          </p:cNvCxnSpPr>
          <p:nvPr/>
        </p:nvCxnSpPr>
        <p:spPr bwMode="auto">
          <a:xfrm rot="5400000">
            <a:off x="6715919" y="4572794"/>
            <a:ext cx="28575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Прямая со стрелкой 51"/>
          <p:cNvCxnSpPr>
            <a:endCxn id="0" idx="0"/>
          </p:cNvCxnSpPr>
          <p:nvPr/>
        </p:nvCxnSpPr>
        <p:spPr bwMode="auto">
          <a:xfrm rot="5400000">
            <a:off x="5376070" y="4590256"/>
            <a:ext cx="214312" cy="349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571744"/>
            <a:ext cx="8229600" cy="1828800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0070C0"/>
                </a:solidFill>
              </a:rPr>
              <a:t/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/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21</a:t>
            </a:r>
            <a:r>
              <a:rPr lang="ru-RU" sz="3200" b="1" dirty="0">
                <a:solidFill>
                  <a:srgbClr val="0070C0"/>
                </a:solidFill>
              </a:rPr>
              <a:t> </a:t>
            </a:r>
            <a:r>
              <a:rPr lang="ru-RU" sz="3200" b="1" dirty="0">
                <a:solidFill>
                  <a:srgbClr val="0070C0"/>
                </a:solidFill>
                <a:hlinkClick r:id="rId2" tooltip="Республика (Россия)"/>
              </a:rPr>
              <a:t>республика</a:t>
            </a:r>
            <a:r>
              <a:rPr lang="ru-RU" sz="3200" b="1" dirty="0">
                <a:solidFill>
                  <a:srgbClr val="0070C0"/>
                </a:solidFill>
              </a:rPr>
              <a:t/>
            </a:r>
            <a:br>
              <a:rPr lang="ru-RU" sz="3200" b="1" dirty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  9</a:t>
            </a:r>
            <a:r>
              <a:rPr lang="ru-RU" sz="3200" b="1" dirty="0">
                <a:solidFill>
                  <a:srgbClr val="0070C0"/>
                </a:solidFill>
              </a:rPr>
              <a:t> </a:t>
            </a:r>
            <a:r>
              <a:rPr lang="ru-RU" sz="3200" b="1" dirty="0">
                <a:solidFill>
                  <a:srgbClr val="0070C0"/>
                </a:solidFill>
                <a:hlinkClick r:id="rId3" tooltip="Край (Россия)"/>
              </a:rPr>
              <a:t>краёв</a:t>
            </a:r>
            <a:r>
              <a:rPr lang="ru-RU" sz="3200" b="1" dirty="0">
                <a:solidFill>
                  <a:srgbClr val="0070C0"/>
                </a:solidFill>
              </a:rPr>
              <a:t/>
            </a:r>
            <a:br>
              <a:rPr lang="ru-RU" sz="3200" b="1" dirty="0">
                <a:solidFill>
                  <a:srgbClr val="0070C0"/>
                </a:solidFill>
              </a:rPr>
            </a:br>
            <a:r>
              <a:rPr lang="ru-RU" sz="3200" b="1" dirty="0">
                <a:solidFill>
                  <a:srgbClr val="0070C0"/>
                </a:solidFill>
              </a:rPr>
              <a:t>46 </a:t>
            </a:r>
            <a:r>
              <a:rPr lang="ru-RU" sz="3200" b="1" dirty="0">
                <a:solidFill>
                  <a:srgbClr val="0070C0"/>
                </a:solidFill>
                <a:hlinkClick r:id="rId4" tooltip="Область (Россия)"/>
              </a:rPr>
              <a:t>областей</a:t>
            </a:r>
            <a:r>
              <a:rPr lang="ru-RU" sz="3200" b="1" dirty="0">
                <a:solidFill>
                  <a:srgbClr val="0070C0"/>
                </a:solidFill>
              </a:rPr>
              <a:t/>
            </a:r>
            <a:br>
              <a:rPr lang="ru-RU" sz="3200" b="1" dirty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  2</a:t>
            </a:r>
            <a:r>
              <a:rPr lang="ru-RU" sz="3200" b="1" dirty="0">
                <a:solidFill>
                  <a:srgbClr val="0070C0"/>
                </a:solidFill>
              </a:rPr>
              <a:t> </a:t>
            </a:r>
            <a:r>
              <a:rPr lang="ru-RU" sz="3200" b="1" dirty="0">
                <a:solidFill>
                  <a:srgbClr val="0070C0"/>
                </a:solidFill>
                <a:hlinkClick r:id="rId5" tooltip="Город федерального значения (Россия)"/>
              </a:rPr>
              <a:t>города федерального значения</a:t>
            </a:r>
            <a:r>
              <a:rPr lang="ru-RU" sz="3200" b="1" dirty="0">
                <a:solidFill>
                  <a:srgbClr val="0070C0"/>
                </a:solidFill>
              </a:rPr>
              <a:t/>
            </a:r>
            <a:br>
              <a:rPr lang="ru-RU" sz="3200" b="1" dirty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  1</a:t>
            </a:r>
            <a:r>
              <a:rPr lang="ru-RU" sz="3200" b="1" dirty="0">
                <a:solidFill>
                  <a:srgbClr val="0070C0"/>
                </a:solidFill>
              </a:rPr>
              <a:t> </a:t>
            </a:r>
            <a:r>
              <a:rPr lang="ru-RU" sz="3200" b="1" dirty="0">
                <a:solidFill>
                  <a:srgbClr val="0070C0"/>
                </a:solidFill>
                <a:hlinkClick r:id="rId6" tooltip="Автономная область (Россия)"/>
              </a:rPr>
              <a:t>автономная область</a:t>
            </a:r>
            <a:r>
              <a:rPr lang="ru-RU" sz="3200" b="1" dirty="0">
                <a:solidFill>
                  <a:srgbClr val="0070C0"/>
                </a:solidFill>
              </a:rPr>
              <a:t/>
            </a:r>
            <a:br>
              <a:rPr lang="ru-RU" sz="3200" b="1" dirty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  4</a:t>
            </a:r>
            <a:r>
              <a:rPr lang="ru-RU" sz="3200" b="1" dirty="0">
                <a:solidFill>
                  <a:srgbClr val="0070C0"/>
                </a:solidFill>
              </a:rPr>
              <a:t> </a:t>
            </a:r>
            <a:r>
              <a:rPr lang="ru-RU" sz="3200" b="1" dirty="0">
                <a:solidFill>
                  <a:srgbClr val="0070C0"/>
                </a:solidFill>
                <a:hlinkClick r:id="rId7" tooltip="Автономный округ (Россия)"/>
              </a:rPr>
              <a:t>автономных округа</a:t>
            </a:r>
            <a:r>
              <a:rPr lang="ru-RU" sz="3200" b="1" dirty="0">
                <a:solidFill>
                  <a:srgbClr val="0070C0"/>
                </a:solidFill>
              </a:rPr>
              <a:t/>
            </a:r>
            <a:br>
              <a:rPr lang="ru-RU" sz="3200" b="1" dirty="0">
                <a:solidFill>
                  <a:srgbClr val="0070C0"/>
                </a:solidFill>
              </a:rPr>
            </a:b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500042"/>
            <a:ext cx="77153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hlinkClick r:id="rId8" tooltip="Россия"/>
              </a:rPr>
              <a:t>Российская Федерация</a:t>
            </a:r>
            <a:r>
              <a:rPr lang="ru-RU" sz="4000" b="1" dirty="0" smtClean="0">
                <a:solidFill>
                  <a:srgbClr val="0070C0"/>
                </a:solidFill>
              </a:rPr>
              <a:t> — </a:t>
            </a:r>
            <a:r>
              <a:rPr lang="ru-RU" sz="4000" b="1" dirty="0" smtClean="0">
                <a:solidFill>
                  <a:srgbClr val="0070C0"/>
                </a:solidFill>
                <a:hlinkClick r:id="rId8" tooltip="Россия"/>
              </a:rPr>
              <a:t>Россия</a:t>
            </a:r>
            <a:r>
              <a:rPr lang="ru-RU" sz="4000" b="1" dirty="0" smtClean="0">
                <a:solidFill>
                  <a:srgbClr val="0070C0"/>
                </a:solidFill>
              </a:rPr>
              <a:t> состоит из 83 </a:t>
            </a:r>
            <a:r>
              <a:rPr lang="ru-RU" sz="4000" b="1" dirty="0" smtClean="0">
                <a:solidFill>
                  <a:srgbClr val="0070C0"/>
                </a:solidFill>
                <a:hlinkClick r:id="rId9" tooltip="Федеративное устройство России"/>
              </a:rPr>
              <a:t>субъектов</a:t>
            </a:r>
            <a:r>
              <a:rPr lang="ru-RU" sz="4000" b="1" dirty="0" smtClean="0">
                <a:solidFill>
                  <a:srgbClr val="0070C0"/>
                </a:solidFill>
              </a:rPr>
              <a:t>: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Компьютер\Рабочий стол\500px-Регионы_России2008-03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1214422"/>
            <a:ext cx="8786874" cy="535784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2844" y="214290"/>
            <a:ext cx="8715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Современное федеративное устройство России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epublics of Russia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85728"/>
            <a:ext cx="771530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357422" y="142852"/>
            <a:ext cx="40269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chemeClr val="tx2"/>
                </a:solidFill>
              </a:rPr>
              <a:t> </a:t>
            </a:r>
            <a:r>
              <a:rPr lang="ru-RU" sz="4400" b="1" dirty="0" smtClean="0">
                <a:solidFill>
                  <a:srgbClr val="0070C0"/>
                </a:solidFill>
              </a:rPr>
              <a:t>Республики РФ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454967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1. </a:t>
            </a:r>
            <a:r>
              <a:rPr lang="ru-RU" b="1" dirty="0" smtClean="0">
                <a:hlinkClick r:id="rId3" tooltip="Республика Адыгея (Адыгея)"/>
              </a:rPr>
              <a:t>Республика Адыгея </a:t>
            </a:r>
            <a:r>
              <a:rPr lang="ru-RU" b="1" dirty="0" smtClean="0"/>
              <a:t>(</a:t>
            </a:r>
            <a:r>
              <a:rPr lang="ru-RU" b="1" dirty="0" smtClean="0">
                <a:hlinkClick r:id="rId4" tooltip="Майкоп"/>
              </a:rPr>
              <a:t>Майкоп</a:t>
            </a:r>
            <a:r>
              <a:rPr lang="ru-RU" b="1" dirty="0" smtClean="0"/>
              <a:t>)</a:t>
            </a:r>
            <a:br>
              <a:rPr lang="ru-RU" b="1" dirty="0" smtClean="0"/>
            </a:br>
            <a:r>
              <a:rPr lang="ru-RU" b="1" dirty="0" smtClean="0"/>
              <a:t>2. </a:t>
            </a:r>
            <a:r>
              <a:rPr lang="ru-RU" b="1" dirty="0" smtClean="0">
                <a:hlinkClick r:id="rId5" tooltip="Республика Алтай"/>
              </a:rPr>
              <a:t>Республика Алтай</a:t>
            </a:r>
            <a:r>
              <a:rPr lang="ru-RU" b="1" dirty="0" smtClean="0"/>
              <a:t> (</a:t>
            </a:r>
            <a:r>
              <a:rPr lang="ru-RU" b="1" dirty="0" smtClean="0">
                <a:hlinkClick r:id="rId6" tooltip="Горно-Алтайск"/>
              </a:rPr>
              <a:t>Горно-Алтайск</a:t>
            </a:r>
            <a:r>
              <a:rPr lang="ru-RU" b="1" dirty="0" smtClean="0"/>
              <a:t>)</a:t>
            </a:r>
            <a:br>
              <a:rPr lang="ru-RU" b="1" dirty="0" smtClean="0"/>
            </a:br>
            <a:r>
              <a:rPr lang="ru-RU" b="1" dirty="0" smtClean="0"/>
              <a:t>3. </a:t>
            </a:r>
            <a:r>
              <a:rPr lang="ru-RU" b="1" dirty="0" smtClean="0">
                <a:hlinkClick r:id="rId7" tooltip="Республика Башкортостан"/>
              </a:rPr>
              <a:t>Республика Башкортостан</a:t>
            </a:r>
            <a:r>
              <a:rPr lang="ru-RU" b="1" dirty="0" smtClean="0"/>
              <a:t> (</a:t>
            </a:r>
            <a:r>
              <a:rPr lang="ru-RU" b="1" dirty="0" smtClean="0">
                <a:hlinkClick r:id="rId8" tooltip="Уфа"/>
              </a:rPr>
              <a:t>Уфа</a:t>
            </a:r>
            <a:r>
              <a:rPr lang="ru-RU" b="1" dirty="0" smtClean="0"/>
              <a:t>)</a:t>
            </a:r>
            <a:br>
              <a:rPr lang="ru-RU" b="1" dirty="0" smtClean="0"/>
            </a:br>
            <a:r>
              <a:rPr lang="ru-RU" b="1" dirty="0" smtClean="0"/>
              <a:t>4. </a:t>
            </a:r>
            <a:r>
              <a:rPr lang="ru-RU" b="1" dirty="0" smtClean="0">
                <a:hlinkClick r:id="rId9" tooltip="Республика Бурятия"/>
              </a:rPr>
              <a:t>Республика Бурятия</a:t>
            </a:r>
            <a:r>
              <a:rPr lang="ru-RU" b="1" dirty="0" smtClean="0"/>
              <a:t> (</a:t>
            </a:r>
            <a:r>
              <a:rPr lang="ru-RU" b="1" dirty="0" smtClean="0">
                <a:hlinkClick r:id="rId10" tooltip="Улан-Удэ"/>
              </a:rPr>
              <a:t>Улан-Удэ</a:t>
            </a:r>
            <a:r>
              <a:rPr lang="ru-RU" b="1" dirty="0" smtClean="0"/>
              <a:t>)</a:t>
            </a:r>
            <a:br>
              <a:rPr lang="ru-RU" b="1" dirty="0" smtClean="0"/>
            </a:br>
            <a:r>
              <a:rPr lang="ru-RU" b="1" dirty="0" smtClean="0"/>
              <a:t>5. </a:t>
            </a:r>
            <a:r>
              <a:rPr lang="ru-RU" b="1" dirty="0" smtClean="0">
                <a:hlinkClick r:id="rId11" tooltip="Республика Дагестан"/>
              </a:rPr>
              <a:t>Республика Дагестан</a:t>
            </a:r>
            <a:r>
              <a:rPr lang="ru-RU" b="1" dirty="0" smtClean="0"/>
              <a:t> (</a:t>
            </a:r>
            <a:r>
              <a:rPr lang="ru-RU" b="1" dirty="0" smtClean="0">
                <a:hlinkClick r:id="rId12" tooltip="Махачкала"/>
              </a:rPr>
              <a:t>Махачкала</a:t>
            </a:r>
            <a:r>
              <a:rPr lang="ru-RU" b="1" dirty="0" smtClean="0"/>
              <a:t>)</a:t>
            </a:r>
            <a:br>
              <a:rPr lang="ru-RU" b="1" dirty="0" smtClean="0"/>
            </a:br>
            <a:r>
              <a:rPr lang="ru-RU" b="1" dirty="0" smtClean="0"/>
              <a:t>6. </a:t>
            </a:r>
            <a:r>
              <a:rPr lang="ru-RU" b="1" dirty="0" smtClean="0">
                <a:hlinkClick r:id="rId13" tooltip="Республика Ингушетия"/>
              </a:rPr>
              <a:t>Республика Ингушетия</a:t>
            </a:r>
            <a:r>
              <a:rPr lang="ru-RU" b="1" dirty="0" smtClean="0"/>
              <a:t> (</a:t>
            </a:r>
            <a:r>
              <a:rPr lang="ru-RU" b="1" dirty="0" err="1" smtClean="0">
                <a:hlinkClick r:id="rId14" tooltip="Магас"/>
              </a:rPr>
              <a:t>Магас</a:t>
            </a:r>
            <a:r>
              <a:rPr lang="ru-RU" b="1" dirty="0" smtClean="0"/>
              <a:t>)</a:t>
            </a:r>
            <a:br>
              <a:rPr lang="ru-RU" b="1" dirty="0" smtClean="0"/>
            </a:br>
            <a:r>
              <a:rPr lang="ru-RU" b="1" dirty="0" smtClean="0"/>
              <a:t>7. </a:t>
            </a:r>
            <a:r>
              <a:rPr lang="ru-RU" b="1" dirty="0" smtClean="0">
                <a:hlinkClick r:id="rId15" tooltip="Кабардино-Балкарская Республика"/>
              </a:rPr>
              <a:t>Кабардино-Балкарская Республика</a:t>
            </a:r>
            <a:r>
              <a:rPr lang="ru-RU" b="1" dirty="0" smtClean="0"/>
              <a:t> (</a:t>
            </a:r>
            <a:r>
              <a:rPr lang="ru-RU" b="1" dirty="0" smtClean="0">
                <a:hlinkClick r:id="rId16" tooltip="Нальчик"/>
              </a:rPr>
              <a:t>Нальчик</a:t>
            </a:r>
            <a:r>
              <a:rPr lang="ru-RU" b="1" dirty="0" smtClean="0"/>
              <a:t>)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57686" y="454967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8. </a:t>
            </a:r>
            <a:r>
              <a:rPr lang="ru-RU" b="1" dirty="0" smtClean="0">
                <a:hlinkClick r:id="rId17" tooltip="Республика Калмыкия"/>
              </a:rPr>
              <a:t>Республика Калмыкия</a:t>
            </a:r>
            <a:r>
              <a:rPr lang="ru-RU" b="1" dirty="0" smtClean="0"/>
              <a:t> (</a:t>
            </a:r>
            <a:r>
              <a:rPr lang="ru-RU" b="1" dirty="0" smtClean="0">
                <a:hlinkClick r:id="rId18" tooltip="Элиста"/>
              </a:rPr>
              <a:t>Элиста</a:t>
            </a:r>
            <a:r>
              <a:rPr lang="ru-RU" b="1" dirty="0" smtClean="0"/>
              <a:t>)</a:t>
            </a:r>
            <a:br>
              <a:rPr lang="ru-RU" b="1" dirty="0" smtClean="0"/>
            </a:br>
            <a:r>
              <a:rPr lang="ru-RU" b="1" dirty="0" smtClean="0"/>
              <a:t>9. </a:t>
            </a:r>
            <a:r>
              <a:rPr lang="ru-RU" b="1" dirty="0" smtClean="0">
                <a:hlinkClick r:id="rId19" tooltip="Карачаево-Черкесская Республика"/>
              </a:rPr>
              <a:t>Карачаево-Черкесская Республика</a:t>
            </a:r>
            <a:r>
              <a:rPr lang="ru-RU" b="1" dirty="0" smtClean="0"/>
              <a:t> (</a:t>
            </a:r>
            <a:r>
              <a:rPr lang="ru-RU" b="1" dirty="0" smtClean="0">
                <a:hlinkClick r:id="rId20" tooltip="Черкесск"/>
              </a:rPr>
              <a:t>Черкесск</a:t>
            </a:r>
            <a:r>
              <a:rPr lang="ru-RU" b="1" dirty="0" smtClean="0"/>
              <a:t>)</a:t>
            </a:r>
            <a:br>
              <a:rPr lang="ru-RU" b="1" dirty="0" smtClean="0"/>
            </a:br>
            <a:r>
              <a:rPr lang="ru-RU" b="1" dirty="0" smtClean="0"/>
              <a:t>10. </a:t>
            </a:r>
            <a:r>
              <a:rPr lang="ru-RU" b="1" dirty="0" smtClean="0">
                <a:hlinkClick r:id="rId21" tooltip="Республика Карелия"/>
              </a:rPr>
              <a:t>Республика Карелия</a:t>
            </a:r>
            <a:r>
              <a:rPr lang="ru-RU" b="1" dirty="0" smtClean="0"/>
              <a:t> (</a:t>
            </a:r>
            <a:r>
              <a:rPr lang="ru-RU" b="1" dirty="0" smtClean="0">
                <a:hlinkClick r:id="rId22" tooltip="Петрозаводск"/>
              </a:rPr>
              <a:t>Петрозаводск</a:t>
            </a:r>
            <a:r>
              <a:rPr lang="ru-RU" b="1" dirty="0" smtClean="0"/>
              <a:t>)</a:t>
            </a:r>
            <a:br>
              <a:rPr lang="ru-RU" b="1" dirty="0" smtClean="0"/>
            </a:br>
            <a:r>
              <a:rPr lang="ru-RU" b="1" dirty="0" smtClean="0"/>
              <a:t>11. </a:t>
            </a:r>
            <a:r>
              <a:rPr lang="ru-RU" b="1" dirty="0" smtClean="0">
                <a:hlinkClick r:id="rId23" tooltip="Республика Коми"/>
              </a:rPr>
              <a:t>Республика Коми</a:t>
            </a:r>
            <a:r>
              <a:rPr lang="ru-RU" b="1" dirty="0" smtClean="0"/>
              <a:t> (</a:t>
            </a:r>
            <a:r>
              <a:rPr lang="ru-RU" b="1" dirty="0" smtClean="0">
                <a:hlinkClick r:id="rId24" tooltip="Сыктывкар"/>
              </a:rPr>
              <a:t>Сыктывкар</a:t>
            </a:r>
            <a:r>
              <a:rPr lang="ru-RU" b="1" dirty="0" smtClean="0"/>
              <a:t>)</a:t>
            </a:r>
            <a:br>
              <a:rPr lang="ru-RU" b="1" dirty="0" smtClean="0"/>
            </a:br>
            <a:r>
              <a:rPr lang="ru-RU" b="1" dirty="0" smtClean="0"/>
              <a:t>12. </a:t>
            </a:r>
            <a:r>
              <a:rPr lang="ru-RU" b="1" dirty="0" smtClean="0">
                <a:hlinkClick r:id="rId25" tooltip="Республика Марий Эл"/>
              </a:rPr>
              <a:t>Республика Марий Эл</a:t>
            </a:r>
            <a:r>
              <a:rPr lang="ru-RU" b="1" dirty="0" smtClean="0"/>
              <a:t> (</a:t>
            </a:r>
            <a:r>
              <a:rPr lang="ru-RU" b="1" dirty="0" smtClean="0">
                <a:hlinkClick r:id="rId26" tooltip="Йошкар-Ола"/>
              </a:rPr>
              <a:t>Йошкар-Ола</a:t>
            </a:r>
            <a:r>
              <a:rPr lang="ru-RU" b="1" dirty="0" smtClean="0"/>
              <a:t>)</a:t>
            </a:r>
            <a:br>
              <a:rPr lang="ru-RU" b="1" dirty="0" smtClean="0"/>
            </a:br>
            <a:r>
              <a:rPr lang="ru-RU" b="1" dirty="0" smtClean="0"/>
              <a:t>13. </a:t>
            </a:r>
            <a:r>
              <a:rPr lang="ru-RU" b="1" dirty="0" smtClean="0">
                <a:hlinkClick r:id="rId27" tooltip="Республика Мордовия"/>
              </a:rPr>
              <a:t>Республика Мордовия</a:t>
            </a:r>
            <a:r>
              <a:rPr lang="ru-RU" b="1" dirty="0" smtClean="0"/>
              <a:t> (</a:t>
            </a:r>
            <a:r>
              <a:rPr lang="ru-RU" b="1" dirty="0" smtClean="0">
                <a:hlinkClick r:id="rId28" tooltip="Саранск"/>
              </a:rPr>
              <a:t>Саранск</a:t>
            </a:r>
            <a:r>
              <a:rPr lang="ru-RU" b="1" dirty="0" smtClean="0"/>
              <a:t>)</a:t>
            </a:r>
            <a:br>
              <a:rPr lang="ru-RU" b="1" dirty="0" smtClean="0"/>
            </a:br>
            <a:r>
              <a:rPr lang="ru-RU" b="1" dirty="0" smtClean="0"/>
              <a:t>14. </a:t>
            </a:r>
            <a:r>
              <a:rPr lang="ru-RU" b="1" dirty="0" smtClean="0">
                <a:hlinkClick r:id="rId29" tooltip="Якутия"/>
              </a:rPr>
              <a:t>Республика Саха (Якутия)</a:t>
            </a:r>
            <a:r>
              <a:rPr lang="ru-RU" b="1" dirty="0" smtClean="0"/>
              <a:t> (</a:t>
            </a:r>
            <a:r>
              <a:rPr lang="ru-RU" b="1" dirty="0" smtClean="0">
                <a:hlinkClick r:id="rId30" tooltip="Якутск"/>
              </a:rPr>
              <a:t>Якутск</a:t>
            </a:r>
            <a:r>
              <a:rPr lang="ru-RU" b="1" dirty="0" smtClean="0"/>
              <a:t>)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epublics of Russia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52"/>
            <a:ext cx="771530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 </a:t>
            </a:r>
            <a:r>
              <a:rPr lang="ru-RU" b="1" dirty="0" smtClean="0">
                <a:solidFill>
                  <a:srgbClr val="0070C0"/>
                </a:solidFill>
              </a:rPr>
              <a:t>Республики РФ</a:t>
            </a:r>
            <a:br>
              <a:rPr lang="ru-RU" b="1" dirty="0" smtClean="0">
                <a:solidFill>
                  <a:srgbClr val="0070C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4786322"/>
            <a:ext cx="4038600" cy="1714512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15. </a:t>
            </a:r>
            <a:r>
              <a:rPr lang="ru-RU" sz="1800" b="1" dirty="0" smtClean="0">
                <a:hlinkClick r:id="rId3" tooltip="Северная Осетия"/>
              </a:rPr>
              <a:t>Республика Северная Осетия — Алания</a:t>
            </a:r>
            <a:r>
              <a:rPr lang="ru-RU" sz="1800" b="1" dirty="0" smtClean="0"/>
              <a:t> (</a:t>
            </a:r>
            <a:r>
              <a:rPr lang="ru-RU" sz="1800" b="1" dirty="0" smtClean="0">
                <a:hlinkClick r:id="rId4" tooltip="Владикавказ"/>
              </a:rPr>
              <a:t>Владикавказ</a:t>
            </a:r>
            <a:r>
              <a:rPr lang="ru-RU" sz="1800" b="1" dirty="0" smtClean="0"/>
              <a:t>)</a:t>
            </a:r>
            <a:br>
              <a:rPr lang="ru-RU" sz="1800" b="1" dirty="0" smtClean="0"/>
            </a:br>
            <a:r>
              <a:rPr lang="ru-RU" sz="1800" b="1" dirty="0" smtClean="0"/>
              <a:t>16. </a:t>
            </a:r>
            <a:r>
              <a:rPr lang="ru-RU" sz="1800" b="1" dirty="0" smtClean="0">
                <a:hlinkClick r:id="rId5" tooltip="Республика Татарстан (Татарстан)"/>
              </a:rPr>
              <a:t>Республика Татарстан (Татарстан)</a:t>
            </a:r>
            <a:r>
              <a:rPr lang="ru-RU" sz="1800" b="1" dirty="0" smtClean="0"/>
              <a:t> (</a:t>
            </a:r>
            <a:r>
              <a:rPr lang="ru-RU" sz="1800" b="1" dirty="0" smtClean="0">
                <a:hlinkClick r:id="rId6" tooltip="Казань"/>
              </a:rPr>
              <a:t>Казань</a:t>
            </a:r>
            <a:r>
              <a:rPr lang="ru-RU" sz="1800" b="1" dirty="0" smtClean="0"/>
              <a:t>)</a:t>
            </a:r>
            <a:br>
              <a:rPr lang="ru-RU" sz="1800" b="1" dirty="0" smtClean="0"/>
            </a:br>
            <a:r>
              <a:rPr lang="ru-RU" sz="1800" b="1" dirty="0" smtClean="0"/>
              <a:t>17. </a:t>
            </a:r>
            <a:r>
              <a:rPr lang="ru-RU" sz="1800" b="1" dirty="0" smtClean="0">
                <a:hlinkClick r:id="rId7" tooltip="Республика Тыва"/>
              </a:rPr>
              <a:t>Республика Тыва</a:t>
            </a:r>
            <a:r>
              <a:rPr lang="ru-RU" sz="1800" b="1" dirty="0" smtClean="0"/>
              <a:t> (</a:t>
            </a:r>
            <a:r>
              <a:rPr lang="ru-RU" sz="1800" b="1" dirty="0" smtClean="0">
                <a:hlinkClick r:id="rId8" tooltip="Кызыл"/>
              </a:rPr>
              <a:t>Кызыл</a:t>
            </a:r>
            <a:r>
              <a:rPr lang="ru-RU" sz="1800" b="1" dirty="0" smtClean="0"/>
              <a:t>)</a:t>
            </a:r>
            <a:br>
              <a:rPr lang="ru-RU" sz="1800" b="1" dirty="0" smtClean="0"/>
            </a:br>
            <a:endParaRPr lang="ru-RU" sz="18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14810" y="478632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18. </a:t>
            </a:r>
            <a:r>
              <a:rPr lang="ru-RU" b="1" dirty="0" smtClean="0">
                <a:hlinkClick r:id="rId9" tooltip="Удмуртская Республика"/>
              </a:rPr>
              <a:t>Удмуртская Республика</a:t>
            </a:r>
            <a:r>
              <a:rPr lang="ru-RU" b="1" dirty="0" smtClean="0"/>
              <a:t> (</a:t>
            </a:r>
            <a:r>
              <a:rPr lang="ru-RU" b="1" dirty="0" smtClean="0">
                <a:hlinkClick r:id="rId10" tooltip="Ижевск"/>
              </a:rPr>
              <a:t>Ижевск</a:t>
            </a:r>
            <a:r>
              <a:rPr lang="ru-RU" b="1" dirty="0" smtClean="0"/>
              <a:t>)</a:t>
            </a:r>
            <a:br>
              <a:rPr lang="ru-RU" b="1" dirty="0" smtClean="0"/>
            </a:br>
            <a:r>
              <a:rPr lang="ru-RU" b="1" dirty="0" smtClean="0"/>
              <a:t>19. </a:t>
            </a:r>
            <a:r>
              <a:rPr lang="ru-RU" b="1" dirty="0" smtClean="0">
                <a:hlinkClick r:id="rId11" tooltip="Республика Хакасия"/>
              </a:rPr>
              <a:t>Республика Хакасия</a:t>
            </a:r>
            <a:r>
              <a:rPr lang="ru-RU" b="1" dirty="0" smtClean="0"/>
              <a:t> (</a:t>
            </a:r>
            <a:r>
              <a:rPr lang="ru-RU" b="1" dirty="0" smtClean="0">
                <a:hlinkClick r:id="rId12" tooltip="Абакан"/>
              </a:rPr>
              <a:t>Абакан</a:t>
            </a:r>
            <a:r>
              <a:rPr lang="ru-RU" b="1" dirty="0" smtClean="0"/>
              <a:t>)</a:t>
            </a:r>
            <a:br>
              <a:rPr lang="ru-RU" b="1" dirty="0" smtClean="0"/>
            </a:br>
            <a:r>
              <a:rPr lang="ru-RU" b="1" dirty="0" smtClean="0"/>
              <a:t>20. </a:t>
            </a:r>
            <a:r>
              <a:rPr lang="ru-RU" b="1" dirty="0" smtClean="0">
                <a:hlinkClick r:id="rId13" tooltip="Чеченская Республика"/>
              </a:rPr>
              <a:t>Чеченская Республика</a:t>
            </a:r>
            <a:r>
              <a:rPr lang="ru-RU" b="1" dirty="0" smtClean="0"/>
              <a:t> (</a:t>
            </a:r>
            <a:r>
              <a:rPr lang="ru-RU" b="1" dirty="0" smtClean="0">
                <a:hlinkClick r:id="rId14" tooltip="Грозный"/>
              </a:rPr>
              <a:t>Грозный</a:t>
            </a:r>
            <a:r>
              <a:rPr lang="ru-RU" b="1" dirty="0" smtClean="0"/>
              <a:t>)</a:t>
            </a:r>
            <a:br>
              <a:rPr lang="ru-RU" b="1" dirty="0" smtClean="0"/>
            </a:br>
            <a:r>
              <a:rPr lang="ru-RU" b="1" dirty="0" smtClean="0"/>
              <a:t>21. </a:t>
            </a:r>
            <a:r>
              <a:rPr lang="ru-RU" b="1" dirty="0" smtClean="0">
                <a:hlinkClick r:id="rId15" tooltip="Чувашская Республика - Чувашия"/>
              </a:rPr>
              <a:t>Чувашская Республика - Чувашия</a:t>
            </a:r>
            <a:r>
              <a:rPr lang="ru-RU" b="1" dirty="0" smtClean="0"/>
              <a:t> (</a:t>
            </a:r>
            <a:r>
              <a:rPr lang="ru-RU" b="1" dirty="0" smtClean="0">
                <a:hlinkClick r:id="rId16" tooltip="Чебоксары"/>
              </a:rPr>
              <a:t>Чебоксары</a:t>
            </a:r>
            <a:r>
              <a:rPr lang="ru-RU" b="1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</TotalTime>
  <Words>477</Words>
  <Application>Microsoft Office PowerPoint</Application>
  <PresentationFormat>Экран (4:3)</PresentationFormat>
  <Paragraphs>153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Современное федеративное устройство России</vt:lpstr>
      <vt:lpstr>Слайд 2</vt:lpstr>
      <vt:lpstr>Слайд 3</vt:lpstr>
      <vt:lpstr>Слайд 4</vt:lpstr>
      <vt:lpstr>Слайд 5</vt:lpstr>
      <vt:lpstr>  21 республика   9 краёв 46 областей   2 города федерального значения   1 автономная область   4 автономных округа </vt:lpstr>
      <vt:lpstr>Слайд 7</vt:lpstr>
      <vt:lpstr>Слайд 8</vt:lpstr>
      <vt:lpstr> Республики РФ </vt:lpstr>
      <vt:lpstr>Слайд 10</vt:lpstr>
      <vt:lpstr>Алтайский край (Барнаул) Камчатский край (Петропавловск-Камчатский) Хабаровский край (Хабаровск) Краснодарский край (Краснодар) Красноярский край (Красноярск) Пермский край (Пермь) Приморский край (Владивосток) Ставропольский край (Ставрополь) Забайкальский край (Чита) </vt:lpstr>
      <vt:lpstr>46 областей Российской Федерации</vt:lpstr>
      <vt:lpstr>Перечень областей Российской Федерации </vt:lpstr>
      <vt:lpstr>Слайд 14</vt:lpstr>
      <vt:lpstr>4 субъекта РФ имеют статус автономных округов </vt:lpstr>
      <vt:lpstr>Автономные округа </vt:lpstr>
      <vt:lpstr>Автономная область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Современное федеративное устройство России</dc:title>
  <dc:creator>COMP</dc:creator>
  <cp:lastModifiedBy>Home</cp:lastModifiedBy>
  <cp:revision>23</cp:revision>
  <dcterms:created xsi:type="dcterms:W3CDTF">2011-09-06T15:55:20Z</dcterms:created>
  <dcterms:modified xsi:type="dcterms:W3CDTF">2014-02-01T12:12:45Z</dcterms:modified>
</cp:coreProperties>
</file>