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63" r:id="rId5"/>
    <p:sldId id="264" r:id="rId6"/>
    <p:sldId id="258" r:id="rId7"/>
    <p:sldId id="265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5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4293096"/>
            <a:ext cx="7406640" cy="1472184"/>
          </a:xfrm>
        </p:spPr>
        <p:txBody>
          <a:bodyPr>
            <a:noAutofit/>
          </a:bodyPr>
          <a:lstStyle/>
          <a:p>
            <a:pPr algn="r"/>
            <a:r>
              <a:rPr lang="ru-RU" sz="7200" dirty="0" smtClean="0"/>
              <a:t>Крещение</a:t>
            </a:r>
            <a:br>
              <a:rPr lang="ru-RU" sz="7200" dirty="0" smtClean="0"/>
            </a:br>
            <a:r>
              <a:rPr lang="ru-RU" sz="7200" dirty="0" smtClean="0"/>
              <a:t> Руси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ИСТОРИЧЕСКОЕ  ЗНАЧЕНИЕ</a:t>
            </a:r>
            <a:br>
              <a:rPr lang="ru-RU" sz="3200" dirty="0" smtClean="0"/>
            </a:br>
            <a:r>
              <a:rPr lang="ru-RU" sz="3200" dirty="0" smtClean="0"/>
              <a:t>ПРИНЯТИЯ  КРЕЩЕНИЯ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Киеве была построена церковь Святого Василия и церковь Богородицы ("Десятинная</a:t>
            </a:r>
            <a:r>
              <a:rPr lang="ru-RU" dirty="0" smtClean="0"/>
              <a:t>")</a:t>
            </a:r>
          </a:p>
          <a:p>
            <a:r>
              <a:rPr lang="ru-RU" dirty="0" smtClean="0"/>
              <a:t>Книги с текстами богослужений стали переводить с греческого языка на </a:t>
            </a:r>
            <a:r>
              <a:rPr lang="ru-RU" dirty="0" smtClean="0"/>
              <a:t>славянский</a:t>
            </a:r>
          </a:p>
          <a:p>
            <a:r>
              <a:rPr lang="ru-RU" dirty="0" smtClean="0"/>
              <a:t>Поднялся и укрепился </a:t>
            </a:r>
            <a:r>
              <a:rPr lang="ru-RU" dirty="0" smtClean="0"/>
              <a:t>международный авторитет Руси.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Выделить основные направления политики князя Владимира</a:t>
            </a:r>
          </a:p>
          <a:p>
            <a:r>
              <a:rPr lang="ru-RU" dirty="0" smtClean="0"/>
              <a:t>Сформировать представление о причинах принятия христианства</a:t>
            </a:r>
          </a:p>
          <a:p>
            <a:r>
              <a:rPr lang="ru-RU" dirty="0" smtClean="0"/>
              <a:t>Выявить положительное влияние крещения Руси на судьбу </a:t>
            </a:r>
            <a:r>
              <a:rPr lang="ru-RU" smtClean="0"/>
              <a:t>российской цивилизации.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229600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Владимир </a:t>
            </a:r>
            <a:r>
              <a:rPr lang="ru-RU" b="1" dirty="0" err="1" smtClean="0"/>
              <a:t>Святославич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Святой (Красное Солнышко)</a:t>
            </a:r>
            <a:br>
              <a:rPr lang="ru-RU" b="1" dirty="0" smtClean="0"/>
            </a:br>
            <a:r>
              <a:rPr lang="ru-RU" b="1" i="1" dirty="0" smtClean="0"/>
              <a:t>князь киевский 980-1015гг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  <p:pic>
        <p:nvPicPr>
          <p:cNvPr id="1026" name="Picture 2" descr="D:\Лена\Desktop\1307715119_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332037"/>
            <a:ext cx="4205118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_7e9c2_a7a14926_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-315416"/>
            <a:ext cx="7151740" cy="7605161"/>
          </a:xfrm>
        </p:spPr>
      </p:pic>
      <p:sp>
        <p:nvSpPr>
          <p:cNvPr id="5" name="TextBox 4"/>
          <p:cNvSpPr txBox="1"/>
          <p:nvPr/>
        </p:nvSpPr>
        <p:spPr>
          <a:xfrm>
            <a:off x="2195736" y="764704"/>
            <a:ext cx="5688632" cy="5704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Рождение Владимира: 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около 962 г.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Начало новгородского княжения Владимира: 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969 г.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Вступление Владимира в Киев: 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11 июля 978 г.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Убийство Ярополка: 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июль 978 г.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Языческая реформа Владимира: 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980 г.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Убийство варягов-христиан в Киеве: 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12 июля 983 г.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Начало переговоров с Византией о женитьбе Владимира на Анне: 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лето 986 г.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Крещение в Киеве: 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987 г.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algn="ctr"/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Возвращение в Киев. Начало крещения Руси: 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начало осени 989 г.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Начало строительства Киевской Десятинной церкви: 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991 г.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Освящение Киевской Десятинной церкви: 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12 мая 996 г.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Перенесение мощей княгини Ольги в Десятинную церковь: 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999 г.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Смерть Анны: 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1011 г.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Смерть Владимира: 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15 июля 1015 г.</a:t>
            </a:r>
            <a:endParaRPr lang="ru-RU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D:\Лена\Desktop\Клятва Сварожич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84584" y="-165426"/>
            <a:ext cx="10379447" cy="702342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-180528" y="332656"/>
            <a:ext cx="96266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Первая религиозная реформа князя Владимира</a:t>
            </a:r>
          </a:p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 сделала из Перуна «бога богов»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Введение христианства на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Руси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Крещение княгини Ольги в Константинополе в 957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	  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 </a:t>
            </a:r>
            <a:r>
              <a:rPr lang="ru-RU" b="1" dirty="0" smtClean="0"/>
              <a:t>Развитие международных отношений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  </a:t>
            </a:r>
          </a:p>
          <a:p>
            <a:pPr algn="ctr">
              <a:buNone/>
            </a:pPr>
            <a:r>
              <a:rPr lang="ru-RU" b="1" u="sng" dirty="0" smtClean="0"/>
              <a:t>Крещение Руси</a:t>
            </a: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Baptizm_in_DNEP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252536" y="0"/>
            <a:ext cx="9962484" cy="71397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827584" y="5013176"/>
            <a:ext cx="756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  <a:latin typeface="+mj-lt"/>
              </a:rPr>
              <a:t>Крещение </a:t>
            </a:r>
            <a:r>
              <a:rPr lang="ru-RU" sz="5400" b="1" dirty="0" smtClean="0">
                <a:solidFill>
                  <a:schemeClr val="bg1"/>
                </a:solidFill>
                <a:latin typeface="+mj-lt"/>
              </a:rPr>
              <a:t>Р</a:t>
            </a:r>
            <a:r>
              <a:rPr lang="ru-RU" sz="5400" b="1" dirty="0" smtClean="0">
                <a:solidFill>
                  <a:schemeClr val="bg1"/>
                </a:solidFill>
                <a:latin typeface="+mj-lt"/>
              </a:rPr>
              <a:t>уси</a:t>
            </a:r>
          </a:p>
          <a:p>
            <a:pPr algn="ctr"/>
            <a:r>
              <a:rPr lang="ru-RU" sz="5400" b="1" dirty="0" smtClean="0">
                <a:solidFill>
                  <a:schemeClr val="bg1"/>
                </a:solidFill>
                <a:latin typeface="+mj-lt"/>
              </a:rPr>
              <a:t>988 год</a:t>
            </a:r>
            <a:endParaRPr lang="ru-RU" sz="54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20688"/>
          <a:ext cx="8229600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106649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причины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значения</a:t>
                      </a:r>
                      <a:endParaRPr lang="ru-RU" sz="3600" dirty="0"/>
                    </a:p>
                  </a:txBody>
                  <a:tcPr/>
                </a:tc>
              </a:tr>
              <a:tr h="4365959"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*Необходимость объединения племен.</a:t>
                      </a:r>
                    </a:p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*Оправдание социального неравенства</a:t>
                      </a:r>
                    </a:p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*Недопустимость международной изоляции</a:t>
                      </a:r>
                    </a:p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*Приобщение к византийской культуре.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*Сближение славянских и финно-угорских племен.</a:t>
                      </a:r>
                    </a:p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*Расширение международных связей.</a:t>
                      </a:r>
                    </a:p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*Развитие письменности.</a:t>
                      </a:r>
                    </a:p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*Нанесен удар по родовым обычаям.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СОПРОТИВЛЕНИЕ ЯЗЫЧНИКОВ</a:t>
            </a:r>
            <a:br>
              <a:rPr lang="ru-RU" sz="3600" dirty="0" smtClean="0"/>
            </a:br>
            <a:r>
              <a:rPr lang="ru-RU" sz="2800" dirty="0" smtClean="0"/>
              <a:t>«двоеверие» остатки язычества, сохранившиеся до наших дней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D:\Лена\Desktop\tre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422775" y="3303270"/>
            <a:ext cx="1524000" cy="1089660"/>
          </a:xfrm>
          <a:prstGeom prst="rect">
            <a:avLst/>
          </a:prstGeom>
          <a:noFill/>
        </p:spPr>
      </p:pic>
      <p:pic>
        <p:nvPicPr>
          <p:cNvPr id="2051" name="Picture 3" descr="D:\Лена\Desktop\00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492896"/>
            <a:ext cx="3492500" cy="3568700"/>
          </a:xfrm>
          <a:prstGeom prst="rect">
            <a:avLst/>
          </a:prstGeom>
          <a:noFill/>
        </p:spPr>
      </p:pic>
      <p:pic>
        <p:nvPicPr>
          <p:cNvPr id="2052" name="Picture 4" descr="D:\Лена\Desktop\477_slavan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700808"/>
            <a:ext cx="3168352" cy="2376264"/>
          </a:xfrm>
          <a:prstGeom prst="rect">
            <a:avLst/>
          </a:prstGeom>
          <a:noFill/>
        </p:spPr>
      </p:pic>
      <p:pic>
        <p:nvPicPr>
          <p:cNvPr id="2053" name="Picture 5" descr="D:\Лена\Desktop\iQL9Q9JN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1700808"/>
            <a:ext cx="2909832" cy="2424860"/>
          </a:xfrm>
          <a:prstGeom prst="rect">
            <a:avLst/>
          </a:prstGeom>
          <a:noFill/>
        </p:spPr>
      </p:pic>
      <p:pic>
        <p:nvPicPr>
          <p:cNvPr id="2054" name="Picture 6" descr="D:\Лена\Desktop\95235434534642652435624564890-98907889090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4373724"/>
            <a:ext cx="3312368" cy="2484276"/>
          </a:xfrm>
          <a:prstGeom prst="rect">
            <a:avLst/>
          </a:prstGeom>
          <a:noFill/>
        </p:spPr>
      </p:pic>
      <p:pic>
        <p:nvPicPr>
          <p:cNvPr id="2055" name="Picture 7" descr="D:\Лена\Desktop\tr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797152"/>
            <a:ext cx="2882305" cy="2060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</TotalTime>
  <Words>138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Крещение  Руси</vt:lpstr>
      <vt:lpstr>Цели урока:</vt:lpstr>
      <vt:lpstr>Владимир Святославич Святой (Красное Солнышко) князь киевский 980-1015гг </vt:lpstr>
      <vt:lpstr>Слайд 4</vt:lpstr>
      <vt:lpstr>Слайд 5</vt:lpstr>
      <vt:lpstr>Введение христианства на  Руси</vt:lpstr>
      <vt:lpstr>Слайд 7</vt:lpstr>
      <vt:lpstr>Слайд 8</vt:lpstr>
      <vt:lpstr>СОПРОТИВЛЕНИЕ ЯЗЫЧНИКОВ «двоеверие» остатки язычества, сохранившиеся до наших дней </vt:lpstr>
      <vt:lpstr>ИСТОРИЧЕСКОЕ  ЗНАЧЕНИЕ ПРИНЯТИЯ  КРЕЩЕНИЯ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Крещение  Руси</dc:title>
  <dc:creator>Лена</dc:creator>
  <cp:lastModifiedBy>Лена</cp:lastModifiedBy>
  <cp:revision>8</cp:revision>
  <dcterms:created xsi:type="dcterms:W3CDTF">2013-12-08T13:28:25Z</dcterms:created>
  <dcterms:modified xsi:type="dcterms:W3CDTF">2013-12-08T14:36:10Z</dcterms:modified>
</cp:coreProperties>
</file>