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66" r:id="rId6"/>
    <p:sldId id="259" r:id="rId7"/>
    <p:sldId id="260" r:id="rId8"/>
    <p:sldId id="261" r:id="rId9"/>
    <p:sldId id="263" r:id="rId10"/>
    <p:sldId id="262" r:id="rId11"/>
    <p:sldId id="268" r:id="rId12"/>
    <p:sldId id="264" r:id="rId13"/>
    <p:sldId id="265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0D83-8F4D-48F0-A6ED-DC8B4D29771A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9C0BB17-A329-4950-B97E-B545D384932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0D83-8F4D-48F0-A6ED-DC8B4D29771A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BB17-A329-4950-B97E-B545D38493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0D83-8F4D-48F0-A6ED-DC8B4D29771A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BB17-A329-4950-B97E-B545D38493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0D83-8F4D-48F0-A6ED-DC8B4D29771A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BB17-A329-4950-B97E-B545D38493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0D83-8F4D-48F0-A6ED-DC8B4D29771A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BB17-A329-4950-B97E-B545D384932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0D83-8F4D-48F0-A6ED-DC8B4D29771A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BB17-A329-4950-B97E-B545D38493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0D83-8F4D-48F0-A6ED-DC8B4D29771A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BB17-A329-4950-B97E-B545D38493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0D83-8F4D-48F0-A6ED-DC8B4D29771A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BB17-A329-4950-B97E-B545D38493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0D83-8F4D-48F0-A6ED-DC8B4D29771A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BB17-A329-4950-B97E-B545D38493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0D83-8F4D-48F0-A6ED-DC8B4D29771A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BB17-A329-4950-B97E-B545D384932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0D83-8F4D-48F0-A6ED-DC8B4D29771A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BB17-A329-4950-B97E-B545D384932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9AB0D83-8F4D-48F0-A6ED-DC8B4D29771A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9C0BB17-A329-4950-B97E-B545D384932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5 класс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ДРЕВНИЙ ВОСТОК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6096" y="5661248"/>
            <a:ext cx="30957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/>
              <a:t>Зубкина</a:t>
            </a:r>
            <a:r>
              <a:rPr lang="ru-RU" b="1" dirty="0" smtClean="0"/>
              <a:t> Ольга Петровна</a:t>
            </a:r>
          </a:p>
          <a:p>
            <a:r>
              <a:rPr lang="ru-RU" b="1" dirty="0" smtClean="0"/>
              <a:t>ГБОУ СОШ №629</a:t>
            </a:r>
          </a:p>
          <a:p>
            <a:r>
              <a:rPr lang="ru-RU" b="1" dirty="0"/>
              <a:t>г</a:t>
            </a:r>
            <a:r>
              <a:rPr lang="ru-RU" b="1" dirty="0" smtClean="0"/>
              <a:t>ород Москва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00875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Реши </a:t>
            </a:r>
            <a:r>
              <a:rPr lang="ru-RU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кросворд</a:t>
            </a:r>
            <a:endParaRPr lang="ru-RU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 descr="http://festival.1september.ru/articles/500788/img1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700808"/>
            <a:ext cx="5112568" cy="50405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51520" y="1700808"/>
            <a:ext cx="39604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</a:pPr>
            <a:r>
              <a:rPr lang="ru-RU" sz="2400" b="1" i="1" dirty="0" smtClean="0"/>
              <a:t>Основное </a:t>
            </a:r>
          </a:p>
          <a:p>
            <a:pPr lvl="0"/>
            <a:r>
              <a:rPr lang="ru-RU" sz="2400" b="1" i="1" dirty="0" smtClean="0"/>
              <a:t>удобрение </a:t>
            </a:r>
            <a:r>
              <a:rPr lang="ru-RU" sz="2400" b="1" i="1" dirty="0"/>
              <a:t>на полях Древнего Египта</a:t>
            </a:r>
          </a:p>
          <a:p>
            <a:pPr lvl="0"/>
            <a:r>
              <a:rPr lang="ru-RU" sz="2400" b="1" i="1" dirty="0" smtClean="0"/>
              <a:t>2. Одна </a:t>
            </a:r>
            <a:r>
              <a:rPr lang="ru-RU" sz="2400" b="1" i="1" dirty="0"/>
              <a:t>из рек Индии</a:t>
            </a:r>
          </a:p>
          <a:p>
            <a:pPr lvl="0"/>
            <a:r>
              <a:rPr lang="ru-RU" sz="2400" b="1" i="1" dirty="0" smtClean="0"/>
              <a:t>3. “Жилище </a:t>
            </a:r>
            <a:r>
              <a:rPr lang="ru-RU" sz="2400" b="1" i="1" dirty="0"/>
              <a:t>богов”</a:t>
            </a:r>
          </a:p>
          <a:p>
            <a:pPr lvl="0"/>
            <a:r>
              <a:rPr lang="ru-RU" sz="2400" b="1" i="1" dirty="0" smtClean="0"/>
              <a:t>4. Штурмовое </a:t>
            </a:r>
            <a:r>
              <a:rPr lang="ru-RU" sz="2400" b="1" i="1" dirty="0"/>
              <a:t>оружие</a:t>
            </a:r>
          </a:p>
          <a:p>
            <a:pPr lvl="0"/>
            <a:r>
              <a:rPr lang="ru-RU" sz="2400" b="1" i="1" dirty="0" smtClean="0"/>
              <a:t>5. Материал </a:t>
            </a:r>
            <a:r>
              <a:rPr lang="ru-RU" sz="2400" b="1" i="1" dirty="0"/>
              <a:t>для письма в Китае</a:t>
            </a:r>
          </a:p>
          <a:p>
            <a:pPr lvl="0"/>
            <a:r>
              <a:rPr lang="ru-RU" sz="2400" b="1" i="1" dirty="0" smtClean="0"/>
              <a:t>6. Город </a:t>
            </a:r>
            <a:r>
              <a:rPr lang="ru-RU" sz="2400" b="1" i="1" dirty="0" err="1"/>
              <a:t>Двуречья</a:t>
            </a:r>
            <a:endParaRPr lang="ru-RU" sz="2400" b="1" i="1" dirty="0"/>
          </a:p>
          <a:p>
            <a:pPr lvl="0"/>
            <a:r>
              <a:rPr lang="ru-RU" sz="2400" b="1" i="1" dirty="0" smtClean="0"/>
              <a:t>7. Гроб</a:t>
            </a:r>
            <a:r>
              <a:rPr lang="ru-RU" sz="2400" b="1" i="1" dirty="0"/>
              <a:t>, где хранится мумия</a:t>
            </a:r>
          </a:p>
          <a:p>
            <a:pPr lvl="0"/>
            <a:r>
              <a:rPr lang="ru-RU" sz="2400" b="1" i="1" dirty="0" smtClean="0"/>
              <a:t>8. Подвижная </a:t>
            </a:r>
            <a:r>
              <a:rPr lang="ru-RU" sz="2400" b="1" i="1" dirty="0"/>
              <a:t>ударная сила</a:t>
            </a:r>
          </a:p>
        </p:txBody>
      </p:sp>
    </p:spTree>
    <p:extLst>
      <p:ext uri="{BB962C8B-B14F-4D97-AF65-F5344CB8AC3E}">
        <p14:creationId xmlns:p14="http://schemas.microsoft.com/office/powerpoint/2010/main" val="1305767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Определите, в какой стране находятся эти памятники, их названия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 </a:t>
            </a:r>
          </a:p>
          <a:p>
            <a:r>
              <a:rPr lang="ru-RU" dirty="0"/>
              <a:t>   </a:t>
            </a:r>
            <a:r>
              <a:rPr lang="ru-RU" dirty="0" smtClean="0"/>
              <a:t>         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            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25" y="1941021"/>
            <a:ext cx="2390775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448" y="1941021"/>
            <a:ext cx="178117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909" y="4221088"/>
            <a:ext cx="2167706" cy="24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58" y="4437112"/>
            <a:ext cx="2407629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834" y="4504405"/>
            <a:ext cx="3136404" cy="1844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95084"/>
            <a:ext cx="2607439" cy="1949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8988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 знатоков</a:t>
            </a:r>
            <a:endParaRPr lang="ru-RU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b="1" i="1" dirty="0"/>
              <a:t>Какой дикий зверь явился источником жизни многих поколений людей Междуречья? </a:t>
            </a:r>
          </a:p>
          <a:p>
            <a:r>
              <a:rPr lang="ru-RU" b="1" i="1" dirty="0"/>
              <a:t>1 слог – морское животное, 2 слог – междометие, целое – родина фараона </a:t>
            </a:r>
          </a:p>
          <a:p>
            <a:r>
              <a:rPr lang="ru-RU" b="1" i="1" dirty="0"/>
              <a:t>В какой библиотеке были несгораемые книги? </a:t>
            </a:r>
          </a:p>
          <a:p>
            <a:r>
              <a:rPr lang="ru-RU" b="1" i="1" dirty="0"/>
              <a:t>В какой стране были самые длинные стены? </a:t>
            </a:r>
            <a:r>
              <a:rPr lang="ru-RU" b="1" i="1" dirty="0" smtClean="0"/>
              <a:t>(</a:t>
            </a:r>
            <a:endParaRPr lang="ru-RU" b="1" i="1" dirty="0"/>
          </a:p>
          <a:p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242093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u="sng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Сопоставь</a:t>
            </a:r>
            <a:endParaRPr lang="ru-RU" sz="54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325150"/>
              </p:ext>
            </p:extLst>
          </p:nvPr>
        </p:nvGraphicFramePr>
        <p:xfrm>
          <a:off x="251520" y="1700808"/>
          <a:ext cx="8435280" cy="45925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4"/>
                <a:gridCol w="3641576"/>
                <a:gridCol w="462880"/>
                <a:gridCol w="3754760"/>
              </a:tblGrid>
              <a:tr h="590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err="1">
                          <a:effectLst/>
                        </a:rPr>
                        <a:t>Ашшурбанапал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А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Разделение на касты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590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2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Дарий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Б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err="1">
                          <a:effectLst/>
                        </a:rPr>
                        <a:t>Пирамила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590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3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Хеопс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В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Законы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590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4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Брахма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Г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Библиотека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590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5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Хаммурапи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Д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Персидская держава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3272552"/>
            <a:ext cx="44114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те: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069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26128" y="451032"/>
            <a:ext cx="82365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Восстановите порядок букв  в  словах</a:t>
            </a:r>
            <a:endParaRPr kumimoji="0" lang="ru-RU" sz="3200" b="1" i="0" u="sng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859336"/>
              </p:ext>
            </p:extLst>
          </p:nvPr>
        </p:nvGraphicFramePr>
        <p:xfrm>
          <a:off x="457200" y="1752600"/>
          <a:ext cx="8229600" cy="459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111601"/>
              </p:ext>
            </p:extLst>
          </p:nvPr>
        </p:nvGraphicFramePr>
        <p:xfrm>
          <a:off x="467544" y="2708920"/>
          <a:ext cx="6095999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1390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Ф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541577"/>
              </p:ext>
            </p:extLst>
          </p:nvPr>
        </p:nvGraphicFramePr>
        <p:xfrm>
          <a:off x="467544" y="3789040"/>
          <a:ext cx="6095997" cy="459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885285"/>
              </p:ext>
            </p:extLst>
          </p:nvPr>
        </p:nvGraphicFramePr>
        <p:xfrm>
          <a:off x="467544" y="4653136"/>
          <a:ext cx="6095999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399382"/>
              </p:ext>
            </p:extLst>
          </p:nvPr>
        </p:nvGraphicFramePr>
        <p:xfrm>
          <a:off x="467544" y="5589241"/>
          <a:ext cx="6095999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50405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451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Давайте вспомним?</a:t>
            </a:r>
            <a:endParaRPr lang="ru-RU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i="1" dirty="0"/>
              <a:t>Назовите все страны Древнего Востока, с которыми вы </a:t>
            </a:r>
            <a:r>
              <a:rPr lang="ru-RU" sz="3200" b="1" i="1" dirty="0" smtClean="0"/>
              <a:t>познакомились?</a:t>
            </a:r>
          </a:p>
          <a:p>
            <a:r>
              <a:rPr lang="ru-RU" sz="3200" b="1" i="1" dirty="0" smtClean="0"/>
              <a:t>В долине каких рек зародились цивилизации Древнего Востока?</a:t>
            </a:r>
          </a:p>
          <a:p>
            <a:r>
              <a:rPr lang="ru-RU" sz="3200" b="1" i="1" dirty="0" smtClean="0"/>
              <a:t>На какие группы делилось общество в государствах Древнего Востока?</a:t>
            </a:r>
          </a:p>
          <a:p>
            <a:endParaRPr lang="ru-RU" sz="3200" b="1" i="1" dirty="0" smtClean="0"/>
          </a:p>
          <a:p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532257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Примени </a:t>
            </a:r>
            <a:r>
              <a:rPr lang="ru-RU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знания  </a:t>
            </a:r>
            <a:br>
              <a:rPr lang="ru-RU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 проверь    своё   внимание</a:t>
            </a:r>
            <a:r>
              <a:rPr lang="ru-RU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br>
              <a:rPr lang="ru-RU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466846"/>
              </p:ext>
            </p:extLst>
          </p:nvPr>
        </p:nvGraphicFramePr>
        <p:xfrm>
          <a:off x="539552" y="1628800"/>
          <a:ext cx="8064896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4608512">
                <a:tc>
                  <a:txBody>
                    <a:bodyPr/>
                    <a:lstStyle/>
                    <a:p>
                      <a:pPr lvl="0"/>
                      <a:r>
                        <a:rPr lang="ru-RU" sz="3600" dirty="0" err="1" smtClean="0"/>
                        <a:t>Оазес</a:t>
                      </a:r>
                      <a:endParaRPr lang="ru-RU" sz="3600" dirty="0" smtClean="0"/>
                    </a:p>
                    <a:p>
                      <a:pPr lvl="0"/>
                      <a:r>
                        <a:rPr lang="ru-RU" sz="3600" dirty="0" err="1" smtClean="0"/>
                        <a:t>Папирас</a:t>
                      </a:r>
                      <a:endParaRPr lang="ru-RU" sz="3600" dirty="0" smtClean="0"/>
                    </a:p>
                    <a:p>
                      <a:pPr lvl="0"/>
                      <a:r>
                        <a:rPr lang="ru-RU" sz="3600" dirty="0" err="1" smtClean="0"/>
                        <a:t>Глинопись</a:t>
                      </a:r>
                      <a:endParaRPr lang="ru-RU" sz="3600" dirty="0" smtClean="0"/>
                    </a:p>
                    <a:p>
                      <a:pPr lvl="0"/>
                      <a:r>
                        <a:rPr lang="ru-RU" sz="3600" dirty="0" err="1" smtClean="0"/>
                        <a:t>Иероглефы</a:t>
                      </a:r>
                      <a:endParaRPr lang="ru-RU" sz="3600" dirty="0" smtClean="0"/>
                    </a:p>
                    <a:p>
                      <a:pPr lvl="0"/>
                      <a:r>
                        <a:rPr lang="ru-RU" sz="3600" dirty="0" err="1" smtClean="0"/>
                        <a:t>Мумея</a:t>
                      </a:r>
                      <a:endParaRPr lang="ru-RU" sz="3600" dirty="0" smtClean="0"/>
                    </a:p>
                    <a:p>
                      <a:pPr lvl="0"/>
                      <a:r>
                        <a:rPr lang="ru-RU" sz="3600" dirty="0" err="1" smtClean="0"/>
                        <a:t>Диржава</a:t>
                      </a:r>
                      <a:endParaRPr lang="ru-RU" sz="3600" dirty="0" smtClean="0"/>
                    </a:p>
                    <a:p>
                      <a:pPr lvl="0"/>
                      <a:r>
                        <a:rPr lang="ru-RU" sz="3600" dirty="0" err="1" smtClean="0"/>
                        <a:t>Заповиди</a:t>
                      </a:r>
                      <a:endParaRPr lang="ru-RU" sz="3600" dirty="0" smtClean="0"/>
                    </a:p>
                    <a:p>
                      <a:pPr lvl="0"/>
                      <a:endParaRPr lang="ru-RU" sz="3600" dirty="0" smtClean="0"/>
                    </a:p>
                    <a:p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600" dirty="0" err="1" smtClean="0"/>
                        <a:t>Калонии</a:t>
                      </a:r>
                      <a:endParaRPr lang="ru-RU" sz="3600" dirty="0" smtClean="0"/>
                    </a:p>
                    <a:p>
                      <a:pPr lvl="0"/>
                      <a:r>
                        <a:rPr lang="ru-RU" sz="3600" dirty="0" err="1" smtClean="0"/>
                        <a:t>Саркафаг</a:t>
                      </a:r>
                      <a:endParaRPr lang="ru-RU" sz="3600" dirty="0" smtClean="0"/>
                    </a:p>
                    <a:p>
                      <a:pPr lvl="0"/>
                      <a:r>
                        <a:rPr lang="ru-RU" sz="3600" dirty="0" err="1" smtClean="0"/>
                        <a:t>Менфис</a:t>
                      </a:r>
                      <a:endParaRPr lang="ru-RU" sz="3600" dirty="0" smtClean="0"/>
                    </a:p>
                    <a:p>
                      <a:pPr lvl="0"/>
                      <a:r>
                        <a:rPr lang="ru-RU" sz="3600" dirty="0" err="1" smtClean="0"/>
                        <a:t>Делта</a:t>
                      </a:r>
                      <a:endParaRPr lang="ru-RU" sz="3600" dirty="0" smtClean="0"/>
                    </a:p>
                    <a:p>
                      <a:pPr lvl="0"/>
                      <a:r>
                        <a:rPr lang="ru-RU" sz="3600" dirty="0" err="1" smtClean="0"/>
                        <a:t>Свинкс</a:t>
                      </a:r>
                      <a:endParaRPr lang="ru-RU" sz="3600" dirty="0" smtClean="0"/>
                    </a:p>
                    <a:p>
                      <a:pPr lvl="0"/>
                      <a:r>
                        <a:rPr lang="ru-RU" sz="3600" dirty="0" err="1" smtClean="0"/>
                        <a:t>Хамурапи</a:t>
                      </a:r>
                      <a:endParaRPr lang="ru-RU" sz="3600" dirty="0" smtClean="0"/>
                    </a:p>
                    <a:p>
                      <a:pPr lvl="0"/>
                      <a:r>
                        <a:rPr lang="ru-RU" sz="3600" dirty="0" err="1" smtClean="0"/>
                        <a:t>Фораон</a:t>
                      </a:r>
                      <a:endParaRPr lang="ru-RU" sz="3600" dirty="0" smtClean="0"/>
                    </a:p>
                    <a:p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189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Позови на помощь истории географию</a:t>
            </a:r>
            <a:endParaRPr lang="ru-RU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775070"/>
              </p:ext>
            </p:extLst>
          </p:nvPr>
        </p:nvGraphicFramePr>
        <p:xfrm>
          <a:off x="107504" y="1481406"/>
          <a:ext cx="9036495" cy="51159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7299"/>
                <a:gridCol w="1807299"/>
                <a:gridCol w="1807299"/>
                <a:gridCol w="1807299"/>
                <a:gridCol w="1807299"/>
              </a:tblGrid>
              <a:tr h="928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Страна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Реки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Моря, океаны,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Полуострова, равнины, горы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Часть света, материк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928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Индия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Средиземное море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Великая Китайская равнина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Южная Азия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543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Китай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Тигр, Евфрат.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Полуостров Индостан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Южная Азия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543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Египет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Нил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Желтое море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543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Ассирия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Верхнее течение р. Тигр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Западная Азия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543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Финикия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Персидский залив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Западная Азия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543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Двуречье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Инд, Ганг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Горы Гималаи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543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Персия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Индийский океан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930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84976" cy="1512168"/>
          </a:xfrm>
        </p:spPr>
        <p:txBody>
          <a:bodyPr>
            <a:noAutofit/>
          </a:bodyPr>
          <a:lstStyle/>
          <a:p>
            <a:r>
              <a:rPr lang="ru-RU" sz="16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Ученые </a:t>
            </a:r>
            <a:r>
              <a:rPr lang="ru-RU" sz="1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обнаружили  древнеегипетские  записи</a:t>
            </a:r>
            <a:r>
              <a:rPr lang="ru-RU" sz="16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рассказывающие  о  географии  </a:t>
            </a:r>
            <a:r>
              <a:rPr lang="ru-RU" sz="16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1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природных  условиях  </a:t>
            </a:r>
            <a:r>
              <a:rPr lang="ru-RU" sz="16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Египта. Однако </a:t>
            </a:r>
            <a:r>
              <a:rPr lang="ru-RU" sz="1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часть  текста  </a:t>
            </a:r>
            <a:r>
              <a:rPr lang="ru-RU" sz="16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была </a:t>
            </a:r>
            <a:r>
              <a:rPr lang="ru-RU" sz="1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повреждена</a:t>
            </a:r>
            <a:r>
              <a:rPr lang="ru-RU" sz="16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Помогите  ученым </a:t>
            </a:r>
            <a:r>
              <a:rPr lang="ru-RU" sz="16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восстановить </a:t>
            </a:r>
            <a:r>
              <a:rPr lang="ru-RU" sz="1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текст</a:t>
            </a:r>
            <a:r>
              <a:rPr lang="ru-RU" sz="16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вставив   пропущенные   слова</a:t>
            </a:r>
            <a:r>
              <a:rPr lang="ru-RU" sz="16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1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040560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endParaRPr lang="ru-RU" dirty="0"/>
          </a:p>
          <a:p>
            <a:r>
              <a:rPr lang="ru-RU" b="1" i="1" dirty="0" smtClean="0"/>
              <a:t>"Египет </a:t>
            </a:r>
            <a:r>
              <a:rPr lang="ru-RU" b="1" i="1" dirty="0"/>
              <a:t>простирается в основном с … на … . С запада он защищен полной диких зверей …, простирающейся на большое расстояние. Четвертая сторона вся омывается защищающим ее …,почти не имеющим пристаней. Теперь расскажем о природе реки. Вступив в Египет, … течет не по прямому направлению, а образуя всяческие извивы, ибо с каждой стороны реки находятся …, прорезанные ущельями и обрывами. …, разделяясь в нижней части Египта на много частей, образует т.н. по очертанию … . Ежегодно разливаясь, река наносит свежий … Река течет тихо и увлекает с собой много различной земли, поэтому по низким местам образуются топкие места и … ."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Слова для справки (для ответа подходят не все слова): </a:t>
            </a:r>
            <a:r>
              <a:rPr lang="ru-RU" b="1" i="1" dirty="0">
                <a:solidFill>
                  <a:srgbClr val="C00000"/>
                </a:solidFill>
              </a:rPr>
              <a:t>Нил, дельта, крокодилы, ил, болото, горы, море, озеро, пустыня, север, восток, юг, остров,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163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Вычеркни </a:t>
            </a:r>
            <a:r>
              <a:rPr lang="ru-RU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лишнее     слово </a:t>
            </a:r>
            <a:br>
              <a:rPr lang="ru-RU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  </a:t>
            </a:r>
            <a:r>
              <a:rPr lang="ru-RU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объясни </a:t>
            </a:r>
            <a:r>
              <a:rPr lang="ru-RU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почему</a:t>
            </a:r>
            <a:r>
              <a:rPr lang="ru-RU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ru-RU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lvl="0" indent="0">
              <a:buNone/>
            </a:pPr>
            <a:r>
              <a:rPr lang="ru-RU" b="1" dirty="0" smtClean="0"/>
              <a:t>1. </a:t>
            </a:r>
            <a:r>
              <a:rPr lang="ru-RU" dirty="0" smtClean="0"/>
              <a:t> </a:t>
            </a:r>
            <a:r>
              <a:rPr lang="ru-RU" sz="2800" b="1" i="1" dirty="0"/>
              <a:t>Нил, Тигр, Ганг, Вавилон;</a:t>
            </a:r>
            <a:br>
              <a:rPr lang="ru-RU" sz="2800" b="1" i="1" dirty="0"/>
            </a:br>
            <a:r>
              <a:rPr lang="ru-RU" sz="2800" b="1" i="1" dirty="0" smtClean="0"/>
              <a:t>2. </a:t>
            </a:r>
            <a:r>
              <a:rPr lang="ru-RU" sz="2800" b="1" i="1" smtClean="0"/>
              <a:t>алфавит</a:t>
            </a:r>
            <a:r>
              <a:rPr lang="ru-RU" sz="2800" b="1" i="1" dirty="0"/>
              <a:t>, пурпурная краска, корабль, бумага; </a:t>
            </a:r>
            <a:r>
              <a:rPr lang="ru-RU" sz="2800" b="1" i="1"/>
              <a:t/>
            </a:r>
            <a:br>
              <a:rPr lang="ru-RU" sz="2800" b="1" i="1"/>
            </a:br>
            <a:r>
              <a:rPr lang="ru-RU" sz="2800" b="1" i="1" smtClean="0"/>
              <a:t>чай</a:t>
            </a:r>
            <a:r>
              <a:rPr lang="ru-RU" sz="2800" b="1" i="1" dirty="0"/>
              <a:t>, алфавит, компас, шелк.</a:t>
            </a:r>
          </a:p>
          <a:p>
            <a:pPr marL="114300" lvl="0" indent="0">
              <a:buNone/>
            </a:pPr>
            <a:r>
              <a:rPr lang="ru-RU" sz="2800" b="1" i="1" dirty="0" smtClean="0"/>
              <a:t>2. а</a:t>
            </a:r>
            <a:r>
              <a:rPr lang="ru-RU" sz="2800" b="1" i="1" dirty="0"/>
              <a:t>) Брахман, шудры, фараон, неприкасаемые;</a:t>
            </a:r>
            <a:br>
              <a:rPr lang="ru-RU" sz="2800" b="1" i="1" dirty="0"/>
            </a:br>
            <a:r>
              <a:rPr lang="ru-RU" sz="2800" b="1" i="1" dirty="0"/>
              <a:t>б) шахматы, хлопок, корабль, сахар;</a:t>
            </a:r>
            <a:br>
              <a:rPr lang="ru-RU" sz="2800" b="1" i="1" dirty="0"/>
            </a:br>
            <a:r>
              <a:rPr lang="ru-RU" sz="2800" b="1" i="1" dirty="0"/>
              <a:t>в) пирамиды, иероглифы, папирус, клинопись.</a:t>
            </a:r>
          </a:p>
          <a:p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2199331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Определить </a:t>
            </a:r>
            <a:r>
              <a:rPr lang="ru-RU" sz="24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достижения  </a:t>
            </a:r>
            <a:r>
              <a:rPr lang="ru-RU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стран, которыми </a:t>
            </a:r>
            <a:r>
              <a:rPr lang="ru-RU" sz="24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мы  пользуемся  до  </a:t>
            </a:r>
            <a:r>
              <a:rPr lang="ru-RU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сих </a:t>
            </a:r>
            <a:r>
              <a:rPr lang="ru-RU" sz="24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пор</a:t>
            </a:r>
            <a:r>
              <a:rPr lang="ru-RU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18457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2900" b="1" i="1" dirty="0" smtClean="0"/>
              <a:t>Когда </a:t>
            </a:r>
            <a:r>
              <a:rPr lang="ru-RU" sz="2900" b="1" i="1" dirty="0"/>
              <a:t>путешественники попробовали это, они удивились, по цвету, этот продукт отличался от меда, а по вкусу он был слаще его. </a:t>
            </a:r>
          </a:p>
          <a:p>
            <a:pPr lvl="0"/>
            <a:r>
              <a:rPr lang="ru-RU" sz="2900" b="1" i="1" dirty="0"/>
              <a:t>Белая «шерсть» на кустах. </a:t>
            </a:r>
          </a:p>
          <a:p>
            <a:pPr lvl="0"/>
            <a:r>
              <a:rPr lang="ru-RU" sz="2900" b="1" i="1" dirty="0"/>
              <a:t>Без него нельзя отправляться в дальний путь. Это есть и на корабле, и у геолога, и у </a:t>
            </a:r>
            <a:r>
              <a:rPr lang="ru-RU" sz="2900" b="1" i="1" dirty="0" smtClean="0"/>
              <a:t>туриста.</a:t>
            </a:r>
            <a:endParaRPr lang="ru-RU" sz="2900" b="1" i="1" dirty="0"/>
          </a:p>
          <a:p>
            <a:pPr lvl="0"/>
            <a:r>
              <a:rPr lang="ru-RU" sz="2900" b="1" i="1" dirty="0"/>
              <a:t>Чтобы получить этот предмет, тонкие ленты коры варили в растворе извести. Затем полученную массу разбивали молотками, добавляли в нее клей, заливали водой и все это просеивали через тонкое сито. Массу, осевшую в сите, опрокидывали на доску и прессовали. Полученное изделие просушивали и использовали. </a:t>
            </a:r>
          </a:p>
          <a:p>
            <a:pPr lvl="0"/>
            <a:r>
              <a:rPr lang="ru-RU" sz="2900" b="1" i="1" dirty="0"/>
              <a:t>Кто-то называет это игрой, кто-то спортом. И заставляет ум </a:t>
            </a:r>
            <a:r>
              <a:rPr lang="ru-RU" sz="2900" b="1" i="1" dirty="0" smtClean="0"/>
              <a:t>работать. </a:t>
            </a:r>
            <a:endParaRPr lang="ru-RU" sz="2900" b="1" i="1" dirty="0"/>
          </a:p>
          <a:p>
            <a:pPr lvl="0"/>
            <a:r>
              <a:rPr lang="ru-RU" sz="2900" b="1" i="1" dirty="0"/>
              <a:t>Жители считали этот напиток лекарством. </a:t>
            </a:r>
          </a:p>
          <a:p>
            <a:pPr lvl="0"/>
            <a:r>
              <a:rPr lang="ru-RU" sz="2900" b="1" i="1" dirty="0"/>
              <a:t>Ими ткани превращали в сказку.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684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Нужно определить в какой стране появились литературные и фольклорные произведения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lvl="0"/>
            <a:r>
              <a:rPr lang="ru-RU" sz="4000" b="1" i="1" dirty="0"/>
              <a:t>«Махабхарата»</a:t>
            </a:r>
          </a:p>
          <a:p>
            <a:pPr lvl="0"/>
            <a:r>
              <a:rPr lang="ru-RU" sz="4000" b="1" i="1" dirty="0"/>
              <a:t>Миф об Осирисе</a:t>
            </a:r>
          </a:p>
          <a:p>
            <a:pPr lvl="0"/>
            <a:r>
              <a:rPr lang="ru-RU" sz="4000" b="1" i="1" dirty="0"/>
              <a:t>Эпос о Гильгамеше</a:t>
            </a:r>
          </a:p>
          <a:p>
            <a:pPr lvl="0"/>
            <a:r>
              <a:rPr lang="ru-RU" sz="4000" b="1" i="1" dirty="0"/>
              <a:t>«Повесть о </a:t>
            </a:r>
            <a:r>
              <a:rPr lang="ru-RU" sz="4000" b="1" i="1" dirty="0" err="1"/>
              <a:t>Синухете</a:t>
            </a:r>
            <a:r>
              <a:rPr lang="ru-RU" sz="4000" b="1" i="1" dirty="0"/>
              <a:t>»</a:t>
            </a:r>
          </a:p>
          <a:p>
            <a:pPr lvl="0"/>
            <a:r>
              <a:rPr lang="ru-RU" sz="4000" b="1" i="1" dirty="0"/>
              <a:t>«Рамаяна»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059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60672" cy="1039427"/>
          </a:xfrm>
        </p:spPr>
        <p:txBody>
          <a:bodyPr>
            <a:noAutofit/>
          </a:bodyPr>
          <a:lstStyle/>
          <a:p>
            <a:r>
              <a:rPr lang="ru-RU" sz="28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Знаменитые    люди</a:t>
            </a:r>
            <a:r>
              <a:rPr lang="ru-RU" sz="2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8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28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Нужно   </a:t>
            </a:r>
            <a:r>
              <a:rPr lang="ru-RU" sz="2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назвать</a:t>
            </a:r>
            <a:r>
              <a:rPr lang="ru-RU" sz="28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где  и  </a:t>
            </a:r>
            <a:r>
              <a:rPr lang="ru-RU" sz="2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жили:</a:t>
            </a:r>
            <a:br>
              <a:rPr lang="ru-RU" sz="2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200" b="1" i="1" dirty="0" err="1" smtClean="0"/>
              <a:t>Ашока</a:t>
            </a:r>
            <a:endParaRPr lang="ru-RU" sz="3200" b="1" i="1" dirty="0"/>
          </a:p>
          <a:p>
            <a:pPr lvl="0"/>
            <a:r>
              <a:rPr lang="ru-RU" sz="3200" b="1" i="1" dirty="0"/>
              <a:t>Дарий</a:t>
            </a:r>
          </a:p>
          <a:p>
            <a:pPr lvl="0"/>
            <a:r>
              <a:rPr lang="ru-RU" sz="3200" b="1" i="1" dirty="0" err="1"/>
              <a:t>ТутмосIII</a:t>
            </a:r>
            <a:endParaRPr lang="ru-RU" sz="3200" b="1" i="1" dirty="0"/>
          </a:p>
          <a:p>
            <a:pPr lvl="0"/>
            <a:r>
              <a:rPr lang="ru-RU" sz="3200" b="1" i="1" dirty="0"/>
              <a:t>Кир</a:t>
            </a:r>
          </a:p>
          <a:p>
            <a:pPr lvl="0"/>
            <a:r>
              <a:rPr lang="ru-RU" sz="3200" b="1" i="1" dirty="0" err="1"/>
              <a:t>Цинь</a:t>
            </a:r>
            <a:r>
              <a:rPr lang="ru-RU" sz="3200" b="1" i="1" dirty="0"/>
              <a:t> </a:t>
            </a:r>
            <a:r>
              <a:rPr lang="ru-RU" sz="3200" b="1" i="1" dirty="0" err="1"/>
              <a:t>Шихуанди</a:t>
            </a:r>
            <a:endParaRPr lang="ru-RU" sz="3200" b="1" i="1" dirty="0"/>
          </a:p>
          <a:p>
            <a:pPr lvl="0"/>
            <a:r>
              <a:rPr lang="ru-RU" sz="3200" b="1" i="1" dirty="0"/>
              <a:t>Хеопс</a:t>
            </a:r>
          </a:p>
          <a:p>
            <a:pPr lvl="0"/>
            <a:r>
              <a:rPr lang="ru-RU" sz="3200" b="1" i="1" dirty="0"/>
              <a:t>Хаммурапи.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015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248</TotalTime>
  <Words>641</Words>
  <Application>Microsoft Office PowerPoint</Application>
  <PresentationFormat>Экран (4:3)</PresentationFormat>
  <Paragraphs>183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Аптека</vt:lpstr>
      <vt:lpstr>ДРЕВНИЙ ВОСТОК</vt:lpstr>
      <vt:lpstr>Давайте вспомним?</vt:lpstr>
      <vt:lpstr>Примени     знания    и  проверь    своё   внимание! </vt:lpstr>
      <vt:lpstr>Позови на помощь истории географию</vt:lpstr>
      <vt:lpstr>Ученые  обнаружили  древнеегипетские  записи, рассказывающие  о  географии  и  природных  условиях  Египта. Однако  часть  текста  была  повреждена.  Помогите  ученым восстановить   текст,   вставив   пропущенные   слова. </vt:lpstr>
      <vt:lpstr>Вычеркни     лишнее     слово  и   объясни   почему: </vt:lpstr>
      <vt:lpstr>Определить  достижения  стран, которыми  мы  пользуемся  до  сих  пор. </vt:lpstr>
      <vt:lpstr>Нужно определить в какой стране появились литературные и фольклорные произведения:</vt:lpstr>
      <vt:lpstr>Знаменитые    люди.    Нужно   назвать,   где  и  когда жили: </vt:lpstr>
      <vt:lpstr>Реши кросворд</vt:lpstr>
      <vt:lpstr>Определите, в какой стране находятся эти памятники, их названия </vt:lpstr>
      <vt:lpstr>Конкурс знатоков</vt:lpstr>
      <vt:lpstr>Сопоставь</vt:lpstr>
      <vt:lpstr>Восстановите порядок букв  в  словах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ДРЕВНИЙ ВОСТОК</dc:title>
  <dc:creator>ольга</dc:creator>
  <cp:lastModifiedBy>Olga</cp:lastModifiedBy>
  <cp:revision>14</cp:revision>
  <dcterms:created xsi:type="dcterms:W3CDTF">2012-12-03T19:40:50Z</dcterms:created>
  <dcterms:modified xsi:type="dcterms:W3CDTF">2014-02-10T16:23:17Z</dcterms:modified>
</cp:coreProperties>
</file>