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5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Определение декартовых координат. Координаты середины отрезка. Расстояние между точками.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5286388"/>
            <a:ext cx="3643338" cy="64294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29.01.13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Это надо знать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3" cstate="print"/>
            <a:stretch>
              <a:fillRect t="-1652"/>
            </a:stretch>
          </a:blipFill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362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Задание на самоподготовку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</a:rPr>
              <a:t>П.71-73 стр.100-103, №1,9,14,20.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Диагонали ромба равны 4 см и 2см.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Вычислите углы ромба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285752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Декартовы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координаты на плоскости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857364"/>
            <a:ext cx="3000364" cy="364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526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5720" y="2012098"/>
            <a:ext cx="61436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Рене Декарт родился в 1596 г. в городе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Лаэ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 юге Франции, в дворянской семье. Отец хотел сделать из Рене офицера. Для этого в 1613 г. он отправил Рене в Париж. Много лет пришлось Декарту пробыть в армии, участвовать в военных походах в Голландии, Германии, Венгрии, Чехии, Италии, в осаде крепости гугенотов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Ла-Рошали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Но Рене интересовала философия, физика и математика. Вскоре по приезде в Париж он познакомился с учеником Виета, видным математиком того времени —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Мерсеном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а затем и с другими математиками Франции. Будучи в армии, Декарт все свое свободное время отдавал занятиям математикой. Он изучил алгебру немецких, математику французских и греческих ученых.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465666"/>
            <a:ext cx="3786182" cy="339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14"/>
            <a:ext cx="371474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Координаты середины отрезка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b7b8e5f92c462b04e374239e531e6882.media.200x2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714620"/>
            <a:ext cx="3857652" cy="385767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84296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9144000" cy="278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92971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Расстояние между двумя точками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1387" y="1857364"/>
            <a:ext cx="3767627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8868"/>
            <a:ext cx="475965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88889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166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Определение декартовых координат. Координаты середины отрезка. Расстояние между точками.</vt:lpstr>
      <vt:lpstr>Диагонали ромба равны 4 см и 2см. Вычислите углы ромба</vt:lpstr>
      <vt:lpstr>Декартовы  координаты на плоскости</vt:lpstr>
      <vt:lpstr>Слайд 4</vt:lpstr>
      <vt:lpstr>Координаты середины отрезка</vt:lpstr>
      <vt:lpstr>Слайд 6</vt:lpstr>
      <vt:lpstr>Слайд 7</vt:lpstr>
      <vt:lpstr>Расстояние между двумя точками</vt:lpstr>
      <vt:lpstr>Слайд 9</vt:lpstr>
      <vt:lpstr>Это надо знать</vt:lpstr>
      <vt:lpstr>Задание на самоподготовку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декартовых координат. Координаты середины отрезка. Расстояние между точками.</dc:title>
  <dc:creator>Кондратьев</dc:creator>
  <cp:lastModifiedBy>Ф</cp:lastModifiedBy>
  <cp:revision>10</cp:revision>
  <dcterms:created xsi:type="dcterms:W3CDTF">2013-01-27T05:53:54Z</dcterms:created>
  <dcterms:modified xsi:type="dcterms:W3CDTF">2013-01-27T07:32:05Z</dcterms:modified>
</cp:coreProperties>
</file>