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60" r:id="rId4"/>
    <p:sldId id="261" r:id="rId5"/>
    <p:sldId id="263" r:id="rId6"/>
    <p:sldId id="264" r:id="rId7"/>
    <p:sldId id="257" r:id="rId8"/>
    <p:sldId id="259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r>
              <a:rPr lang="en-US" dirty="0"/>
              <a:t>Georges Pompidou.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3384376" cy="4834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556792"/>
            <a:ext cx="3380832" cy="4797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6835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dirty="0"/>
              <a:t>Le Musée d'Art Moderne Georges </a:t>
            </a:r>
            <a:r>
              <a:rPr lang="fr-FR" sz="2800" dirty="0" smtClean="0"/>
              <a:t>Pompidou, ouvert en janvier 1977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92524"/>
            <a:ext cx="6984776" cy="46567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62951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128"/>
            <a:ext cx="6512511" cy="1143000"/>
          </a:xfrm>
        </p:spPr>
        <p:txBody>
          <a:bodyPr/>
          <a:lstStyle/>
          <a:p>
            <a:r>
              <a:rPr lang="fr-FR" sz="3200" dirty="0"/>
              <a:t>Centre de la </a:t>
            </a:r>
            <a:r>
              <a:rPr lang="fr-FR" sz="3200" dirty="0" smtClean="0"/>
              <a:t>Culture </a:t>
            </a:r>
            <a:r>
              <a:rPr lang="fr-FR" sz="3200" dirty="0"/>
              <a:t>GEORGES POMPIDOU - </a:t>
            </a:r>
            <a:r>
              <a:rPr lang="fr-FR" sz="3200" dirty="0" smtClean="0"/>
              <a:t>Beaubourg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404" y="1484784"/>
            <a:ext cx="6621033" cy="42484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3621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980728"/>
            <a:ext cx="6786840" cy="45612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2988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algn="ctr"/>
            <a:r>
              <a:rPr lang="fr-FR" sz="2400" dirty="0"/>
              <a:t>La vue </a:t>
            </a:r>
            <a:r>
              <a:rPr lang="fr-FR" sz="2400" dirty="0" smtClean="0"/>
              <a:t>de la </a:t>
            </a:r>
            <a:r>
              <a:rPr lang="fr-FR" sz="2400" dirty="0"/>
              <a:t>plate-forme supérieure du Centre Pompidou.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08494"/>
            <a:ext cx="6048672" cy="4108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7178239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76" y="714356"/>
            <a:ext cx="6400800" cy="464347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987262">
            <a:off x="447600" y="2143115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Dans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les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salles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de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l’art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moderne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20688"/>
            <a:ext cx="7148610" cy="5361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1408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3" y="548680"/>
            <a:ext cx="6840760" cy="4968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88583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548680"/>
            <a:ext cx="6956589" cy="50014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1536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39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Georges Pompidou.</vt:lpstr>
      <vt:lpstr>Le Musée d'Art Moderne Georges Pompidou, ouvert en janvier 1977</vt:lpstr>
      <vt:lpstr>Centre de la Culture GEORGES POMPIDOU - Beaubourg</vt:lpstr>
      <vt:lpstr>Слайд 4</vt:lpstr>
      <vt:lpstr>La vue de la plate-forme supérieure du Centre Pompidou.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Musée d'Art Moderne Georges Pompidou Centre</dc:title>
  <cp:lastModifiedBy>N5</cp:lastModifiedBy>
  <cp:revision>3</cp:revision>
  <dcterms:modified xsi:type="dcterms:W3CDTF">2012-02-05T05:11:47Z</dcterms:modified>
</cp:coreProperties>
</file>