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1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73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9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2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9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53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7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5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1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7402" y="2967335"/>
            <a:ext cx="712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Решения задач типа в9</a:t>
            </a:r>
            <a:endParaRPr lang="ru-RU" sz="54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8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Давайте посчитаем сначала площадь всех горизонтальных участков, то есть «дна», «крыши» и нижней поверхности «полочки». С дном — все понятно, оно прямоугольное, его площадь равна 5*5 = 25. А вот сумма площадей «крыши» и горизонтальной грани «полочки» ?...Посмотрите на них сверху. </a:t>
            </a:r>
          </a:p>
          <a:p>
            <a:endParaRPr lang="ru-RU" sz="3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 …В этот момент и наступает понимание. Кому-то проще нарисовать вид сверху. Кому-то — представить, что мы передвигаем дно и стенки полочки и получаем целый большой параллелепипед, площадь поверхности которого равна 110. Каким бы способом вы ни решали, результат один — площадь поверхности будет такой же, как и у целого параллелепипеда, из которого ничего не вырезали. </a:t>
            </a:r>
          </a:p>
          <a:p>
            <a:endParaRPr lang="ru-RU" sz="3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Ответ: 110.</a:t>
            </a:r>
          </a:p>
          <a:p>
            <a:endParaRPr lang="ru-RU" sz="3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78" y="4149080"/>
            <a:ext cx="309783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9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2.Здесь тоже надо найти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площадь поверхности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многогранника: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S=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72.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Из площади поверхности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«целого кирпича»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вычитаем площади двух квадратиков со стороной 1 — на верхней и нижней гранях.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3564"/>
            <a:ext cx="324036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30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Найти площадь поверхности.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Сначала посчитайте сумму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площадей всех граней.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Представьте, что вы дизайнер, а эта штучка —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украшение. И вам надо оклеить эту штуку чем-то ценным, например, бриллиантами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Сваровски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 И вы их покупаете на свои деньги. (Я не знаю почему, но эта фраза мгновенно повышает вероятность правильного ответа!) Оклеивайте все грани плитки. Но только из площадей передней и задней граней вычтите площадь «окошка». А затем — само «окошко». Оклеивайте всю его «раму».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твет: 96.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5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4.Прямоугольный параллелепипед описан около цилиндра, радиус основания и высота которого равны 1. Найдите объем параллелепипеда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Прежде всего, заметим, что высота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цилиндра равна высоте параллелепипеда. Нарисуйте вид сверху, то есть круг, вписанный в прямоугольник. Тут сразу и увидите, что этот прямоугольник — на самом деле квадрат, а сторона его в два раза больше, чем радиус вписанной в него окружности. Итак, площадь основания параллелепипеда равна 4, высота равна 1, объем равен 4.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80728"/>
            <a:ext cx="216024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97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5.В основании прямой призмы лежит прямоугольный треугольник с катетами 6 и 8. Боковые ребра равны 4. Найдите объем цилиндра, описанного около этой призмы. В ответ запишите V/π.</a:t>
            </a:r>
          </a:p>
          <a:p>
            <a:pPr marL="0" indent="0">
              <a:buNone/>
            </a:pPr>
            <a:r>
              <a:rPr lang="ru-RU" dirty="0" smtClean="0"/>
              <a:t>Очевидно, высота цилиндра равна боковому ребру призмы, то есть 4. Осталось найти радиус его основания. </a:t>
            </a:r>
          </a:p>
          <a:p>
            <a:pPr marL="0" indent="0">
              <a:buNone/>
            </a:pPr>
            <a:r>
              <a:rPr lang="ru-RU" dirty="0" smtClean="0"/>
              <a:t> Рисуем вид сверху. Прямоугольный треугольник вписан в окружность. Где будет находиться радиус этой окружности? </a:t>
            </a:r>
          </a:p>
          <a:p>
            <a:pPr marL="0" indent="0">
              <a:buNone/>
            </a:pPr>
            <a:r>
              <a:rPr lang="ru-RU" dirty="0" smtClean="0"/>
              <a:t>Правильно, посередине гипотенузы. Гипотенузу находим по теореме </a:t>
            </a:r>
            <a:r>
              <a:rPr lang="ru-RU" dirty="0" err="1" smtClean="0"/>
              <a:t>Пифагора,она</a:t>
            </a:r>
            <a:r>
              <a:rPr lang="ru-RU" dirty="0" smtClean="0"/>
              <a:t> равна 10. </a:t>
            </a:r>
          </a:p>
          <a:p>
            <a:pPr marL="0" indent="0">
              <a:buNone/>
            </a:pPr>
            <a:r>
              <a:rPr lang="ru-RU" dirty="0" smtClean="0"/>
              <a:t>Тогда радиус основания цилиндра</a:t>
            </a:r>
          </a:p>
          <a:p>
            <a:pPr marL="0" indent="0">
              <a:buNone/>
            </a:pPr>
            <a:r>
              <a:rPr lang="ru-RU" dirty="0" smtClean="0"/>
              <a:t> равен пяти. Находим объем цилиндра </a:t>
            </a:r>
          </a:p>
          <a:p>
            <a:pPr marL="0" indent="0">
              <a:buNone/>
            </a:pPr>
            <a:r>
              <a:rPr lang="ru-RU" dirty="0" smtClean="0"/>
              <a:t>по формуле и записываем ответ: 100.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230425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07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6.В прямоугольный параллелепипед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вписан шар радиуса 1. Найдите объем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параллелепипеда.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Нарисуйте вид сверху, сбоку или спереди. В любом случае вы увидите одно и то же — круг, вписанный в прямоугольник. Очевидно, этот прямоугольник будет квадратом. Можно даже ничего не рисовать, а просто представить себе шарик, который положили в коробочку так, что он касается всех стенок, дна и крышки. Ясно, что такая коробочка будет кубической формы. Длина, ширина и высота этого куба в два раза больше, чем радиус шара.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Ответ: 8.</a:t>
            </a:r>
            <a:endParaRPr lang="ru-RU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8608"/>
            <a:ext cx="2448272" cy="2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39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Следующий тип задач — такие, в которых увеличили или уменьшили какой-либо линейный размер (или размеры) объемного тела. А узнать нужно, как изменится объем или площадь поверхности.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7. В сосуд, имеющий форму правильной треугольной призмы, налили воду. Уровень воды достигает 12 см. На какой высоте будет находиться уровень воды, если ее перелить в другой такой же сосуд, у которого сторона основания в 2 раза больше, чем у первого? Ответ выразите в сантиметрах.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Слова «другой такой же сосуд» означают,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что другой сосуд тоже имеет форму правильной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треугольной призмы. То есть в его основании —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правильный треугольник, у которого все стороны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 два раза больше, чем у первого. Мы уже говорили о том, что площадь этого треугольника будет больше в 4 раза. Объем воды остался неизменным. Следовательно, в 4 раза уменьшится высота. 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Ответ: 3.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64904"/>
            <a:ext cx="2016224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60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8.Одна цилиндрическая кружка вдвое выше второй, зато вторая в два раза шире. Найдите отношение объема второй кружки к объему первой.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Давайте вспомним, как мы решали стандартные задачи В12, на движение и работу. Мы рисовали </a:t>
            </a:r>
            <a:r>
              <a:rPr lang="ru-RU" dirty="0" err="1" smtClean="0"/>
              <a:t>таблицу.И</a:t>
            </a:r>
            <a:r>
              <a:rPr lang="ru-RU" dirty="0" smtClean="0"/>
              <a:t> здесь тоже нарисуем таблицу</a:t>
            </a:r>
          </a:p>
          <a:p>
            <a:pPr marL="0" indent="0">
              <a:buNone/>
            </a:pPr>
            <a:r>
              <a:rPr lang="ru-RU" dirty="0" smtClean="0"/>
              <a:t>Мы помним, что </a:t>
            </a:r>
            <a:r>
              <a:rPr lang="en-US" dirty="0" smtClean="0"/>
              <a:t>V=</a:t>
            </a:r>
            <a:r>
              <a:rPr lang="ru-RU" dirty="0" smtClean="0"/>
              <a:t>πR</a:t>
            </a:r>
            <a:r>
              <a:rPr lang="ru-RU" baseline="30000" dirty="0" smtClean="0"/>
              <a:t>2</a:t>
            </a:r>
            <a:r>
              <a:rPr lang="ru-RU" dirty="0" smtClean="0"/>
              <a:t>h. 	     		          		   		        </a:t>
            </a:r>
            <a:r>
              <a:rPr lang="ru-RU" dirty="0" smtClean="0">
                <a:solidFill>
                  <a:srgbClr val="7030A0"/>
                </a:solidFill>
              </a:rPr>
              <a:t>Высота	         Радиус	           Объем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Первая кружка	  h	            R                         πR</a:t>
            </a:r>
            <a:r>
              <a:rPr lang="ru-RU" baseline="30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h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Вторая кружка	 </a:t>
            </a:r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/2h	           2R	             π(2R)</a:t>
            </a:r>
            <a:r>
              <a:rPr lang="ru-RU" baseline="30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h/2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Считаем объем второй кружки.</a:t>
            </a:r>
          </a:p>
          <a:p>
            <a:pPr marL="0" indent="0">
              <a:buNone/>
            </a:pPr>
            <a:r>
              <a:rPr lang="ru-RU" dirty="0" smtClean="0"/>
              <a:t> Он равен </a:t>
            </a:r>
            <a:r>
              <a:rPr lang="ru-RU" b="1" dirty="0" smtClean="0">
                <a:solidFill>
                  <a:srgbClr val="7030A0"/>
                </a:solidFill>
              </a:rPr>
              <a:t>π(2R)</a:t>
            </a:r>
            <a:r>
              <a:rPr lang="ru-RU" b="1" baseline="30000" dirty="0" smtClean="0">
                <a:solidFill>
                  <a:srgbClr val="7030A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h/2  =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πR</a:t>
            </a:r>
            <a:r>
              <a:rPr lang="ru-RU" b="1" baseline="30000" dirty="0" smtClean="0">
                <a:solidFill>
                  <a:srgbClr val="7030A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h. </a:t>
            </a:r>
            <a:r>
              <a:rPr lang="ru-RU" dirty="0" smtClean="0"/>
              <a:t>Получается, что он в два раза больше, чем объем первой.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29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24234"/>
            <a:ext cx="843528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9. Следующая задача тоже решается без формул.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Через среднюю линию основания треугольной призмы, объем которой равен 32, проведена плоскость, параллельная боковому ребру. Найдите объем отсеченной треугольной призмы.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Высота меньшей призмы высота</a:t>
            </a:r>
          </a:p>
          <a:p>
            <a:pPr marL="0" indent="0">
              <a:buNone/>
            </a:pPr>
            <a:r>
              <a:rPr lang="ru-RU" dirty="0" smtClean="0"/>
              <a:t> такая же, как и у большой. </a:t>
            </a:r>
          </a:p>
          <a:p>
            <a:pPr marL="0" indent="0">
              <a:buNone/>
            </a:pPr>
            <a:r>
              <a:rPr lang="ru-RU" dirty="0" smtClean="0"/>
              <a:t>А какой же будет ее площадь основания? Очевидно, в 4 раза меньше. Вспомните свойство средней линии треугольника — она равна половине основания. Значит, объем отсеченной призмы равен 8.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219836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79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10. Во сколько раз увеличится площадь поверхности октаэдра, если все его ребра увеличить в 3 раза?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Только не надо обмирать от</a:t>
            </a:r>
          </a:p>
          <a:p>
            <a:pPr marL="0" indent="0">
              <a:buNone/>
            </a:pPr>
            <a:r>
              <a:rPr lang="ru-RU" b="1" dirty="0" smtClean="0"/>
              <a:t> ужаса при слове «октаэдр». </a:t>
            </a:r>
          </a:p>
          <a:p>
            <a:pPr marL="0" indent="0">
              <a:buNone/>
            </a:pPr>
            <a:r>
              <a:rPr lang="ru-RU" b="1" dirty="0" smtClean="0"/>
              <a:t>Тем более — он здесь нарисован и представляет собой две сложенные вместе четырехугольные пирамиды. А мы уже говорили — если все ребра многогранника увеличить в три раза, площадь поверхности увеличится в 9 раз, поскольку 3</a:t>
            </a:r>
            <a:r>
              <a:rPr lang="ru-RU" b="1" baseline="30000" dirty="0" smtClean="0"/>
              <a:t>2</a:t>
            </a:r>
            <a:r>
              <a:rPr lang="ru-RU" b="1" dirty="0" smtClean="0"/>
              <a:t> = 9.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Ответ: 9.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51531"/>
            <a:ext cx="2126357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1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632848" cy="5162128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Типичные ошибки ЕГЭ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перепутать площадь поверхности с объемом;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 изменении радиуса некоторых тел в несколько раз, объем меняем ошибочно в это же количество раз,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а надо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смотреть на формулу, радиус может быть в квадрате (а значит надо изменять объем дважды в это количество раз) или в кубе (значит надо изменять объем трижды в это количество раз).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3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11. Найдите объем V части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цилиндра, изображенной на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рисунке.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ответе укажите V/π.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Изображен не целый цилиндр, а его часть. Из него, как из круглого сыра, вырезали кусок. Надо найти объем оставшегося «сыра».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Какая же часть цилиндра изображена? Вырезан кусок с углом 60 градусов, а 60° — это одна шестая часть полного круга. Значит, от всего объема цилиндра осталось пять шестых. Находим объем всего цилиндра, умножаем на пять шестых, делим на π, записываем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ответ: 937,5.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2656"/>
            <a:ext cx="259228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6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35" y="404664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12. Объем параллелепипеда равен 9. Найдите объем треугольной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пирамиды АВDА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Мы помним, что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ru-RU" b="1" baseline="-25000" dirty="0" smtClean="0">
                <a:solidFill>
                  <a:schemeClr val="tx2">
                    <a:lumMod val="75000"/>
                  </a:schemeClr>
                </a:solidFill>
              </a:rPr>
              <a:t>парал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b="1" baseline="-25000" dirty="0" smtClean="0">
                <a:solidFill>
                  <a:schemeClr val="tx2">
                    <a:lumMod val="75000"/>
                  </a:schemeClr>
                </a:solidFill>
              </a:rPr>
              <a:t>осн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h.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 объем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пирамиды равен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V=1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b="1" baseline="-25000" dirty="0" smtClean="0">
                <a:solidFill>
                  <a:schemeClr val="tx2">
                    <a:lumMod val="75000"/>
                  </a:schemeClr>
                </a:solidFill>
              </a:rPr>
              <a:t>осн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Иными словами, если у параллелепипеда и пирамиды одинаковые основания и одинаковые высоты, то объем пирамиды будет в три раза меньше, чем объем параллелепипеда. А у нашей пирамиды еще и площадь основания в два раза меньше. Значит, ее объем в шесть раз меньше объема параллелепипеда.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Ответ: 1,5.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36712"/>
            <a:ext cx="21717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4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" tmFilter="0, 0; 0.125,0.2665; 0.25,0.4; 0.375,0.465; 0.5,0.5;  0.625,0.535; 0.75,0.6; 0.875,0.7335; 1,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13. Объем куба равен 12. Найдите объем четырехугольной пирамиды, основанием которой является грань куба, а вершиной — центр куба.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Если бы пирамида и куб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имели одинаковые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высоты, объем пирамиды был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бы в 3 раза меньше объема куба (поскольку площади основания у них одинаковые). А у нашей пирамиды высота в два раза меньше, чем у куба. Значит, ее объем будет в 6 раз меньше, чем у куба.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Ответ: 2.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259747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95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13.Радиусы трех шаров равны 6, 8 и 10. Найдите радиус шара, объем которого равен сумме их объемов.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самом деле это задача по алгебре, причем элементарная. Объем шара равен 4\3πR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Осталось решить уравнение: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4\3π6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+4\3 π8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+4\3 π10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= 4\3 π 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+ 8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+ 10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= 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=1728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извлечь кубический корень из этого числа? Очень просто — разложите его на множители.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1728 = 2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*6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R = 2*6 = 12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Ответ: 12.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14.Найдите объем V конуса, образующая которого равна 2 и наклонена к плоскости основания под углом 30 градусов. В ответе укажите V/π.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Если вы вдруг забыли, что такое образующая, — смотрите нашу таблицу с формулами. А что значит «наклонена к плоскости основания»? Вспомним, что угол между прямой и плоскостью — это угол между прямой и ее проекцией на эту плоскость, то есть угол OАS. </a:t>
            </a:r>
          </a:p>
          <a:p>
            <a:endParaRPr lang="ru-RU" dirty="0" smtClean="0"/>
          </a:p>
          <a:p>
            <a:r>
              <a:rPr lang="ru-RU" dirty="0" smtClean="0"/>
              <a:t>Из прямоугольного треугольника AOS находим, что OS = h  =1, АО=  R=  .   Объем конуса найдем по известной формуле и поделим на π.</a:t>
            </a:r>
          </a:p>
          <a:p>
            <a:r>
              <a:rPr lang="ru-RU" dirty="0" smtClean="0"/>
              <a:t>Ответ: 1.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24744"/>
            <a:ext cx="206920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066700"/>
            <a:ext cx="2857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2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15. Объем треугольной пирамиды равен 15. Плоскость проходит через сторону основания этой пирамиды и пересекает противоположное боковое ребро в точке, делящей его в отношении 1 : 2, считая от вершины пирамиды. Найдите больший из объемов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пирамид, на которые плоскость разбивает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исходную пирамиду.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b="1" dirty="0" smtClean="0"/>
              <a:t>Эта задача В9 уже поинтереснее — ей и до С2 недалеко.</a:t>
            </a:r>
          </a:p>
          <a:p>
            <a:pPr marL="0" indent="0">
              <a:buNone/>
            </a:pPr>
            <a:r>
              <a:rPr lang="ru-RU" sz="7200" b="1" dirty="0" smtClean="0"/>
              <a:t> Прежде всего, что значит «точка делит боковое ребро</a:t>
            </a:r>
          </a:p>
          <a:p>
            <a:pPr marL="0" indent="0">
              <a:buNone/>
            </a:pPr>
            <a:r>
              <a:rPr lang="ru-RU" sz="7200" b="1" dirty="0" smtClean="0"/>
              <a:t> в отношении 1 : 2,считая от вершины»?</a:t>
            </a:r>
          </a:p>
          <a:p>
            <a:pPr marL="0" indent="0">
              <a:buNone/>
            </a:pPr>
            <a:r>
              <a:rPr lang="ru-RU" sz="7200" b="1" dirty="0" smtClean="0"/>
              <a:t> Это значит, что она делит его на отрезки,</a:t>
            </a:r>
          </a:p>
          <a:p>
            <a:pPr marL="0" indent="0">
              <a:buNone/>
            </a:pPr>
            <a:r>
              <a:rPr lang="ru-RU" sz="7200" b="1" dirty="0" smtClean="0"/>
              <a:t> длины которых х и 2х. 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Плоскость АВМ делит пирамиду АВСS на две.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У пирамид АВСM и ABCS общее основание АВС.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Ясно, что отношение их объемов равно отношению высот. </a:t>
            </a:r>
            <a:endParaRPr lang="ru-RU" sz="4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Проведем перпендикуляры SO и MH к плоскости основания пирамиды.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 SO — высота пирамиды АВСS, МН — высота пирамиды АВСМ.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Очевидно, что отрезок SО параллелен отрезку МН, поскольку два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перпендикуляра к одной плоскости параллельны друг другу.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Через две параллельные прямые можно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провести плоскость, причем только одну. Итак, точки S, М, С, О и Н лежат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 в одной плоскости,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Треугольники SOC и МНС подобны,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МС : SС=  МН : SO  =2 : 3.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Значит, МН=2/3  SO. Объем пирамиды АВСM равен2/3  объема пирамиды ABCS. </a:t>
            </a:r>
          </a:p>
          <a:p>
            <a:endParaRPr lang="ru-RU" sz="7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Ответ: 10.</a:t>
            </a:r>
          </a:p>
          <a:p>
            <a:pPr marL="0" indent="0">
              <a:buNone/>
            </a:pPr>
            <a:endParaRPr lang="ru-RU" sz="4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822966"/>
            <a:ext cx="2640810" cy="234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61048"/>
            <a:ext cx="2448272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59"/>
          <a:stretch/>
        </p:blipFill>
        <p:spPr bwMode="auto">
          <a:xfrm>
            <a:off x="179512" y="260648"/>
            <a:ext cx="5286375" cy="590465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26"/>
          <a:stretch/>
        </p:blipFill>
        <p:spPr bwMode="auto">
          <a:xfrm>
            <a:off x="3740371" y="2564904"/>
            <a:ext cx="5082774" cy="4023978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6136" y="844074"/>
            <a:ext cx="2891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Основные формулы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3"/>
            <a:ext cx="6552727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8304" y="198884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К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задачам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типа В9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286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0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Стереометрия на ЕГЭ по математике — это задачи В9 и С2. Сначала расскажем, как решать задачи В9. Они простые. Вам понадобится лишь знание формул и элементарная логика.</a:t>
            </a:r>
          </a:p>
          <a:p>
            <a:pPr marL="0" indent="0"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</a:rPr>
              <a:t>Все формулы есть в наших таблицах.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1.Куб, параллелепипед, призма, пирамида. Объем и площадь поверхности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2.Цилиндр, конус, шар. Объем и площадь поверхности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Часто в задачах ЕГЭ, посвященных стереометрии, требуется посчитать объем тела или площадь его поверхности. Или как-то использовать эти данные. Поэтому заглянем в толковый словарь русского языка и уточним понятия. </a:t>
            </a:r>
          </a:p>
          <a:p>
            <a:r>
              <a:rPr lang="ru-RU" sz="1800" b="1" u="sng" dirty="0" smtClean="0">
                <a:solidFill>
                  <a:srgbClr val="C00000"/>
                </a:solidFill>
              </a:rPr>
              <a:t>Объем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— величина чего-нибудь в длину, ширину и высоту, измеряемая в кубических единицах. 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Другими словами, чем больше объем, тем больше места тело занимает в трехмерном пространстве. </a:t>
            </a:r>
          </a:p>
          <a:p>
            <a:r>
              <a:rPr lang="ru-RU" sz="1800" b="1" u="sng" dirty="0" smtClean="0">
                <a:solidFill>
                  <a:srgbClr val="C00000"/>
                </a:solidFill>
              </a:rPr>
              <a:t>Площадь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— величина чего-нибудь в длину и ширину, измеряемая в кубических единицах.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Представьте себе, что вам нужно оклеить всю поверхность объемного тела. Сколько квадратных сантиметров (или метров) вы бы обклеили? Это и есть его площадь поверхности.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Объемные тела </a:t>
            </a:r>
            <a:r>
              <a:rPr lang="ru-RU" b="1" dirty="0" smtClean="0"/>
              <a:t>—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это многогранники (куб, параллелепипед, призма, пирамида) и тела вращения (цилиндр, конус, шар). Если в задаче по стереометрии речь идет о многограннике, вам встретятся термины «вершины» «грани» и «ребра». Вот они, на картинке.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Чтобы найти площадь поверхности многогранника,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сложите площади всех его граней.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Вам могут также встретиться понятия «прямая призма, правильная призма, правильная пирамида».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Прямой называется призма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боковые ребра которой перпендикулярны основанию.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Если призма — прямая и в ее основании лежит правильный многоугольник,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призма будет называться правильной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Правильная пирамида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— такая, в основании которой лежит правильный многоугольник, а вершина проецируется в центр основания.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80728"/>
            <a:ext cx="16192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Перейдем к практике.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1. Одна из самых распространенных задач В9 — такая, где надо посчитать объем или площадь поверхности многогранника, из которого какая-нибудь часть вырезана. Например, такого: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Что тут нарисовано? Очевидно, это большой параллелепипед, из которого вырезан «кирпичик», так что получилась «полочка». Если вы увидели на рисунке что-то другое — обратите внимание на сплошные и штриховые линии. Сплошные линии — видимы. Штриховыми линиями показываются те ребра, которые мы не видим, потому что они находятся сзади.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Объем найти просто. Из объема большого «кирпича» вычитаем объем маленького. Получаем: 75-4 =71.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56792"/>
            <a:ext cx="2016224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3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 как быть с площадью поверхности? Почему-то многие школьники пытаются посчитать ее по аналогии с объемом, как разность площадей большого и малого «кирпичей».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ответ на такое «решение» можно предложить детскую задачу — если у четырехугольного стола отпилить один угол, сколько углов у него останется?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 самом деле нам нужно посчитать сумму площадей всех граней — верхней, нижней, передней, задней, правой, левой, а также сумму площадей трех маленьких прямоугольников, которые образуют «полочку». Можно сделать это «в лоб», напрямую. 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rgbClr val="FF0000"/>
                </a:solidFill>
              </a:rPr>
              <a:t>Но есть и способ попроще. 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Прежде всего, если бы из большого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параллелепипеда ничего не вырезали, его площадь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поверхности была бы равна 110.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 как повлияет на него вырезанная «полочка»? </a:t>
            </a:r>
          </a:p>
          <a:p>
            <a:pPr marL="0" indent="0">
              <a:buNone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16" y="3645024"/>
            <a:ext cx="201771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57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2274</Words>
  <Application>Microsoft Office PowerPoint</Application>
  <PresentationFormat>Экран (4:3)</PresentationFormat>
  <Paragraphs>196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2011-05-07T13:43:46Z</dcterms:created>
  <dcterms:modified xsi:type="dcterms:W3CDTF">2011-05-07T16:15:07Z</dcterms:modified>
</cp:coreProperties>
</file>