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B21F-E022-4E3E-8019-74CA2E88D95E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E30E-8A45-43DA-A318-537D4D8717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B21F-E022-4E3E-8019-74CA2E88D95E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E30E-8A45-43DA-A318-537D4D8717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B21F-E022-4E3E-8019-74CA2E88D95E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E30E-8A45-43DA-A318-537D4D8717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B21F-E022-4E3E-8019-74CA2E88D95E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E30E-8A45-43DA-A318-537D4D8717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B21F-E022-4E3E-8019-74CA2E88D95E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E30E-8A45-43DA-A318-537D4D8717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B21F-E022-4E3E-8019-74CA2E88D95E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E30E-8A45-43DA-A318-537D4D8717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B21F-E022-4E3E-8019-74CA2E88D95E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E30E-8A45-43DA-A318-537D4D8717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B21F-E022-4E3E-8019-74CA2E88D95E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E30E-8A45-43DA-A318-537D4D8717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B21F-E022-4E3E-8019-74CA2E88D95E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E30E-8A45-43DA-A318-537D4D8717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B21F-E022-4E3E-8019-74CA2E88D95E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E30E-8A45-43DA-A318-537D4D8717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B21F-E022-4E3E-8019-74CA2E88D95E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E30E-8A45-43DA-A318-537D4D8717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2B21F-E022-4E3E-8019-74CA2E88D95E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AE30E-8A45-43DA-A318-537D4D87170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2013-03-25T19:49:14Z</dcterms:created>
  <dcterms:modified xsi:type="dcterms:W3CDTF">2013-03-25T19:49:33Z</dcterms:modified>
</cp:coreProperties>
</file>