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70700"/>
  <p:notesSz cx="9144000" cy="6870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152" y="4023359"/>
            <a:ext cx="2194560" cy="1146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65248" y="4047743"/>
            <a:ext cx="950976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462528" y="4047743"/>
            <a:ext cx="950976" cy="11460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59808" y="4047743"/>
            <a:ext cx="2097024" cy="1121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754368" y="4047743"/>
            <a:ext cx="999744" cy="114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900416" y="4047743"/>
            <a:ext cx="1121664" cy="10728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8767" y="6083807"/>
            <a:ext cx="1475232" cy="0"/>
          </a:xfrm>
          <a:custGeom>
            <a:avLst/>
            <a:gdLst/>
            <a:ahLst/>
            <a:cxnLst/>
            <a:rect l="l" t="t" r="r" b="b"/>
            <a:pathLst>
              <a:path w="1475232">
                <a:moveTo>
                  <a:pt x="0" y="0"/>
                </a:moveTo>
                <a:lnTo>
                  <a:pt x="1475232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877311" y="6595871"/>
            <a:ext cx="280415" cy="0"/>
          </a:xfrm>
          <a:custGeom>
            <a:avLst/>
            <a:gdLst/>
            <a:ahLst/>
            <a:cxnLst/>
            <a:rect l="l" t="t" r="r" b="b"/>
            <a:pathLst>
              <a:path w="280415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48768">
            <a:solidFill>
              <a:srgbClr val="B8D8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632192" y="6083807"/>
            <a:ext cx="1487424" cy="0"/>
          </a:xfrm>
          <a:custGeom>
            <a:avLst/>
            <a:gdLst/>
            <a:ahLst/>
            <a:cxnLst/>
            <a:rect l="l" t="t" r="r" b="b"/>
            <a:pathLst>
              <a:path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643" y="1444457"/>
            <a:ext cx="8998712" cy="9467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105400"/>
            <a:ext cx="9144000" cy="1752600"/>
          </a:xfrm>
          <a:custGeom>
            <a:avLst/>
            <a:gdLst/>
            <a:ahLst/>
            <a:cxnLst/>
            <a:rect l="l" t="t" r="r" b="b"/>
            <a:pathLst>
              <a:path w="9144000" h="1752600">
                <a:moveTo>
                  <a:pt x="3360879" y="0"/>
                </a:moveTo>
                <a:lnTo>
                  <a:pt x="0" y="0"/>
                </a:lnTo>
                <a:lnTo>
                  <a:pt x="0" y="1752600"/>
                </a:lnTo>
                <a:lnTo>
                  <a:pt x="3357783" y="1752600"/>
                </a:lnTo>
                <a:lnTo>
                  <a:pt x="3355327" y="1676400"/>
                </a:lnTo>
                <a:lnTo>
                  <a:pt x="3350272" y="1356370"/>
                </a:lnTo>
                <a:lnTo>
                  <a:pt x="3348977" y="1195090"/>
                </a:lnTo>
                <a:lnTo>
                  <a:pt x="3347774" y="1038870"/>
                </a:lnTo>
                <a:lnTo>
                  <a:pt x="3347745" y="873770"/>
                </a:lnTo>
                <a:lnTo>
                  <a:pt x="3348977" y="713729"/>
                </a:lnTo>
                <a:lnTo>
                  <a:pt x="3350272" y="552450"/>
                </a:lnTo>
                <a:lnTo>
                  <a:pt x="3355327" y="232422"/>
                </a:lnTo>
                <a:lnTo>
                  <a:pt x="3360879" y="0"/>
                </a:lnTo>
                <a:close/>
              </a:path>
              <a:path w="9144000" h="1752600">
                <a:moveTo>
                  <a:pt x="9144000" y="0"/>
                </a:moveTo>
                <a:lnTo>
                  <a:pt x="5784310" y="0"/>
                </a:lnTo>
                <a:lnTo>
                  <a:pt x="5786145" y="76200"/>
                </a:lnTo>
                <a:lnTo>
                  <a:pt x="5789904" y="236245"/>
                </a:lnTo>
                <a:lnTo>
                  <a:pt x="5791200" y="396227"/>
                </a:lnTo>
                <a:lnTo>
                  <a:pt x="5793727" y="557509"/>
                </a:lnTo>
                <a:lnTo>
                  <a:pt x="5794991" y="713729"/>
                </a:lnTo>
                <a:lnTo>
                  <a:pt x="5795022" y="878829"/>
                </a:lnTo>
                <a:lnTo>
                  <a:pt x="5793727" y="1038870"/>
                </a:lnTo>
                <a:lnTo>
                  <a:pt x="5792495" y="1200150"/>
                </a:lnTo>
                <a:lnTo>
                  <a:pt x="5789904" y="1360190"/>
                </a:lnTo>
                <a:lnTo>
                  <a:pt x="5787377" y="1520179"/>
                </a:lnTo>
                <a:lnTo>
                  <a:pt x="5783554" y="1680219"/>
                </a:lnTo>
                <a:lnTo>
                  <a:pt x="5781267" y="1752600"/>
                </a:lnTo>
                <a:lnTo>
                  <a:pt x="9144000" y="1752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47745" y="5105400"/>
            <a:ext cx="2447277" cy="1752600"/>
          </a:xfrm>
          <a:custGeom>
            <a:avLst/>
            <a:gdLst/>
            <a:ahLst/>
            <a:cxnLst/>
            <a:rect l="l" t="t" r="r" b="b"/>
            <a:pathLst>
              <a:path w="2447277" h="1752600">
                <a:moveTo>
                  <a:pt x="29701" y="0"/>
                </a:moveTo>
                <a:lnTo>
                  <a:pt x="13134" y="0"/>
                </a:lnTo>
                <a:lnTo>
                  <a:pt x="7581" y="232422"/>
                </a:lnTo>
                <a:lnTo>
                  <a:pt x="2527" y="552450"/>
                </a:lnTo>
                <a:lnTo>
                  <a:pt x="1202" y="717550"/>
                </a:lnTo>
                <a:lnTo>
                  <a:pt x="0" y="873770"/>
                </a:lnTo>
                <a:lnTo>
                  <a:pt x="29" y="1038870"/>
                </a:lnTo>
                <a:lnTo>
                  <a:pt x="1272" y="1200150"/>
                </a:lnTo>
                <a:lnTo>
                  <a:pt x="2516" y="1355079"/>
                </a:lnTo>
                <a:lnTo>
                  <a:pt x="7581" y="1676400"/>
                </a:lnTo>
                <a:lnTo>
                  <a:pt x="10038" y="1752600"/>
                </a:lnTo>
                <a:lnTo>
                  <a:pt x="26000" y="1752600"/>
                </a:lnTo>
                <a:lnTo>
                  <a:pt x="24104" y="1673869"/>
                </a:lnTo>
                <a:lnTo>
                  <a:pt x="19050" y="1355079"/>
                </a:lnTo>
                <a:lnTo>
                  <a:pt x="16490" y="1038870"/>
                </a:lnTo>
                <a:lnTo>
                  <a:pt x="16459" y="873770"/>
                </a:lnTo>
                <a:lnTo>
                  <a:pt x="19059" y="552450"/>
                </a:lnTo>
                <a:lnTo>
                  <a:pt x="20281" y="393700"/>
                </a:lnTo>
                <a:lnTo>
                  <a:pt x="29701" y="0"/>
                </a:lnTo>
                <a:close/>
              </a:path>
              <a:path w="2447277" h="1752600">
                <a:moveTo>
                  <a:pt x="2436565" y="0"/>
                </a:moveTo>
                <a:lnTo>
                  <a:pt x="2420623" y="0"/>
                </a:lnTo>
                <a:lnTo>
                  <a:pt x="2421877" y="78727"/>
                </a:lnTo>
                <a:lnTo>
                  <a:pt x="2425700" y="237477"/>
                </a:lnTo>
                <a:lnTo>
                  <a:pt x="2428227" y="397522"/>
                </a:lnTo>
                <a:lnTo>
                  <a:pt x="2429459" y="557509"/>
                </a:lnTo>
                <a:lnTo>
                  <a:pt x="2430723" y="713729"/>
                </a:lnTo>
                <a:lnTo>
                  <a:pt x="2430754" y="878829"/>
                </a:lnTo>
                <a:lnTo>
                  <a:pt x="2429459" y="1038870"/>
                </a:lnTo>
                <a:lnTo>
                  <a:pt x="2428206" y="1200150"/>
                </a:lnTo>
                <a:lnTo>
                  <a:pt x="2425679" y="1360190"/>
                </a:lnTo>
                <a:lnTo>
                  <a:pt x="2423080" y="1520179"/>
                </a:lnTo>
                <a:lnTo>
                  <a:pt x="2419318" y="1680219"/>
                </a:lnTo>
                <a:lnTo>
                  <a:pt x="2417576" y="1752600"/>
                </a:lnTo>
                <a:lnTo>
                  <a:pt x="2433522" y="1752600"/>
                </a:lnTo>
                <a:lnTo>
                  <a:pt x="2435809" y="1680219"/>
                </a:lnTo>
                <a:lnTo>
                  <a:pt x="2439651" y="1518940"/>
                </a:lnTo>
                <a:lnTo>
                  <a:pt x="2442241" y="1355079"/>
                </a:lnTo>
                <a:lnTo>
                  <a:pt x="2444750" y="1200150"/>
                </a:lnTo>
                <a:lnTo>
                  <a:pt x="2446012" y="1035050"/>
                </a:lnTo>
                <a:lnTo>
                  <a:pt x="2447277" y="878829"/>
                </a:lnTo>
                <a:lnTo>
                  <a:pt x="2447246" y="713729"/>
                </a:lnTo>
                <a:lnTo>
                  <a:pt x="2445981" y="557509"/>
                </a:lnTo>
                <a:lnTo>
                  <a:pt x="2443474" y="397522"/>
                </a:lnTo>
                <a:lnTo>
                  <a:pt x="2442169" y="237477"/>
                </a:lnTo>
                <a:lnTo>
                  <a:pt x="2442069" y="232422"/>
                </a:lnTo>
                <a:lnTo>
                  <a:pt x="2438400" y="76200"/>
                </a:lnTo>
                <a:lnTo>
                  <a:pt x="2436565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64204" y="5105400"/>
            <a:ext cx="2414295" cy="1752600"/>
          </a:xfrm>
          <a:custGeom>
            <a:avLst/>
            <a:gdLst/>
            <a:ahLst/>
            <a:cxnLst/>
            <a:rect l="l" t="t" r="r" b="b"/>
            <a:pathLst>
              <a:path w="2414295" h="1752600">
                <a:moveTo>
                  <a:pt x="29795" y="0"/>
                </a:moveTo>
                <a:lnTo>
                  <a:pt x="13242" y="0"/>
                </a:lnTo>
                <a:lnTo>
                  <a:pt x="3822" y="393700"/>
                </a:lnTo>
                <a:lnTo>
                  <a:pt x="2549" y="558800"/>
                </a:lnTo>
                <a:lnTo>
                  <a:pt x="0" y="873770"/>
                </a:lnTo>
                <a:lnTo>
                  <a:pt x="30" y="1038870"/>
                </a:lnTo>
                <a:lnTo>
                  <a:pt x="2580" y="1353840"/>
                </a:lnTo>
                <a:lnTo>
                  <a:pt x="7645" y="1673869"/>
                </a:lnTo>
                <a:lnTo>
                  <a:pt x="9541" y="1752600"/>
                </a:lnTo>
                <a:lnTo>
                  <a:pt x="26705" y="1752600"/>
                </a:lnTo>
                <a:lnTo>
                  <a:pt x="25400" y="1672580"/>
                </a:lnTo>
                <a:lnTo>
                  <a:pt x="21640" y="1512590"/>
                </a:lnTo>
                <a:lnTo>
                  <a:pt x="19050" y="1353840"/>
                </a:lnTo>
                <a:lnTo>
                  <a:pt x="17818" y="1193800"/>
                </a:lnTo>
                <a:lnTo>
                  <a:pt x="16564" y="1038870"/>
                </a:lnTo>
                <a:lnTo>
                  <a:pt x="16522" y="873770"/>
                </a:lnTo>
                <a:lnTo>
                  <a:pt x="17818" y="713729"/>
                </a:lnTo>
                <a:lnTo>
                  <a:pt x="19060" y="553740"/>
                </a:lnTo>
                <a:lnTo>
                  <a:pt x="20314" y="398754"/>
                </a:lnTo>
                <a:lnTo>
                  <a:pt x="20376" y="393700"/>
                </a:lnTo>
                <a:lnTo>
                  <a:pt x="24168" y="234950"/>
                </a:lnTo>
                <a:lnTo>
                  <a:pt x="27990" y="76200"/>
                </a:lnTo>
                <a:lnTo>
                  <a:pt x="29795" y="0"/>
                </a:lnTo>
                <a:close/>
              </a:path>
              <a:path w="2414295" h="1752600">
                <a:moveTo>
                  <a:pt x="2404164" y="0"/>
                </a:moveTo>
                <a:lnTo>
                  <a:pt x="2386938" y="0"/>
                </a:lnTo>
                <a:lnTo>
                  <a:pt x="2392718" y="240004"/>
                </a:lnTo>
                <a:lnTo>
                  <a:pt x="2395245" y="398754"/>
                </a:lnTo>
                <a:lnTo>
                  <a:pt x="2396540" y="558800"/>
                </a:lnTo>
                <a:lnTo>
                  <a:pt x="2397733" y="713729"/>
                </a:lnTo>
                <a:lnTo>
                  <a:pt x="2397772" y="878829"/>
                </a:lnTo>
                <a:lnTo>
                  <a:pt x="2396540" y="1038870"/>
                </a:lnTo>
                <a:lnTo>
                  <a:pt x="2395225" y="1198859"/>
                </a:lnTo>
                <a:lnTo>
                  <a:pt x="2390159" y="1518940"/>
                </a:lnTo>
                <a:lnTo>
                  <a:pt x="2384533" y="1752600"/>
                </a:lnTo>
                <a:lnTo>
                  <a:pt x="2401116" y="1752600"/>
                </a:lnTo>
                <a:lnTo>
                  <a:pt x="2403040" y="1672580"/>
                </a:lnTo>
                <a:lnTo>
                  <a:pt x="2406650" y="1518940"/>
                </a:lnTo>
                <a:lnTo>
                  <a:pt x="2409320" y="1353840"/>
                </a:lnTo>
                <a:lnTo>
                  <a:pt x="2411768" y="1198859"/>
                </a:lnTo>
                <a:lnTo>
                  <a:pt x="2413041" y="1033759"/>
                </a:lnTo>
                <a:lnTo>
                  <a:pt x="2414295" y="878829"/>
                </a:lnTo>
                <a:lnTo>
                  <a:pt x="2414264" y="713729"/>
                </a:lnTo>
                <a:lnTo>
                  <a:pt x="2412970" y="553740"/>
                </a:lnTo>
                <a:lnTo>
                  <a:pt x="2411777" y="398754"/>
                </a:lnTo>
                <a:lnTo>
                  <a:pt x="2409280" y="240004"/>
                </a:lnTo>
                <a:lnTo>
                  <a:pt x="2409179" y="234950"/>
                </a:lnTo>
                <a:lnTo>
                  <a:pt x="2405418" y="78727"/>
                </a:lnTo>
                <a:lnTo>
                  <a:pt x="2404164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80727" y="5105400"/>
            <a:ext cx="2381250" cy="1752600"/>
          </a:xfrm>
          <a:custGeom>
            <a:avLst/>
            <a:gdLst/>
            <a:ahLst/>
            <a:cxnLst/>
            <a:rect l="l" t="t" r="r" b="b"/>
            <a:pathLst>
              <a:path w="2381250" h="1752600">
                <a:moveTo>
                  <a:pt x="29823" y="0"/>
                </a:moveTo>
                <a:lnTo>
                  <a:pt x="13272" y="0"/>
                </a:lnTo>
                <a:lnTo>
                  <a:pt x="11315" y="82550"/>
                </a:lnTo>
                <a:lnTo>
                  <a:pt x="7524" y="240004"/>
                </a:lnTo>
                <a:lnTo>
                  <a:pt x="3822" y="394995"/>
                </a:lnTo>
                <a:lnTo>
                  <a:pt x="2487" y="560090"/>
                </a:lnTo>
                <a:lnTo>
                  <a:pt x="1254" y="718840"/>
                </a:lnTo>
                <a:lnTo>
                  <a:pt x="0" y="873770"/>
                </a:lnTo>
                <a:lnTo>
                  <a:pt x="41" y="1038870"/>
                </a:lnTo>
                <a:lnTo>
                  <a:pt x="1324" y="1197620"/>
                </a:lnTo>
                <a:lnTo>
                  <a:pt x="2527" y="1353840"/>
                </a:lnTo>
                <a:lnTo>
                  <a:pt x="5118" y="1512590"/>
                </a:lnTo>
                <a:lnTo>
                  <a:pt x="8877" y="1672580"/>
                </a:lnTo>
                <a:lnTo>
                  <a:pt x="10183" y="1752600"/>
                </a:lnTo>
                <a:lnTo>
                  <a:pt x="26122" y="1752600"/>
                </a:lnTo>
                <a:lnTo>
                  <a:pt x="24168" y="1670050"/>
                </a:lnTo>
                <a:lnTo>
                  <a:pt x="21577" y="1511300"/>
                </a:lnTo>
                <a:lnTo>
                  <a:pt x="19050" y="1352550"/>
                </a:lnTo>
                <a:lnTo>
                  <a:pt x="17818" y="1192509"/>
                </a:lnTo>
                <a:lnTo>
                  <a:pt x="16564" y="1038870"/>
                </a:lnTo>
                <a:lnTo>
                  <a:pt x="16522" y="873770"/>
                </a:lnTo>
                <a:lnTo>
                  <a:pt x="17828" y="713729"/>
                </a:lnTo>
                <a:lnTo>
                  <a:pt x="19050" y="554979"/>
                </a:lnTo>
                <a:lnTo>
                  <a:pt x="20314" y="400050"/>
                </a:lnTo>
                <a:lnTo>
                  <a:pt x="20375" y="394995"/>
                </a:lnTo>
                <a:lnTo>
                  <a:pt x="24227" y="234950"/>
                </a:lnTo>
                <a:lnTo>
                  <a:pt x="27988" y="76200"/>
                </a:lnTo>
                <a:lnTo>
                  <a:pt x="29823" y="0"/>
                </a:lnTo>
                <a:close/>
              </a:path>
              <a:path w="2381250" h="1752600">
                <a:moveTo>
                  <a:pt x="2370416" y="0"/>
                </a:moveTo>
                <a:lnTo>
                  <a:pt x="2355141" y="0"/>
                </a:lnTo>
                <a:lnTo>
                  <a:pt x="2357145" y="82550"/>
                </a:lnTo>
                <a:lnTo>
                  <a:pt x="2362200" y="400050"/>
                </a:lnTo>
                <a:lnTo>
                  <a:pt x="2363495" y="560090"/>
                </a:lnTo>
                <a:lnTo>
                  <a:pt x="2364687" y="713729"/>
                </a:lnTo>
                <a:lnTo>
                  <a:pt x="2364727" y="878829"/>
                </a:lnTo>
                <a:lnTo>
                  <a:pt x="2363484" y="1038870"/>
                </a:lnTo>
                <a:lnTo>
                  <a:pt x="2362200" y="1197620"/>
                </a:lnTo>
                <a:lnTo>
                  <a:pt x="2357206" y="1511300"/>
                </a:lnTo>
                <a:lnTo>
                  <a:pt x="2357084" y="1517650"/>
                </a:lnTo>
                <a:lnTo>
                  <a:pt x="2351426" y="1752600"/>
                </a:lnTo>
                <a:lnTo>
                  <a:pt x="2368010" y="1752600"/>
                </a:lnTo>
                <a:lnTo>
                  <a:pt x="2373668" y="1517650"/>
                </a:lnTo>
                <a:lnTo>
                  <a:pt x="2378722" y="1197620"/>
                </a:lnTo>
                <a:lnTo>
                  <a:pt x="2380057" y="1033759"/>
                </a:lnTo>
                <a:lnTo>
                  <a:pt x="2381250" y="878829"/>
                </a:lnTo>
                <a:lnTo>
                  <a:pt x="2381210" y="713729"/>
                </a:lnTo>
                <a:lnTo>
                  <a:pt x="2379987" y="554979"/>
                </a:lnTo>
                <a:lnTo>
                  <a:pt x="2378733" y="400050"/>
                </a:lnTo>
                <a:lnTo>
                  <a:pt x="2376195" y="240004"/>
                </a:lnTo>
                <a:lnTo>
                  <a:pt x="2370416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97250" y="5105400"/>
            <a:ext cx="2348204" cy="1752600"/>
          </a:xfrm>
          <a:custGeom>
            <a:avLst/>
            <a:gdLst/>
            <a:ahLst/>
            <a:cxnLst/>
            <a:rect l="l" t="t" r="r" b="b"/>
            <a:pathLst>
              <a:path w="2348204" h="1752600">
                <a:moveTo>
                  <a:pt x="29869" y="0"/>
                </a:moveTo>
                <a:lnTo>
                  <a:pt x="13300" y="0"/>
                </a:lnTo>
                <a:lnTo>
                  <a:pt x="11254" y="85077"/>
                </a:lnTo>
                <a:lnTo>
                  <a:pt x="7614" y="238772"/>
                </a:lnTo>
                <a:lnTo>
                  <a:pt x="3822" y="396227"/>
                </a:lnTo>
                <a:lnTo>
                  <a:pt x="2487" y="560090"/>
                </a:lnTo>
                <a:lnTo>
                  <a:pt x="1264" y="718840"/>
                </a:lnTo>
                <a:lnTo>
                  <a:pt x="0" y="873770"/>
                </a:lnTo>
                <a:lnTo>
                  <a:pt x="31" y="1037579"/>
                </a:lnTo>
                <a:lnTo>
                  <a:pt x="1334" y="1197620"/>
                </a:lnTo>
                <a:lnTo>
                  <a:pt x="2527" y="1352550"/>
                </a:lnTo>
                <a:lnTo>
                  <a:pt x="5116" y="1515120"/>
                </a:lnTo>
                <a:lnTo>
                  <a:pt x="7645" y="1670050"/>
                </a:lnTo>
                <a:lnTo>
                  <a:pt x="9600" y="1752600"/>
                </a:lnTo>
                <a:lnTo>
                  <a:pt x="26153" y="1752600"/>
                </a:lnTo>
                <a:lnTo>
                  <a:pt x="24104" y="1667519"/>
                </a:lnTo>
                <a:lnTo>
                  <a:pt x="19050" y="1351259"/>
                </a:lnTo>
                <a:lnTo>
                  <a:pt x="17754" y="1192509"/>
                </a:lnTo>
                <a:lnTo>
                  <a:pt x="16552" y="1037579"/>
                </a:lnTo>
                <a:lnTo>
                  <a:pt x="16522" y="873770"/>
                </a:lnTo>
                <a:lnTo>
                  <a:pt x="17754" y="715020"/>
                </a:lnTo>
                <a:lnTo>
                  <a:pt x="20314" y="401345"/>
                </a:lnTo>
                <a:lnTo>
                  <a:pt x="20376" y="396227"/>
                </a:lnTo>
                <a:lnTo>
                  <a:pt x="24135" y="237477"/>
                </a:lnTo>
                <a:lnTo>
                  <a:pt x="29869" y="0"/>
                </a:lnTo>
                <a:close/>
              </a:path>
              <a:path w="2348204" h="1752600">
                <a:moveTo>
                  <a:pt x="2338618" y="0"/>
                </a:moveTo>
                <a:lnTo>
                  <a:pt x="2322034" y="0"/>
                </a:lnTo>
                <a:lnTo>
                  <a:pt x="2324100" y="85077"/>
                </a:lnTo>
                <a:lnTo>
                  <a:pt x="2329154" y="401345"/>
                </a:lnTo>
                <a:lnTo>
                  <a:pt x="2330408" y="554979"/>
                </a:lnTo>
                <a:lnTo>
                  <a:pt x="2330450" y="1037579"/>
                </a:lnTo>
                <a:lnTo>
                  <a:pt x="2329134" y="1197620"/>
                </a:lnTo>
                <a:lnTo>
                  <a:pt x="2324068" y="1515120"/>
                </a:lnTo>
                <a:lnTo>
                  <a:pt x="2318335" y="1752600"/>
                </a:lnTo>
                <a:lnTo>
                  <a:pt x="2334904" y="1752600"/>
                </a:lnTo>
                <a:lnTo>
                  <a:pt x="2340622" y="1515120"/>
                </a:lnTo>
                <a:lnTo>
                  <a:pt x="2345677" y="1197620"/>
                </a:lnTo>
                <a:lnTo>
                  <a:pt x="2347002" y="1033759"/>
                </a:lnTo>
                <a:lnTo>
                  <a:pt x="2348204" y="878829"/>
                </a:lnTo>
                <a:lnTo>
                  <a:pt x="2348174" y="715020"/>
                </a:lnTo>
                <a:lnTo>
                  <a:pt x="2346931" y="554979"/>
                </a:lnTo>
                <a:lnTo>
                  <a:pt x="2345687" y="401345"/>
                </a:lnTo>
                <a:lnTo>
                  <a:pt x="2340622" y="82550"/>
                </a:lnTo>
                <a:lnTo>
                  <a:pt x="2338618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413772" y="5105400"/>
            <a:ext cx="2313927" cy="1752600"/>
          </a:xfrm>
          <a:custGeom>
            <a:avLst/>
            <a:gdLst/>
            <a:ahLst/>
            <a:cxnLst/>
            <a:rect l="l" t="t" r="r" b="b"/>
            <a:pathLst>
              <a:path w="2313927" h="1752600">
                <a:moveTo>
                  <a:pt x="29931" y="0"/>
                </a:moveTo>
                <a:lnTo>
                  <a:pt x="13346" y="0"/>
                </a:lnTo>
                <a:lnTo>
                  <a:pt x="7431" y="245122"/>
                </a:lnTo>
                <a:lnTo>
                  <a:pt x="3822" y="397522"/>
                </a:lnTo>
                <a:lnTo>
                  <a:pt x="1231" y="715020"/>
                </a:lnTo>
                <a:lnTo>
                  <a:pt x="0" y="873770"/>
                </a:lnTo>
                <a:lnTo>
                  <a:pt x="29" y="1037579"/>
                </a:lnTo>
                <a:lnTo>
                  <a:pt x="1263" y="1196329"/>
                </a:lnTo>
                <a:lnTo>
                  <a:pt x="2517" y="1350020"/>
                </a:lnTo>
                <a:lnTo>
                  <a:pt x="7561" y="1666230"/>
                </a:lnTo>
                <a:lnTo>
                  <a:pt x="9630" y="1752600"/>
                </a:lnTo>
                <a:lnTo>
                  <a:pt x="26200" y="1752600"/>
                </a:lnTo>
                <a:lnTo>
                  <a:pt x="24104" y="1666230"/>
                </a:lnTo>
                <a:lnTo>
                  <a:pt x="19050" y="1350020"/>
                </a:lnTo>
                <a:lnTo>
                  <a:pt x="17754" y="1191270"/>
                </a:lnTo>
                <a:lnTo>
                  <a:pt x="16561" y="1037579"/>
                </a:lnTo>
                <a:lnTo>
                  <a:pt x="16522" y="873770"/>
                </a:lnTo>
                <a:lnTo>
                  <a:pt x="17754" y="715020"/>
                </a:lnTo>
                <a:lnTo>
                  <a:pt x="19050" y="556270"/>
                </a:lnTo>
                <a:lnTo>
                  <a:pt x="24134" y="238772"/>
                </a:lnTo>
                <a:lnTo>
                  <a:pt x="29931" y="0"/>
                </a:lnTo>
                <a:close/>
              </a:path>
              <a:path w="2313927" h="1752600">
                <a:moveTo>
                  <a:pt x="2305511" y="0"/>
                </a:moveTo>
                <a:lnTo>
                  <a:pt x="2288402" y="0"/>
                </a:lnTo>
                <a:lnTo>
                  <a:pt x="2289822" y="86372"/>
                </a:lnTo>
                <a:lnTo>
                  <a:pt x="2293581" y="245122"/>
                </a:lnTo>
                <a:lnTo>
                  <a:pt x="2294877" y="402577"/>
                </a:lnTo>
                <a:lnTo>
                  <a:pt x="2297324" y="556270"/>
                </a:lnTo>
                <a:lnTo>
                  <a:pt x="2297404" y="1037579"/>
                </a:lnTo>
                <a:lnTo>
                  <a:pt x="2296172" y="1196329"/>
                </a:lnTo>
                <a:lnTo>
                  <a:pt x="2293581" y="1353840"/>
                </a:lnTo>
                <a:lnTo>
                  <a:pt x="2291024" y="1513829"/>
                </a:lnTo>
                <a:lnTo>
                  <a:pt x="2287231" y="1670050"/>
                </a:lnTo>
                <a:lnTo>
                  <a:pt x="2285261" y="1752600"/>
                </a:lnTo>
                <a:lnTo>
                  <a:pt x="2301812" y="1752600"/>
                </a:lnTo>
                <a:lnTo>
                  <a:pt x="2307597" y="1512590"/>
                </a:lnTo>
                <a:lnTo>
                  <a:pt x="2312631" y="1196329"/>
                </a:lnTo>
                <a:lnTo>
                  <a:pt x="2313927" y="1037579"/>
                </a:lnTo>
                <a:lnTo>
                  <a:pt x="2313896" y="556270"/>
                </a:lnTo>
                <a:lnTo>
                  <a:pt x="2312641" y="402577"/>
                </a:lnTo>
                <a:lnTo>
                  <a:pt x="2307577" y="85077"/>
                </a:lnTo>
                <a:lnTo>
                  <a:pt x="2305511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430295" y="5105400"/>
            <a:ext cx="2280881" cy="1752600"/>
          </a:xfrm>
          <a:custGeom>
            <a:avLst/>
            <a:gdLst/>
            <a:ahLst/>
            <a:cxnLst/>
            <a:rect l="l" t="t" r="r" b="b"/>
            <a:pathLst>
              <a:path w="2280881" h="1752600">
                <a:moveTo>
                  <a:pt x="29397" y="0"/>
                </a:moveTo>
                <a:lnTo>
                  <a:pt x="13408" y="0"/>
                </a:lnTo>
                <a:lnTo>
                  <a:pt x="7581" y="240004"/>
                </a:lnTo>
                <a:lnTo>
                  <a:pt x="2527" y="556270"/>
                </a:lnTo>
                <a:lnTo>
                  <a:pt x="1231" y="715020"/>
                </a:lnTo>
                <a:lnTo>
                  <a:pt x="0" y="873770"/>
                </a:lnTo>
                <a:lnTo>
                  <a:pt x="39" y="1037579"/>
                </a:lnTo>
                <a:lnTo>
                  <a:pt x="1273" y="1196329"/>
                </a:lnTo>
                <a:lnTo>
                  <a:pt x="2516" y="1348729"/>
                </a:lnTo>
                <a:lnTo>
                  <a:pt x="7581" y="1666230"/>
                </a:lnTo>
                <a:lnTo>
                  <a:pt x="9678" y="1752600"/>
                </a:lnTo>
                <a:lnTo>
                  <a:pt x="26262" y="1752600"/>
                </a:lnTo>
                <a:lnTo>
                  <a:pt x="24104" y="1663700"/>
                </a:lnTo>
                <a:lnTo>
                  <a:pt x="19050" y="1348729"/>
                </a:lnTo>
                <a:lnTo>
                  <a:pt x="16500" y="1037579"/>
                </a:lnTo>
                <a:lnTo>
                  <a:pt x="16469" y="873770"/>
                </a:lnTo>
                <a:lnTo>
                  <a:pt x="19069" y="556270"/>
                </a:lnTo>
                <a:lnTo>
                  <a:pt x="26631" y="85077"/>
                </a:lnTo>
                <a:lnTo>
                  <a:pt x="29397" y="0"/>
                </a:lnTo>
                <a:close/>
              </a:path>
              <a:path w="2280881" h="1752600">
                <a:moveTo>
                  <a:pt x="2271879" y="0"/>
                </a:moveTo>
                <a:lnTo>
                  <a:pt x="2255886" y="0"/>
                </a:lnTo>
                <a:lnTo>
                  <a:pt x="2258009" y="88900"/>
                </a:lnTo>
                <a:lnTo>
                  <a:pt x="2260600" y="246354"/>
                </a:lnTo>
                <a:lnTo>
                  <a:pt x="2261831" y="403872"/>
                </a:lnTo>
                <a:lnTo>
                  <a:pt x="2264277" y="556270"/>
                </a:lnTo>
                <a:lnTo>
                  <a:pt x="2264349" y="1037579"/>
                </a:lnTo>
                <a:lnTo>
                  <a:pt x="2263107" y="1196329"/>
                </a:lnTo>
                <a:lnTo>
                  <a:pt x="2260578" y="1353840"/>
                </a:lnTo>
                <a:lnTo>
                  <a:pt x="2258009" y="1510009"/>
                </a:lnTo>
                <a:lnTo>
                  <a:pt x="2254188" y="1670050"/>
                </a:lnTo>
                <a:lnTo>
                  <a:pt x="2252184" y="1752600"/>
                </a:lnTo>
                <a:lnTo>
                  <a:pt x="2268738" y="1752600"/>
                </a:lnTo>
                <a:lnTo>
                  <a:pt x="2270863" y="1663700"/>
                </a:lnTo>
                <a:lnTo>
                  <a:pt x="2274531" y="1512590"/>
                </a:lnTo>
                <a:lnTo>
                  <a:pt x="2277143" y="1348729"/>
                </a:lnTo>
                <a:lnTo>
                  <a:pt x="2279650" y="1196329"/>
                </a:lnTo>
                <a:lnTo>
                  <a:pt x="2280881" y="1037579"/>
                </a:lnTo>
                <a:lnTo>
                  <a:pt x="2280801" y="556270"/>
                </a:lnTo>
                <a:lnTo>
                  <a:pt x="2278354" y="402577"/>
                </a:lnTo>
                <a:lnTo>
                  <a:pt x="2277059" y="245122"/>
                </a:lnTo>
                <a:lnTo>
                  <a:pt x="2273278" y="85077"/>
                </a:lnTo>
                <a:lnTo>
                  <a:pt x="2271879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446754" y="5105400"/>
            <a:ext cx="2247900" cy="1752600"/>
          </a:xfrm>
          <a:custGeom>
            <a:avLst/>
            <a:gdLst/>
            <a:ahLst/>
            <a:cxnLst/>
            <a:rect l="l" t="t" r="r" b="b"/>
            <a:pathLst>
              <a:path w="2247900" h="1752600">
                <a:moveTo>
                  <a:pt x="29489" y="0"/>
                </a:moveTo>
                <a:lnTo>
                  <a:pt x="12938" y="0"/>
                </a:lnTo>
                <a:lnTo>
                  <a:pt x="10172" y="85077"/>
                </a:lnTo>
                <a:lnTo>
                  <a:pt x="2590" y="557509"/>
                </a:lnTo>
                <a:lnTo>
                  <a:pt x="0" y="875009"/>
                </a:lnTo>
                <a:lnTo>
                  <a:pt x="31" y="1036340"/>
                </a:lnTo>
                <a:lnTo>
                  <a:pt x="2580" y="1347490"/>
                </a:lnTo>
                <a:lnTo>
                  <a:pt x="7624" y="1662410"/>
                </a:lnTo>
                <a:lnTo>
                  <a:pt x="9803" y="1752600"/>
                </a:lnTo>
                <a:lnTo>
                  <a:pt x="26375" y="1752600"/>
                </a:lnTo>
                <a:lnTo>
                  <a:pt x="24168" y="1662410"/>
                </a:lnTo>
                <a:lnTo>
                  <a:pt x="21640" y="1504950"/>
                </a:lnTo>
                <a:lnTo>
                  <a:pt x="19050" y="1347490"/>
                </a:lnTo>
                <a:lnTo>
                  <a:pt x="17818" y="1189979"/>
                </a:lnTo>
                <a:lnTo>
                  <a:pt x="16554" y="1036340"/>
                </a:lnTo>
                <a:lnTo>
                  <a:pt x="16522" y="875009"/>
                </a:lnTo>
                <a:lnTo>
                  <a:pt x="17818" y="716259"/>
                </a:lnTo>
                <a:lnTo>
                  <a:pt x="19071" y="557509"/>
                </a:lnTo>
                <a:lnTo>
                  <a:pt x="21640" y="401345"/>
                </a:lnTo>
                <a:lnTo>
                  <a:pt x="26634" y="90195"/>
                </a:lnTo>
                <a:lnTo>
                  <a:pt x="26737" y="85077"/>
                </a:lnTo>
                <a:lnTo>
                  <a:pt x="29489" y="0"/>
                </a:lnTo>
                <a:close/>
              </a:path>
              <a:path w="2247900" h="1752600">
                <a:moveTo>
                  <a:pt x="2239427" y="0"/>
                </a:moveTo>
                <a:lnTo>
                  <a:pt x="2222883" y="0"/>
                </a:lnTo>
                <a:lnTo>
                  <a:pt x="2225090" y="90195"/>
                </a:lnTo>
                <a:lnTo>
                  <a:pt x="2227618" y="247650"/>
                </a:lnTo>
                <a:lnTo>
                  <a:pt x="2228850" y="405104"/>
                </a:lnTo>
                <a:lnTo>
                  <a:pt x="2231356" y="557509"/>
                </a:lnTo>
                <a:lnTo>
                  <a:pt x="2231440" y="1036340"/>
                </a:lnTo>
                <a:lnTo>
                  <a:pt x="2230124" y="1195090"/>
                </a:lnTo>
                <a:lnTo>
                  <a:pt x="2225060" y="1510009"/>
                </a:lnTo>
                <a:lnTo>
                  <a:pt x="2219154" y="1752600"/>
                </a:lnTo>
                <a:lnTo>
                  <a:pt x="2235725" y="1752600"/>
                </a:lnTo>
                <a:lnTo>
                  <a:pt x="2237912" y="1662410"/>
                </a:lnTo>
                <a:lnTo>
                  <a:pt x="2241550" y="1510009"/>
                </a:lnTo>
                <a:lnTo>
                  <a:pt x="2244222" y="1347490"/>
                </a:lnTo>
                <a:lnTo>
                  <a:pt x="2246668" y="1195090"/>
                </a:lnTo>
                <a:lnTo>
                  <a:pt x="2247900" y="1036340"/>
                </a:lnTo>
                <a:lnTo>
                  <a:pt x="2247838" y="557509"/>
                </a:lnTo>
                <a:lnTo>
                  <a:pt x="2245392" y="405104"/>
                </a:lnTo>
                <a:lnTo>
                  <a:pt x="2244140" y="246354"/>
                </a:lnTo>
                <a:lnTo>
                  <a:pt x="2241571" y="90195"/>
                </a:lnTo>
                <a:lnTo>
                  <a:pt x="223942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463277" y="5105400"/>
            <a:ext cx="2214918" cy="1752600"/>
          </a:xfrm>
          <a:custGeom>
            <a:avLst/>
            <a:gdLst/>
            <a:ahLst/>
            <a:cxnLst/>
            <a:rect l="l" t="t" r="r" b="b"/>
            <a:pathLst>
              <a:path w="2214918" h="1752600">
                <a:moveTo>
                  <a:pt x="29571" y="0"/>
                </a:moveTo>
                <a:lnTo>
                  <a:pt x="12967" y="0"/>
                </a:lnTo>
                <a:lnTo>
                  <a:pt x="10172" y="86372"/>
                </a:lnTo>
                <a:lnTo>
                  <a:pt x="5034" y="406400"/>
                </a:lnTo>
                <a:lnTo>
                  <a:pt x="2527" y="558800"/>
                </a:lnTo>
                <a:lnTo>
                  <a:pt x="1284" y="717550"/>
                </a:lnTo>
                <a:lnTo>
                  <a:pt x="0" y="875009"/>
                </a:lnTo>
                <a:lnTo>
                  <a:pt x="31" y="1036340"/>
                </a:lnTo>
                <a:lnTo>
                  <a:pt x="1325" y="1193800"/>
                </a:lnTo>
                <a:lnTo>
                  <a:pt x="2527" y="1347490"/>
                </a:lnTo>
                <a:lnTo>
                  <a:pt x="5179" y="1508770"/>
                </a:lnTo>
                <a:lnTo>
                  <a:pt x="7645" y="1662410"/>
                </a:lnTo>
                <a:lnTo>
                  <a:pt x="9852" y="1752600"/>
                </a:lnTo>
                <a:lnTo>
                  <a:pt x="26399" y="1752600"/>
                </a:lnTo>
                <a:lnTo>
                  <a:pt x="24168" y="1659880"/>
                </a:lnTo>
                <a:lnTo>
                  <a:pt x="21577" y="1503659"/>
                </a:lnTo>
                <a:lnTo>
                  <a:pt x="19050" y="1346200"/>
                </a:lnTo>
                <a:lnTo>
                  <a:pt x="17848" y="1193800"/>
                </a:lnTo>
                <a:lnTo>
                  <a:pt x="17828" y="716259"/>
                </a:lnTo>
                <a:lnTo>
                  <a:pt x="19060" y="558800"/>
                </a:lnTo>
                <a:lnTo>
                  <a:pt x="20313" y="406400"/>
                </a:lnTo>
                <a:lnTo>
                  <a:pt x="20375" y="401345"/>
                </a:lnTo>
                <a:lnTo>
                  <a:pt x="24168" y="245122"/>
                </a:lnTo>
                <a:lnTo>
                  <a:pt x="26695" y="88900"/>
                </a:lnTo>
                <a:lnTo>
                  <a:pt x="29571" y="0"/>
                </a:lnTo>
                <a:close/>
              </a:path>
              <a:path w="2214918" h="1752600">
                <a:moveTo>
                  <a:pt x="2206361" y="0"/>
                </a:moveTo>
                <a:lnTo>
                  <a:pt x="2189776" y="0"/>
                </a:lnTo>
                <a:lnTo>
                  <a:pt x="2192045" y="92722"/>
                </a:lnTo>
                <a:lnTo>
                  <a:pt x="2197100" y="406400"/>
                </a:lnTo>
                <a:lnTo>
                  <a:pt x="2198363" y="558800"/>
                </a:lnTo>
                <a:lnTo>
                  <a:pt x="2198384" y="1036340"/>
                </a:lnTo>
                <a:lnTo>
                  <a:pt x="2197079" y="1193800"/>
                </a:lnTo>
                <a:lnTo>
                  <a:pt x="2192013" y="1508770"/>
                </a:lnTo>
                <a:lnTo>
                  <a:pt x="2186047" y="1752600"/>
                </a:lnTo>
                <a:lnTo>
                  <a:pt x="2202631" y="1752600"/>
                </a:lnTo>
                <a:lnTo>
                  <a:pt x="2208568" y="1508770"/>
                </a:lnTo>
                <a:lnTo>
                  <a:pt x="2213622" y="1193800"/>
                </a:lnTo>
                <a:lnTo>
                  <a:pt x="2214918" y="1036340"/>
                </a:lnTo>
                <a:lnTo>
                  <a:pt x="2214855" y="558800"/>
                </a:lnTo>
                <a:lnTo>
                  <a:pt x="2212348" y="406400"/>
                </a:lnTo>
                <a:lnTo>
                  <a:pt x="2211095" y="247650"/>
                </a:lnTo>
                <a:lnTo>
                  <a:pt x="2208536" y="88900"/>
                </a:lnTo>
                <a:lnTo>
                  <a:pt x="2206361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481095" y="5105400"/>
            <a:ext cx="2180577" cy="1752600"/>
          </a:xfrm>
          <a:custGeom>
            <a:avLst/>
            <a:gdLst/>
            <a:ahLst/>
            <a:cxnLst/>
            <a:rect l="l" t="t" r="r" b="b"/>
            <a:pathLst>
              <a:path w="2180577" h="1752600">
                <a:moveTo>
                  <a:pt x="27600" y="0"/>
                </a:moveTo>
                <a:lnTo>
                  <a:pt x="11753" y="0"/>
                </a:lnTo>
                <a:lnTo>
                  <a:pt x="8877" y="88900"/>
                </a:lnTo>
                <a:lnTo>
                  <a:pt x="6350" y="245122"/>
                </a:lnTo>
                <a:lnTo>
                  <a:pt x="2527" y="402577"/>
                </a:lnTo>
                <a:lnTo>
                  <a:pt x="1202" y="563859"/>
                </a:lnTo>
                <a:lnTo>
                  <a:pt x="0" y="717550"/>
                </a:lnTo>
                <a:lnTo>
                  <a:pt x="19" y="1192509"/>
                </a:lnTo>
                <a:lnTo>
                  <a:pt x="1231" y="1346200"/>
                </a:lnTo>
                <a:lnTo>
                  <a:pt x="3822" y="1507479"/>
                </a:lnTo>
                <a:lnTo>
                  <a:pt x="6381" y="1661169"/>
                </a:lnTo>
                <a:lnTo>
                  <a:pt x="8581" y="1752600"/>
                </a:lnTo>
                <a:lnTo>
                  <a:pt x="25139" y="1752600"/>
                </a:lnTo>
                <a:lnTo>
                  <a:pt x="22809" y="1657350"/>
                </a:lnTo>
                <a:lnTo>
                  <a:pt x="20281" y="1502420"/>
                </a:lnTo>
                <a:lnTo>
                  <a:pt x="17754" y="1344909"/>
                </a:lnTo>
                <a:lnTo>
                  <a:pt x="16490" y="1192509"/>
                </a:lnTo>
                <a:lnTo>
                  <a:pt x="16459" y="717550"/>
                </a:lnTo>
                <a:lnTo>
                  <a:pt x="19018" y="407695"/>
                </a:lnTo>
                <a:lnTo>
                  <a:pt x="19081" y="402577"/>
                </a:lnTo>
                <a:lnTo>
                  <a:pt x="22748" y="250177"/>
                </a:lnTo>
                <a:lnTo>
                  <a:pt x="22851" y="245122"/>
                </a:lnTo>
                <a:lnTo>
                  <a:pt x="25336" y="95250"/>
                </a:lnTo>
                <a:lnTo>
                  <a:pt x="25460" y="88900"/>
                </a:lnTo>
                <a:lnTo>
                  <a:pt x="27600" y="0"/>
                </a:lnTo>
                <a:close/>
              </a:path>
              <a:path w="2180577" h="1752600">
                <a:moveTo>
                  <a:pt x="2171958" y="0"/>
                </a:moveTo>
                <a:lnTo>
                  <a:pt x="2155373" y="0"/>
                </a:lnTo>
                <a:lnTo>
                  <a:pt x="2157704" y="95250"/>
                </a:lnTo>
                <a:lnTo>
                  <a:pt x="2160231" y="250177"/>
                </a:lnTo>
                <a:lnTo>
                  <a:pt x="2162759" y="407695"/>
                </a:lnTo>
                <a:lnTo>
                  <a:pt x="2164023" y="560090"/>
                </a:lnTo>
                <a:lnTo>
                  <a:pt x="2164054" y="1035050"/>
                </a:lnTo>
                <a:lnTo>
                  <a:pt x="2162759" y="1192509"/>
                </a:lnTo>
                <a:lnTo>
                  <a:pt x="2157684" y="1507479"/>
                </a:lnTo>
                <a:lnTo>
                  <a:pt x="2155177" y="1661169"/>
                </a:lnTo>
                <a:lnTo>
                  <a:pt x="2152940" y="1752600"/>
                </a:lnTo>
                <a:lnTo>
                  <a:pt x="2168229" y="1752600"/>
                </a:lnTo>
                <a:lnTo>
                  <a:pt x="2174227" y="1507479"/>
                </a:lnTo>
                <a:lnTo>
                  <a:pt x="2179281" y="1192509"/>
                </a:lnTo>
                <a:lnTo>
                  <a:pt x="2180577" y="1035050"/>
                </a:lnTo>
                <a:lnTo>
                  <a:pt x="2180556" y="560090"/>
                </a:lnTo>
                <a:lnTo>
                  <a:pt x="2179292" y="407695"/>
                </a:lnTo>
                <a:lnTo>
                  <a:pt x="2174195" y="91427"/>
                </a:lnTo>
                <a:lnTo>
                  <a:pt x="217195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497554" y="5105400"/>
            <a:ext cx="2147595" cy="1752600"/>
          </a:xfrm>
          <a:custGeom>
            <a:avLst/>
            <a:gdLst/>
            <a:ahLst/>
            <a:cxnLst/>
            <a:rect l="l" t="t" r="r" b="b"/>
            <a:pathLst>
              <a:path w="2147595" h="1752600">
                <a:moveTo>
                  <a:pt x="27687" y="0"/>
                </a:moveTo>
                <a:lnTo>
                  <a:pt x="11140" y="0"/>
                </a:lnTo>
                <a:lnTo>
                  <a:pt x="8940" y="91427"/>
                </a:lnTo>
                <a:lnTo>
                  <a:pt x="6350" y="247650"/>
                </a:lnTo>
                <a:lnTo>
                  <a:pt x="2590" y="403872"/>
                </a:lnTo>
                <a:lnTo>
                  <a:pt x="0" y="717550"/>
                </a:lnTo>
                <a:lnTo>
                  <a:pt x="31" y="1192509"/>
                </a:lnTo>
                <a:lnTo>
                  <a:pt x="1285" y="1343670"/>
                </a:lnTo>
                <a:lnTo>
                  <a:pt x="3885" y="1506240"/>
                </a:lnTo>
                <a:lnTo>
                  <a:pt x="6328" y="1656060"/>
                </a:lnTo>
                <a:lnTo>
                  <a:pt x="8680" y="1752600"/>
                </a:lnTo>
                <a:lnTo>
                  <a:pt x="25253" y="1752600"/>
                </a:lnTo>
                <a:lnTo>
                  <a:pt x="22872" y="1656060"/>
                </a:lnTo>
                <a:lnTo>
                  <a:pt x="17818" y="1343670"/>
                </a:lnTo>
                <a:lnTo>
                  <a:pt x="16564" y="1192509"/>
                </a:lnTo>
                <a:lnTo>
                  <a:pt x="16522" y="717550"/>
                </a:lnTo>
                <a:lnTo>
                  <a:pt x="17818" y="561329"/>
                </a:lnTo>
                <a:lnTo>
                  <a:pt x="19019" y="408927"/>
                </a:lnTo>
                <a:lnTo>
                  <a:pt x="19080" y="403872"/>
                </a:lnTo>
                <a:lnTo>
                  <a:pt x="22893" y="247650"/>
                </a:lnTo>
                <a:lnTo>
                  <a:pt x="25431" y="91427"/>
                </a:lnTo>
                <a:lnTo>
                  <a:pt x="27687" y="0"/>
                </a:lnTo>
                <a:close/>
              </a:path>
              <a:path w="2147595" h="1752600">
                <a:moveTo>
                  <a:pt x="2138914" y="0"/>
                </a:moveTo>
                <a:lnTo>
                  <a:pt x="2122341" y="0"/>
                </a:lnTo>
                <a:lnTo>
                  <a:pt x="2124722" y="96545"/>
                </a:lnTo>
                <a:lnTo>
                  <a:pt x="2127250" y="252704"/>
                </a:lnTo>
                <a:lnTo>
                  <a:pt x="2129840" y="408927"/>
                </a:lnTo>
                <a:lnTo>
                  <a:pt x="2131042" y="561329"/>
                </a:lnTo>
                <a:lnTo>
                  <a:pt x="2131072" y="1035050"/>
                </a:lnTo>
                <a:lnTo>
                  <a:pt x="2129820" y="1192509"/>
                </a:lnTo>
                <a:lnTo>
                  <a:pt x="2127250" y="1347490"/>
                </a:lnTo>
                <a:lnTo>
                  <a:pt x="2122257" y="1656060"/>
                </a:lnTo>
                <a:lnTo>
                  <a:pt x="2122153" y="1661169"/>
                </a:lnTo>
                <a:lnTo>
                  <a:pt x="2119170" y="1752600"/>
                </a:lnTo>
                <a:lnTo>
                  <a:pt x="2136480" y="1752600"/>
                </a:lnTo>
                <a:lnTo>
                  <a:pt x="2138718" y="1661169"/>
                </a:lnTo>
                <a:lnTo>
                  <a:pt x="2141306" y="1502420"/>
                </a:lnTo>
                <a:lnTo>
                  <a:pt x="2146300" y="1192509"/>
                </a:lnTo>
                <a:lnTo>
                  <a:pt x="2147595" y="1035050"/>
                </a:lnTo>
                <a:lnTo>
                  <a:pt x="2147574" y="561329"/>
                </a:lnTo>
                <a:lnTo>
                  <a:pt x="2146310" y="408927"/>
                </a:lnTo>
                <a:lnTo>
                  <a:pt x="2143731" y="247650"/>
                </a:lnTo>
                <a:lnTo>
                  <a:pt x="2141266" y="96545"/>
                </a:lnTo>
                <a:lnTo>
                  <a:pt x="2138914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514077" y="5105400"/>
            <a:ext cx="2114550" cy="1752600"/>
          </a:xfrm>
          <a:custGeom>
            <a:avLst/>
            <a:gdLst/>
            <a:ahLst/>
            <a:cxnLst/>
            <a:rect l="l" t="t" r="r" b="b"/>
            <a:pathLst>
              <a:path w="2114550" h="1752600">
                <a:moveTo>
                  <a:pt x="27750" y="0"/>
                </a:moveTo>
                <a:lnTo>
                  <a:pt x="11165" y="0"/>
                </a:lnTo>
                <a:lnTo>
                  <a:pt x="8877" y="92722"/>
                </a:lnTo>
                <a:lnTo>
                  <a:pt x="6350" y="248945"/>
                </a:lnTo>
                <a:lnTo>
                  <a:pt x="2527" y="405104"/>
                </a:lnTo>
                <a:lnTo>
                  <a:pt x="1263" y="565150"/>
                </a:lnTo>
                <a:lnTo>
                  <a:pt x="0" y="717550"/>
                </a:lnTo>
                <a:lnTo>
                  <a:pt x="31" y="1191270"/>
                </a:lnTo>
                <a:lnTo>
                  <a:pt x="1284" y="1342379"/>
                </a:lnTo>
                <a:lnTo>
                  <a:pt x="6350" y="1656060"/>
                </a:lnTo>
                <a:lnTo>
                  <a:pt x="8731" y="1752600"/>
                </a:lnTo>
                <a:lnTo>
                  <a:pt x="24021" y="1752600"/>
                </a:lnTo>
                <a:lnTo>
                  <a:pt x="21577" y="1653530"/>
                </a:lnTo>
                <a:lnTo>
                  <a:pt x="19050" y="1498600"/>
                </a:lnTo>
                <a:lnTo>
                  <a:pt x="17818" y="1342379"/>
                </a:lnTo>
                <a:lnTo>
                  <a:pt x="15259" y="1035050"/>
                </a:lnTo>
                <a:lnTo>
                  <a:pt x="15227" y="875009"/>
                </a:lnTo>
                <a:lnTo>
                  <a:pt x="17828" y="561329"/>
                </a:lnTo>
                <a:lnTo>
                  <a:pt x="19070" y="405104"/>
                </a:lnTo>
                <a:lnTo>
                  <a:pt x="21607" y="248945"/>
                </a:lnTo>
                <a:lnTo>
                  <a:pt x="27750" y="0"/>
                </a:lnTo>
                <a:close/>
              </a:path>
              <a:path w="2114550" h="1752600">
                <a:moveTo>
                  <a:pt x="2105818" y="0"/>
                </a:moveTo>
                <a:lnTo>
                  <a:pt x="2090061" y="0"/>
                </a:lnTo>
                <a:lnTo>
                  <a:pt x="2091677" y="99072"/>
                </a:lnTo>
                <a:lnTo>
                  <a:pt x="2094268" y="254000"/>
                </a:lnTo>
                <a:lnTo>
                  <a:pt x="2096795" y="410222"/>
                </a:lnTo>
                <a:lnTo>
                  <a:pt x="2097996" y="561329"/>
                </a:lnTo>
                <a:lnTo>
                  <a:pt x="2098017" y="1035050"/>
                </a:lnTo>
                <a:lnTo>
                  <a:pt x="2096795" y="1191270"/>
                </a:lnTo>
                <a:lnTo>
                  <a:pt x="2095479" y="1347490"/>
                </a:lnTo>
                <a:lnTo>
                  <a:pt x="2092972" y="1502420"/>
                </a:lnTo>
                <a:lnTo>
                  <a:pt x="2086799" y="1752600"/>
                </a:lnTo>
                <a:lnTo>
                  <a:pt x="2102647" y="1752600"/>
                </a:lnTo>
                <a:lnTo>
                  <a:pt x="2105672" y="1659880"/>
                </a:lnTo>
                <a:lnTo>
                  <a:pt x="2110812" y="1342379"/>
                </a:lnTo>
                <a:lnTo>
                  <a:pt x="2113318" y="1191270"/>
                </a:lnTo>
                <a:lnTo>
                  <a:pt x="2114550" y="1035050"/>
                </a:lnTo>
                <a:lnTo>
                  <a:pt x="2114519" y="561329"/>
                </a:lnTo>
                <a:lnTo>
                  <a:pt x="2113328" y="410222"/>
                </a:lnTo>
                <a:lnTo>
                  <a:pt x="2110666" y="248945"/>
                </a:lnTo>
                <a:lnTo>
                  <a:pt x="2108200" y="96545"/>
                </a:lnTo>
                <a:lnTo>
                  <a:pt x="2105818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29304" y="5105400"/>
            <a:ext cx="2082800" cy="1752600"/>
          </a:xfrm>
          <a:custGeom>
            <a:avLst/>
            <a:gdLst/>
            <a:ahLst/>
            <a:cxnLst/>
            <a:rect l="l" t="t" r="r" b="b"/>
            <a:pathLst>
              <a:path w="2082800" h="1752600">
                <a:moveTo>
                  <a:pt x="29107" y="0"/>
                </a:moveTo>
                <a:lnTo>
                  <a:pt x="12522" y="0"/>
                </a:lnTo>
                <a:lnTo>
                  <a:pt x="6350" y="250177"/>
                </a:lnTo>
                <a:lnTo>
                  <a:pt x="3822" y="406400"/>
                </a:lnTo>
                <a:lnTo>
                  <a:pt x="2559" y="566440"/>
                </a:lnTo>
                <a:lnTo>
                  <a:pt x="0" y="875009"/>
                </a:lnTo>
                <a:lnTo>
                  <a:pt x="21" y="1033759"/>
                </a:lnTo>
                <a:lnTo>
                  <a:pt x="2620" y="1346200"/>
                </a:lnTo>
                <a:lnTo>
                  <a:pt x="3812" y="1497309"/>
                </a:lnTo>
                <a:lnTo>
                  <a:pt x="6381" y="1654819"/>
                </a:lnTo>
                <a:lnTo>
                  <a:pt x="8794" y="1752600"/>
                </a:lnTo>
                <a:lnTo>
                  <a:pt x="25818" y="1752600"/>
                </a:lnTo>
                <a:lnTo>
                  <a:pt x="21640" y="1497309"/>
                </a:lnTo>
                <a:lnTo>
                  <a:pt x="19050" y="1342379"/>
                </a:lnTo>
                <a:lnTo>
                  <a:pt x="17818" y="1186159"/>
                </a:lnTo>
                <a:lnTo>
                  <a:pt x="16553" y="1033759"/>
                </a:lnTo>
                <a:lnTo>
                  <a:pt x="16522" y="875009"/>
                </a:lnTo>
                <a:lnTo>
                  <a:pt x="17818" y="718840"/>
                </a:lnTo>
                <a:lnTo>
                  <a:pt x="19050" y="562620"/>
                </a:lnTo>
                <a:lnTo>
                  <a:pt x="20366" y="406400"/>
                </a:lnTo>
                <a:lnTo>
                  <a:pt x="22851" y="254000"/>
                </a:lnTo>
                <a:lnTo>
                  <a:pt x="29107" y="0"/>
                </a:lnTo>
                <a:close/>
              </a:path>
              <a:path w="2082800" h="1752600">
                <a:moveTo>
                  <a:pt x="2074833" y="0"/>
                </a:moveTo>
                <a:lnTo>
                  <a:pt x="2058299" y="0"/>
                </a:lnTo>
                <a:lnTo>
                  <a:pt x="2059990" y="100304"/>
                </a:lnTo>
                <a:lnTo>
                  <a:pt x="2065045" y="411454"/>
                </a:lnTo>
                <a:lnTo>
                  <a:pt x="2066308" y="562620"/>
                </a:lnTo>
                <a:lnTo>
                  <a:pt x="2066340" y="1033759"/>
                </a:lnTo>
                <a:lnTo>
                  <a:pt x="2063729" y="1346200"/>
                </a:lnTo>
                <a:lnTo>
                  <a:pt x="2061190" y="1502420"/>
                </a:lnTo>
                <a:lnTo>
                  <a:pt x="2057400" y="1654819"/>
                </a:lnTo>
                <a:lnTo>
                  <a:pt x="2055027" y="1752600"/>
                </a:lnTo>
                <a:lnTo>
                  <a:pt x="2071572" y="1752600"/>
                </a:lnTo>
                <a:lnTo>
                  <a:pt x="2077745" y="1502420"/>
                </a:lnTo>
                <a:lnTo>
                  <a:pt x="2080272" y="1346200"/>
                </a:lnTo>
                <a:lnTo>
                  <a:pt x="2081608" y="1186159"/>
                </a:lnTo>
                <a:lnTo>
                  <a:pt x="2082800" y="1033759"/>
                </a:lnTo>
                <a:lnTo>
                  <a:pt x="2082779" y="562620"/>
                </a:lnTo>
                <a:lnTo>
                  <a:pt x="2081577" y="411454"/>
                </a:lnTo>
                <a:lnTo>
                  <a:pt x="2078976" y="250177"/>
                </a:lnTo>
                <a:lnTo>
                  <a:pt x="2076450" y="99072"/>
                </a:lnTo>
                <a:lnTo>
                  <a:pt x="2074833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545827" y="5105400"/>
            <a:ext cx="2049818" cy="1752600"/>
          </a:xfrm>
          <a:custGeom>
            <a:avLst/>
            <a:gdLst/>
            <a:ahLst/>
            <a:cxnLst/>
            <a:rect l="l" t="t" r="r" b="b"/>
            <a:pathLst>
              <a:path w="2049818" h="1752600">
                <a:moveTo>
                  <a:pt x="29159" y="0"/>
                </a:moveTo>
                <a:lnTo>
                  <a:pt x="12585" y="0"/>
                </a:lnTo>
                <a:lnTo>
                  <a:pt x="6328" y="254000"/>
                </a:lnTo>
                <a:lnTo>
                  <a:pt x="3822" y="407695"/>
                </a:lnTo>
                <a:lnTo>
                  <a:pt x="2487" y="567679"/>
                </a:lnTo>
                <a:lnTo>
                  <a:pt x="1295" y="718840"/>
                </a:lnTo>
                <a:lnTo>
                  <a:pt x="0" y="875009"/>
                </a:lnTo>
                <a:lnTo>
                  <a:pt x="31" y="1033759"/>
                </a:lnTo>
                <a:lnTo>
                  <a:pt x="1315" y="1188740"/>
                </a:lnTo>
                <a:lnTo>
                  <a:pt x="2507" y="1339850"/>
                </a:lnTo>
                <a:lnTo>
                  <a:pt x="2569" y="1344909"/>
                </a:lnTo>
                <a:lnTo>
                  <a:pt x="5180" y="1501129"/>
                </a:lnTo>
                <a:lnTo>
                  <a:pt x="9295" y="1752600"/>
                </a:lnTo>
                <a:lnTo>
                  <a:pt x="25860" y="1752600"/>
                </a:lnTo>
                <a:lnTo>
                  <a:pt x="24168" y="1649710"/>
                </a:lnTo>
                <a:lnTo>
                  <a:pt x="21577" y="1494779"/>
                </a:lnTo>
                <a:lnTo>
                  <a:pt x="19050" y="1339850"/>
                </a:lnTo>
                <a:lnTo>
                  <a:pt x="17818" y="1184920"/>
                </a:lnTo>
                <a:lnTo>
                  <a:pt x="16554" y="1033759"/>
                </a:lnTo>
                <a:lnTo>
                  <a:pt x="16522" y="875009"/>
                </a:lnTo>
                <a:lnTo>
                  <a:pt x="17818" y="718840"/>
                </a:lnTo>
                <a:lnTo>
                  <a:pt x="19060" y="562620"/>
                </a:lnTo>
                <a:lnTo>
                  <a:pt x="20365" y="407695"/>
                </a:lnTo>
                <a:lnTo>
                  <a:pt x="22904" y="252704"/>
                </a:lnTo>
                <a:lnTo>
                  <a:pt x="29159" y="0"/>
                </a:lnTo>
                <a:close/>
              </a:path>
              <a:path w="2049818" h="1752600">
                <a:moveTo>
                  <a:pt x="2041776" y="0"/>
                </a:moveTo>
                <a:lnTo>
                  <a:pt x="2025253" y="0"/>
                </a:lnTo>
                <a:lnTo>
                  <a:pt x="2032000" y="412750"/>
                </a:lnTo>
                <a:lnTo>
                  <a:pt x="2033253" y="562620"/>
                </a:lnTo>
                <a:lnTo>
                  <a:pt x="2033295" y="1033759"/>
                </a:lnTo>
                <a:lnTo>
                  <a:pt x="2032000" y="1188740"/>
                </a:lnTo>
                <a:lnTo>
                  <a:pt x="2030747" y="1344909"/>
                </a:lnTo>
                <a:lnTo>
                  <a:pt x="2028241" y="1494779"/>
                </a:lnTo>
                <a:lnTo>
                  <a:pt x="2028115" y="1501129"/>
                </a:lnTo>
                <a:lnTo>
                  <a:pt x="2024386" y="1654819"/>
                </a:lnTo>
                <a:lnTo>
                  <a:pt x="2021953" y="1752600"/>
                </a:lnTo>
                <a:lnTo>
                  <a:pt x="2038504" y="1752600"/>
                </a:lnTo>
                <a:lnTo>
                  <a:pt x="2041004" y="1649710"/>
                </a:lnTo>
                <a:lnTo>
                  <a:pt x="2044700" y="1501129"/>
                </a:lnTo>
                <a:lnTo>
                  <a:pt x="2047227" y="1344909"/>
                </a:lnTo>
                <a:lnTo>
                  <a:pt x="2049818" y="1033759"/>
                </a:lnTo>
                <a:lnTo>
                  <a:pt x="2049786" y="562620"/>
                </a:lnTo>
                <a:lnTo>
                  <a:pt x="2048533" y="412750"/>
                </a:lnTo>
                <a:lnTo>
                  <a:pt x="2043468" y="100304"/>
                </a:lnTo>
                <a:lnTo>
                  <a:pt x="2041776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562350" y="5105400"/>
            <a:ext cx="2016772" cy="1752600"/>
          </a:xfrm>
          <a:custGeom>
            <a:avLst/>
            <a:gdLst/>
            <a:ahLst/>
            <a:cxnLst/>
            <a:rect l="l" t="t" r="r" b="b"/>
            <a:pathLst>
              <a:path w="2016772" h="1752600">
                <a:moveTo>
                  <a:pt x="28366" y="0"/>
                </a:moveTo>
                <a:lnTo>
                  <a:pt x="12636" y="0"/>
                </a:lnTo>
                <a:lnTo>
                  <a:pt x="6350" y="254000"/>
                </a:lnTo>
                <a:lnTo>
                  <a:pt x="3822" y="408927"/>
                </a:lnTo>
                <a:lnTo>
                  <a:pt x="2496" y="567679"/>
                </a:lnTo>
                <a:lnTo>
                  <a:pt x="1295" y="718840"/>
                </a:lnTo>
                <a:lnTo>
                  <a:pt x="0" y="875009"/>
                </a:lnTo>
                <a:lnTo>
                  <a:pt x="31" y="1033759"/>
                </a:lnTo>
                <a:lnTo>
                  <a:pt x="1325" y="1188740"/>
                </a:lnTo>
                <a:lnTo>
                  <a:pt x="2527" y="1339850"/>
                </a:lnTo>
                <a:lnTo>
                  <a:pt x="5118" y="1498600"/>
                </a:lnTo>
                <a:lnTo>
                  <a:pt x="7708" y="1653530"/>
                </a:lnTo>
                <a:lnTo>
                  <a:pt x="9337" y="1752600"/>
                </a:lnTo>
                <a:lnTo>
                  <a:pt x="25484" y="1752600"/>
                </a:lnTo>
                <a:lnTo>
                  <a:pt x="22872" y="1648469"/>
                </a:lnTo>
                <a:lnTo>
                  <a:pt x="21577" y="1493540"/>
                </a:lnTo>
                <a:lnTo>
                  <a:pt x="19050" y="1339850"/>
                </a:lnTo>
                <a:lnTo>
                  <a:pt x="17754" y="1184920"/>
                </a:lnTo>
                <a:lnTo>
                  <a:pt x="16552" y="1033759"/>
                </a:lnTo>
                <a:lnTo>
                  <a:pt x="16522" y="875009"/>
                </a:lnTo>
                <a:lnTo>
                  <a:pt x="17754" y="718840"/>
                </a:lnTo>
                <a:lnTo>
                  <a:pt x="20366" y="408927"/>
                </a:lnTo>
                <a:lnTo>
                  <a:pt x="22904" y="254000"/>
                </a:lnTo>
                <a:lnTo>
                  <a:pt x="26695" y="101600"/>
                </a:lnTo>
                <a:lnTo>
                  <a:pt x="28366" y="0"/>
                </a:lnTo>
                <a:close/>
              </a:path>
              <a:path w="2016772" h="1752600">
                <a:moveTo>
                  <a:pt x="2008730" y="0"/>
                </a:moveTo>
                <a:lnTo>
                  <a:pt x="1992573" y="0"/>
                </a:lnTo>
                <a:lnTo>
                  <a:pt x="1995195" y="105422"/>
                </a:lnTo>
                <a:lnTo>
                  <a:pt x="1996427" y="259054"/>
                </a:lnTo>
                <a:lnTo>
                  <a:pt x="1998954" y="414045"/>
                </a:lnTo>
                <a:lnTo>
                  <a:pt x="2000217" y="563859"/>
                </a:lnTo>
                <a:lnTo>
                  <a:pt x="2000250" y="1033759"/>
                </a:lnTo>
                <a:lnTo>
                  <a:pt x="1998954" y="1188740"/>
                </a:lnTo>
                <a:lnTo>
                  <a:pt x="1997701" y="1343670"/>
                </a:lnTo>
                <a:lnTo>
                  <a:pt x="1995163" y="1498600"/>
                </a:lnTo>
                <a:lnTo>
                  <a:pt x="1988845" y="1752600"/>
                </a:lnTo>
                <a:lnTo>
                  <a:pt x="2005431" y="1752600"/>
                </a:lnTo>
                <a:lnTo>
                  <a:pt x="2008018" y="1648469"/>
                </a:lnTo>
                <a:lnTo>
                  <a:pt x="2011654" y="1498600"/>
                </a:lnTo>
                <a:lnTo>
                  <a:pt x="2014245" y="1343670"/>
                </a:lnTo>
                <a:lnTo>
                  <a:pt x="2015509" y="1184920"/>
                </a:lnTo>
                <a:lnTo>
                  <a:pt x="2016772" y="1033759"/>
                </a:lnTo>
                <a:lnTo>
                  <a:pt x="2016740" y="563859"/>
                </a:lnTo>
                <a:lnTo>
                  <a:pt x="2015488" y="414045"/>
                </a:lnTo>
                <a:lnTo>
                  <a:pt x="2008730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578872" y="5105400"/>
            <a:ext cx="1983727" cy="1752600"/>
          </a:xfrm>
          <a:custGeom>
            <a:avLst/>
            <a:gdLst/>
            <a:ahLst/>
            <a:cxnLst/>
            <a:rect l="l" t="t" r="r" b="b"/>
            <a:pathLst>
              <a:path w="1983727" h="1752600">
                <a:moveTo>
                  <a:pt x="28381" y="0"/>
                </a:moveTo>
                <a:lnTo>
                  <a:pt x="11843" y="0"/>
                </a:lnTo>
                <a:lnTo>
                  <a:pt x="10172" y="101600"/>
                </a:lnTo>
                <a:lnTo>
                  <a:pt x="6350" y="255295"/>
                </a:lnTo>
                <a:lnTo>
                  <a:pt x="3822" y="410222"/>
                </a:lnTo>
                <a:lnTo>
                  <a:pt x="1222" y="720079"/>
                </a:lnTo>
                <a:lnTo>
                  <a:pt x="0" y="875009"/>
                </a:lnTo>
                <a:lnTo>
                  <a:pt x="29" y="1033759"/>
                </a:lnTo>
                <a:lnTo>
                  <a:pt x="1263" y="1188740"/>
                </a:lnTo>
                <a:lnTo>
                  <a:pt x="2506" y="1337320"/>
                </a:lnTo>
                <a:lnTo>
                  <a:pt x="2568" y="1342379"/>
                </a:lnTo>
                <a:lnTo>
                  <a:pt x="5033" y="1492250"/>
                </a:lnTo>
                <a:lnTo>
                  <a:pt x="6328" y="1645939"/>
                </a:lnTo>
                <a:lnTo>
                  <a:pt x="6381" y="1649710"/>
                </a:lnTo>
                <a:lnTo>
                  <a:pt x="8961" y="1752600"/>
                </a:lnTo>
                <a:lnTo>
                  <a:pt x="25482" y="1752600"/>
                </a:lnTo>
                <a:lnTo>
                  <a:pt x="22872" y="1645939"/>
                </a:lnTo>
                <a:lnTo>
                  <a:pt x="20281" y="1492250"/>
                </a:lnTo>
                <a:lnTo>
                  <a:pt x="19050" y="1337320"/>
                </a:lnTo>
                <a:lnTo>
                  <a:pt x="17797" y="1188740"/>
                </a:lnTo>
                <a:lnTo>
                  <a:pt x="17764" y="718840"/>
                </a:lnTo>
                <a:lnTo>
                  <a:pt x="19050" y="565150"/>
                </a:lnTo>
                <a:lnTo>
                  <a:pt x="20302" y="410222"/>
                </a:lnTo>
                <a:lnTo>
                  <a:pt x="22902" y="255295"/>
                </a:lnTo>
                <a:lnTo>
                  <a:pt x="26653" y="101600"/>
                </a:lnTo>
                <a:lnTo>
                  <a:pt x="28381" y="0"/>
                </a:lnTo>
                <a:close/>
              </a:path>
              <a:path w="1983727" h="1752600">
                <a:moveTo>
                  <a:pt x="1976050" y="0"/>
                </a:moveTo>
                <a:lnTo>
                  <a:pt x="1959474" y="0"/>
                </a:lnTo>
                <a:lnTo>
                  <a:pt x="1962150" y="106654"/>
                </a:lnTo>
                <a:lnTo>
                  <a:pt x="1964677" y="260350"/>
                </a:lnTo>
                <a:lnTo>
                  <a:pt x="1965972" y="415277"/>
                </a:lnTo>
                <a:lnTo>
                  <a:pt x="1967173" y="565150"/>
                </a:lnTo>
                <a:lnTo>
                  <a:pt x="1967194" y="1033759"/>
                </a:lnTo>
                <a:lnTo>
                  <a:pt x="1965961" y="1188740"/>
                </a:lnTo>
                <a:lnTo>
                  <a:pt x="1964657" y="1342379"/>
                </a:lnTo>
                <a:lnTo>
                  <a:pt x="1962119" y="1497309"/>
                </a:lnTo>
                <a:lnTo>
                  <a:pt x="1958327" y="1649710"/>
                </a:lnTo>
                <a:lnTo>
                  <a:pt x="1956621" y="1752600"/>
                </a:lnTo>
                <a:lnTo>
                  <a:pt x="1972322" y="1752600"/>
                </a:lnTo>
                <a:lnTo>
                  <a:pt x="1978672" y="1497309"/>
                </a:lnTo>
                <a:lnTo>
                  <a:pt x="1981200" y="1342379"/>
                </a:lnTo>
                <a:lnTo>
                  <a:pt x="1982474" y="1183629"/>
                </a:lnTo>
                <a:lnTo>
                  <a:pt x="1983727" y="1033759"/>
                </a:lnTo>
                <a:lnTo>
                  <a:pt x="1983705" y="565150"/>
                </a:lnTo>
                <a:lnTo>
                  <a:pt x="1982442" y="415277"/>
                </a:lnTo>
                <a:lnTo>
                  <a:pt x="1979925" y="260350"/>
                </a:lnTo>
                <a:lnTo>
                  <a:pt x="1978682" y="106654"/>
                </a:lnTo>
                <a:lnTo>
                  <a:pt x="1978577" y="101600"/>
                </a:lnTo>
                <a:lnTo>
                  <a:pt x="1976050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596627" y="5105400"/>
            <a:ext cx="1949450" cy="1752600"/>
          </a:xfrm>
          <a:custGeom>
            <a:avLst/>
            <a:gdLst/>
            <a:ahLst/>
            <a:cxnLst/>
            <a:rect l="l" t="t" r="r" b="b"/>
            <a:pathLst>
              <a:path w="1949450" h="1752600">
                <a:moveTo>
                  <a:pt x="27148" y="0"/>
                </a:moveTo>
                <a:lnTo>
                  <a:pt x="10626" y="0"/>
                </a:lnTo>
                <a:lnTo>
                  <a:pt x="8877" y="102895"/>
                </a:lnTo>
                <a:lnTo>
                  <a:pt x="5118" y="256527"/>
                </a:lnTo>
                <a:lnTo>
                  <a:pt x="2527" y="411454"/>
                </a:lnTo>
                <a:lnTo>
                  <a:pt x="1253" y="570209"/>
                </a:lnTo>
                <a:lnTo>
                  <a:pt x="0" y="720079"/>
                </a:lnTo>
                <a:lnTo>
                  <a:pt x="32" y="1187450"/>
                </a:lnTo>
                <a:lnTo>
                  <a:pt x="1325" y="1341140"/>
                </a:lnTo>
                <a:lnTo>
                  <a:pt x="2517" y="1490959"/>
                </a:lnTo>
                <a:lnTo>
                  <a:pt x="5118" y="1645939"/>
                </a:lnTo>
                <a:lnTo>
                  <a:pt x="7727" y="1752600"/>
                </a:lnTo>
                <a:lnTo>
                  <a:pt x="24294" y="1752600"/>
                </a:lnTo>
                <a:lnTo>
                  <a:pt x="21577" y="1643360"/>
                </a:lnTo>
                <a:lnTo>
                  <a:pt x="19050" y="1490959"/>
                </a:lnTo>
                <a:lnTo>
                  <a:pt x="17818" y="1337320"/>
                </a:lnTo>
                <a:lnTo>
                  <a:pt x="16565" y="1187450"/>
                </a:lnTo>
                <a:lnTo>
                  <a:pt x="16522" y="720079"/>
                </a:lnTo>
                <a:lnTo>
                  <a:pt x="17828" y="565150"/>
                </a:lnTo>
                <a:lnTo>
                  <a:pt x="19071" y="411454"/>
                </a:lnTo>
                <a:lnTo>
                  <a:pt x="21534" y="261645"/>
                </a:lnTo>
                <a:lnTo>
                  <a:pt x="21640" y="256527"/>
                </a:lnTo>
                <a:lnTo>
                  <a:pt x="25400" y="105422"/>
                </a:lnTo>
                <a:lnTo>
                  <a:pt x="27148" y="0"/>
                </a:lnTo>
                <a:close/>
              </a:path>
              <a:path w="1949450" h="1752600">
                <a:moveTo>
                  <a:pt x="1941720" y="0"/>
                </a:moveTo>
                <a:lnTo>
                  <a:pt x="1924765" y="0"/>
                </a:lnTo>
                <a:lnTo>
                  <a:pt x="1926577" y="109245"/>
                </a:lnTo>
                <a:lnTo>
                  <a:pt x="1929168" y="261645"/>
                </a:lnTo>
                <a:lnTo>
                  <a:pt x="1931695" y="415277"/>
                </a:lnTo>
                <a:lnTo>
                  <a:pt x="1932887" y="565150"/>
                </a:lnTo>
                <a:lnTo>
                  <a:pt x="1932927" y="1032520"/>
                </a:lnTo>
                <a:lnTo>
                  <a:pt x="1931684" y="1187450"/>
                </a:lnTo>
                <a:lnTo>
                  <a:pt x="1930378" y="1341140"/>
                </a:lnTo>
                <a:lnTo>
                  <a:pt x="1927915" y="1490959"/>
                </a:lnTo>
                <a:lnTo>
                  <a:pt x="1927809" y="1496070"/>
                </a:lnTo>
                <a:lnTo>
                  <a:pt x="1924080" y="1645939"/>
                </a:lnTo>
                <a:lnTo>
                  <a:pt x="1922301" y="1752600"/>
                </a:lnTo>
                <a:lnTo>
                  <a:pt x="1938866" y="1752600"/>
                </a:lnTo>
                <a:lnTo>
                  <a:pt x="1940572" y="1649710"/>
                </a:lnTo>
                <a:lnTo>
                  <a:pt x="1944395" y="1496070"/>
                </a:lnTo>
                <a:lnTo>
                  <a:pt x="1946922" y="1341140"/>
                </a:lnTo>
                <a:lnTo>
                  <a:pt x="1948258" y="1182390"/>
                </a:lnTo>
                <a:lnTo>
                  <a:pt x="1949450" y="1032520"/>
                </a:lnTo>
                <a:lnTo>
                  <a:pt x="1949419" y="565150"/>
                </a:lnTo>
                <a:lnTo>
                  <a:pt x="1948186" y="411454"/>
                </a:lnTo>
                <a:lnTo>
                  <a:pt x="1946933" y="261645"/>
                </a:lnTo>
                <a:lnTo>
                  <a:pt x="1944364" y="105422"/>
                </a:lnTo>
                <a:lnTo>
                  <a:pt x="1941720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613150" y="5105400"/>
            <a:ext cx="1916404" cy="1752600"/>
          </a:xfrm>
          <a:custGeom>
            <a:avLst/>
            <a:gdLst/>
            <a:ahLst/>
            <a:cxnLst/>
            <a:rect l="l" t="t" r="r" b="b"/>
            <a:pathLst>
              <a:path w="1916404" h="1752600">
                <a:moveTo>
                  <a:pt x="26812" y="0"/>
                </a:moveTo>
                <a:lnTo>
                  <a:pt x="10625" y="0"/>
                </a:lnTo>
                <a:lnTo>
                  <a:pt x="8877" y="105422"/>
                </a:lnTo>
                <a:lnTo>
                  <a:pt x="5054" y="259054"/>
                </a:lnTo>
                <a:lnTo>
                  <a:pt x="2527" y="412750"/>
                </a:lnTo>
                <a:lnTo>
                  <a:pt x="1263" y="570209"/>
                </a:lnTo>
                <a:lnTo>
                  <a:pt x="0" y="720079"/>
                </a:lnTo>
                <a:lnTo>
                  <a:pt x="31" y="1186159"/>
                </a:lnTo>
                <a:lnTo>
                  <a:pt x="1315" y="1339850"/>
                </a:lnTo>
                <a:lnTo>
                  <a:pt x="2507" y="1488429"/>
                </a:lnTo>
                <a:lnTo>
                  <a:pt x="2570" y="1493540"/>
                </a:lnTo>
                <a:lnTo>
                  <a:pt x="5034" y="1642119"/>
                </a:lnTo>
                <a:lnTo>
                  <a:pt x="7771" y="1752600"/>
                </a:lnTo>
                <a:lnTo>
                  <a:pt x="24348" y="1752600"/>
                </a:lnTo>
                <a:lnTo>
                  <a:pt x="21577" y="1642119"/>
                </a:lnTo>
                <a:lnTo>
                  <a:pt x="19050" y="1488429"/>
                </a:lnTo>
                <a:lnTo>
                  <a:pt x="17754" y="1336029"/>
                </a:lnTo>
                <a:lnTo>
                  <a:pt x="16552" y="1186159"/>
                </a:lnTo>
                <a:lnTo>
                  <a:pt x="16533" y="720079"/>
                </a:lnTo>
                <a:lnTo>
                  <a:pt x="17765" y="566440"/>
                </a:lnTo>
                <a:lnTo>
                  <a:pt x="19071" y="412750"/>
                </a:lnTo>
                <a:lnTo>
                  <a:pt x="24062" y="110477"/>
                </a:lnTo>
                <a:lnTo>
                  <a:pt x="24167" y="105422"/>
                </a:lnTo>
                <a:lnTo>
                  <a:pt x="26812" y="0"/>
                </a:lnTo>
                <a:close/>
              </a:path>
              <a:path w="1916404" h="1752600">
                <a:moveTo>
                  <a:pt x="1908242" y="0"/>
                </a:moveTo>
                <a:lnTo>
                  <a:pt x="1892056" y="0"/>
                </a:lnTo>
                <a:lnTo>
                  <a:pt x="1894827" y="110477"/>
                </a:lnTo>
                <a:lnTo>
                  <a:pt x="1896122" y="264172"/>
                </a:lnTo>
                <a:lnTo>
                  <a:pt x="1898650" y="416572"/>
                </a:lnTo>
                <a:lnTo>
                  <a:pt x="1899913" y="566440"/>
                </a:lnTo>
                <a:lnTo>
                  <a:pt x="1899945" y="1032520"/>
                </a:lnTo>
                <a:lnTo>
                  <a:pt x="1897354" y="1339850"/>
                </a:lnTo>
                <a:lnTo>
                  <a:pt x="1894795" y="1493540"/>
                </a:lnTo>
                <a:lnTo>
                  <a:pt x="1890983" y="1647180"/>
                </a:lnTo>
                <a:lnTo>
                  <a:pt x="1889220" y="1752600"/>
                </a:lnTo>
                <a:lnTo>
                  <a:pt x="1905779" y="1752600"/>
                </a:lnTo>
                <a:lnTo>
                  <a:pt x="1907527" y="1647180"/>
                </a:lnTo>
                <a:lnTo>
                  <a:pt x="1911350" y="1493540"/>
                </a:lnTo>
                <a:lnTo>
                  <a:pt x="1913877" y="1339850"/>
                </a:lnTo>
                <a:lnTo>
                  <a:pt x="1915202" y="1182390"/>
                </a:lnTo>
                <a:lnTo>
                  <a:pt x="1916404" y="1032520"/>
                </a:lnTo>
                <a:lnTo>
                  <a:pt x="1916374" y="566440"/>
                </a:lnTo>
                <a:lnTo>
                  <a:pt x="1915182" y="416572"/>
                </a:lnTo>
                <a:lnTo>
                  <a:pt x="1912601" y="259054"/>
                </a:lnTo>
                <a:lnTo>
                  <a:pt x="1909991" y="105422"/>
                </a:lnTo>
                <a:lnTo>
                  <a:pt x="1908242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6350" y="0"/>
            <a:ext cx="9156700" cy="68707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09650" y="0"/>
            <a:ext cx="7124700" cy="5106695"/>
          </a:xfrm>
          <a:custGeom>
            <a:avLst/>
            <a:gdLst/>
            <a:ahLst/>
            <a:cxnLst/>
            <a:rect l="l" t="t" r="r" b="b"/>
            <a:pathLst>
              <a:path w="7124700" h="5106695">
                <a:moveTo>
                  <a:pt x="345459" y="0"/>
                </a:moveTo>
                <a:lnTo>
                  <a:pt x="296866" y="0"/>
                </a:lnTo>
                <a:lnTo>
                  <a:pt x="283222" y="54622"/>
                </a:lnTo>
                <a:lnTo>
                  <a:pt x="250179" y="201904"/>
                </a:lnTo>
                <a:lnTo>
                  <a:pt x="218429" y="351777"/>
                </a:lnTo>
                <a:lnTo>
                  <a:pt x="189209" y="502945"/>
                </a:lnTo>
                <a:lnTo>
                  <a:pt x="161279" y="655345"/>
                </a:lnTo>
                <a:lnTo>
                  <a:pt x="135879" y="807745"/>
                </a:lnTo>
                <a:lnTo>
                  <a:pt x="113009" y="962672"/>
                </a:lnTo>
                <a:lnTo>
                  <a:pt x="91429" y="1118895"/>
                </a:lnTo>
                <a:lnTo>
                  <a:pt x="72379" y="1275054"/>
                </a:lnTo>
                <a:lnTo>
                  <a:pt x="55859" y="1432572"/>
                </a:lnTo>
                <a:lnTo>
                  <a:pt x="41920" y="1590027"/>
                </a:lnTo>
                <a:lnTo>
                  <a:pt x="29220" y="1748777"/>
                </a:lnTo>
                <a:lnTo>
                  <a:pt x="19050" y="1907527"/>
                </a:lnTo>
                <a:lnTo>
                  <a:pt x="10170" y="2067572"/>
                </a:lnTo>
                <a:lnTo>
                  <a:pt x="5059" y="2226322"/>
                </a:lnTo>
                <a:lnTo>
                  <a:pt x="1290" y="2386304"/>
                </a:lnTo>
                <a:lnTo>
                  <a:pt x="0" y="2546350"/>
                </a:lnTo>
                <a:lnTo>
                  <a:pt x="0" y="2706395"/>
                </a:lnTo>
                <a:lnTo>
                  <a:pt x="3820" y="2866377"/>
                </a:lnTo>
                <a:lnTo>
                  <a:pt x="8879" y="3026422"/>
                </a:lnTo>
                <a:lnTo>
                  <a:pt x="16520" y="3185172"/>
                </a:lnTo>
                <a:lnTo>
                  <a:pt x="26690" y="3345154"/>
                </a:lnTo>
                <a:lnTo>
                  <a:pt x="38100" y="3502672"/>
                </a:lnTo>
                <a:lnTo>
                  <a:pt x="52090" y="3661422"/>
                </a:lnTo>
                <a:lnTo>
                  <a:pt x="68559" y="3818877"/>
                </a:lnTo>
                <a:lnTo>
                  <a:pt x="86370" y="3975100"/>
                </a:lnTo>
                <a:lnTo>
                  <a:pt x="106659" y="4130027"/>
                </a:lnTo>
                <a:lnTo>
                  <a:pt x="129529" y="4284954"/>
                </a:lnTo>
                <a:lnTo>
                  <a:pt x="154929" y="4438650"/>
                </a:lnTo>
                <a:lnTo>
                  <a:pt x="181620" y="4591050"/>
                </a:lnTo>
                <a:lnTo>
                  <a:pt x="210840" y="4742154"/>
                </a:lnTo>
                <a:lnTo>
                  <a:pt x="242590" y="4892027"/>
                </a:lnTo>
                <a:lnTo>
                  <a:pt x="275577" y="5040604"/>
                </a:lnTo>
                <a:lnTo>
                  <a:pt x="291088" y="5106695"/>
                </a:lnTo>
                <a:lnTo>
                  <a:pt x="340179" y="5106695"/>
                </a:lnTo>
                <a:lnTo>
                  <a:pt x="320027" y="5021554"/>
                </a:lnTo>
                <a:lnTo>
                  <a:pt x="287045" y="4874272"/>
                </a:lnTo>
                <a:lnTo>
                  <a:pt x="256529" y="4725695"/>
                </a:lnTo>
                <a:lnTo>
                  <a:pt x="227309" y="4575822"/>
                </a:lnTo>
                <a:lnTo>
                  <a:pt x="200670" y="4424654"/>
                </a:lnTo>
                <a:lnTo>
                  <a:pt x="176509" y="4272254"/>
                </a:lnTo>
                <a:lnTo>
                  <a:pt x="153690" y="4118622"/>
                </a:lnTo>
                <a:lnTo>
                  <a:pt x="133350" y="3963695"/>
                </a:lnTo>
                <a:lnTo>
                  <a:pt x="115590" y="3808704"/>
                </a:lnTo>
                <a:lnTo>
                  <a:pt x="99070" y="3652545"/>
                </a:lnTo>
                <a:lnTo>
                  <a:pt x="85079" y="3496322"/>
                </a:lnTo>
                <a:lnTo>
                  <a:pt x="73670" y="3338804"/>
                </a:lnTo>
                <a:lnTo>
                  <a:pt x="64790" y="3181350"/>
                </a:lnTo>
                <a:lnTo>
                  <a:pt x="57150" y="3022600"/>
                </a:lnTo>
                <a:lnTo>
                  <a:pt x="52090" y="2863850"/>
                </a:lnTo>
                <a:lnTo>
                  <a:pt x="48301" y="2706395"/>
                </a:lnTo>
                <a:lnTo>
                  <a:pt x="48270" y="2546350"/>
                </a:lnTo>
                <a:lnTo>
                  <a:pt x="49509" y="2387600"/>
                </a:lnTo>
                <a:lnTo>
                  <a:pt x="53329" y="2228850"/>
                </a:lnTo>
                <a:lnTo>
                  <a:pt x="58440" y="2070100"/>
                </a:lnTo>
                <a:lnTo>
                  <a:pt x="76200" y="1755127"/>
                </a:lnTo>
                <a:lnTo>
                  <a:pt x="88900" y="1597672"/>
                </a:lnTo>
                <a:lnTo>
                  <a:pt x="102890" y="1440154"/>
                </a:lnTo>
                <a:lnTo>
                  <a:pt x="120650" y="1283995"/>
                </a:lnTo>
                <a:lnTo>
                  <a:pt x="138409" y="1129004"/>
                </a:lnTo>
                <a:lnTo>
                  <a:pt x="160040" y="975372"/>
                </a:lnTo>
                <a:lnTo>
                  <a:pt x="182859" y="821677"/>
                </a:lnTo>
                <a:lnTo>
                  <a:pt x="207020" y="669277"/>
                </a:lnTo>
                <a:lnTo>
                  <a:pt x="234950" y="518172"/>
                </a:lnTo>
                <a:lnTo>
                  <a:pt x="264172" y="368300"/>
                </a:lnTo>
                <a:lnTo>
                  <a:pt x="294627" y="219722"/>
                </a:lnTo>
                <a:lnTo>
                  <a:pt x="327672" y="72377"/>
                </a:lnTo>
                <a:lnTo>
                  <a:pt x="345459" y="0"/>
                </a:lnTo>
                <a:close/>
              </a:path>
              <a:path w="7124700" h="5106695">
                <a:moveTo>
                  <a:pt x="6833175" y="0"/>
                </a:moveTo>
                <a:lnTo>
                  <a:pt x="6784077" y="0"/>
                </a:lnTo>
                <a:lnTo>
                  <a:pt x="6804672" y="83845"/>
                </a:lnTo>
                <a:lnTo>
                  <a:pt x="6836422" y="231127"/>
                </a:lnTo>
                <a:lnTo>
                  <a:pt x="6868172" y="379704"/>
                </a:lnTo>
                <a:lnTo>
                  <a:pt x="6896100" y="529577"/>
                </a:lnTo>
                <a:lnTo>
                  <a:pt x="6922795" y="680745"/>
                </a:lnTo>
                <a:lnTo>
                  <a:pt x="6946900" y="833145"/>
                </a:lnTo>
                <a:lnTo>
                  <a:pt x="6969772" y="986777"/>
                </a:lnTo>
                <a:lnTo>
                  <a:pt x="6990054" y="1141704"/>
                </a:lnTo>
                <a:lnTo>
                  <a:pt x="7007872" y="1296695"/>
                </a:lnTo>
                <a:lnTo>
                  <a:pt x="7024395" y="1452854"/>
                </a:lnTo>
                <a:lnTo>
                  <a:pt x="7038327" y="1609077"/>
                </a:lnTo>
                <a:lnTo>
                  <a:pt x="7049795" y="1766595"/>
                </a:lnTo>
                <a:lnTo>
                  <a:pt x="7059904" y="1924050"/>
                </a:lnTo>
                <a:lnTo>
                  <a:pt x="7067550" y="2082800"/>
                </a:lnTo>
                <a:lnTo>
                  <a:pt x="7072604" y="2241550"/>
                </a:lnTo>
                <a:lnTo>
                  <a:pt x="7075195" y="2400300"/>
                </a:lnTo>
                <a:lnTo>
                  <a:pt x="7076427" y="2559050"/>
                </a:lnTo>
                <a:lnTo>
                  <a:pt x="7071372" y="2876550"/>
                </a:lnTo>
                <a:lnTo>
                  <a:pt x="7065022" y="3035300"/>
                </a:lnTo>
                <a:lnTo>
                  <a:pt x="7057377" y="3192754"/>
                </a:lnTo>
                <a:lnTo>
                  <a:pt x="7047204" y="3350272"/>
                </a:lnTo>
                <a:lnTo>
                  <a:pt x="7034504" y="3507727"/>
                </a:lnTo>
                <a:lnTo>
                  <a:pt x="7020572" y="3665245"/>
                </a:lnTo>
                <a:lnTo>
                  <a:pt x="7004050" y="3821404"/>
                </a:lnTo>
                <a:lnTo>
                  <a:pt x="6985000" y="3976395"/>
                </a:lnTo>
                <a:lnTo>
                  <a:pt x="6964654" y="4130027"/>
                </a:lnTo>
                <a:lnTo>
                  <a:pt x="6941845" y="4283722"/>
                </a:lnTo>
                <a:lnTo>
                  <a:pt x="6916445" y="4436122"/>
                </a:lnTo>
                <a:lnTo>
                  <a:pt x="6889750" y="4587227"/>
                </a:lnTo>
                <a:lnTo>
                  <a:pt x="6860527" y="4737100"/>
                </a:lnTo>
                <a:lnTo>
                  <a:pt x="6828777" y="4885677"/>
                </a:lnTo>
                <a:lnTo>
                  <a:pt x="6795795" y="5033022"/>
                </a:lnTo>
                <a:lnTo>
                  <a:pt x="6777690" y="5106695"/>
                </a:lnTo>
                <a:lnTo>
                  <a:pt x="6826941" y="5106695"/>
                </a:lnTo>
                <a:lnTo>
                  <a:pt x="6840245" y="5052072"/>
                </a:lnTo>
                <a:lnTo>
                  <a:pt x="6874522" y="4903495"/>
                </a:lnTo>
                <a:lnTo>
                  <a:pt x="6904977" y="4753622"/>
                </a:lnTo>
                <a:lnTo>
                  <a:pt x="6935495" y="4602454"/>
                </a:lnTo>
                <a:lnTo>
                  <a:pt x="6962127" y="4450054"/>
                </a:lnTo>
                <a:lnTo>
                  <a:pt x="6987527" y="4297654"/>
                </a:lnTo>
                <a:lnTo>
                  <a:pt x="7011695" y="4142727"/>
                </a:lnTo>
                <a:lnTo>
                  <a:pt x="7031977" y="3986504"/>
                </a:lnTo>
                <a:lnTo>
                  <a:pt x="7051027" y="3830345"/>
                </a:lnTo>
                <a:lnTo>
                  <a:pt x="7068845" y="3672827"/>
                </a:lnTo>
                <a:lnTo>
                  <a:pt x="7082777" y="3515372"/>
                </a:lnTo>
                <a:lnTo>
                  <a:pt x="7095477" y="3356622"/>
                </a:lnTo>
                <a:lnTo>
                  <a:pt x="7105650" y="3197872"/>
                </a:lnTo>
                <a:lnTo>
                  <a:pt x="7113295" y="3037827"/>
                </a:lnTo>
                <a:lnTo>
                  <a:pt x="7119645" y="2879077"/>
                </a:lnTo>
                <a:lnTo>
                  <a:pt x="7124700" y="2559050"/>
                </a:lnTo>
                <a:lnTo>
                  <a:pt x="7123404" y="2399004"/>
                </a:lnTo>
                <a:lnTo>
                  <a:pt x="7120877" y="2239022"/>
                </a:lnTo>
                <a:lnTo>
                  <a:pt x="7114071" y="2067572"/>
                </a:lnTo>
                <a:lnTo>
                  <a:pt x="7108177" y="1920227"/>
                </a:lnTo>
                <a:lnTo>
                  <a:pt x="7098004" y="1760245"/>
                </a:lnTo>
                <a:lnTo>
                  <a:pt x="7086600" y="1602727"/>
                </a:lnTo>
                <a:lnTo>
                  <a:pt x="7071372" y="1443977"/>
                </a:lnTo>
                <a:lnTo>
                  <a:pt x="7056145" y="1286522"/>
                </a:lnTo>
                <a:lnTo>
                  <a:pt x="7037095" y="1130300"/>
                </a:lnTo>
                <a:lnTo>
                  <a:pt x="7016750" y="975372"/>
                </a:lnTo>
                <a:lnTo>
                  <a:pt x="6993877" y="820445"/>
                </a:lnTo>
                <a:lnTo>
                  <a:pt x="6968477" y="666750"/>
                </a:lnTo>
                <a:lnTo>
                  <a:pt x="6941845" y="514350"/>
                </a:lnTo>
                <a:lnTo>
                  <a:pt x="6912622" y="363245"/>
                </a:lnTo>
                <a:lnTo>
                  <a:pt x="6882104" y="213372"/>
                </a:lnTo>
                <a:lnTo>
                  <a:pt x="6849122" y="66027"/>
                </a:lnTo>
                <a:lnTo>
                  <a:pt x="6833175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57920" y="0"/>
            <a:ext cx="7028157" cy="5106695"/>
          </a:xfrm>
          <a:custGeom>
            <a:avLst/>
            <a:gdLst/>
            <a:ahLst/>
            <a:cxnLst/>
            <a:rect l="l" t="t" r="r" b="b"/>
            <a:pathLst>
              <a:path w="7028157" h="5106695">
                <a:moveTo>
                  <a:pt x="346960" y="0"/>
                </a:moveTo>
                <a:lnTo>
                  <a:pt x="297188" y="0"/>
                </a:lnTo>
                <a:lnTo>
                  <a:pt x="279402" y="72377"/>
                </a:lnTo>
                <a:lnTo>
                  <a:pt x="246357" y="219722"/>
                </a:lnTo>
                <a:lnTo>
                  <a:pt x="215902" y="368300"/>
                </a:lnTo>
                <a:lnTo>
                  <a:pt x="186679" y="518172"/>
                </a:lnTo>
                <a:lnTo>
                  <a:pt x="158750" y="669277"/>
                </a:lnTo>
                <a:lnTo>
                  <a:pt x="134589" y="821677"/>
                </a:lnTo>
                <a:lnTo>
                  <a:pt x="111770" y="975372"/>
                </a:lnTo>
                <a:lnTo>
                  <a:pt x="90139" y="1129004"/>
                </a:lnTo>
                <a:lnTo>
                  <a:pt x="72379" y="1283995"/>
                </a:lnTo>
                <a:lnTo>
                  <a:pt x="54620" y="1440154"/>
                </a:lnTo>
                <a:lnTo>
                  <a:pt x="40629" y="1597672"/>
                </a:lnTo>
                <a:lnTo>
                  <a:pt x="27929" y="1755127"/>
                </a:lnTo>
                <a:lnTo>
                  <a:pt x="10170" y="2070100"/>
                </a:lnTo>
                <a:lnTo>
                  <a:pt x="5059" y="2228850"/>
                </a:lnTo>
                <a:lnTo>
                  <a:pt x="1239" y="2387600"/>
                </a:lnTo>
                <a:lnTo>
                  <a:pt x="0" y="2546350"/>
                </a:lnTo>
                <a:lnTo>
                  <a:pt x="0" y="2705100"/>
                </a:lnTo>
                <a:lnTo>
                  <a:pt x="3820" y="2863850"/>
                </a:lnTo>
                <a:lnTo>
                  <a:pt x="8879" y="3022600"/>
                </a:lnTo>
                <a:lnTo>
                  <a:pt x="16520" y="3181350"/>
                </a:lnTo>
                <a:lnTo>
                  <a:pt x="25400" y="3338804"/>
                </a:lnTo>
                <a:lnTo>
                  <a:pt x="36809" y="3496322"/>
                </a:lnTo>
                <a:lnTo>
                  <a:pt x="50800" y="3652545"/>
                </a:lnTo>
                <a:lnTo>
                  <a:pt x="67320" y="3808704"/>
                </a:lnTo>
                <a:lnTo>
                  <a:pt x="85079" y="3963695"/>
                </a:lnTo>
                <a:lnTo>
                  <a:pt x="105420" y="4118622"/>
                </a:lnTo>
                <a:lnTo>
                  <a:pt x="128239" y="4272254"/>
                </a:lnTo>
                <a:lnTo>
                  <a:pt x="152400" y="4424654"/>
                </a:lnTo>
                <a:lnTo>
                  <a:pt x="179039" y="4575822"/>
                </a:lnTo>
                <a:lnTo>
                  <a:pt x="208259" y="4725695"/>
                </a:lnTo>
                <a:lnTo>
                  <a:pt x="238775" y="4874272"/>
                </a:lnTo>
                <a:lnTo>
                  <a:pt x="271757" y="5021554"/>
                </a:lnTo>
                <a:lnTo>
                  <a:pt x="291909" y="5106695"/>
                </a:lnTo>
                <a:lnTo>
                  <a:pt x="340868" y="5106695"/>
                </a:lnTo>
                <a:lnTo>
                  <a:pt x="316207" y="5002504"/>
                </a:lnTo>
                <a:lnTo>
                  <a:pt x="283225" y="4856454"/>
                </a:lnTo>
                <a:lnTo>
                  <a:pt x="254002" y="4709172"/>
                </a:lnTo>
                <a:lnTo>
                  <a:pt x="224779" y="4560595"/>
                </a:lnTo>
                <a:lnTo>
                  <a:pt x="199379" y="4410722"/>
                </a:lnTo>
                <a:lnTo>
                  <a:pt x="175270" y="4259554"/>
                </a:lnTo>
                <a:lnTo>
                  <a:pt x="152400" y="4107154"/>
                </a:lnTo>
                <a:lnTo>
                  <a:pt x="132059" y="3953522"/>
                </a:lnTo>
                <a:lnTo>
                  <a:pt x="114300" y="3799827"/>
                </a:lnTo>
                <a:lnTo>
                  <a:pt x="99070" y="3644900"/>
                </a:lnTo>
                <a:lnTo>
                  <a:pt x="85079" y="3488677"/>
                </a:lnTo>
                <a:lnTo>
                  <a:pt x="73670" y="3332454"/>
                </a:lnTo>
                <a:lnTo>
                  <a:pt x="64739" y="3176295"/>
                </a:lnTo>
                <a:lnTo>
                  <a:pt x="57150" y="3018777"/>
                </a:lnTo>
                <a:lnTo>
                  <a:pt x="52039" y="2861322"/>
                </a:lnTo>
                <a:lnTo>
                  <a:pt x="48301" y="2705100"/>
                </a:lnTo>
                <a:lnTo>
                  <a:pt x="48270" y="2546350"/>
                </a:lnTo>
                <a:lnTo>
                  <a:pt x="49509" y="2388895"/>
                </a:lnTo>
                <a:lnTo>
                  <a:pt x="53329" y="2231377"/>
                </a:lnTo>
                <a:lnTo>
                  <a:pt x="58389" y="2073922"/>
                </a:lnTo>
                <a:lnTo>
                  <a:pt x="66029" y="1917700"/>
                </a:lnTo>
                <a:lnTo>
                  <a:pt x="76200" y="1760245"/>
                </a:lnTo>
                <a:lnTo>
                  <a:pt x="88900" y="1604022"/>
                </a:lnTo>
                <a:lnTo>
                  <a:pt x="102839" y="1449095"/>
                </a:lnTo>
                <a:lnTo>
                  <a:pt x="119359" y="1294104"/>
                </a:lnTo>
                <a:lnTo>
                  <a:pt x="137170" y="1140472"/>
                </a:lnTo>
                <a:lnTo>
                  <a:pt x="158750" y="986777"/>
                </a:lnTo>
                <a:lnTo>
                  <a:pt x="180329" y="834377"/>
                </a:lnTo>
                <a:lnTo>
                  <a:pt x="205729" y="683272"/>
                </a:lnTo>
                <a:lnTo>
                  <a:pt x="232425" y="533400"/>
                </a:lnTo>
                <a:lnTo>
                  <a:pt x="260352" y="384822"/>
                </a:lnTo>
                <a:lnTo>
                  <a:pt x="290807" y="237477"/>
                </a:lnTo>
                <a:lnTo>
                  <a:pt x="325084" y="91427"/>
                </a:lnTo>
                <a:lnTo>
                  <a:pt x="346960" y="0"/>
                </a:lnTo>
                <a:close/>
              </a:path>
              <a:path w="7028157" h="5106695">
                <a:moveTo>
                  <a:pt x="6735806" y="0"/>
                </a:moveTo>
                <a:lnTo>
                  <a:pt x="6687598" y="0"/>
                </a:lnTo>
                <a:lnTo>
                  <a:pt x="6711952" y="102895"/>
                </a:lnTo>
                <a:lnTo>
                  <a:pt x="6743702" y="248945"/>
                </a:lnTo>
                <a:lnTo>
                  <a:pt x="6774157" y="396227"/>
                </a:lnTo>
                <a:lnTo>
                  <a:pt x="6802084" y="544804"/>
                </a:lnTo>
                <a:lnTo>
                  <a:pt x="6828779" y="694677"/>
                </a:lnTo>
                <a:lnTo>
                  <a:pt x="6852884" y="845845"/>
                </a:lnTo>
                <a:lnTo>
                  <a:pt x="6874525" y="998245"/>
                </a:lnTo>
                <a:lnTo>
                  <a:pt x="6894807" y="1151877"/>
                </a:lnTo>
                <a:lnTo>
                  <a:pt x="6912625" y="1305572"/>
                </a:lnTo>
                <a:lnTo>
                  <a:pt x="6929084" y="1461795"/>
                </a:lnTo>
                <a:lnTo>
                  <a:pt x="6941784" y="1616722"/>
                </a:lnTo>
                <a:lnTo>
                  <a:pt x="6954484" y="1772945"/>
                </a:lnTo>
                <a:lnTo>
                  <a:pt x="6963425" y="1929104"/>
                </a:lnTo>
                <a:lnTo>
                  <a:pt x="6971007" y="2086622"/>
                </a:lnTo>
                <a:lnTo>
                  <a:pt x="6976125" y="2244077"/>
                </a:lnTo>
                <a:lnTo>
                  <a:pt x="6978652" y="2401595"/>
                </a:lnTo>
                <a:lnTo>
                  <a:pt x="6979884" y="2559050"/>
                </a:lnTo>
                <a:lnTo>
                  <a:pt x="6974829" y="2874022"/>
                </a:lnTo>
                <a:lnTo>
                  <a:pt x="6968479" y="3031477"/>
                </a:lnTo>
                <a:lnTo>
                  <a:pt x="6960834" y="3187700"/>
                </a:lnTo>
                <a:lnTo>
                  <a:pt x="6950725" y="3345154"/>
                </a:lnTo>
                <a:lnTo>
                  <a:pt x="6939257" y="3501377"/>
                </a:lnTo>
                <a:lnTo>
                  <a:pt x="6925325" y="3656304"/>
                </a:lnTo>
                <a:lnTo>
                  <a:pt x="6908802" y="3811295"/>
                </a:lnTo>
                <a:lnTo>
                  <a:pt x="6889752" y="3964927"/>
                </a:lnTo>
                <a:lnTo>
                  <a:pt x="6869407" y="4118622"/>
                </a:lnTo>
                <a:lnTo>
                  <a:pt x="6846534" y="4271022"/>
                </a:lnTo>
                <a:lnTo>
                  <a:pt x="6822429" y="4422127"/>
                </a:lnTo>
                <a:lnTo>
                  <a:pt x="6795734" y="4572000"/>
                </a:lnTo>
                <a:lnTo>
                  <a:pt x="6766575" y="4720577"/>
                </a:lnTo>
                <a:lnTo>
                  <a:pt x="6736057" y="4867922"/>
                </a:lnTo>
                <a:lnTo>
                  <a:pt x="6703075" y="5013972"/>
                </a:lnTo>
                <a:lnTo>
                  <a:pt x="6680093" y="5106695"/>
                </a:lnTo>
                <a:lnTo>
                  <a:pt x="6729420" y="5106695"/>
                </a:lnTo>
                <a:lnTo>
                  <a:pt x="6747525" y="5033022"/>
                </a:lnTo>
                <a:lnTo>
                  <a:pt x="6780507" y="4885677"/>
                </a:lnTo>
                <a:lnTo>
                  <a:pt x="6812257" y="4737100"/>
                </a:lnTo>
                <a:lnTo>
                  <a:pt x="6841479" y="4587227"/>
                </a:lnTo>
                <a:lnTo>
                  <a:pt x="6868175" y="4436122"/>
                </a:lnTo>
                <a:lnTo>
                  <a:pt x="6893575" y="4283722"/>
                </a:lnTo>
                <a:lnTo>
                  <a:pt x="6916384" y="4130027"/>
                </a:lnTo>
                <a:lnTo>
                  <a:pt x="6936729" y="3976395"/>
                </a:lnTo>
                <a:lnTo>
                  <a:pt x="6955779" y="3821404"/>
                </a:lnTo>
                <a:lnTo>
                  <a:pt x="6972302" y="3665245"/>
                </a:lnTo>
                <a:lnTo>
                  <a:pt x="6986234" y="3507727"/>
                </a:lnTo>
                <a:lnTo>
                  <a:pt x="6998934" y="3350272"/>
                </a:lnTo>
                <a:lnTo>
                  <a:pt x="7009107" y="3192754"/>
                </a:lnTo>
                <a:lnTo>
                  <a:pt x="7016752" y="3035300"/>
                </a:lnTo>
                <a:lnTo>
                  <a:pt x="7023102" y="2876550"/>
                </a:lnTo>
                <a:lnTo>
                  <a:pt x="7028157" y="2559050"/>
                </a:lnTo>
                <a:lnTo>
                  <a:pt x="7026925" y="2400300"/>
                </a:lnTo>
                <a:lnTo>
                  <a:pt x="7024334" y="2241550"/>
                </a:lnTo>
                <a:lnTo>
                  <a:pt x="7019279" y="2082800"/>
                </a:lnTo>
                <a:lnTo>
                  <a:pt x="7011634" y="1924050"/>
                </a:lnTo>
                <a:lnTo>
                  <a:pt x="7001525" y="1766595"/>
                </a:lnTo>
                <a:lnTo>
                  <a:pt x="6990057" y="1609077"/>
                </a:lnTo>
                <a:lnTo>
                  <a:pt x="6976125" y="1452854"/>
                </a:lnTo>
                <a:lnTo>
                  <a:pt x="6959602" y="1296695"/>
                </a:lnTo>
                <a:lnTo>
                  <a:pt x="6941784" y="1141704"/>
                </a:lnTo>
                <a:lnTo>
                  <a:pt x="6921502" y="986777"/>
                </a:lnTo>
                <a:lnTo>
                  <a:pt x="6898629" y="833145"/>
                </a:lnTo>
                <a:lnTo>
                  <a:pt x="6874525" y="680745"/>
                </a:lnTo>
                <a:lnTo>
                  <a:pt x="6847829" y="529577"/>
                </a:lnTo>
                <a:lnTo>
                  <a:pt x="6819902" y="379704"/>
                </a:lnTo>
                <a:lnTo>
                  <a:pt x="6788152" y="231127"/>
                </a:lnTo>
                <a:lnTo>
                  <a:pt x="6756402" y="83845"/>
                </a:lnTo>
                <a:lnTo>
                  <a:pt x="6735806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106190" y="0"/>
            <a:ext cx="6931614" cy="5106695"/>
          </a:xfrm>
          <a:custGeom>
            <a:avLst/>
            <a:gdLst/>
            <a:ahLst/>
            <a:cxnLst/>
            <a:rect l="l" t="t" r="r" b="b"/>
            <a:pathLst>
              <a:path w="6931614" h="5106695">
                <a:moveTo>
                  <a:pt x="346417" y="0"/>
                </a:moveTo>
                <a:lnTo>
                  <a:pt x="298690" y="0"/>
                </a:lnTo>
                <a:lnTo>
                  <a:pt x="276814" y="91427"/>
                </a:lnTo>
                <a:lnTo>
                  <a:pt x="242536" y="237477"/>
                </a:lnTo>
                <a:lnTo>
                  <a:pt x="212082" y="384822"/>
                </a:lnTo>
                <a:lnTo>
                  <a:pt x="184155" y="533400"/>
                </a:lnTo>
                <a:lnTo>
                  <a:pt x="157459" y="683272"/>
                </a:lnTo>
                <a:lnTo>
                  <a:pt x="132059" y="834377"/>
                </a:lnTo>
                <a:lnTo>
                  <a:pt x="110479" y="986777"/>
                </a:lnTo>
                <a:lnTo>
                  <a:pt x="88900" y="1140472"/>
                </a:lnTo>
                <a:lnTo>
                  <a:pt x="71089" y="1294104"/>
                </a:lnTo>
                <a:lnTo>
                  <a:pt x="54569" y="1449095"/>
                </a:lnTo>
                <a:lnTo>
                  <a:pt x="40629" y="1604022"/>
                </a:lnTo>
                <a:lnTo>
                  <a:pt x="27929" y="1760245"/>
                </a:lnTo>
                <a:lnTo>
                  <a:pt x="17759" y="1917700"/>
                </a:lnTo>
                <a:lnTo>
                  <a:pt x="10119" y="2073922"/>
                </a:lnTo>
                <a:lnTo>
                  <a:pt x="5059" y="2231377"/>
                </a:lnTo>
                <a:lnTo>
                  <a:pt x="1239" y="2388895"/>
                </a:lnTo>
                <a:lnTo>
                  <a:pt x="0" y="2546350"/>
                </a:lnTo>
                <a:lnTo>
                  <a:pt x="0" y="2703804"/>
                </a:lnTo>
                <a:lnTo>
                  <a:pt x="3769" y="2861322"/>
                </a:lnTo>
                <a:lnTo>
                  <a:pt x="8879" y="3018777"/>
                </a:lnTo>
                <a:lnTo>
                  <a:pt x="16469" y="3176295"/>
                </a:lnTo>
                <a:lnTo>
                  <a:pt x="25400" y="3332454"/>
                </a:lnTo>
                <a:lnTo>
                  <a:pt x="36809" y="3488677"/>
                </a:lnTo>
                <a:lnTo>
                  <a:pt x="50800" y="3644900"/>
                </a:lnTo>
                <a:lnTo>
                  <a:pt x="66029" y="3799827"/>
                </a:lnTo>
                <a:lnTo>
                  <a:pt x="83789" y="3953522"/>
                </a:lnTo>
                <a:lnTo>
                  <a:pt x="104129" y="4107154"/>
                </a:lnTo>
                <a:lnTo>
                  <a:pt x="127000" y="4259554"/>
                </a:lnTo>
                <a:lnTo>
                  <a:pt x="151109" y="4410722"/>
                </a:lnTo>
                <a:lnTo>
                  <a:pt x="176509" y="4560595"/>
                </a:lnTo>
                <a:lnTo>
                  <a:pt x="205732" y="4709172"/>
                </a:lnTo>
                <a:lnTo>
                  <a:pt x="234955" y="4856454"/>
                </a:lnTo>
                <a:lnTo>
                  <a:pt x="267936" y="5002504"/>
                </a:lnTo>
                <a:lnTo>
                  <a:pt x="292598" y="5106695"/>
                </a:lnTo>
                <a:lnTo>
                  <a:pt x="340464" y="5106695"/>
                </a:lnTo>
                <a:lnTo>
                  <a:pt x="312386" y="4984750"/>
                </a:lnTo>
                <a:lnTo>
                  <a:pt x="279405" y="4839995"/>
                </a:lnTo>
                <a:lnTo>
                  <a:pt x="250182" y="4692650"/>
                </a:lnTo>
                <a:lnTo>
                  <a:pt x="222255" y="4545304"/>
                </a:lnTo>
                <a:lnTo>
                  <a:pt x="196855" y="4396727"/>
                </a:lnTo>
                <a:lnTo>
                  <a:pt x="172686" y="4245622"/>
                </a:lnTo>
                <a:lnTo>
                  <a:pt x="151109" y="4094454"/>
                </a:lnTo>
                <a:lnTo>
                  <a:pt x="130769" y="3943350"/>
                </a:lnTo>
                <a:lnTo>
                  <a:pt x="113009" y="3789654"/>
                </a:lnTo>
                <a:lnTo>
                  <a:pt x="97779" y="3636022"/>
                </a:lnTo>
                <a:lnTo>
                  <a:pt x="83789" y="3482327"/>
                </a:lnTo>
                <a:lnTo>
                  <a:pt x="72379" y="3327400"/>
                </a:lnTo>
                <a:lnTo>
                  <a:pt x="63500" y="3171177"/>
                </a:lnTo>
                <a:lnTo>
                  <a:pt x="57150" y="3014954"/>
                </a:lnTo>
                <a:lnTo>
                  <a:pt x="50800" y="2860027"/>
                </a:lnTo>
                <a:lnTo>
                  <a:pt x="48239" y="2703804"/>
                </a:lnTo>
                <a:lnTo>
                  <a:pt x="48219" y="2546350"/>
                </a:lnTo>
                <a:lnTo>
                  <a:pt x="49529" y="2388895"/>
                </a:lnTo>
                <a:lnTo>
                  <a:pt x="52039" y="2233904"/>
                </a:lnTo>
                <a:lnTo>
                  <a:pt x="58389" y="2077745"/>
                </a:lnTo>
                <a:lnTo>
                  <a:pt x="66029" y="1922754"/>
                </a:lnTo>
                <a:lnTo>
                  <a:pt x="76200" y="1766595"/>
                </a:lnTo>
                <a:lnTo>
                  <a:pt x="87609" y="1611604"/>
                </a:lnTo>
                <a:lnTo>
                  <a:pt x="101600" y="1457972"/>
                </a:lnTo>
                <a:lnTo>
                  <a:pt x="116829" y="1304277"/>
                </a:lnTo>
                <a:lnTo>
                  <a:pt x="135879" y="1150645"/>
                </a:lnTo>
                <a:lnTo>
                  <a:pt x="156169" y="999477"/>
                </a:lnTo>
                <a:lnTo>
                  <a:pt x="177805" y="848372"/>
                </a:lnTo>
                <a:lnTo>
                  <a:pt x="203205" y="697204"/>
                </a:lnTo>
                <a:lnTo>
                  <a:pt x="228605" y="548627"/>
                </a:lnTo>
                <a:lnTo>
                  <a:pt x="257764" y="401345"/>
                </a:lnTo>
                <a:lnTo>
                  <a:pt x="288282" y="255295"/>
                </a:lnTo>
                <a:lnTo>
                  <a:pt x="320032" y="110477"/>
                </a:lnTo>
                <a:lnTo>
                  <a:pt x="346417" y="0"/>
                </a:lnTo>
                <a:close/>
              </a:path>
              <a:path w="6931614" h="5106695">
                <a:moveTo>
                  <a:pt x="6639327" y="0"/>
                </a:moveTo>
                <a:lnTo>
                  <a:pt x="6590368" y="0"/>
                </a:lnTo>
                <a:lnTo>
                  <a:pt x="6619232" y="121945"/>
                </a:lnTo>
                <a:lnTo>
                  <a:pt x="6650982" y="265404"/>
                </a:lnTo>
                <a:lnTo>
                  <a:pt x="6680205" y="412750"/>
                </a:lnTo>
                <a:lnTo>
                  <a:pt x="6709364" y="560095"/>
                </a:lnTo>
                <a:lnTo>
                  <a:pt x="6734764" y="708672"/>
                </a:lnTo>
                <a:lnTo>
                  <a:pt x="6758932" y="859777"/>
                </a:lnTo>
                <a:lnTo>
                  <a:pt x="6780509" y="1010945"/>
                </a:lnTo>
                <a:lnTo>
                  <a:pt x="6799559" y="1162050"/>
                </a:lnTo>
                <a:lnTo>
                  <a:pt x="6817314" y="1315745"/>
                </a:lnTo>
                <a:lnTo>
                  <a:pt x="6833836" y="1469377"/>
                </a:lnTo>
                <a:lnTo>
                  <a:pt x="6846536" y="1623072"/>
                </a:lnTo>
                <a:lnTo>
                  <a:pt x="6858005" y="1778000"/>
                </a:lnTo>
                <a:lnTo>
                  <a:pt x="6866882" y="1934222"/>
                </a:lnTo>
                <a:lnTo>
                  <a:pt x="6874464" y="2090445"/>
                </a:lnTo>
                <a:lnTo>
                  <a:pt x="6879582" y="2246604"/>
                </a:lnTo>
                <a:lnTo>
                  <a:pt x="6882109" y="2402827"/>
                </a:lnTo>
                <a:lnTo>
                  <a:pt x="6883405" y="2559050"/>
                </a:lnTo>
                <a:lnTo>
                  <a:pt x="6882109" y="2715272"/>
                </a:lnTo>
                <a:lnTo>
                  <a:pt x="6878286" y="2871495"/>
                </a:lnTo>
                <a:lnTo>
                  <a:pt x="6873232" y="3027654"/>
                </a:lnTo>
                <a:lnTo>
                  <a:pt x="6865586" y="3182645"/>
                </a:lnTo>
                <a:lnTo>
                  <a:pt x="6855414" y="3338804"/>
                </a:lnTo>
                <a:lnTo>
                  <a:pt x="6842714" y="3493795"/>
                </a:lnTo>
                <a:lnTo>
                  <a:pt x="6830014" y="3647427"/>
                </a:lnTo>
                <a:lnTo>
                  <a:pt x="6813555" y="3801122"/>
                </a:lnTo>
                <a:lnTo>
                  <a:pt x="6794505" y="3954754"/>
                </a:lnTo>
                <a:lnTo>
                  <a:pt x="6774159" y="4105922"/>
                </a:lnTo>
                <a:lnTo>
                  <a:pt x="6752582" y="4258322"/>
                </a:lnTo>
                <a:lnTo>
                  <a:pt x="6728414" y="4408195"/>
                </a:lnTo>
                <a:lnTo>
                  <a:pt x="6701782" y="4556772"/>
                </a:lnTo>
                <a:lnTo>
                  <a:pt x="6673855" y="4704054"/>
                </a:lnTo>
                <a:lnTo>
                  <a:pt x="6643336" y="4850104"/>
                </a:lnTo>
                <a:lnTo>
                  <a:pt x="6610355" y="4994922"/>
                </a:lnTo>
                <a:lnTo>
                  <a:pt x="6583611" y="5106695"/>
                </a:lnTo>
                <a:lnTo>
                  <a:pt x="6631823" y="5106695"/>
                </a:lnTo>
                <a:lnTo>
                  <a:pt x="6654805" y="5013972"/>
                </a:lnTo>
                <a:lnTo>
                  <a:pt x="6687786" y="4867922"/>
                </a:lnTo>
                <a:lnTo>
                  <a:pt x="6718305" y="4720577"/>
                </a:lnTo>
                <a:lnTo>
                  <a:pt x="6747464" y="4572000"/>
                </a:lnTo>
                <a:lnTo>
                  <a:pt x="6774159" y="4422127"/>
                </a:lnTo>
                <a:lnTo>
                  <a:pt x="6798264" y="4271022"/>
                </a:lnTo>
                <a:lnTo>
                  <a:pt x="6821136" y="4118622"/>
                </a:lnTo>
                <a:lnTo>
                  <a:pt x="6841482" y="3964927"/>
                </a:lnTo>
                <a:lnTo>
                  <a:pt x="6860532" y="3811295"/>
                </a:lnTo>
                <a:lnTo>
                  <a:pt x="6877055" y="3656304"/>
                </a:lnTo>
                <a:lnTo>
                  <a:pt x="6890986" y="3501377"/>
                </a:lnTo>
                <a:lnTo>
                  <a:pt x="6902455" y="3345154"/>
                </a:lnTo>
                <a:lnTo>
                  <a:pt x="6912564" y="3187700"/>
                </a:lnTo>
                <a:lnTo>
                  <a:pt x="6920209" y="3031477"/>
                </a:lnTo>
                <a:lnTo>
                  <a:pt x="6926559" y="2874022"/>
                </a:lnTo>
                <a:lnTo>
                  <a:pt x="6931614" y="2559050"/>
                </a:lnTo>
                <a:lnTo>
                  <a:pt x="6930382" y="2401595"/>
                </a:lnTo>
                <a:lnTo>
                  <a:pt x="6927855" y="2244077"/>
                </a:lnTo>
                <a:lnTo>
                  <a:pt x="6922736" y="2086622"/>
                </a:lnTo>
                <a:lnTo>
                  <a:pt x="6915155" y="1929104"/>
                </a:lnTo>
                <a:lnTo>
                  <a:pt x="6906214" y="1772945"/>
                </a:lnTo>
                <a:lnTo>
                  <a:pt x="6893514" y="1616722"/>
                </a:lnTo>
                <a:lnTo>
                  <a:pt x="6880814" y="1461795"/>
                </a:lnTo>
                <a:lnTo>
                  <a:pt x="6864355" y="1305572"/>
                </a:lnTo>
                <a:lnTo>
                  <a:pt x="6846536" y="1151877"/>
                </a:lnTo>
                <a:lnTo>
                  <a:pt x="6826255" y="998245"/>
                </a:lnTo>
                <a:lnTo>
                  <a:pt x="6804614" y="845845"/>
                </a:lnTo>
                <a:lnTo>
                  <a:pt x="6780509" y="694677"/>
                </a:lnTo>
                <a:lnTo>
                  <a:pt x="6753814" y="544804"/>
                </a:lnTo>
                <a:lnTo>
                  <a:pt x="6725886" y="396227"/>
                </a:lnTo>
                <a:lnTo>
                  <a:pt x="6695432" y="248945"/>
                </a:lnTo>
                <a:lnTo>
                  <a:pt x="6663682" y="102895"/>
                </a:lnTo>
                <a:lnTo>
                  <a:pt x="6639327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154409" y="0"/>
            <a:ext cx="6835185" cy="5106695"/>
          </a:xfrm>
          <a:custGeom>
            <a:avLst/>
            <a:gdLst/>
            <a:ahLst/>
            <a:cxnLst/>
            <a:rect l="l" t="t" r="r" b="b"/>
            <a:pathLst>
              <a:path w="6835185" h="5106695">
                <a:moveTo>
                  <a:pt x="347479" y="0"/>
                </a:moveTo>
                <a:lnTo>
                  <a:pt x="298198" y="0"/>
                </a:lnTo>
                <a:lnTo>
                  <a:pt x="271813" y="110477"/>
                </a:lnTo>
                <a:lnTo>
                  <a:pt x="240063" y="255295"/>
                </a:lnTo>
                <a:lnTo>
                  <a:pt x="209544" y="401345"/>
                </a:lnTo>
                <a:lnTo>
                  <a:pt x="180385" y="548627"/>
                </a:lnTo>
                <a:lnTo>
                  <a:pt x="154985" y="697204"/>
                </a:lnTo>
                <a:lnTo>
                  <a:pt x="129585" y="848372"/>
                </a:lnTo>
                <a:lnTo>
                  <a:pt x="107950" y="999477"/>
                </a:lnTo>
                <a:lnTo>
                  <a:pt x="87660" y="1150645"/>
                </a:lnTo>
                <a:lnTo>
                  <a:pt x="68610" y="1304277"/>
                </a:lnTo>
                <a:lnTo>
                  <a:pt x="53380" y="1457972"/>
                </a:lnTo>
                <a:lnTo>
                  <a:pt x="39390" y="1611604"/>
                </a:lnTo>
                <a:lnTo>
                  <a:pt x="27980" y="1766595"/>
                </a:lnTo>
                <a:lnTo>
                  <a:pt x="17810" y="1922754"/>
                </a:lnTo>
                <a:lnTo>
                  <a:pt x="10170" y="2077745"/>
                </a:lnTo>
                <a:lnTo>
                  <a:pt x="3820" y="2233904"/>
                </a:lnTo>
                <a:lnTo>
                  <a:pt x="1290" y="2390127"/>
                </a:lnTo>
                <a:lnTo>
                  <a:pt x="0" y="2546350"/>
                </a:lnTo>
                <a:lnTo>
                  <a:pt x="0" y="2702572"/>
                </a:lnTo>
                <a:lnTo>
                  <a:pt x="2580" y="2860027"/>
                </a:lnTo>
                <a:lnTo>
                  <a:pt x="8930" y="3014954"/>
                </a:lnTo>
                <a:lnTo>
                  <a:pt x="15280" y="3171177"/>
                </a:lnTo>
                <a:lnTo>
                  <a:pt x="24160" y="3327400"/>
                </a:lnTo>
                <a:lnTo>
                  <a:pt x="35570" y="3482327"/>
                </a:lnTo>
                <a:lnTo>
                  <a:pt x="49560" y="3636022"/>
                </a:lnTo>
                <a:lnTo>
                  <a:pt x="64790" y="3789654"/>
                </a:lnTo>
                <a:lnTo>
                  <a:pt x="82550" y="3943350"/>
                </a:lnTo>
                <a:lnTo>
                  <a:pt x="102890" y="4094454"/>
                </a:lnTo>
                <a:lnTo>
                  <a:pt x="124467" y="4245622"/>
                </a:lnTo>
                <a:lnTo>
                  <a:pt x="148635" y="4396727"/>
                </a:lnTo>
                <a:lnTo>
                  <a:pt x="174035" y="4545304"/>
                </a:lnTo>
                <a:lnTo>
                  <a:pt x="201963" y="4692650"/>
                </a:lnTo>
                <a:lnTo>
                  <a:pt x="231185" y="4839995"/>
                </a:lnTo>
                <a:lnTo>
                  <a:pt x="264167" y="4984750"/>
                </a:lnTo>
                <a:lnTo>
                  <a:pt x="292244" y="5106695"/>
                </a:lnTo>
                <a:lnTo>
                  <a:pt x="341366" y="5106695"/>
                </a:lnTo>
                <a:lnTo>
                  <a:pt x="307385" y="4965700"/>
                </a:lnTo>
                <a:lnTo>
                  <a:pt x="276867" y="4822177"/>
                </a:lnTo>
                <a:lnTo>
                  <a:pt x="247644" y="4676127"/>
                </a:lnTo>
                <a:lnTo>
                  <a:pt x="219717" y="4530077"/>
                </a:lnTo>
                <a:lnTo>
                  <a:pt x="194317" y="4381500"/>
                </a:lnTo>
                <a:lnTo>
                  <a:pt x="170213" y="4232922"/>
                </a:lnTo>
                <a:lnTo>
                  <a:pt x="148635" y="4083050"/>
                </a:lnTo>
                <a:lnTo>
                  <a:pt x="129585" y="3931945"/>
                </a:lnTo>
                <a:lnTo>
                  <a:pt x="113060" y="3780777"/>
                </a:lnTo>
                <a:lnTo>
                  <a:pt x="96540" y="3628377"/>
                </a:lnTo>
                <a:lnTo>
                  <a:pt x="83840" y="3474745"/>
                </a:lnTo>
                <a:lnTo>
                  <a:pt x="72430" y="3321050"/>
                </a:lnTo>
                <a:lnTo>
                  <a:pt x="63500" y="3167354"/>
                </a:lnTo>
                <a:lnTo>
                  <a:pt x="55910" y="3012427"/>
                </a:lnTo>
                <a:lnTo>
                  <a:pt x="48270" y="2702572"/>
                </a:lnTo>
                <a:lnTo>
                  <a:pt x="47121" y="2559050"/>
                </a:lnTo>
                <a:lnTo>
                  <a:pt x="47051" y="2546350"/>
                </a:lnTo>
                <a:lnTo>
                  <a:pt x="52090" y="2236495"/>
                </a:lnTo>
                <a:lnTo>
                  <a:pt x="57150" y="2081504"/>
                </a:lnTo>
                <a:lnTo>
                  <a:pt x="74960" y="1772945"/>
                </a:lnTo>
                <a:lnTo>
                  <a:pt x="100360" y="1465554"/>
                </a:lnTo>
                <a:lnTo>
                  <a:pt x="116885" y="1313154"/>
                </a:lnTo>
                <a:lnTo>
                  <a:pt x="134640" y="1162050"/>
                </a:lnTo>
                <a:lnTo>
                  <a:pt x="153690" y="1010945"/>
                </a:lnTo>
                <a:lnTo>
                  <a:pt x="176563" y="861072"/>
                </a:lnTo>
                <a:lnTo>
                  <a:pt x="200667" y="712495"/>
                </a:lnTo>
                <a:lnTo>
                  <a:pt x="226067" y="563854"/>
                </a:lnTo>
                <a:lnTo>
                  <a:pt x="253994" y="417804"/>
                </a:lnTo>
                <a:lnTo>
                  <a:pt x="284513" y="273050"/>
                </a:lnTo>
                <a:lnTo>
                  <a:pt x="316263" y="129527"/>
                </a:lnTo>
                <a:lnTo>
                  <a:pt x="347479" y="0"/>
                </a:lnTo>
                <a:close/>
              </a:path>
              <a:path w="6835185" h="5106695">
                <a:moveTo>
                  <a:pt x="6542149" y="0"/>
                </a:moveTo>
                <a:lnTo>
                  <a:pt x="6494104" y="0"/>
                </a:lnTo>
                <a:lnTo>
                  <a:pt x="6526563" y="139700"/>
                </a:lnTo>
                <a:lnTo>
                  <a:pt x="6558313" y="283222"/>
                </a:lnTo>
                <a:lnTo>
                  <a:pt x="6587535" y="429272"/>
                </a:lnTo>
                <a:lnTo>
                  <a:pt x="6615463" y="575322"/>
                </a:lnTo>
                <a:lnTo>
                  <a:pt x="6640863" y="723900"/>
                </a:lnTo>
                <a:lnTo>
                  <a:pt x="6663735" y="872477"/>
                </a:lnTo>
                <a:lnTo>
                  <a:pt x="6685313" y="1022350"/>
                </a:lnTo>
                <a:lnTo>
                  <a:pt x="6704363" y="1173454"/>
                </a:lnTo>
                <a:lnTo>
                  <a:pt x="6722117" y="1324622"/>
                </a:lnTo>
                <a:lnTo>
                  <a:pt x="6737344" y="1477022"/>
                </a:lnTo>
                <a:lnTo>
                  <a:pt x="6750044" y="1630654"/>
                </a:lnTo>
                <a:lnTo>
                  <a:pt x="6761513" y="1784350"/>
                </a:lnTo>
                <a:lnTo>
                  <a:pt x="6770390" y="1938045"/>
                </a:lnTo>
                <a:lnTo>
                  <a:pt x="6778035" y="2092972"/>
                </a:lnTo>
                <a:lnTo>
                  <a:pt x="6783090" y="2247900"/>
                </a:lnTo>
                <a:lnTo>
                  <a:pt x="6785617" y="2402827"/>
                </a:lnTo>
                <a:lnTo>
                  <a:pt x="6786913" y="2559050"/>
                </a:lnTo>
                <a:lnTo>
                  <a:pt x="6785617" y="2713977"/>
                </a:lnTo>
                <a:lnTo>
                  <a:pt x="6781794" y="2868904"/>
                </a:lnTo>
                <a:lnTo>
                  <a:pt x="6776740" y="3023895"/>
                </a:lnTo>
                <a:lnTo>
                  <a:pt x="6769094" y="3178822"/>
                </a:lnTo>
                <a:lnTo>
                  <a:pt x="6758985" y="3332454"/>
                </a:lnTo>
                <a:lnTo>
                  <a:pt x="6747517" y="3486150"/>
                </a:lnTo>
                <a:lnTo>
                  <a:pt x="6733585" y="3639845"/>
                </a:lnTo>
                <a:lnTo>
                  <a:pt x="6718294" y="3792245"/>
                </a:lnTo>
                <a:lnTo>
                  <a:pt x="6680194" y="4094454"/>
                </a:lnTo>
                <a:lnTo>
                  <a:pt x="6657385" y="4244327"/>
                </a:lnTo>
                <a:lnTo>
                  <a:pt x="6633217" y="4392904"/>
                </a:lnTo>
                <a:lnTo>
                  <a:pt x="6607817" y="4541545"/>
                </a:lnTo>
                <a:lnTo>
                  <a:pt x="6579890" y="4687595"/>
                </a:lnTo>
                <a:lnTo>
                  <a:pt x="6549435" y="4832350"/>
                </a:lnTo>
                <a:lnTo>
                  <a:pt x="6517685" y="4975872"/>
                </a:lnTo>
                <a:lnTo>
                  <a:pt x="6487290" y="5106695"/>
                </a:lnTo>
                <a:lnTo>
                  <a:pt x="6535391" y="5106695"/>
                </a:lnTo>
                <a:lnTo>
                  <a:pt x="6562135" y="4994922"/>
                </a:lnTo>
                <a:lnTo>
                  <a:pt x="6595117" y="4850104"/>
                </a:lnTo>
                <a:lnTo>
                  <a:pt x="6625635" y="4704054"/>
                </a:lnTo>
                <a:lnTo>
                  <a:pt x="6653563" y="4556772"/>
                </a:lnTo>
                <a:lnTo>
                  <a:pt x="6680194" y="4408195"/>
                </a:lnTo>
                <a:lnTo>
                  <a:pt x="6704363" y="4258322"/>
                </a:lnTo>
                <a:lnTo>
                  <a:pt x="6725940" y="4105922"/>
                </a:lnTo>
                <a:lnTo>
                  <a:pt x="6746285" y="3954754"/>
                </a:lnTo>
                <a:lnTo>
                  <a:pt x="6765335" y="3801122"/>
                </a:lnTo>
                <a:lnTo>
                  <a:pt x="6781794" y="3647427"/>
                </a:lnTo>
                <a:lnTo>
                  <a:pt x="6794494" y="3493795"/>
                </a:lnTo>
                <a:lnTo>
                  <a:pt x="6807194" y="3338804"/>
                </a:lnTo>
                <a:lnTo>
                  <a:pt x="6817367" y="3182645"/>
                </a:lnTo>
                <a:lnTo>
                  <a:pt x="6825013" y="3027654"/>
                </a:lnTo>
                <a:lnTo>
                  <a:pt x="6830067" y="2871495"/>
                </a:lnTo>
                <a:lnTo>
                  <a:pt x="6833890" y="2715272"/>
                </a:lnTo>
                <a:lnTo>
                  <a:pt x="6835185" y="2559050"/>
                </a:lnTo>
                <a:lnTo>
                  <a:pt x="6833890" y="2402827"/>
                </a:lnTo>
                <a:lnTo>
                  <a:pt x="6831363" y="2246604"/>
                </a:lnTo>
                <a:lnTo>
                  <a:pt x="6826244" y="2090445"/>
                </a:lnTo>
                <a:lnTo>
                  <a:pt x="6818663" y="1934222"/>
                </a:lnTo>
                <a:lnTo>
                  <a:pt x="6809785" y="1778000"/>
                </a:lnTo>
                <a:lnTo>
                  <a:pt x="6798317" y="1623072"/>
                </a:lnTo>
                <a:lnTo>
                  <a:pt x="6785617" y="1469377"/>
                </a:lnTo>
                <a:lnTo>
                  <a:pt x="6769094" y="1315745"/>
                </a:lnTo>
                <a:lnTo>
                  <a:pt x="6751340" y="1162050"/>
                </a:lnTo>
                <a:lnTo>
                  <a:pt x="6732290" y="1010945"/>
                </a:lnTo>
                <a:lnTo>
                  <a:pt x="6710713" y="859777"/>
                </a:lnTo>
                <a:lnTo>
                  <a:pt x="6686544" y="708672"/>
                </a:lnTo>
                <a:lnTo>
                  <a:pt x="6661144" y="560095"/>
                </a:lnTo>
                <a:lnTo>
                  <a:pt x="6631985" y="412750"/>
                </a:lnTo>
                <a:lnTo>
                  <a:pt x="6602763" y="265404"/>
                </a:lnTo>
                <a:lnTo>
                  <a:pt x="6571013" y="121945"/>
                </a:lnTo>
                <a:lnTo>
                  <a:pt x="6542149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201440" y="0"/>
            <a:ext cx="6739882" cy="5106695"/>
          </a:xfrm>
          <a:custGeom>
            <a:avLst/>
            <a:gdLst/>
            <a:ahLst/>
            <a:cxnLst/>
            <a:rect l="l" t="t" r="r" b="b"/>
            <a:pathLst>
              <a:path w="6739882" h="5106695">
                <a:moveTo>
                  <a:pt x="348296" y="0"/>
                </a:moveTo>
                <a:lnTo>
                  <a:pt x="300448" y="0"/>
                </a:lnTo>
                <a:lnTo>
                  <a:pt x="269232" y="129527"/>
                </a:lnTo>
                <a:lnTo>
                  <a:pt x="237482" y="273050"/>
                </a:lnTo>
                <a:lnTo>
                  <a:pt x="206964" y="417804"/>
                </a:lnTo>
                <a:lnTo>
                  <a:pt x="179036" y="563854"/>
                </a:lnTo>
                <a:lnTo>
                  <a:pt x="153636" y="712495"/>
                </a:lnTo>
                <a:lnTo>
                  <a:pt x="129532" y="861072"/>
                </a:lnTo>
                <a:lnTo>
                  <a:pt x="106659" y="1010945"/>
                </a:lnTo>
                <a:lnTo>
                  <a:pt x="87609" y="1162050"/>
                </a:lnTo>
                <a:lnTo>
                  <a:pt x="69855" y="1313154"/>
                </a:lnTo>
                <a:lnTo>
                  <a:pt x="53329" y="1465554"/>
                </a:lnTo>
                <a:lnTo>
                  <a:pt x="27929" y="1772945"/>
                </a:lnTo>
                <a:lnTo>
                  <a:pt x="10119" y="2081504"/>
                </a:lnTo>
                <a:lnTo>
                  <a:pt x="5059" y="2236495"/>
                </a:lnTo>
                <a:lnTo>
                  <a:pt x="0" y="2547645"/>
                </a:lnTo>
                <a:lnTo>
                  <a:pt x="1239" y="2702572"/>
                </a:lnTo>
                <a:lnTo>
                  <a:pt x="8879" y="3012427"/>
                </a:lnTo>
                <a:lnTo>
                  <a:pt x="16469" y="3167354"/>
                </a:lnTo>
                <a:lnTo>
                  <a:pt x="25400" y="3321050"/>
                </a:lnTo>
                <a:lnTo>
                  <a:pt x="36809" y="3474745"/>
                </a:lnTo>
                <a:lnTo>
                  <a:pt x="49509" y="3628377"/>
                </a:lnTo>
                <a:lnTo>
                  <a:pt x="66029" y="3780777"/>
                </a:lnTo>
                <a:lnTo>
                  <a:pt x="82555" y="3931945"/>
                </a:lnTo>
                <a:lnTo>
                  <a:pt x="101605" y="4083050"/>
                </a:lnTo>
                <a:lnTo>
                  <a:pt x="123182" y="4232922"/>
                </a:lnTo>
                <a:lnTo>
                  <a:pt x="147286" y="4381500"/>
                </a:lnTo>
                <a:lnTo>
                  <a:pt x="172686" y="4530077"/>
                </a:lnTo>
                <a:lnTo>
                  <a:pt x="200614" y="4676127"/>
                </a:lnTo>
                <a:lnTo>
                  <a:pt x="229836" y="4822177"/>
                </a:lnTo>
                <a:lnTo>
                  <a:pt x="260355" y="4965700"/>
                </a:lnTo>
                <a:lnTo>
                  <a:pt x="294335" y="5106695"/>
                </a:lnTo>
                <a:lnTo>
                  <a:pt x="342637" y="5106695"/>
                </a:lnTo>
                <a:lnTo>
                  <a:pt x="337786" y="5087645"/>
                </a:lnTo>
                <a:lnTo>
                  <a:pt x="304805" y="4946650"/>
                </a:lnTo>
                <a:lnTo>
                  <a:pt x="274286" y="4804422"/>
                </a:lnTo>
                <a:lnTo>
                  <a:pt x="245064" y="4659604"/>
                </a:lnTo>
                <a:lnTo>
                  <a:pt x="218432" y="4514850"/>
                </a:lnTo>
                <a:lnTo>
                  <a:pt x="193032" y="4368800"/>
                </a:lnTo>
                <a:lnTo>
                  <a:pt x="170159" y="4220222"/>
                </a:lnTo>
                <a:lnTo>
                  <a:pt x="148582" y="4071645"/>
                </a:lnTo>
                <a:lnTo>
                  <a:pt x="129532" y="3921772"/>
                </a:lnTo>
                <a:lnTo>
                  <a:pt x="113009" y="3770604"/>
                </a:lnTo>
                <a:lnTo>
                  <a:pt x="97782" y="3619500"/>
                </a:lnTo>
                <a:lnTo>
                  <a:pt x="85082" y="3467100"/>
                </a:lnTo>
                <a:lnTo>
                  <a:pt x="73614" y="3314700"/>
                </a:lnTo>
                <a:lnTo>
                  <a:pt x="64739" y="3162300"/>
                </a:lnTo>
                <a:lnTo>
                  <a:pt x="57150" y="3008604"/>
                </a:lnTo>
                <a:lnTo>
                  <a:pt x="52039" y="2854972"/>
                </a:lnTo>
                <a:lnTo>
                  <a:pt x="49509" y="2701277"/>
                </a:lnTo>
                <a:lnTo>
                  <a:pt x="48219" y="2547645"/>
                </a:lnTo>
                <a:lnTo>
                  <a:pt x="50800" y="2392654"/>
                </a:lnTo>
                <a:lnTo>
                  <a:pt x="53329" y="2239022"/>
                </a:lnTo>
                <a:lnTo>
                  <a:pt x="58389" y="2085327"/>
                </a:lnTo>
                <a:lnTo>
                  <a:pt x="66029" y="1931695"/>
                </a:lnTo>
                <a:lnTo>
                  <a:pt x="76205" y="1779295"/>
                </a:lnTo>
                <a:lnTo>
                  <a:pt x="87609" y="1626895"/>
                </a:lnTo>
                <a:lnTo>
                  <a:pt x="101605" y="1474495"/>
                </a:lnTo>
                <a:lnTo>
                  <a:pt x="116832" y="1323327"/>
                </a:lnTo>
                <a:lnTo>
                  <a:pt x="134586" y="1172222"/>
                </a:lnTo>
                <a:lnTo>
                  <a:pt x="153636" y="1022350"/>
                </a:lnTo>
                <a:lnTo>
                  <a:pt x="176509" y="875004"/>
                </a:lnTo>
                <a:lnTo>
                  <a:pt x="199382" y="726427"/>
                </a:lnTo>
                <a:lnTo>
                  <a:pt x="224782" y="580377"/>
                </a:lnTo>
                <a:lnTo>
                  <a:pt x="252709" y="434327"/>
                </a:lnTo>
                <a:lnTo>
                  <a:pt x="281932" y="290804"/>
                </a:lnTo>
                <a:lnTo>
                  <a:pt x="313682" y="148577"/>
                </a:lnTo>
                <a:lnTo>
                  <a:pt x="346664" y="6350"/>
                </a:lnTo>
                <a:lnTo>
                  <a:pt x="348296" y="0"/>
                </a:lnTo>
                <a:close/>
              </a:path>
              <a:path w="6739882" h="5106695">
                <a:moveTo>
                  <a:pt x="6447074" y="0"/>
                </a:moveTo>
                <a:lnTo>
                  <a:pt x="6397680" y="0"/>
                </a:lnTo>
                <a:lnTo>
                  <a:pt x="6402036" y="17754"/>
                </a:lnTo>
                <a:lnTo>
                  <a:pt x="6435082" y="158750"/>
                </a:lnTo>
                <a:lnTo>
                  <a:pt x="6465536" y="300977"/>
                </a:lnTo>
                <a:lnTo>
                  <a:pt x="6494759" y="445795"/>
                </a:lnTo>
                <a:lnTo>
                  <a:pt x="6522686" y="590550"/>
                </a:lnTo>
                <a:lnTo>
                  <a:pt x="6546855" y="737895"/>
                </a:lnTo>
                <a:lnTo>
                  <a:pt x="6569664" y="885177"/>
                </a:lnTo>
                <a:lnTo>
                  <a:pt x="6591305" y="1033754"/>
                </a:lnTo>
                <a:lnTo>
                  <a:pt x="6610355" y="1183627"/>
                </a:lnTo>
                <a:lnTo>
                  <a:pt x="6628109" y="1334795"/>
                </a:lnTo>
                <a:lnTo>
                  <a:pt x="6643336" y="1485900"/>
                </a:lnTo>
                <a:lnTo>
                  <a:pt x="6656036" y="1638300"/>
                </a:lnTo>
                <a:lnTo>
                  <a:pt x="6667505" y="1790700"/>
                </a:lnTo>
                <a:lnTo>
                  <a:pt x="6676382" y="1943100"/>
                </a:lnTo>
                <a:lnTo>
                  <a:pt x="6682732" y="2096795"/>
                </a:lnTo>
                <a:lnTo>
                  <a:pt x="6687786" y="2250427"/>
                </a:lnTo>
                <a:lnTo>
                  <a:pt x="6690314" y="2404122"/>
                </a:lnTo>
                <a:lnTo>
                  <a:pt x="6691609" y="2559050"/>
                </a:lnTo>
                <a:lnTo>
                  <a:pt x="6690410" y="2701277"/>
                </a:lnTo>
                <a:lnTo>
                  <a:pt x="6686555" y="2866377"/>
                </a:lnTo>
                <a:lnTo>
                  <a:pt x="6681436" y="3020072"/>
                </a:lnTo>
                <a:lnTo>
                  <a:pt x="6673855" y="3173704"/>
                </a:lnTo>
                <a:lnTo>
                  <a:pt x="6653509" y="3478504"/>
                </a:lnTo>
                <a:lnTo>
                  <a:pt x="6639514" y="3630904"/>
                </a:lnTo>
                <a:lnTo>
                  <a:pt x="6623055" y="3782072"/>
                </a:lnTo>
                <a:lnTo>
                  <a:pt x="6605236" y="3933177"/>
                </a:lnTo>
                <a:lnTo>
                  <a:pt x="6586186" y="4083050"/>
                </a:lnTo>
                <a:lnTo>
                  <a:pt x="6564609" y="4231627"/>
                </a:lnTo>
                <a:lnTo>
                  <a:pt x="6540505" y="4378972"/>
                </a:lnTo>
                <a:lnTo>
                  <a:pt x="6515105" y="4525022"/>
                </a:lnTo>
                <a:lnTo>
                  <a:pt x="6488409" y="4671072"/>
                </a:lnTo>
                <a:lnTo>
                  <a:pt x="6457955" y="4814595"/>
                </a:lnTo>
                <a:lnTo>
                  <a:pt x="6426205" y="4958054"/>
                </a:lnTo>
                <a:lnTo>
                  <a:pt x="6393159" y="5099050"/>
                </a:lnTo>
                <a:lnTo>
                  <a:pt x="6391194" y="5106695"/>
                </a:lnTo>
                <a:lnTo>
                  <a:pt x="6440259" y="5106695"/>
                </a:lnTo>
                <a:lnTo>
                  <a:pt x="6470655" y="4975872"/>
                </a:lnTo>
                <a:lnTo>
                  <a:pt x="6502405" y="4832350"/>
                </a:lnTo>
                <a:lnTo>
                  <a:pt x="6532859" y="4687595"/>
                </a:lnTo>
                <a:lnTo>
                  <a:pt x="6560786" y="4541545"/>
                </a:lnTo>
                <a:lnTo>
                  <a:pt x="6586186" y="4392904"/>
                </a:lnTo>
                <a:lnTo>
                  <a:pt x="6610355" y="4244327"/>
                </a:lnTo>
                <a:lnTo>
                  <a:pt x="6633164" y="4094454"/>
                </a:lnTo>
                <a:lnTo>
                  <a:pt x="6671264" y="3792245"/>
                </a:lnTo>
                <a:lnTo>
                  <a:pt x="6686555" y="3639845"/>
                </a:lnTo>
                <a:lnTo>
                  <a:pt x="6700486" y="3486150"/>
                </a:lnTo>
                <a:lnTo>
                  <a:pt x="6711955" y="3332454"/>
                </a:lnTo>
                <a:lnTo>
                  <a:pt x="6722064" y="3178822"/>
                </a:lnTo>
                <a:lnTo>
                  <a:pt x="6729709" y="3023895"/>
                </a:lnTo>
                <a:lnTo>
                  <a:pt x="6734764" y="2868904"/>
                </a:lnTo>
                <a:lnTo>
                  <a:pt x="6738586" y="2713977"/>
                </a:lnTo>
                <a:lnTo>
                  <a:pt x="6739882" y="2559050"/>
                </a:lnTo>
                <a:lnTo>
                  <a:pt x="6738586" y="2402827"/>
                </a:lnTo>
                <a:lnTo>
                  <a:pt x="6736059" y="2247900"/>
                </a:lnTo>
                <a:lnTo>
                  <a:pt x="6731005" y="2092972"/>
                </a:lnTo>
                <a:lnTo>
                  <a:pt x="6723359" y="1938045"/>
                </a:lnTo>
                <a:lnTo>
                  <a:pt x="6714482" y="1784350"/>
                </a:lnTo>
                <a:lnTo>
                  <a:pt x="6703014" y="1630654"/>
                </a:lnTo>
                <a:lnTo>
                  <a:pt x="6690314" y="1477022"/>
                </a:lnTo>
                <a:lnTo>
                  <a:pt x="6675086" y="1324622"/>
                </a:lnTo>
                <a:lnTo>
                  <a:pt x="6657332" y="1173454"/>
                </a:lnTo>
                <a:lnTo>
                  <a:pt x="6638282" y="1022350"/>
                </a:lnTo>
                <a:lnTo>
                  <a:pt x="6616705" y="872477"/>
                </a:lnTo>
                <a:lnTo>
                  <a:pt x="6593832" y="723900"/>
                </a:lnTo>
                <a:lnTo>
                  <a:pt x="6568432" y="575322"/>
                </a:lnTo>
                <a:lnTo>
                  <a:pt x="6540505" y="429272"/>
                </a:lnTo>
                <a:lnTo>
                  <a:pt x="6511282" y="283222"/>
                </a:lnTo>
                <a:lnTo>
                  <a:pt x="6479532" y="139700"/>
                </a:lnTo>
                <a:lnTo>
                  <a:pt x="6447074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249659" y="0"/>
            <a:ext cx="6643390" cy="5106695"/>
          </a:xfrm>
          <a:custGeom>
            <a:avLst/>
            <a:gdLst/>
            <a:ahLst/>
            <a:cxnLst/>
            <a:rect l="l" t="t" r="r" b="b"/>
            <a:pathLst>
              <a:path w="6643390" h="5106695">
                <a:moveTo>
                  <a:pt x="349515" y="0"/>
                </a:moveTo>
                <a:lnTo>
                  <a:pt x="300076" y="0"/>
                </a:lnTo>
                <a:lnTo>
                  <a:pt x="298444" y="6350"/>
                </a:lnTo>
                <a:lnTo>
                  <a:pt x="265463" y="148577"/>
                </a:lnTo>
                <a:lnTo>
                  <a:pt x="233713" y="290804"/>
                </a:lnTo>
                <a:lnTo>
                  <a:pt x="204490" y="434327"/>
                </a:lnTo>
                <a:lnTo>
                  <a:pt x="176563" y="580377"/>
                </a:lnTo>
                <a:lnTo>
                  <a:pt x="151163" y="726427"/>
                </a:lnTo>
                <a:lnTo>
                  <a:pt x="128290" y="875004"/>
                </a:lnTo>
                <a:lnTo>
                  <a:pt x="105417" y="1022350"/>
                </a:lnTo>
                <a:lnTo>
                  <a:pt x="86367" y="1172222"/>
                </a:lnTo>
                <a:lnTo>
                  <a:pt x="68613" y="1323327"/>
                </a:lnTo>
                <a:lnTo>
                  <a:pt x="53385" y="1474495"/>
                </a:lnTo>
                <a:lnTo>
                  <a:pt x="39390" y="1626895"/>
                </a:lnTo>
                <a:lnTo>
                  <a:pt x="27985" y="1779295"/>
                </a:lnTo>
                <a:lnTo>
                  <a:pt x="17810" y="1931695"/>
                </a:lnTo>
                <a:lnTo>
                  <a:pt x="10170" y="2085327"/>
                </a:lnTo>
                <a:lnTo>
                  <a:pt x="5110" y="2239022"/>
                </a:lnTo>
                <a:lnTo>
                  <a:pt x="2369" y="2405354"/>
                </a:lnTo>
                <a:lnTo>
                  <a:pt x="0" y="2547645"/>
                </a:lnTo>
                <a:lnTo>
                  <a:pt x="1290" y="2701277"/>
                </a:lnTo>
                <a:lnTo>
                  <a:pt x="3820" y="2854972"/>
                </a:lnTo>
                <a:lnTo>
                  <a:pt x="8930" y="3008604"/>
                </a:lnTo>
                <a:lnTo>
                  <a:pt x="16520" y="3162300"/>
                </a:lnTo>
                <a:lnTo>
                  <a:pt x="25394" y="3314700"/>
                </a:lnTo>
                <a:lnTo>
                  <a:pt x="36863" y="3467100"/>
                </a:lnTo>
                <a:lnTo>
                  <a:pt x="49563" y="3619500"/>
                </a:lnTo>
                <a:lnTo>
                  <a:pt x="64790" y="3770604"/>
                </a:lnTo>
                <a:lnTo>
                  <a:pt x="81313" y="3921772"/>
                </a:lnTo>
                <a:lnTo>
                  <a:pt x="100363" y="4071645"/>
                </a:lnTo>
                <a:lnTo>
                  <a:pt x="121940" y="4220222"/>
                </a:lnTo>
                <a:lnTo>
                  <a:pt x="144813" y="4368800"/>
                </a:lnTo>
                <a:lnTo>
                  <a:pt x="170213" y="4514850"/>
                </a:lnTo>
                <a:lnTo>
                  <a:pt x="196844" y="4659604"/>
                </a:lnTo>
                <a:lnTo>
                  <a:pt x="226067" y="4804422"/>
                </a:lnTo>
                <a:lnTo>
                  <a:pt x="256585" y="4946650"/>
                </a:lnTo>
                <a:lnTo>
                  <a:pt x="289567" y="5087645"/>
                </a:lnTo>
                <a:lnTo>
                  <a:pt x="294418" y="5106695"/>
                </a:lnTo>
                <a:lnTo>
                  <a:pt x="343453" y="5106695"/>
                </a:lnTo>
                <a:lnTo>
                  <a:pt x="334017" y="5068595"/>
                </a:lnTo>
                <a:lnTo>
                  <a:pt x="301035" y="4927600"/>
                </a:lnTo>
                <a:lnTo>
                  <a:pt x="270517" y="4786604"/>
                </a:lnTo>
                <a:lnTo>
                  <a:pt x="242590" y="4643145"/>
                </a:lnTo>
                <a:lnTo>
                  <a:pt x="215894" y="4499622"/>
                </a:lnTo>
                <a:lnTo>
                  <a:pt x="190494" y="4353572"/>
                </a:lnTo>
                <a:lnTo>
                  <a:pt x="168917" y="4207522"/>
                </a:lnTo>
                <a:lnTo>
                  <a:pt x="147340" y="4060177"/>
                </a:lnTo>
                <a:lnTo>
                  <a:pt x="128290" y="3911600"/>
                </a:lnTo>
                <a:lnTo>
                  <a:pt x="111767" y="3761727"/>
                </a:lnTo>
                <a:lnTo>
                  <a:pt x="96540" y="3610622"/>
                </a:lnTo>
                <a:lnTo>
                  <a:pt x="83840" y="3460750"/>
                </a:lnTo>
                <a:lnTo>
                  <a:pt x="72435" y="3309645"/>
                </a:lnTo>
                <a:lnTo>
                  <a:pt x="63494" y="3157245"/>
                </a:lnTo>
                <a:lnTo>
                  <a:pt x="57144" y="3004845"/>
                </a:lnTo>
                <a:lnTo>
                  <a:pt x="52090" y="2852445"/>
                </a:lnTo>
                <a:lnTo>
                  <a:pt x="49563" y="2700045"/>
                </a:lnTo>
                <a:lnTo>
                  <a:pt x="48267" y="2547645"/>
                </a:lnTo>
                <a:lnTo>
                  <a:pt x="50816" y="2392654"/>
                </a:lnTo>
                <a:lnTo>
                  <a:pt x="53385" y="2241550"/>
                </a:lnTo>
                <a:lnTo>
                  <a:pt x="58440" y="2089150"/>
                </a:lnTo>
                <a:lnTo>
                  <a:pt x="66085" y="1936750"/>
                </a:lnTo>
                <a:lnTo>
                  <a:pt x="76194" y="1784350"/>
                </a:lnTo>
                <a:lnTo>
                  <a:pt x="87663" y="1633245"/>
                </a:lnTo>
                <a:lnTo>
                  <a:pt x="100363" y="1483372"/>
                </a:lnTo>
                <a:lnTo>
                  <a:pt x="115590" y="1332204"/>
                </a:lnTo>
                <a:lnTo>
                  <a:pt x="133344" y="1183627"/>
                </a:lnTo>
                <a:lnTo>
                  <a:pt x="152394" y="1035050"/>
                </a:lnTo>
                <a:lnTo>
                  <a:pt x="174035" y="887704"/>
                </a:lnTo>
                <a:lnTo>
                  <a:pt x="198140" y="740422"/>
                </a:lnTo>
                <a:lnTo>
                  <a:pt x="222244" y="595604"/>
                </a:lnTo>
                <a:lnTo>
                  <a:pt x="250235" y="450850"/>
                </a:lnTo>
                <a:lnTo>
                  <a:pt x="279394" y="308622"/>
                </a:lnTo>
                <a:lnTo>
                  <a:pt x="309913" y="166395"/>
                </a:lnTo>
                <a:lnTo>
                  <a:pt x="342894" y="26695"/>
                </a:lnTo>
                <a:lnTo>
                  <a:pt x="349515" y="0"/>
                </a:lnTo>
                <a:close/>
              </a:path>
              <a:path w="6643390" h="5106695">
                <a:moveTo>
                  <a:pt x="6349461" y="0"/>
                </a:moveTo>
                <a:lnTo>
                  <a:pt x="6300597" y="0"/>
                </a:lnTo>
                <a:lnTo>
                  <a:pt x="6309367" y="36804"/>
                </a:lnTo>
                <a:lnTo>
                  <a:pt x="6342413" y="177800"/>
                </a:lnTo>
                <a:lnTo>
                  <a:pt x="6372867" y="318795"/>
                </a:lnTo>
                <a:lnTo>
                  <a:pt x="6400794" y="462254"/>
                </a:lnTo>
                <a:lnTo>
                  <a:pt x="6427490" y="605777"/>
                </a:lnTo>
                <a:lnTo>
                  <a:pt x="6452890" y="751827"/>
                </a:lnTo>
                <a:lnTo>
                  <a:pt x="6475763" y="897877"/>
                </a:lnTo>
                <a:lnTo>
                  <a:pt x="6496044" y="1045222"/>
                </a:lnTo>
                <a:lnTo>
                  <a:pt x="6515094" y="1195095"/>
                </a:lnTo>
                <a:lnTo>
                  <a:pt x="6532913" y="1343672"/>
                </a:lnTo>
                <a:lnTo>
                  <a:pt x="6546844" y="1494777"/>
                </a:lnTo>
                <a:lnTo>
                  <a:pt x="6559544" y="1644650"/>
                </a:lnTo>
                <a:lnTo>
                  <a:pt x="6571013" y="1795754"/>
                </a:lnTo>
                <a:lnTo>
                  <a:pt x="6579890" y="1948154"/>
                </a:lnTo>
                <a:lnTo>
                  <a:pt x="6586240" y="2100554"/>
                </a:lnTo>
                <a:lnTo>
                  <a:pt x="6591294" y="2252954"/>
                </a:lnTo>
                <a:lnTo>
                  <a:pt x="6593885" y="2405354"/>
                </a:lnTo>
                <a:lnTo>
                  <a:pt x="6595117" y="2559050"/>
                </a:lnTo>
                <a:lnTo>
                  <a:pt x="6593863" y="2712745"/>
                </a:lnTo>
                <a:lnTo>
                  <a:pt x="6591294" y="2863850"/>
                </a:lnTo>
                <a:lnTo>
                  <a:pt x="6584944" y="3016250"/>
                </a:lnTo>
                <a:lnTo>
                  <a:pt x="6577363" y="3168650"/>
                </a:lnTo>
                <a:lnTo>
                  <a:pt x="6568485" y="3321050"/>
                </a:lnTo>
                <a:lnTo>
                  <a:pt x="6557017" y="3472154"/>
                </a:lnTo>
                <a:lnTo>
                  <a:pt x="6543085" y="3623322"/>
                </a:lnTo>
                <a:lnTo>
                  <a:pt x="6527794" y="3773195"/>
                </a:lnTo>
                <a:lnTo>
                  <a:pt x="6510040" y="3921772"/>
                </a:lnTo>
                <a:lnTo>
                  <a:pt x="6490990" y="4070350"/>
                </a:lnTo>
                <a:lnTo>
                  <a:pt x="6469413" y="4217695"/>
                </a:lnTo>
                <a:lnTo>
                  <a:pt x="6446540" y="4364977"/>
                </a:lnTo>
                <a:lnTo>
                  <a:pt x="6421140" y="4509795"/>
                </a:lnTo>
                <a:lnTo>
                  <a:pt x="6394444" y="4654550"/>
                </a:lnTo>
                <a:lnTo>
                  <a:pt x="6365285" y="4796777"/>
                </a:lnTo>
                <a:lnTo>
                  <a:pt x="6333535" y="4939004"/>
                </a:lnTo>
                <a:lnTo>
                  <a:pt x="6300490" y="5078704"/>
                </a:lnTo>
                <a:lnTo>
                  <a:pt x="6293561" y="5106695"/>
                </a:lnTo>
                <a:lnTo>
                  <a:pt x="6342975" y="5106695"/>
                </a:lnTo>
                <a:lnTo>
                  <a:pt x="6377985" y="4958054"/>
                </a:lnTo>
                <a:lnTo>
                  <a:pt x="6409735" y="4814595"/>
                </a:lnTo>
                <a:lnTo>
                  <a:pt x="6440190" y="4671072"/>
                </a:lnTo>
                <a:lnTo>
                  <a:pt x="6466885" y="4525022"/>
                </a:lnTo>
                <a:lnTo>
                  <a:pt x="6492285" y="4378972"/>
                </a:lnTo>
                <a:lnTo>
                  <a:pt x="6516390" y="4231627"/>
                </a:lnTo>
                <a:lnTo>
                  <a:pt x="6537967" y="4083050"/>
                </a:lnTo>
                <a:lnTo>
                  <a:pt x="6557017" y="3933177"/>
                </a:lnTo>
                <a:lnTo>
                  <a:pt x="6574835" y="3782072"/>
                </a:lnTo>
                <a:lnTo>
                  <a:pt x="6591294" y="3630904"/>
                </a:lnTo>
                <a:lnTo>
                  <a:pt x="6605290" y="3478504"/>
                </a:lnTo>
                <a:lnTo>
                  <a:pt x="6625635" y="3173704"/>
                </a:lnTo>
                <a:lnTo>
                  <a:pt x="6633217" y="3020072"/>
                </a:lnTo>
                <a:lnTo>
                  <a:pt x="6638335" y="2866377"/>
                </a:lnTo>
                <a:lnTo>
                  <a:pt x="6642094" y="2712745"/>
                </a:lnTo>
                <a:lnTo>
                  <a:pt x="6643390" y="2559050"/>
                </a:lnTo>
                <a:lnTo>
                  <a:pt x="6642094" y="2404122"/>
                </a:lnTo>
                <a:lnTo>
                  <a:pt x="6639567" y="2250427"/>
                </a:lnTo>
                <a:lnTo>
                  <a:pt x="6634513" y="2096795"/>
                </a:lnTo>
                <a:lnTo>
                  <a:pt x="6628163" y="1943100"/>
                </a:lnTo>
                <a:lnTo>
                  <a:pt x="6619285" y="1790700"/>
                </a:lnTo>
                <a:lnTo>
                  <a:pt x="6607817" y="1638300"/>
                </a:lnTo>
                <a:lnTo>
                  <a:pt x="6595117" y="1485900"/>
                </a:lnTo>
                <a:lnTo>
                  <a:pt x="6579890" y="1334795"/>
                </a:lnTo>
                <a:lnTo>
                  <a:pt x="6562135" y="1183627"/>
                </a:lnTo>
                <a:lnTo>
                  <a:pt x="6543085" y="1033754"/>
                </a:lnTo>
                <a:lnTo>
                  <a:pt x="6521444" y="885177"/>
                </a:lnTo>
                <a:lnTo>
                  <a:pt x="6498635" y="737895"/>
                </a:lnTo>
                <a:lnTo>
                  <a:pt x="6474467" y="590550"/>
                </a:lnTo>
                <a:lnTo>
                  <a:pt x="6446540" y="445795"/>
                </a:lnTo>
                <a:lnTo>
                  <a:pt x="6417317" y="300977"/>
                </a:lnTo>
                <a:lnTo>
                  <a:pt x="6386863" y="158750"/>
                </a:lnTo>
                <a:lnTo>
                  <a:pt x="6353817" y="17754"/>
                </a:lnTo>
                <a:lnTo>
                  <a:pt x="6349461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297927" y="0"/>
            <a:ext cx="6546850" cy="5106695"/>
          </a:xfrm>
          <a:custGeom>
            <a:avLst/>
            <a:gdLst/>
            <a:ahLst/>
            <a:cxnLst/>
            <a:rect l="l" t="t" r="r" b="b"/>
            <a:pathLst>
              <a:path w="6546850" h="5106695">
                <a:moveTo>
                  <a:pt x="349584" y="0"/>
                </a:moveTo>
                <a:lnTo>
                  <a:pt x="301247" y="0"/>
                </a:lnTo>
                <a:lnTo>
                  <a:pt x="294627" y="26695"/>
                </a:lnTo>
                <a:lnTo>
                  <a:pt x="261645" y="166395"/>
                </a:lnTo>
                <a:lnTo>
                  <a:pt x="231127" y="308622"/>
                </a:lnTo>
                <a:lnTo>
                  <a:pt x="201968" y="450850"/>
                </a:lnTo>
                <a:lnTo>
                  <a:pt x="173977" y="595604"/>
                </a:lnTo>
                <a:lnTo>
                  <a:pt x="149872" y="740422"/>
                </a:lnTo>
                <a:lnTo>
                  <a:pt x="125768" y="887704"/>
                </a:lnTo>
                <a:lnTo>
                  <a:pt x="104127" y="1035050"/>
                </a:lnTo>
                <a:lnTo>
                  <a:pt x="85077" y="1183627"/>
                </a:lnTo>
                <a:lnTo>
                  <a:pt x="67322" y="1332204"/>
                </a:lnTo>
                <a:lnTo>
                  <a:pt x="52095" y="1483372"/>
                </a:lnTo>
                <a:lnTo>
                  <a:pt x="39395" y="1633245"/>
                </a:lnTo>
                <a:lnTo>
                  <a:pt x="27927" y="1784350"/>
                </a:lnTo>
                <a:lnTo>
                  <a:pt x="17818" y="1936750"/>
                </a:lnTo>
                <a:lnTo>
                  <a:pt x="10172" y="2089150"/>
                </a:lnTo>
                <a:lnTo>
                  <a:pt x="5118" y="2241550"/>
                </a:lnTo>
                <a:lnTo>
                  <a:pt x="2318" y="2406650"/>
                </a:lnTo>
                <a:lnTo>
                  <a:pt x="0" y="2547645"/>
                </a:lnTo>
                <a:lnTo>
                  <a:pt x="1295" y="2700045"/>
                </a:lnTo>
                <a:lnTo>
                  <a:pt x="3822" y="2852445"/>
                </a:lnTo>
                <a:lnTo>
                  <a:pt x="8877" y="3004845"/>
                </a:lnTo>
                <a:lnTo>
                  <a:pt x="15227" y="3157245"/>
                </a:lnTo>
                <a:lnTo>
                  <a:pt x="24168" y="3309645"/>
                </a:lnTo>
                <a:lnTo>
                  <a:pt x="35572" y="3460750"/>
                </a:lnTo>
                <a:lnTo>
                  <a:pt x="48272" y="3610622"/>
                </a:lnTo>
                <a:lnTo>
                  <a:pt x="63500" y="3761727"/>
                </a:lnTo>
                <a:lnTo>
                  <a:pt x="80022" y="3911600"/>
                </a:lnTo>
                <a:lnTo>
                  <a:pt x="99072" y="4060177"/>
                </a:lnTo>
                <a:lnTo>
                  <a:pt x="120650" y="4207522"/>
                </a:lnTo>
                <a:lnTo>
                  <a:pt x="142227" y="4353572"/>
                </a:lnTo>
                <a:lnTo>
                  <a:pt x="167627" y="4499622"/>
                </a:lnTo>
                <a:lnTo>
                  <a:pt x="194322" y="4643145"/>
                </a:lnTo>
                <a:lnTo>
                  <a:pt x="222250" y="4786604"/>
                </a:lnTo>
                <a:lnTo>
                  <a:pt x="252768" y="4927600"/>
                </a:lnTo>
                <a:lnTo>
                  <a:pt x="285750" y="5068595"/>
                </a:lnTo>
                <a:lnTo>
                  <a:pt x="295185" y="5106695"/>
                </a:lnTo>
                <a:lnTo>
                  <a:pt x="344154" y="5106695"/>
                </a:lnTo>
                <a:lnTo>
                  <a:pt x="297218" y="4909845"/>
                </a:lnTo>
                <a:lnTo>
                  <a:pt x="267995" y="4768850"/>
                </a:lnTo>
                <a:lnTo>
                  <a:pt x="238772" y="4626622"/>
                </a:lnTo>
                <a:lnTo>
                  <a:pt x="213372" y="4484395"/>
                </a:lnTo>
                <a:lnTo>
                  <a:pt x="187972" y="4339577"/>
                </a:lnTo>
                <a:lnTo>
                  <a:pt x="166395" y="4194822"/>
                </a:lnTo>
                <a:lnTo>
                  <a:pt x="146050" y="4047477"/>
                </a:lnTo>
                <a:lnTo>
                  <a:pt x="127000" y="3900195"/>
                </a:lnTo>
                <a:lnTo>
                  <a:pt x="110477" y="3752850"/>
                </a:lnTo>
                <a:lnTo>
                  <a:pt x="95250" y="3602977"/>
                </a:lnTo>
                <a:lnTo>
                  <a:pt x="82550" y="3454400"/>
                </a:lnTo>
                <a:lnTo>
                  <a:pt x="72377" y="3303295"/>
                </a:lnTo>
                <a:lnTo>
                  <a:pt x="63500" y="3152127"/>
                </a:lnTo>
                <a:lnTo>
                  <a:pt x="57150" y="3001022"/>
                </a:lnTo>
                <a:lnTo>
                  <a:pt x="52095" y="2849854"/>
                </a:lnTo>
                <a:lnTo>
                  <a:pt x="49568" y="2698750"/>
                </a:lnTo>
                <a:lnTo>
                  <a:pt x="48272" y="2547645"/>
                </a:lnTo>
                <a:lnTo>
                  <a:pt x="49568" y="2395245"/>
                </a:lnTo>
                <a:lnTo>
                  <a:pt x="53327" y="2244077"/>
                </a:lnTo>
                <a:lnTo>
                  <a:pt x="58445" y="2092972"/>
                </a:lnTo>
                <a:lnTo>
                  <a:pt x="66027" y="1941804"/>
                </a:lnTo>
                <a:lnTo>
                  <a:pt x="74968" y="1790700"/>
                </a:lnTo>
                <a:lnTo>
                  <a:pt x="86372" y="1640827"/>
                </a:lnTo>
                <a:lnTo>
                  <a:pt x="99072" y="1490954"/>
                </a:lnTo>
                <a:lnTo>
                  <a:pt x="114300" y="1342377"/>
                </a:lnTo>
                <a:lnTo>
                  <a:pt x="132118" y="1193800"/>
                </a:lnTo>
                <a:lnTo>
                  <a:pt x="151168" y="1046454"/>
                </a:lnTo>
                <a:lnTo>
                  <a:pt x="171450" y="900404"/>
                </a:lnTo>
                <a:lnTo>
                  <a:pt x="195618" y="754354"/>
                </a:lnTo>
                <a:lnTo>
                  <a:pt x="219722" y="610895"/>
                </a:lnTo>
                <a:lnTo>
                  <a:pt x="246418" y="467372"/>
                </a:lnTo>
                <a:lnTo>
                  <a:pt x="275577" y="326377"/>
                </a:lnTo>
                <a:lnTo>
                  <a:pt x="306095" y="185445"/>
                </a:lnTo>
                <a:lnTo>
                  <a:pt x="337845" y="46977"/>
                </a:lnTo>
                <a:lnTo>
                  <a:pt x="349584" y="0"/>
                </a:lnTo>
                <a:close/>
              </a:path>
              <a:path w="6546850" h="5106695">
                <a:moveTo>
                  <a:pt x="6252329" y="0"/>
                </a:moveTo>
                <a:lnTo>
                  <a:pt x="6204177" y="0"/>
                </a:lnTo>
                <a:lnTo>
                  <a:pt x="6217945" y="57150"/>
                </a:lnTo>
                <a:lnTo>
                  <a:pt x="6249695" y="195554"/>
                </a:lnTo>
                <a:lnTo>
                  <a:pt x="6280149" y="336550"/>
                </a:lnTo>
                <a:lnTo>
                  <a:pt x="6308077" y="478777"/>
                </a:lnTo>
                <a:lnTo>
                  <a:pt x="6333477" y="621004"/>
                </a:lnTo>
                <a:lnTo>
                  <a:pt x="6358877" y="765822"/>
                </a:lnTo>
                <a:lnTo>
                  <a:pt x="6381749" y="910577"/>
                </a:lnTo>
                <a:lnTo>
                  <a:pt x="6402095" y="1057922"/>
                </a:lnTo>
                <a:lnTo>
                  <a:pt x="6419849" y="1205204"/>
                </a:lnTo>
                <a:lnTo>
                  <a:pt x="6437668" y="1353845"/>
                </a:lnTo>
                <a:lnTo>
                  <a:pt x="6451599" y="1502422"/>
                </a:lnTo>
                <a:lnTo>
                  <a:pt x="6464299" y="1652295"/>
                </a:lnTo>
                <a:lnTo>
                  <a:pt x="6475768" y="1802104"/>
                </a:lnTo>
                <a:lnTo>
                  <a:pt x="6483349" y="1953272"/>
                </a:lnTo>
                <a:lnTo>
                  <a:pt x="6490995" y="2104377"/>
                </a:lnTo>
                <a:lnTo>
                  <a:pt x="6494818" y="2255545"/>
                </a:lnTo>
                <a:lnTo>
                  <a:pt x="6498545" y="2405354"/>
                </a:lnTo>
                <a:lnTo>
                  <a:pt x="6498577" y="2559050"/>
                </a:lnTo>
                <a:lnTo>
                  <a:pt x="6497323" y="2711450"/>
                </a:lnTo>
                <a:lnTo>
                  <a:pt x="6494818" y="2861322"/>
                </a:lnTo>
                <a:lnTo>
                  <a:pt x="6489699" y="3012427"/>
                </a:lnTo>
                <a:lnTo>
                  <a:pt x="6482118" y="3163595"/>
                </a:lnTo>
                <a:lnTo>
                  <a:pt x="6471945" y="3314700"/>
                </a:lnTo>
                <a:lnTo>
                  <a:pt x="6461772" y="3464572"/>
                </a:lnTo>
                <a:lnTo>
                  <a:pt x="6447777" y="3614445"/>
                </a:lnTo>
                <a:lnTo>
                  <a:pt x="6432549" y="3763022"/>
                </a:lnTo>
                <a:lnTo>
                  <a:pt x="6416027" y="3911600"/>
                </a:lnTo>
                <a:lnTo>
                  <a:pt x="6396977" y="4058945"/>
                </a:lnTo>
                <a:lnTo>
                  <a:pt x="6375399" y="4204995"/>
                </a:lnTo>
                <a:lnTo>
                  <a:pt x="6352527" y="4351045"/>
                </a:lnTo>
                <a:lnTo>
                  <a:pt x="6327127" y="4494504"/>
                </a:lnTo>
                <a:lnTo>
                  <a:pt x="6300495" y="4638027"/>
                </a:lnTo>
                <a:lnTo>
                  <a:pt x="6272568" y="4780254"/>
                </a:lnTo>
                <a:lnTo>
                  <a:pt x="6242049" y="4919954"/>
                </a:lnTo>
                <a:lnTo>
                  <a:pt x="6209068" y="5058422"/>
                </a:lnTo>
                <a:lnTo>
                  <a:pt x="6197090" y="5106695"/>
                </a:lnTo>
                <a:lnTo>
                  <a:pt x="6245293" y="5106695"/>
                </a:lnTo>
                <a:lnTo>
                  <a:pt x="6285268" y="4939004"/>
                </a:lnTo>
                <a:lnTo>
                  <a:pt x="6317018" y="4796777"/>
                </a:lnTo>
                <a:lnTo>
                  <a:pt x="6346177" y="4654550"/>
                </a:lnTo>
                <a:lnTo>
                  <a:pt x="6372872" y="4509795"/>
                </a:lnTo>
                <a:lnTo>
                  <a:pt x="6398272" y="4364977"/>
                </a:lnTo>
                <a:lnTo>
                  <a:pt x="6421145" y="4217695"/>
                </a:lnTo>
                <a:lnTo>
                  <a:pt x="6442722" y="4070350"/>
                </a:lnTo>
                <a:lnTo>
                  <a:pt x="6461772" y="3921772"/>
                </a:lnTo>
                <a:lnTo>
                  <a:pt x="6479527" y="3773195"/>
                </a:lnTo>
                <a:lnTo>
                  <a:pt x="6494818" y="3623322"/>
                </a:lnTo>
                <a:lnTo>
                  <a:pt x="6508750" y="3472154"/>
                </a:lnTo>
                <a:lnTo>
                  <a:pt x="6520218" y="3321050"/>
                </a:lnTo>
                <a:lnTo>
                  <a:pt x="6529095" y="3168650"/>
                </a:lnTo>
                <a:lnTo>
                  <a:pt x="6536677" y="3016250"/>
                </a:lnTo>
                <a:lnTo>
                  <a:pt x="6543027" y="2863850"/>
                </a:lnTo>
                <a:lnTo>
                  <a:pt x="6545618" y="2711450"/>
                </a:lnTo>
                <a:lnTo>
                  <a:pt x="6546850" y="2559050"/>
                </a:lnTo>
                <a:lnTo>
                  <a:pt x="6545618" y="2405354"/>
                </a:lnTo>
                <a:lnTo>
                  <a:pt x="6543027" y="2252954"/>
                </a:lnTo>
                <a:lnTo>
                  <a:pt x="6537972" y="2100554"/>
                </a:lnTo>
                <a:lnTo>
                  <a:pt x="6531622" y="1948154"/>
                </a:lnTo>
                <a:lnTo>
                  <a:pt x="6522745" y="1795754"/>
                </a:lnTo>
                <a:lnTo>
                  <a:pt x="6511277" y="1644650"/>
                </a:lnTo>
                <a:lnTo>
                  <a:pt x="6498577" y="1494777"/>
                </a:lnTo>
                <a:lnTo>
                  <a:pt x="6484645" y="1343672"/>
                </a:lnTo>
                <a:lnTo>
                  <a:pt x="6466827" y="1195095"/>
                </a:lnTo>
                <a:lnTo>
                  <a:pt x="6447777" y="1045222"/>
                </a:lnTo>
                <a:lnTo>
                  <a:pt x="6427495" y="897877"/>
                </a:lnTo>
                <a:lnTo>
                  <a:pt x="6404622" y="751827"/>
                </a:lnTo>
                <a:lnTo>
                  <a:pt x="6379222" y="605777"/>
                </a:lnTo>
                <a:lnTo>
                  <a:pt x="6352527" y="462254"/>
                </a:lnTo>
                <a:lnTo>
                  <a:pt x="6324599" y="318795"/>
                </a:lnTo>
                <a:lnTo>
                  <a:pt x="6294145" y="177800"/>
                </a:lnTo>
                <a:lnTo>
                  <a:pt x="6261099" y="36804"/>
                </a:lnTo>
                <a:lnTo>
                  <a:pt x="6252329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346200" y="0"/>
            <a:ext cx="6450304" cy="5106695"/>
          </a:xfrm>
          <a:custGeom>
            <a:avLst/>
            <a:gdLst/>
            <a:ahLst/>
            <a:cxnLst/>
            <a:rect l="l" t="t" r="r" b="b"/>
            <a:pathLst>
              <a:path w="6450304" h="5106695">
                <a:moveTo>
                  <a:pt x="350679" y="0"/>
                </a:moveTo>
                <a:lnTo>
                  <a:pt x="301311" y="0"/>
                </a:lnTo>
                <a:lnTo>
                  <a:pt x="289572" y="46977"/>
                </a:lnTo>
                <a:lnTo>
                  <a:pt x="257822" y="185445"/>
                </a:lnTo>
                <a:lnTo>
                  <a:pt x="227304" y="326377"/>
                </a:lnTo>
                <a:lnTo>
                  <a:pt x="198145" y="467372"/>
                </a:lnTo>
                <a:lnTo>
                  <a:pt x="171450" y="610895"/>
                </a:lnTo>
                <a:lnTo>
                  <a:pt x="147345" y="754354"/>
                </a:lnTo>
                <a:lnTo>
                  <a:pt x="123177" y="900404"/>
                </a:lnTo>
                <a:lnTo>
                  <a:pt x="102895" y="1046454"/>
                </a:lnTo>
                <a:lnTo>
                  <a:pt x="83845" y="1193800"/>
                </a:lnTo>
                <a:lnTo>
                  <a:pt x="66027" y="1342377"/>
                </a:lnTo>
                <a:lnTo>
                  <a:pt x="50800" y="1490954"/>
                </a:lnTo>
                <a:lnTo>
                  <a:pt x="38100" y="1640827"/>
                </a:lnTo>
                <a:lnTo>
                  <a:pt x="26695" y="1790700"/>
                </a:lnTo>
                <a:lnTo>
                  <a:pt x="17754" y="1941804"/>
                </a:lnTo>
                <a:lnTo>
                  <a:pt x="10172" y="2092972"/>
                </a:lnTo>
                <a:lnTo>
                  <a:pt x="5054" y="2244077"/>
                </a:lnTo>
                <a:lnTo>
                  <a:pt x="1295" y="2395245"/>
                </a:lnTo>
                <a:lnTo>
                  <a:pt x="0" y="2547645"/>
                </a:lnTo>
                <a:lnTo>
                  <a:pt x="1295" y="2698750"/>
                </a:lnTo>
                <a:lnTo>
                  <a:pt x="3822" y="2849854"/>
                </a:lnTo>
                <a:lnTo>
                  <a:pt x="8877" y="3001022"/>
                </a:lnTo>
                <a:lnTo>
                  <a:pt x="15227" y="3152127"/>
                </a:lnTo>
                <a:lnTo>
                  <a:pt x="24104" y="3303295"/>
                </a:lnTo>
                <a:lnTo>
                  <a:pt x="34277" y="3454400"/>
                </a:lnTo>
                <a:lnTo>
                  <a:pt x="46977" y="3602977"/>
                </a:lnTo>
                <a:lnTo>
                  <a:pt x="62204" y="3752850"/>
                </a:lnTo>
                <a:lnTo>
                  <a:pt x="78727" y="3900195"/>
                </a:lnTo>
                <a:lnTo>
                  <a:pt x="97777" y="4047477"/>
                </a:lnTo>
                <a:lnTo>
                  <a:pt x="118122" y="4194822"/>
                </a:lnTo>
                <a:lnTo>
                  <a:pt x="139700" y="4339577"/>
                </a:lnTo>
                <a:lnTo>
                  <a:pt x="165100" y="4484395"/>
                </a:lnTo>
                <a:lnTo>
                  <a:pt x="190500" y="4626622"/>
                </a:lnTo>
                <a:lnTo>
                  <a:pt x="219722" y="4768850"/>
                </a:lnTo>
                <a:lnTo>
                  <a:pt x="248945" y="4909845"/>
                </a:lnTo>
                <a:lnTo>
                  <a:pt x="295881" y="5106695"/>
                </a:lnTo>
                <a:lnTo>
                  <a:pt x="343956" y="5106695"/>
                </a:lnTo>
                <a:lnTo>
                  <a:pt x="325145" y="5029200"/>
                </a:lnTo>
                <a:lnTo>
                  <a:pt x="293395" y="4890795"/>
                </a:lnTo>
                <a:lnTo>
                  <a:pt x="264172" y="4751095"/>
                </a:lnTo>
                <a:lnTo>
                  <a:pt x="236245" y="4611395"/>
                </a:lnTo>
                <a:lnTo>
                  <a:pt x="210845" y="4469104"/>
                </a:lnTo>
                <a:lnTo>
                  <a:pt x="186677" y="4325645"/>
                </a:lnTo>
                <a:lnTo>
                  <a:pt x="163804" y="4180827"/>
                </a:lnTo>
                <a:lnTo>
                  <a:pt x="144754" y="4036072"/>
                </a:lnTo>
                <a:lnTo>
                  <a:pt x="125704" y="3890022"/>
                </a:lnTo>
                <a:lnTo>
                  <a:pt x="109245" y="3742677"/>
                </a:lnTo>
                <a:lnTo>
                  <a:pt x="95250" y="3595395"/>
                </a:lnTo>
                <a:lnTo>
                  <a:pt x="82550" y="3446754"/>
                </a:lnTo>
                <a:lnTo>
                  <a:pt x="71145" y="3298177"/>
                </a:lnTo>
                <a:lnTo>
                  <a:pt x="63500" y="3148304"/>
                </a:lnTo>
                <a:lnTo>
                  <a:pt x="57150" y="2998495"/>
                </a:lnTo>
                <a:lnTo>
                  <a:pt x="52095" y="2847327"/>
                </a:lnTo>
                <a:lnTo>
                  <a:pt x="49504" y="2697454"/>
                </a:lnTo>
                <a:lnTo>
                  <a:pt x="48272" y="2547645"/>
                </a:lnTo>
                <a:lnTo>
                  <a:pt x="49411" y="2407945"/>
                </a:lnTo>
                <a:lnTo>
                  <a:pt x="53327" y="2246604"/>
                </a:lnTo>
                <a:lnTo>
                  <a:pt x="58445" y="2096795"/>
                </a:lnTo>
                <a:lnTo>
                  <a:pt x="64795" y="1946922"/>
                </a:lnTo>
                <a:lnTo>
                  <a:pt x="74904" y="1797050"/>
                </a:lnTo>
                <a:lnTo>
                  <a:pt x="85077" y="1648472"/>
                </a:lnTo>
                <a:lnTo>
                  <a:pt x="99072" y="1499895"/>
                </a:lnTo>
                <a:lnTo>
                  <a:pt x="113004" y="1351254"/>
                </a:lnTo>
                <a:lnTo>
                  <a:pt x="130822" y="1205204"/>
                </a:lnTo>
                <a:lnTo>
                  <a:pt x="149872" y="1059154"/>
                </a:lnTo>
                <a:lnTo>
                  <a:pt x="170154" y="913104"/>
                </a:lnTo>
                <a:lnTo>
                  <a:pt x="193027" y="768350"/>
                </a:lnTo>
                <a:lnTo>
                  <a:pt x="217195" y="626122"/>
                </a:lnTo>
                <a:lnTo>
                  <a:pt x="243827" y="483895"/>
                </a:lnTo>
                <a:lnTo>
                  <a:pt x="271754" y="344195"/>
                </a:lnTo>
                <a:lnTo>
                  <a:pt x="302272" y="204495"/>
                </a:lnTo>
                <a:lnTo>
                  <a:pt x="334022" y="66027"/>
                </a:lnTo>
                <a:lnTo>
                  <a:pt x="350679" y="0"/>
                </a:lnTo>
                <a:close/>
              </a:path>
              <a:path w="6450304" h="5106695">
                <a:moveTo>
                  <a:pt x="6155905" y="0"/>
                </a:moveTo>
                <a:lnTo>
                  <a:pt x="6106690" y="0"/>
                </a:lnTo>
                <a:lnTo>
                  <a:pt x="6125222" y="76200"/>
                </a:lnTo>
                <a:lnTo>
                  <a:pt x="6156972" y="214604"/>
                </a:lnTo>
                <a:lnTo>
                  <a:pt x="6186195" y="354304"/>
                </a:lnTo>
                <a:lnTo>
                  <a:pt x="6214122" y="494004"/>
                </a:lnTo>
                <a:lnTo>
                  <a:pt x="6239522" y="636295"/>
                </a:lnTo>
                <a:lnTo>
                  <a:pt x="6264922" y="779754"/>
                </a:lnTo>
                <a:lnTo>
                  <a:pt x="6286500" y="924572"/>
                </a:lnTo>
                <a:lnTo>
                  <a:pt x="6306845" y="1069327"/>
                </a:lnTo>
                <a:lnTo>
                  <a:pt x="6324600" y="1215377"/>
                </a:lnTo>
                <a:lnTo>
                  <a:pt x="6341122" y="1362722"/>
                </a:lnTo>
                <a:lnTo>
                  <a:pt x="6356350" y="1510004"/>
                </a:lnTo>
                <a:lnTo>
                  <a:pt x="6367754" y="1658645"/>
                </a:lnTo>
                <a:lnTo>
                  <a:pt x="6379222" y="1808454"/>
                </a:lnTo>
                <a:lnTo>
                  <a:pt x="6388100" y="1957095"/>
                </a:lnTo>
                <a:lnTo>
                  <a:pt x="6394450" y="2106904"/>
                </a:lnTo>
                <a:lnTo>
                  <a:pt x="6398272" y="2258072"/>
                </a:lnTo>
                <a:lnTo>
                  <a:pt x="6402062" y="2406650"/>
                </a:lnTo>
                <a:lnTo>
                  <a:pt x="6402084" y="2559050"/>
                </a:lnTo>
                <a:lnTo>
                  <a:pt x="6400779" y="2710154"/>
                </a:lnTo>
                <a:lnTo>
                  <a:pt x="6398272" y="2858795"/>
                </a:lnTo>
                <a:lnTo>
                  <a:pt x="6393154" y="3008604"/>
                </a:lnTo>
                <a:lnTo>
                  <a:pt x="6385572" y="3158477"/>
                </a:lnTo>
                <a:lnTo>
                  <a:pt x="6376695" y="3308350"/>
                </a:lnTo>
                <a:lnTo>
                  <a:pt x="6365227" y="3456927"/>
                </a:lnTo>
                <a:lnTo>
                  <a:pt x="6352527" y="3605504"/>
                </a:lnTo>
                <a:lnTo>
                  <a:pt x="6337300" y="3754145"/>
                </a:lnTo>
                <a:lnTo>
                  <a:pt x="6320777" y="3900195"/>
                </a:lnTo>
                <a:lnTo>
                  <a:pt x="6301727" y="4046245"/>
                </a:lnTo>
                <a:lnTo>
                  <a:pt x="6280150" y="4192295"/>
                </a:lnTo>
                <a:lnTo>
                  <a:pt x="6258572" y="4337050"/>
                </a:lnTo>
                <a:lnTo>
                  <a:pt x="6207772" y="4621504"/>
                </a:lnTo>
                <a:lnTo>
                  <a:pt x="6149327" y="4900904"/>
                </a:lnTo>
                <a:lnTo>
                  <a:pt x="6117577" y="5039372"/>
                </a:lnTo>
                <a:lnTo>
                  <a:pt x="6100594" y="5106695"/>
                </a:lnTo>
                <a:lnTo>
                  <a:pt x="6148818" y="5106695"/>
                </a:lnTo>
                <a:lnTo>
                  <a:pt x="6160795" y="5058422"/>
                </a:lnTo>
                <a:lnTo>
                  <a:pt x="6193777" y="4919954"/>
                </a:lnTo>
                <a:lnTo>
                  <a:pt x="6224295" y="4780254"/>
                </a:lnTo>
                <a:lnTo>
                  <a:pt x="6252222" y="4638027"/>
                </a:lnTo>
                <a:lnTo>
                  <a:pt x="6278854" y="4494504"/>
                </a:lnTo>
                <a:lnTo>
                  <a:pt x="6304254" y="4351045"/>
                </a:lnTo>
                <a:lnTo>
                  <a:pt x="6327127" y="4204995"/>
                </a:lnTo>
                <a:lnTo>
                  <a:pt x="6348704" y="4058945"/>
                </a:lnTo>
                <a:lnTo>
                  <a:pt x="6367754" y="3911600"/>
                </a:lnTo>
                <a:lnTo>
                  <a:pt x="6384277" y="3763022"/>
                </a:lnTo>
                <a:lnTo>
                  <a:pt x="6399504" y="3614445"/>
                </a:lnTo>
                <a:lnTo>
                  <a:pt x="6413500" y="3464572"/>
                </a:lnTo>
                <a:lnTo>
                  <a:pt x="6423672" y="3314700"/>
                </a:lnTo>
                <a:lnTo>
                  <a:pt x="6433845" y="3163595"/>
                </a:lnTo>
                <a:lnTo>
                  <a:pt x="6441427" y="3012427"/>
                </a:lnTo>
                <a:lnTo>
                  <a:pt x="6446545" y="2861322"/>
                </a:lnTo>
                <a:lnTo>
                  <a:pt x="6449072" y="2710154"/>
                </a:lnTo>
                <a:lnTo>
                  <a:pt x="6450304" y="2559050"/>
                </a:lnTo>
                <a:lnTo>
                  <a:pt x="6450304" y="2406650"/>
                </a:lnTo>
                <a:lnTo>
                  <a:pt x="6446255" y="2244077"/>
                </a:lnTo>
                <a:lnTo>
                  <a:pt x="6442722" y="2104377"/>
                </a:lnTo>
                <a:lnTo>
                  <a:pt x="6435077" y="1953272"/>
                </a:lnTo>
                <a:lnTo>
                  <a:pt x="6427495" y="1802104"/>
                </a:lnTo>
                <a:lnTo>
                  <a:pt x="6416027" y="1652295"/>
                </a:lnTo>
                <a:lnTo>
                  <a:pt x="6403327" y="1502422"/>
                </a:lnTo>
                <a:lnTo>
                  <a:pt x="6389395" y="1353845"/>
                </a:lnTo>
                <a:lnTo>
                  <a:pt x="6371577" y="1205204"/>
                </a:lnTo>
                <a:lnTo>
                  <a:pt x="6353822" y="1057922"/>
                </a:lnTo>
                <a:lnTo>
                  <a:pt x="6333477" y="910577"/>
                </a:lnTo>
                <a:lnTo>
                  <a:pt x="6310604" y="765822"/>
                </a:lnTo>
                <a:lnTo>
                  <a:pt x="6285204" y="621004"/>
                </a:lnTo>
                <a:lnTo>
                  <a:pt x="6259804" y="478777"/>
                </a:lnTo>
                <a:lnTo>
                  <a:pt x="6231877" y="336550"/>
                </a:lnTo>
                <a:lnTo>
                  <a:pt x="6201422" y="195554"/>
                </a:lnTo>
                <a:lnTo>
                  <a:pt x="6169672" y="57150"/>
                </a:lnTo>
                <a:lnTo>
                  <a:pt x="6155905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394472" y="0"/>
            <a:ext cx="6353822" cy="5106695"/>
          </a:xfrm>
          <a:custGeom>
            <a:avLst/>
            <a:gdLst/>
            <a:ahLst/>
            <a:cxnLst/>
            <a:rect l="l" t="t" r="r" b="b"/>
            <a:pathLst>
              <a:path w="6353822" h="5106695">
                <a:moveTo>
                  <a:pt x="351165" y="0"/>
                </a:moveTo>
                <a:lnTo>
                  <a:pt x="302406" y="0"/>
                </a:lnTo>
                <a:lnTo>
                  <a:pt x="285749" y="66027"/>
                </a:lnTo>
                <a:lnTo>
                  <a:pt x="253999" y="204495"/>
                </a:lnTo>
                <a:lnTo>
                  <a:pt x="223481" y="344195"/>
                </a:lnTo>
                <a:lnTo>
                  <a:pt x="195554" y="483895"/>
                </a:lnTo>
                <a:lnTo>
                  <a:pt x="168922" y="626122"/>
                </a:lnTo>
                <a:lnTo>
                  <a:pt x="144754" y="768350"/>
                </a:lnTo>
                <a:lnTo>
                  <a:pt x="121881" y="913104"/>
                </a:lnTo>
                <a:lnTo>
                  <a:pt x="101600" y="1059154"/>
                </a:lnTo>
                <a:lnTo>
                  <a:pt x="82550" y="1205204"/>
                </a:lnTo>
                <a:lnTo>
                  <a:pt x="64731" y="1351254"/>
                </a:lnTo>
                <a:lnTo>
                  <a:pt x="50800" y="1499895"/>
                </a:lnTo>
                <a:lnTo>
                  <a:pt x="36804" y="1648472"/>
                </a:lnTo>
                <a:lnTo>
                  <a:pt x="26631" y="1797050"/>
                </a:lnTo>
                <a:lnTo>
                  <a:pt x="16522" y="1946922"/>
                </a:lnTo>
                <a:lnTo>
                  <a:pt x="10172" y="2096795"/>
                </a:lnTo>
                <a:lnTo>
                  <a:pt x="5054" y="2246604"/>
                </a:lnTo>
                <a:lnTo>
                  <a:pt x="1231" y="2396477"/>
                </a:lnTo>
                <a:lnTo>
                  <a:pt x="0" y="2547645"/>
                </a:lnTo>
                <a:lnTo>
                  <a:pt x="1231" y="2697454"/>
                </a:lnTo>
                <a:lnTo>
                  <a:pt x="3822" y="2847327"/>
                </a:lnTo>
                <a:lnTo>
                  <a:pt x="8877" y="2998495"/>
                </a:lnTo>
                <a:lnTo>
                  <a:pt x="15227" y="3148304"/>
                </a:lnTo>
                <a:lnTo>
                  <a:pt x="22872" y="3298177"/>
                </a:lnTo>
                <a:lnTo>
                  <a:pt x="34277" y="3446754"/>
                </a:lnTo>
                <a:lnTo>
                  <a:pt x="46977" y="3595395"/>
                </a:lnTo>
                <a:lnTo>
                  <a:pt x="60972" y="3742677"/>
                </a:lnTo>
                <a:lnTo>
                  <a:pt x="77431" y="3890022"/>
                </a:lnTo>
                <a:lnTo>
                  <a:pt x="96481" y="4036072"/>
                </a:lnTo>
                <a:lnTo>
                  <a:pt x="115531" y="4180827"/>
                </a:lnTo>
                <a:lnTo>
                  <a:pt x="138404" y="4325645"/>
                </a:lnTo>
                <a:lnTo>
                  <a:pt x="162572" y="4469104"/>
                </a:lnTo>
                <a:lnTo>
                  <a:pt x="187972" y="4611395"/>
                </a:lnTo>
                <a:lnTo>
                  <a:pt x="215900" y="4751095"/>
                </a:lnTo>
                <a:lnTo>
                  <a:pt x="245122" y="4890795"/>
                </a:lnTo>
                <a:lnTo>
                  <a:pt x="276872" y="5029200"/>
                </a:lnTo>
                <a:lnTo>
                  <a:pt x="295683" y="5106695"/>
                </a:lnTo>
                <a:lnTo>
                  <a:pt x="345060" y="5106695"/>
                </a:lnTo>
                <a:lnTo>
                  <a:pt x="321322" y="5008854"/>
                </a:lnTo>
                <a:lnTo>
                  <a:pt x="289572" y="4871745"/>
                </a:lnTo>
                <a:lnTo>
                  <a:pt x="260349" y="4734572"/>
                </a:lnTo>
                <a:lnTo>
                  <a:pt x="233654" y="4594872"/>
                </a:lnTo>
                <a:lnTo>
                  <a:pt x="208254" y="4453877"/>
                </a:lnTo>
                <a:lnTo>
                  <a:pt x="184150" y="4311650"/>
                </a:lnTo>
                <a:lnTo>
                  <a:pt x="162572" y="4168127"/>
                </a:lnTo>
                <a:lnTo>
                  <a:pt x="142227" y="4024604"/>
                </a:lnTo>
                <a:lnTo>
                  <a:pt x="124472" y="3878554"/>
                </a:lnTo>
                <a:lnTo>
                  <a:pt x="107950" y="3733800"/>
                </a:lnTo>
                <a:lnTo>
                  <a:pt x="93954" y="3586454"/>
                </a:lnTo>
                <a:lnTo>
                  <a:pt x="81254" y="3439172"/>
                </a:lnTo>
                <a:lnTo>
                  <a:pt x="71081" y="3291827"/>
                </a:lnTo>
                <a:lnTo>
                  <a:pt x="62204" y="3143250"/>
                </a:lnTo>
                <a:lnTo>
                  <a:pt x="55854" y="2994672"/>
                </a:lnTo>
                <a:lnTo>
                  <a:pt x="52031" y="2846095"/>
                </a:lnTo>
                <a:lnTo>
                  <a:pt x="49504" y="2696222"/>
                </a:lnTo>
                <a:lnTo>
                  <a:pt x="48272" y="2547645"/>
                </a:lnTo>
                <a:lnTo>
                  <a:pt x="49504" y="2397772"/>
                </a:lnTo>
                <a:lnTo>
                  <a:pt x="57150" y="2100554"/>
                </a:lnTo>
                <a:lnTo>
                  <a:pt x="64731" y="1951977"/>
                </a:lnTo>
                <a:lnTo>
                  <a:pt x="73672" y="1803400"/>
                </a:lnTo>
                <a:lnTo>
                  <a:pt x="85077" y="1654822"/>
                </a:lnTo>
                <a:lnTo>
                  <a:pt x="97777" y="1507477"/>
                </a:lnTo>
                <a:lnTo>
                  <a:pt x="113004" y="1361427"/>
                </a:lnTo>
                <a:lnTo>
                  <a:pt x="129527" y="1215377"/>
                </a:lnTo>
                <a:lnTo>
                  <a:pt x="147281" y="1070622"/>
                </a:lnTo>
                <a:lnTo>
                  <a:pt x="168922" y="927100"/>
                </a:lnTo>
                <a:lnTo>
                  <a:pt x="190500" y="783577"/>
                </a:lnTo>
                <a:lnTo>
                  <a:pt x="214604" y="641350"/>
                </a:lnTo>
                <a:lnTo>
                  <a:pt x="240004" y="500354"/>
                </a:lnTo>
                <a:lnTo>
                  <a:pt x="298449" y="223545"/>
                </a:lnTo>
                <a:lnTo>
                  <a:pt x="330199" y="86372"/>
                </a:lnTo>
                <a:lnTo>
                  <a:pt x="351165" y="0"/>
                </a:lnTo>
                <a:close/>
              </a:path>
              <a:path w="6353822" h="5106695">
                <a:moveTo>
                  <a:pt x="6058418" y="0"/>
                </a:moveTo>
                <a:lnTo>
                  <a:pt x="6010308" y="0"/>
                </a:lnTo>
                <a:lnTo>
                  <a:pt x="6033731" y="96545"/>
                </a:lnTo>
                <a:lnTo>
                  <a:pt x="6064250" y="233654"/>
                </a:lnTo>
                <a:lnTo>
                  <a:pt x="6093472" y="372122"/>
                </a:lnTo>
                <a:lnTo>
                  <a:pt x="6121400" y="510527"/>
                </a:lnTo>
                <a:lnTo>
                  <a:pt x="6145504" y="651522"/>
                </a:lnTo>
                <a:lnTo>
                  <a:pt x="6169672" y="793750"/>
                </a:lnTo>
                <a:lnTo>
                  <a:pt x="6191250" y="937272"/>
                </a:lnTo>
                <a:lnTo>
                  <a:pt x="6211531" y="1082027"/>
                </a:lnTo>
                <a:lnTo>
                  <a:pt x="6229350" y="1226845"/>
                </a:lnTo>
                <a:lnTo>
                  <a:pt x="6245872" y="1372895"/>
                </a:lnTo>
                <a:lnTo>
                  <a:pt x="6259804" y="1518945"/>
                </a:lnTo>
                <a:lnTo>
                  <a:pt x="6272504" y="1666227"/>
                </a:lnTo>
                <a:lnTo>
                  <a:pt x="6282677" y="1813572"/>
                </a:lnTo>
                <a:lnTo>
                  <a:pt x="6291554" y="1962150"/>
                </a:lnTo>
                <a:lnTo>
                  <a:pt x="6297904" y="2110727"/>
                </a:lnTo>
                <a:lnTo>
                  <a:pt x="6301727" y="2259304"/>
                </a:lnTo>
                <a:lnTo>
                  <a:pt x="6305518" y="2407945"/>
                </a:lnTo>
                <a:lnTo>
                  <a:pt x="6305550" y="2557754"/>
                </a:lnTo>
                <a:lnTo>
                  <a:pt x="6304232" y="2708922"/>
                </a:lnTo>
                <a:lnTo>
                  <a:pt x="6301727" y="2856204"/>
                </a:lnTo>
                <a:lnTo>
                  <a:pt x="6296672" y="3004845"/>
                </a:lnTo>
                <a:lnTo>
                  <a:pt x="6289027" y="3153422"/>
                </a:lnTo>
                <a:lnTo>
                  <a:pt x="6280150" y="3302000"/>
                </a:lnTo>
                <a:lnTo>
                  <a:pt x="6269977" y="3450577"/>
                </a:lnTo>
                <a:lnTo>
                  <a:pt x="6255981" y="3597922"/>
                </a:lnTo>
                <a:lnTo>
                  <a:pt x="6242050" y="3743972"/>
                </a:lnTo>
                <a:lnTo>
                  <a:pt x="6225527" y="3890022"/>
                </a:lnTo>
                <a:lnTo>
                  <a:pt x="6206477" y="4034777"/>
                </a:lnTo>
                <a:lnTo>
                  <a:pt x="6186131" y="4178300"/>
                </a:lnTo>
                <a:lnTo>
                  <a:pt x="6163322" y="4321822"/>
                </a:lnTo>
                <a:lnTo>
                  <a:pt x="6139154" y="4464050"/>
                </a:lnTo>
                <a:lnTo>
                  <a:pt x="6113754" y="4605045"/>
                </a:lnTo>
                <a:lnTo>
                  <a:pt x="6085827" y="4743450"/>
                </a:lnTo>
                <a:lnTo>
                  <a:pt x="6056604" y="4881854"/>
                </a:lnTo>
                <a:lnTo>
                  <a:pt x="6024854" y="5019027"/>
                </a:lnTo>
                <a:lnTo>
                  <a:pt x="6003574" y="5106695"/>
                </a:lnTo>
                <a:lnTo>
                  <a:pt x="6052321" y="5106695"/>
                </a:lnTo>
                <a:lnTo>
                  <a:pt x="6069304" y="5039372"/>
                </a:lnTo>
                <a:lnTo>
                  <a:pt x="6101054" y="4900904"/>
                </a:lnTo>
                <a:lnTo>
                  <a:pt x="6159500" y="4621504"/>
                </a:lnTo>
                <a:lnTo>
                  <a:pt x="6210300" y="4337050"/>
                </a:lnTo>
                <a:lnTo>
                  <a:pt x="6231877" y="4192295"/>
                </a:lnTo>
                <a:lnTo>
                  <a:pt x="6253454" y="4046245"/>
                </a:lnTo>
                <a:lnTo>
                  <a:pt x="6272504" y="3900195"/>
                </a:lnTo>
                <a:lnTo>
                  <a:pt x="6289027" y="3754145"/>
                </a:lnTo>
                <a:lnTo>
                  <a:pt x="6304254" y="3605504"/>
                </a:lnTo>
                <a:lnTo>
                  <a:pt x="6316954" y="3456927"/>
                </a:lnTo>
                <a:lnTo>
                  <a:pt x="6328422" y="3308350"/>
                </a:lnTo>
                <a:lnTo>
                  <a:pt x="6337300" y="3158477"/>
                </a:lnTo>
                <a:lnTo>
                  <a:pt x="6344881" y="3008604"/>
                </a:lnTo>
                <a:lnTo>
                  <a:pt x="6350000" y="2858795"/>
                </a:lnTo>
                <a:lnTo>
                  <a:pt x="6352527" y="2708922"/>
                </a:lnTo>
                <a:lnTo>
                  <a:pt x="6353822" y="2557754"/>
                </a:lnTo>
                <a:lnTo>
                  <a:pt x="6353822" y="2407945"/>
                </a:lnTo>
                <a:lnTo>
                  <a:pt x="6350000" y="2258072"/>
                </a:lnTo>
                <a:lnTo>
                  <a:pt x="6346177" y="2106904"/>
                </a:lnTo>
                <a:lnTo>
                  <a:pt x="6339827" y="1957095"/>
                </a:lnTo>
                <a:lnTo>
                  <a:pt x="6330950" y="1808454"/>
                </a:lnTo>
                <a:lnTo>
                  <a:pt x="6319481" y="1658645"/>
                </a:lnTo>
                <a:lnTo>
                  <a:pt x="6308077" y="1510004"/>
                </a:lnTo>
                <a:lnTo>
                  <a:pt x="6292850" y="1362722"/>
                </a:lnTo>
                <a:lnTo>
                  <a:pt x="6276327" y="1215377"/>
                </a:lnTo>
                <a:lnTo>
                  <a:pt x="6258572" y="1069327"/>
                </a:lnTo>
                <a:lnTo>
                  <a:pt x="6238227" y="924572"/>
                </a:lnTo>
                <a:lnTo>
                  <a:pt x="6216650" y="779754"/>
                </a:lnTo>
                <a:lnTo>
                  <a:pt x="6191250" y="636295"/>
                </a:lnTo>
                <a:lnTo>
                  <a:pt x="6165850" y="494004"/>
                </a:lnTo>
                <a:lnTo>
                  <a:pt x="6137922" y="354304"/>
                </a:lnTo>
                <a:lnTo>
                  <a:pt x="6108700" y="214604"/>
                </a:lnTo>
                <a:lnTo>
                  <a:pt x="6076950" y="76200"/>
                </a:lnTo>
                <a:lnTo>
                  <a:pt x="605841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442745" y="0"/>
            <a:ext cx="6257277" cy="5106695"/>
          </a:xfrm>
          <a:custGeom>
            <a:avLst/>
            <a:gdLst/>
            <a:ahLst/>
            <a:cxnLst/>
            <a:rect l="l" t="t" r="r" b="b"/>
            <a:pathLst>
              <a:path w="6257277" h="5106695">
                <a:moveTo>
                  <a:pt x="351206" y="0"/>
                </a:moveTo>
                <a:lnTo>
                  <a:pt x="302892" y="0"/>
                </a:lnTo>
                <a:lnTo>
                  <a:pt x="281927" y="86372"/>
                </a:lnTo>
                <a:lnTo>
                  <a:pt x="250177" y="223545"/>
                </a:lnTo>
                <a:lnTo>
                  <a:pt x="191731" y="500354"/>
                </a:lnTo>
                <a:lnTo>
                  <a:pt x="166331" y="641350"/>
                </a:lnTo>
                <a:lnTo>
                  <a:pt x="142227" y="783577"/>
                </a:lnTo>
                <a:lnTo>
                  <a:pt x="120650" y="927100"/>
                </a:lnTo>
                <a:lnTo>
                  <a:pt x="99009" y="1070622"/>
                </a:lnTo>
                <a:lnTo>
                  <a:pt x="81254" y="1215377"/>
                </a:lnTo>
                <a:lnTo>
                  <a:pt x="64731" y="1361427"/>
                </a:lnTo>
                <a:lnTo>
                  <a:pt x="49504" y="1507477"/>
                </a:lnTo>
                <a:lnTo>
                  <a:pt x="36804" y="1654822"/>
                </a:lnTo>
                <a:lnTo>
                  <a:pt x="25400" y="1803400"/>
                </a:lnTo>
                <a:lnTo>
                  <a:pt x="16459" y="1951977"/>
                </a:lnTo>
                <a:lnTo>
                  <a:pt x="8877" y="2100554"/>
                </a:lnTo>
                <a:lnTo>
                  <a:pt x="1231" y="2397772"/>
                </a:lnTo>
                <a:lnTo>
                  <a:pt x="0" y="2547645"/>
                </a:lnTo>
                <a:lnTo>
                  <a:pt x="1231" y="2696222"/>
                </a:lnTo>
                <a:lnTo>
                  <a:pt x="3759" y="2846095"/>
                </a:lnTo>
                <a:lnTo>
                  <a:pt x="7581" y="2994672"/>
                </a:lnTo>
                <a:lnTo>
                  <a:pt x="13931" y="3143250"/>
                </a:lnTo>
                <a:lnTo>
                  <a:pt x="22809" y="3291827"/>
                </a:lnTo>
                <a:lnTo>
                  <a:pt x="32981" y="3439172"/>
                </a:lnTo>
                <a:lnTo>
                  <a:pt x="45681" y="3586454"/>
                </a:lnTo>
                <a:lnTo>
                  <a:pt x="59677" y="3733800"/>
                </a:lnTo>
                <a:lnTo>
                  <a:pt x="76200" y="3878554"/>
                </a:lnTo>
                <a:lnTo>
                  <a:pt x="93954" y="4024604"/>
                </a:lnTo>
                <a:lnTo>
                  <a:pt x="114300" y="4168127"/>
                </a:lnTo>
                <a:lnTo>
                  <a:pt x="135877" y="4311650"/>
                </a:lnTo>
                <a:lnTo>
                  <a:pt x="159981" y="4453877"/>
                </a:lnTo>
                <a:lnTo>
                  <a:pt x="185381" y="4594872"/>
                </a:lnTo>
                <a:lnTo>
                  <a:pt x="212077" y="4734572"/>
                </a:lnTo>
                <a:lnTo>
                  <a:pt x="241300" y="4871745"/>
                </a:lnTo>
                <a:lnTo>
                  <a:pt x="273050" y="5008854"/>
                </a:lnTo>
                <a:lnTo>
                  <a:pt x="296788" y="5106695"/>
                </a:lnTo>
                <a:lnTo>
                  <a:pt x="344892" y="5106695"/>
                </a:lnTo>
                <a:lnTo>
                  <a:pt x="316204" y="4989804"/>
                </a:lnTo>
                <a:lnTo>
                  <a:pt x="285750" y="4853927"/>
                </a:lnTo>
                <a:lnTo>
                  <a:pt x="257759" y="4716754"/>
                </a:lnTo>
                <a:lnTo>
                  <a:pt x="229831" y="4578350"/>
                </a:lnTo>
                <a:lnTo>
                  <a:pt x="205727" y="4438650"/>
                </a:lnTo>
                <a:lnTo>
                  <a:pt x="181559" y="4297654"/>
                </a:lnTo>
                <a:lnTo>
                  <a:pt x="159981" y="4155427"/>
                </a:lnTo>
                <a:lnTo>
                  <a:pt x="140931" y="4011904"/>
                </a:lnTo>
                <a:lnTo>
                  <a:pt x="123177" y="3868445"/>
                </a:lnTo>
                <a:lnTo>
                  <a:pt x="106654" y="3723627"/>
                </a:lnTo>
                <a:lnTo>
                  <a:pt x="92659" y="3578872"/>
                </a:lnTo>
                <a:lnTo>
                  <a:pt x="81254" y="3432822"/>
                </a:lnTo>
                <a:lnTo>
                  <a:pt x="69850" y="3285477"/>
                </a:lnTo>
                <a:lnTo>
                  <a:pt x="62204" y="3138195"/>
                </a:lnTo>
                <a:lnTo>
                  <a:pt x="55854" y="2990850"/>
                </a:lnTo>
                <a:lnTo>
                  <a:pt x="52031" y="2843504"/>
                </a:lnTo>
                <a:lnTo>
                  <a:pt x="48242" y="2696222"/>
                </a:lnTo>
                <a:lnTo>
                  <a:pt x="48209" y="2547645"/>
                </a:lnTo>
                <a:lnTo>
                  <a:pt x="49525" y="2397772"/>
                </a:lnTo>
                <a:lnTo>
                  <a:pt x="52031" y="2251722"/>
                </a:lnTo>
                <a:lnTo>
                  <a:pt x="57150" y="2104377"/>
                </a:lnTo>
                <a:lnTo>
                  <a:pt x="64731" y="1955800"/>
                </a:lnTo>
                <a:lnTo>
                  <a:pt x="73609" y="1808454"/>
                </a:lnTo>
                <a:lnTo>
                  <a:pt x="83781" y="1662404"/>
                </a:lnTo>
                <a:lnTo>
                  <a:pt x="96481" y="1516354"/>
                </a:lnTo>
                <a:lnTo>
                  <a:pt x="111709" y="1370304"/>
                </a:lnTo>
                <a:lnTo>
                  <a:pt x="127000" y="1225550"/>
                </a:lnTo>
                <a:lnTo>
                  <a:pt x="146050" y="1083322"/>
                </a:lnTo>
                <a:lnTo>
                  <a:pt x="166331" y="939800"/>
                </a:lnTo>
                <a:lnTo>
                  <a:pt x="187909" y="797572"/>
                </a:lnTo>
                <a:lnTo>
                  <a:pt x="212077" y="656577"/>
                </a:lnTo>
                <a:lnTo>
                  <a:pt x="237477" y="516877"/>
                </a:lnTo>
                <a:lnTo>
                  <a:pt x="265404" y="378472"/>
                </a:lnTo>
                <a:lnTo>
                  <a:pt x="293331" y="241300"/>
                </a:lnTo>
                <a:lnTo>
                  <a:pt x="325081" y="105422"/>
                </a:lnTo>
                <a:lnTo>
                  <a:pt x="351206" y="0"/>
                </a:lnTo>
                <a:close/>
              </a:path>
              <a:path w="6257277" h="5106695">
                <a:moveTo>
                  <a:pt x="5962035" y="0"/>
                </a:moveTo>
                <a:lnTo>
                  <a:pt x="5913486" y="0"/>
                </a:lnTo>
                <a:lnTo>
                  <a:pt x="5941009" y="115595"/>
                </a:lnTo>
                <a:lnTo>
                  <a:pt x="5971527" y="251472"/>
                </a:lnTo>
                <a:lnTo>
                  <a:pt x="6000750" y="388645"/>
                </a:lnTo>
                <a:lnTo>
                  <a:pt x="6027381" y="527050"/>
                </a:lnTo>
                <a:lnTo>
                  <a:pt x="6052781" y="666750"/>
                </a:lnTo>
                <a:lnTo>
                  <a:pt x="6075654" y="807745"/>
                </a:lnTo>
                <a:lnTo>
                  <a:pt x="6097231" y="949972"/>
                </a:lnTo>
                <a:lnTo>
                  <a:pt x="6116281" y="1093495"/>
                </a:lnTo>
                <a:lnTo>
                  <a:pt x="6134100" y="1236954"/>
                </a:lnTo>
                <a:lnTo>
                  <a:pt x="6150559" y="1381772"/>
                </a:lnTo>
                <a:lnTo>
                  <a:pt x="6164554" y="1526527"/>
                </a:lnTo>
                <a:lnTo>
                  <a:pt x="6177254" y="1673872"/>
                </a:lnTo>
                <a:lnTo>
                  <a:pt x="6187427" y="1819922"/>
                </a:lnTo>
                <a:lnTo>
                  <a:pt x="6195009" y="1967204"/>
                </a:lnTo>
                <a:lnTo>
                  <a:pt x="6201359" y="2114550"/>
                </a:lnTo>
                <a:lnTo>
                  <a:pt x="6206477" y="2261895"/>
                </a:lnTo>
                <a:lnTo>
                  <a:pt x="6209004" y="2410472"/>
                </a:lnTo>
                <a:lnTo>
                  <a:pt x="6210300" y="2557754"/>
                </a:lnTo>
                <a:lnTo>
                  <a:pt x="6207688" y="2707627"/>
                </a:lnTo>
                <a:lnTo>
                  <a:pt x="6205181" y="2853677"/>
                </a:lnTo>
                <a:lnTo>
                  <a:pt x="6200127" y="3002254"/>
                </a:lnTo>
                <a:lnTo>
                  <a:pt x="6193777" y="3149600"/>
                </a:lnTo>
                <a:lnTo>
                  <a:pt x="6184900" y="3296945"/>
                </a:lnTo>
                <a:lnTo>
                  <a:pt x="6173431" y="3442995"/>
                </a:lnTo>
                <a:lnTo>
                  <a:pt x="6160731" y="3589045"/>
                </a:lnTo>
                <a:lnTo>
                  <a:pt x="6146800" y="3735095"/>
                </a:lnTo>
                <a:lnTo>
                  <a:pt x="6130277" y="3879850"/>
                </a:lnTo>
                <a:lnTo>
                  <a:pt x="6112459" y="4022077"/>
                </a:lnTo>
                <a:lnTo>
                  <a:pt x="6092177" y="4165600"/>
                </a:lnTo>
                <a:lnTo>
                  <a:pt x="6070600" y="4307827"/>
                </a:lnTo>
                <a:lnTo>
                  <a:pt x="6046431" y="4448822"/>
                </a:lnTo>
                <a:lnTo>
                  <a:pt x="6021031" y="4588522"/>
                </a:lnTo>
                <a:lnTo>
                  <a:pt x="5993104" y="4726927"/>
                </a:lnTo>
                <a:lnTo>
                  <a:pt x="5963881" y="4864100"/>
                </a:lnTo>
                <a:lnTo>
                  <a:pt x="5933427" y="4999977"/>
                </a:lnTo>
                <a:lnTo>
                  <a:pt x="5906981" y="5106695"/>
                </a:lnTo>
                <a:lnTo>
                  <a:pt x="5955301" y="5106695"/>
                </a:lnTo>
                <a:lnTo>
                  <a:pt x="5976581" y="5019027"/>
                </a:lnTo>
                <a:lnTo>
                  <a:pt x="6008331" y="4881854"/>
                </a:lnTo>
                <a:lnTo>
                  <a:pt x="6037554" y="4743450"/>
                </a:lnTo>
                <a:lnTo>
                  <a:pt x="6065481" y="4605045"/>
                </a:lnTo>
                <a:lnTo>
                  <a:pt x="6090881" y="4464050"/>
                </a:lnTo>
                <a:lnTo>
                  <a:pt x="6115050" y="4321822"/>
                </a:lnTo>
                <a:lnTo>
                  <a:pt x="6137859" y="4178300"/>
                </a:lnTo>
                <a:lnTo>
                  <a:pt x="6158204" y="4034777"/>
                </a:lnTo>
                <a:lnTo>
                  <a:pt x="6177254" y="3890022"/>
                </a:lnTo>
                <a:lnTo>
                  <a:pt x="6193777" y="3743972"/>
                </a:lnTo>
                <a:lnTo>
                  <a:pt x="6207709" y="3597922"/>
                </a:lnTo>
                <a:lnTo>
                  <a:pt x="6221704" y="3450577"/>
                </a:lnTo>
                <a:lnTo>
                  <a:pt x="6231877" y="3302000"/>
                </a:lnTo>
                <a:lnTo>
                  <a:pt x="6240754" y="3153422"/>
                </a:lnTo>
                <a:lnTo>
                  <a:pt x="6248400" y="3004845"/>
                </a:lnTo>
                <a:lnTo>
                  <a:pt x="6253454" y="2856204"/>
                </a:lnTo>
                <a:lnTo>
                  <a:pt x="6255981" y="2707627"/>
                </a:lnTo>
                <a:lnTo>
                  <a:pt x="6257277" y="2557754"/>
                </a:lnTo>
                <a:lnTo>
                  <a:pt x="6257277" y="2409177"/>
                </a:lnTo>
                <a:lnTo>
                  <a:pt x="6253454" y="2259304"/>
                </a:lnTo>
                <a:lnTo>
                  <a:pt x="6249631" y="2110727"/>
                </a:lnTo>
                <a:lnTo>
                  <a:pt x="6243281" y="1962150"/>
                </a:lnTo>
                <a:lnTo>
                  <a:pt x="6234404" y="1813572"/>
                </a:lnTo>
                <a:lnTo>
                  <a:pt x="6224231" y="1666227"/>
                </a:lnTo>
                <a:lnTo>
                  <a:pt x="6211531" y="1518945"/>
                </a:lnTo>
                <a:lnTo>
                  <a:pt x="6197600" y="1372895"/>
                </a:lnTo>
                <a:lnTo>
                  <a:pt x="6181077" y="1226845"/>
                </a:lnTo>
                <a:lnTo>
                  <a:pt x="6163259" y="1082027"/>
                </a:lnTo>
                <a:lnTo>
                  <a:pt x="6142977" y="937272"/>
                </a:lnTo>
                <a:lnTo>
                  <a:pt x="6121400" y="793750"/>
                </a:lnTo>
                <a:lnTo>
                  <a:pt x="6097231" y="651522"/>
                </a:lnTo>
                <a:lnTo>
                  <a:pt x="6073127" y="510527"/>
                </a:lnTo>
                <a:lnTo>
                  <a:pt x="6045200" y="372122"/>
                </a:lnTo>
                <a:lnTo>
                  <a:pt x="6015977" y="233654"/>
                </a:lnTo>
                <a:lnTo>
                  <a:pt x="5985459" y="96545"/>
                </a:lnTo>
                <a:lnTo>
                  <a:pt x="5962035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490954" y="0"/>
            <a:ext cx="6162090" cy="5106695"/>
          </a:xfrm>
          <a:custGeom>
            <a:avLst/>
            <a:gdLst/>
            <a:ahLst/>
            <a:cxnLst/>
            <a:rect l="l" t="t" r="r" b="b"/>
            <a:pathLst>
              <a:path w="6162090" h="5106695">
                <a:moveTo>
                  <a:pt x="351486" y="0"/>
                </a:moveTo>
                <a:lnTo>
                  <a:pt x="302997" y="0"/>
                </a:lnTo>
                <a:lnTo>
                  <a:pt x="276872" y="105422"/>
                </a:lnTo>
                <a:lnTo>
                  <a:pt x="245122" y="241300"/>
                </a:lnTo>
                <a:lnTo>
                  <a:pt x="217195" y="378472"/>
                </a:lnTo>
                <a:lnTo>
                  <a:pt x="189268" y="516877"/>
                </a:lnTo>
                <a:lnTo>
                  <a:pt x="163868" y="656577"/>
                </a:lnTo>
                <a:lnTo>
                  <a:pt x="139700" y="797572"/>
                </a:lnTo>
                <a:lnTo>
                  <a:pt x="118122" y="939800"/>
                </a:lnTo>
                <a:lnTo>
                  <a:pt x="97840" y="1083322"/>
                </a:lnTo>
                <a:lnTo>
                  <a:pt x="78790" y="1225550"/>
                </a:lnTo>
                <a:lnTo>
                  <a:pt x="63500" y="1370304"/>
                </a:lnTo>
                <a:lnTo>
                  <a:pt x="48272" y="1516354"/>
                </a:lnTo>
                <a:lnTo>
                  <a:pt x="35572" y="1662404"/>
                </a:lnTo>
                <a:lnTo>
                  <a:pt x="25400" y="1808454"/>
                </a:lnTo>
                <a:lnTo>
                  <a:pt x="16522" y="1955800"/>
                </a:lnTo>
                <a:lnTo>
                  <a:pt x="8940" y="2104377"/>
                </a:lnTo>
                <a:lnTo>
                  <a:pt x="3822" y="2251722"/>
                </a:lnTo>
                <a:lnTo>
                  <a:pt x="1295" y="2399004"/>
                </a:lnTo>
                <a:lnTo>
                  <a:pt x="0" y="2547645"/>
                </a:lnTo>
                <a:lnTo>
                  <a:pt x="0" y="2694927"/>
                </a:lnTo>
                <a:lnTo>
                  <a:pt x="4086" y="2853677"/>
                </a:lnTo>
                <a:lnTo>
                  <a:pt x="7645" y="2990850"/>
                </a:lnTo>
                <a:lnTo>
                  <a:pt x="13995" y="3138195"/>
                </a:lnTo>
                <a:lnTo>
                  <a:pt x="21640" y="3285477"/>
                </a:lnTo>
                <a:lnTo>
                  <a:pt x="33045" y="3432822"/>
                </a:lnTo>
                <a:lnTo>
                  <a:pt x="44450" y="3578872"/>
                </a:lnTo>
                <a:lnTo>
                  <a:pt x="58445" y="3723627"/>
                </a:lnTo>
                <a:lnTo>
                  <a:pt x="74968" y="3868445"/>
                </a:lnTo>
                <a:lnTo>
                  <a:pt x="92722" y="4011904"/>
                </a:lnTo>
                <a:lnTo>
                  <a:pt x="111772" y="4155427"/>
                </a:lnTo>
                <a:lnTo>
                  <a:pt x="133350" y="4297654"/>
                </a:lnTo>
                <a:lnTo>
                  <a:pt x="157518" y="4438650"/>
                </a:lnTo>
                <a:lnTo>
                  <a:pt x="181622" y="4578350"/>
                </a:lnTo>
                <a:lnTo>
                  <a:pt x="209550" y="4716754"/>
                </a:lnTo>
                <a:lnTo>
                  <a:pt x="237540" y="4853927"/>
                </a:lnTo>
                <a:lnTo>
                  <a:pt x="267995" y="4989804"/>
                </a:lnTo>
                <a:lnTo>
                  <a:pt x="296683" y="5106695"/>
                </a:lnTo>
                <a:lnTo>
                  <a:pt x="345151" y="5106695"/>
                </a:lnTo>
                <a:lnTo>
                  <a:pt x="344195" y="5102872"/>
                </a:lnTo>
                <a:lnTo>
                  <a:pt x="312445" y="4969522"/>
                </a:lnTo>
                <a:lnTo>
                  <a:pt x="281990" y="4834877"/>
                </a:lnTo>
                <a:lnTo>
                  <a:pt x="254000" y="4699000"/>
                </a:lnTo>
                <a:lnTo>
                  <a:pt x="227368" y="4561827"/>
                </a:lnTo>
                <a:lnTo>
                  <a:pt x="203200" y="4423422"/>
                </a:lnTo>
                <a:lnTo>
                  <a:pt x="180390" y="4283722"/>
                </a:lnTo>
                <a:lnTo>
                  <a:pt x="158750" y="4142727"/>
                </a:lnTo>
                <a:lnTo>
                  <a:pt x="139700" y="4000500"/>
                </a:lnTo>
                <a:lnTo>
                  <a:pt x="121945" y="3858272"/>
                </a:lnTo>
                <a:lnTo>
                  <a:pt x="105422" y="3714750"/>
                </a:lnTo>
                <a:lnTo>
                  <a:pt x="80022" y="3425177"/>
                </a:lnTo>
                <a:lnTo>
                  <a:pt x="69850" y="3279127"/>
                </a:lnTo>
                <a:lnTo>
                  <a:pt x="62268" y="3134372"/>
                </a:lnTo>
                <a:lnTo>
                  <a:pt x="55918" y="2987027"/>
                </a:lnTo>
                <a:lnTo>
                  <a:pt x="50800" y="2840977"/>
                </a:lnTo>
                <a:lnTo>
                  <a:pt x="48293" y="2694927"/>
                </a:lnTo>
                <a:lnTo>
                  <a:pt x="48272" y="2547645"/>
                </a:lnTo>
                <a:lnTo>
                  <a:pt x="49590" y="2399004"/>
                </a:lnTo>
                <a:lnTo>
                  <a:pt x="52095" y="2254250"/>
                </a:lnTo>
                <a:lnTo>
                  <a:pt x="57150" y="2106904"/>
                </a:lnTo>
                <a:lnTo>
                  <a:pt x="72440" y="1814804"/>
                </a:lnTo>
                <a:lnTo>
                  <a:pt x="83845" y="1670050"/>
                </a:lnTo>
                <a:lnTo>
                  <a:pt x="96545" y="1525295"/>
                </a:lnTo>
                <a:lnTo>
                  <a:pt x="110540" y="1380477"/>
                </a:lnTo>
                <a:lnTo>
                  <a:pt x="125768" y="1236954"/>
                </a:lnTo>
                <a:lnTo>
                  <a:pt x="143522" y="1094727"/>
                </a:lnTo>
                <a:lnTo>
                  <a:pt x="163868" y="952500"/>
                </a:lnTo>
                <a:lnTo>
                  <a:pt x="185445" y="811504"/>
                </a:lnTo>
                <a:lnTo>
                  <a:pt x="209550" y="673100"/>
                </a:lnTo>
                <a:lnTo>
                  <a:pt x="234950" y="533400"/>
                </a:lnTo>
                <a:lnTo>
                  <a:pt x="261645" y="396227"/>
                </a:lnTo>
                <a:lnTo>
                  <a:pt x="289572" y="260350"/>
                </a:lnTo>
                <a:lnTo>
                  <a:pt x="320090" y="125704"/>
                </a:lnTo>
                <a:lnTo>
                  <a:pt x="351486" y="0"/>
                </a:lnTo>
                <a:close/>
              </a:path>
              <a:path w="6162090" h="5106695">
                <a:moveTo>
                  <a:pt x="5865277" y="0"/>
                </a:moveTo>
                <a:lnTo>
                  <a:pt x="5817233" y="0"/>
                </a:lnTo>
                <a:lnTo>
                  <a:pt x="5817895" y="2527"/>
                </a:lnTo>
                <a:lnTo>
                  <a:pt x="5849645" y="135877"/>
                </a:lnTo>
                <a:lnTo>
                  <a:pt x="5878868" y="270522"/>
                </a:lnTo>
                <a:lnTo>
                  <a:pt x="5906795" y="406400"/>
                </a:lnTo>
                <a:lnTo>
                  <a:pt x="5933490" y="543572"/>
                </a:lnTo>
                <a:lnTo>
                  <a:pt x="5958890" y="681977"/>
                </a:lnTo>
                <a:lnTo>
                  <a:pt x="5981700" y="821677"/>
                </a:lnTo>
                <a:lnTo>
                  <a:pt x="6003340" y="962672"/>
                </a:lnTo>
                <a:lnTo>
                  <a:pt x="6022390" y="1104900"/>
                </a:lnTo>
                <a:lnTo>
                  <a:pt x="6040145" y="1247127"/>
                </a:lnTo>
                <a:lnTo>
                  <a:pt x="6055372" y="1390650"/>
                </a:lnTo>
                <a:lnTo>
                  <a:pt x="6069368" y="1535404"/>
                </a:lnTo>
                <a:lnTo>
                  <a:pt x="6080772" y="1680222"/>
                </a:lnTo>
                <a:lnTo>
                  <a:pt x="6090945" y="1826272"/>
                </a:lnTo>
                <a:lnTo>
                  <a:pt x="6099822" y="1972322"/>
                </a:lnTo>
                <a:lnTo>
                  <a:pt x="6104940" y="2118372"/>
                </a:lnTo>
                <a:lnTo>
                  <a:pt x="6109995" y="2264422"/>
                </a:lnTo>
                <a:lnTo>
                  <a:pt x="6112522" y="2411704"/>
                </a:lnTo>
                <a:lnTo>
                  <a:pt x="6113818" y="2557754"/>
                </a:lnTo>
                <a:lnTo>
                  <a:pt x="6111279" y="2706395"/>
                </a:lnTo>
                <a:lnTo>
                  <a:pt x="6109995" y="2851150"/>
                </a:lnTo>
                <a:lnTo>
                  <a:pt x="6103645" y="2998495"/>
                </a:lnTo>
                <a:lnTo>
                  <a:pt x="6097295" y="3144545"/>
                </a:lnTo>
                <a:lnTo>
                  <a:pt x="6088418" y="3290595"/>
                </a:lnTo>
                <a:lnTo>
                  <a:pt x="6078245" y="3435350"/>
                </a:lnTo>
                <a:lnTo>
                  <a:pt x="6065545" y="3580104"/>
                </a:lnTo>
                <a:lnTo>
                  <a:pt x="6051550" y="3724922"/>
                </a:lnTo>
                <a:lnTo>
                  <a:pt x="6035090" y="3868445"/>
                </a:lnTo>
                <a:lnTo>
                  <a:pt x="6017272" y="4010672"/>
                </a:lnTo>
                <a:lnTo>
                  <a:pt x="5996990" y="4152900"/>
                </a:lnTo>
                <a:lnTo>
                  <a:pt x="5975350" y="4293895"/>
                </a:lnTo>
                <a:lnTo>
                  <a:pt x="5952540" y="4433595"/>
                </a:lnTo>
                <a:lnTo>
                  <a:pt x="5927140" y="4572000"/>
                </a:lnTo>
                <a:lnTo>
                  <a:pt x="5900445" y="4709172"/>
                </a:lnTo>
                <a:lnTo>
                  <a:pt x="5871222" y="4845050"/>
                </a:lnTo>
                <a:lnTo>
                  <a:pt x="5840768" y="4979695"/>
                </a:lnTo>
                <a:lnTo>
                  <a:pt x="5810233" y="5106695"/>
                </a:lnTo>
                <a:lnTo>
                  <a:pt x="5858772" y="5106695"/>
                </a:lnTo>
                <a:lnTo>
                  <a:pt x="5885218" y="4999977"/>
                </a:lnTo>
                <a:lnTo>
                  <a:pt x="5915672" y="4864100"/>
                </a:lnTo>
                <a:lnTo>
                  <a:pt x="5944895" y="4726927"/>
                </a:lnTo>
                <a:lnTo>
                  <a:pt x="5972822" y="4588522"/>
                </a:lnTo>
                <a:lnTo>
                  <a:pt x="5998222" y="4448822"/>
                </a:lnTo>
                <a:lnTo>
                  <a:pt x="6022390" y="4307827"/>
                </a:lnTo>
                <a:lnTo>
                  <a:pt x="6043968" y="4165600"/>
                </a:lnTo>
                <a:lnTo>
                  <a:pt x="6064250" y="4022077"/>
                </a:lnTo>
                <a:lnTo>
                  <a:pt x="6082068" y="3879850"/>
                </a:lnTo>
                <a:lnTo>
                  <a:pt x="6098590" y="3735095"/>
                </a:lnTo>
                <a:lnTo>
                  <a:pt x="6112522" y="3589045"/>
                </a:lnTo>
                <a:lnTo>
                  <a:pt x="6125222" y="3442995"/>
                </a:lnTo>
                <a:lnTo>
                  <a:pt x="6136690" y="3296945"/>
                </a:lnTo>
                <a:lnTo>
                  <a:pt x="6145568" y="3149600"/>
                </a:lnTo>
                <a:lnTo>
                  <a:pt x="6151918" y="3002254"/>
                </a:lnTo>
                <a:lnTo>
                  <a:pt x="6156972" y="2853677"/>
                </a:lnTo>
                <a:lnTo>
                  <a:pt x="6159721" y="2693695"/>
                </a:lnTo>
                <a:lnTo>
                  <a:pt x="6162090" y="2557754"/>
                </a:lnTo>
                <a:lnTo>
                  <a:pt x="6160795" y="2410472"/>
                </a:lnTo>
                <a:lnTo>
                  <a:pt x="6158268" y="2261895"/>
                </a:lnTo>
                <a:lnTo>
                  <a:pt x="6153150" y="2114550"/>
                </a:lnTo>
                <a:lnTo>
                  <a:pt x="6146800" y="1967204"/>
                </a:lnTo>
                <a:lnTo>
                  <a:pt x="6139218" y="1819922"/>
                </a:lnTo>
                <a:lnTo>
                  <a:pt x="6129045" y="1673872"/>
                </a:lnTo>
                <a:lnTo>
                  <a:pt x="6116345" y="1526527"/>
                </a:lnTo>
                <a:lnTo>
                  <a:pt x="6102350" y="1381772"/>
                </a:lnTo>
                <a:lnTo>
                  <a:pt x="6085890" y="1236954"/>
                </a:lnTo>
                <a:lnTo>
                  <a:pt x="6068072" y="1093495"/>
                </a:lnTo>
                <a:lnTo>
                  <a:pt x="6049022" y="949972"/>
                </a:lnTo>
                <a:lnTo>
                  <a:pt x="6027445" y="807745"/>
                </a:lnTo>
                <a:lnTo>
                  <a:pt x="6004572" y="666750"/>
                </a:lnTo>
                <a:lnTo>
                  <a:pt x="5979172" y="527050"/>
                </a:lnTo>
                <a:lnTo>
                  <a:pt x="5952540" y="388645"/>
                </a:lnTo>
                <a:lnTo>
                  <a:pt x="5923318" y="251472"/>
                </a:lnTo>
                <a:lnTo>
                  <a:pt x="5892800" y="115595"/>
                </a:lnTo>
                <a:lnTo>
                  <a:pt x="5865277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539227" y="0"/>
            <a:ext cx="6065545" cy="5106695"/>
          </a:xfrm>
          <a:custGeom>
            <a:avLst/>
            <a:gdLst/>
            <a:ahLst/>
            <a:cxnLst/>
            <a:rect l="l" t="t" r="r" b="b"/>
            <a:pathLst>
              <a:path w="6065545" h="5106695">
                <a:moveTo>
                  <a:pt x="351546" y="0"/>
                </a:moveTo>
                <a:lnTo>
                  <a:pt x="303214" y="0"/>
                </a:lnTo>
                <a:lnTo>
                  <a:pt x="271818" y="125704"/>
                </a:lnTo>
                <a:lnTo>
                  <a:pt x="241300" y="260350"/>
                </a:lnTo>
                <a:lnTo>
                  <a:pt x="213372" y="396227"/>
                </a:lnTo>
                <a:lnTo>
                  <a:pt x="186677" y="533400"/>
                </a:lnTo>
                <a:lnTo>
                  <a:pt x="161277" y="673100"/>
                </a:lnTo>
                <a:lnTo>
                  <a:pt x="137172" y="811504"/>
                </a:lnTo>
                <a:lnTo>
                  <a:pt x="115595" y="952500"/>
                </a:lnTo>
                <a:lnTo>
                  <a:pt x="95250" y="1094727"/>
                </a:lnTo>
                <a:lnTo>
                  <a:pt x="77495" y="1236954"/>
                </a:lnTo>
                <a:lnTo>
                  <a:pt x="62268" y="1380477"/>
                </a:lnTo>
                <a:lnTo>
                  <a:pt x="48272" y="1525295"/>
                </a:lnTo>
                <a:lnTo>
                  <a:pt x="35572" y="1670050"/>
                </a:lnTo>
                <a:lnTo>
                  <a:pt x="24168" y="1814804"/>
                </a:lnTo>
                <a:lnTo>
                  <a:pt x="8877" y="2106904"/>
                </a:lnTo>
                <a:lnTo>
                  <a:pt x="3822" y="2254250"/>
                </a:lnTo>
                <a:lnTo>
                  <a:pt x="1295" y="2400300"/>
                </a:lnTo>
                <a:lnTo>
                  <a:pt x="0" y="2547645"/>
                </a:lnTo>
                <a:lnTo>
                  <a:pt x="0" y="2693695"/>
                </a:lnTo>
                <a:lnTo>
                  <a:pt x="2527" y="2840977"/>
                </a:lnTo>
                <a:lnTo>
                  <a:pt x="7645" y="2987027"/>
                </a:lnTo>
                <a:lnTo>
                  <a:pt x="13995" y="3134372"/>
                </a:lnTo>
                <a:lnTo>
                  <a:pt x="21577" y="3279127"/>
                </a:lnTo>
                <a:lnTo>
                  <a:pt x="31750" y="3425177"/>
                </a:lnTo>
                <a:lnTo>
                  <a:pt x="57150" y="3714750"/>
                </a:lnTo>
                <a:lnTo>
                  <a:pt x="73672" y="3858272"/>
                </a:lnTo>
                <a:lnTo>
                  <a:pt x="91427" y="4000500"/>
                </a:lnTo>
                <a:lnTo>
                  <a:pt x="110477" y="4142727"/>
                </a:lnTo>
                <a:lnTo>
                  <a:pt x="132118" y="4283722"/>
                </a:lnTo>
                <a:lnTo>
                  <a:pt x="154927" y="4423422"/>
                </a:lnTo>
                <a:lnTo>
                  <a:pt x="179095" y="4561827"/>
                </a:lnTo>
                <a:lnTo>
                  <a:pt x="205727" y="4699000"/>
                </a:lnTo>
                <a:lnTo>
                  <a:pt x="233718" y="4834877"/>
                </a:lnTo>
                <a:lnTo>
                  <a:pt x="264172" y="4969522"/>
                </a:lnTo>
                <a:lnTo>
                  <a:pt x="295922" y="5102872"/>
                </a:lnTo>
                <a:lnTo>
                  <a:pt x="296879" y="5106695"/>
                </a:lnTo>
                <a:lnTo>
                  <a:pt x="345243" y="5106695"/>
                </a:lnTo>
                <a:lnTo>
                  <a:pt x="339077" y="5082527"/>
                </a:lnTo>
                <a:lnTo>
                  <a:pt x="307327" y="4950472"/>
                </a:lnTo>
                <a:lnTo>
                  <a:pt x="278168" y="4817122"/>
                </a:lnTo>
                <a:lnTo>
                  <a:pt x="250177" y="4681245"/>
                </a:lnTo>
                <a:lnTo>
                  <a:pt x="224777" y="4545304"/>
                </a:lnTo>
                <a:lnTo>
                  <a:pt x="200672" y="4408195"/>
                </a:lnTo>
                <a:lnTo>
                  <a:pt x="177800" y="4269727"/>
                </a:lnTo>
                <a:lnTo>
                  <a:pt x="156222" y="4130027"/>
                </a:lnTo>
                <a:lnTo>
                  <a:pt x="137172" y="3989095"/>
                </a:lnTo>
                <a:lnTo>
                  <a:pt x="120650" y="3846804"/>
                </a:lnTo>
                <a:lnTo>
                  <a:pt x="105422" y="3704577"/>
                </a:lnTo>
                <a:lnTo>
                  <a:pt x="91427" y="3562350"/>
                </a:lnTo>
                <a:lnTo>
                  <a:pt x="80022" y="3417595"/>
                </a:lnTo>
                <a:lnTo>
                  <a:pt x="69850" y="3274072"/>
                </a:lnTo>
                <a:lnTo>
                  <a:pt x="62268" y="3129254"/>
                </a:lnTo>
                <a:lnTo>
                  <a:pt x="55918" y="2984500"/>
                </a:lnTo>
                <a:lnTo>
                  <a:pt x="50800" y="2838450"/>
                </a:lnTo>
                <a:lnTo>
                  <a:pt x="48272" y="2693695"/>
                </a:lnTo>
                <a:lnTo>
                  <a:pt x="48272" y="2547645"/>
                </a:lnTo>
                <a:lnTo>
                  <a:pt x="49488" y="2411704"/>
                </a:lnTo>
                <a:lnTo>
                  <a:pt x="52095" y="2256777"/>
                </a:lnTo>
                <a:lnTo>
                  <a:pt x="57150" y="2112022"/>
                </a:lnTo>
                <a:lnTo>
                  <a:pt x="63500" y="1965972"/>
                </a:lnTo>
                <a:lnTo>
                  <a:pt x="72377" y="1821154"/>
                </a:lnTo>
                <a:lnTo>
                  <a:pt x="82550" y="1677695"/>
                </a:lnTo>
                <a:lnTo>
                  <a:pt x="95250" y="1534172"/>
                </a:lnTo>
                <a:lnTo>
                  <a:pt x="109245" y="1390650"/>
                </a:lnTo>
                <a:lnTo>
                  <a:pt x="124472" y="1248422"/>
                </a:lnTo>
                <a:lnTo>
                  <a:pt x="142227" y="1106195"/>
                </a:lnTo>
                <a:lnTo>
                  <a:pt x="182918" y="826795"/>
                </a:lnTo>
                <a:lnTo>
                  <a:pt x="207022" y="687095"/>
                </a:lnTo>
                <a:lnTo>
                  <a:pt x="231127" y="549922"/>
                </a:lnTo>
                <a:lnTo>
                  <a:pt x="257822" y="414045"/>
                </a:lnTo>
                <a:lnTo>
                  <a:pt x="285750" y="279400"/>
                </a:lnTo>
                <a:lnTo>
                  <a:pt x="316268" y="146050"/>
                </a:lnTo>
                <a:lnTo>
                  <a:pt x="348018" y="13995"/>
                </a:lnTo>
                <a:lnTo>
                  <a:pt x="351546" y="0"/>
                </a:lnTo>
                <a:close/>
              </a:path>
              <a:path w="6065545" h="5106695">
                <a:moveTo>
                  <a:pt x="5768960" y="0"/>
                </a:moveTo>
                <a:lnTo>
                  <a:pt x="5719566" y="0"/>
                </a:lnTo>
                <a:lnTo>
                  <a:pt x="5725172" y="22872"/>
                </a:lnTo>
                <a:lnTo>
                  <a:pt x="5756922" y="154927"/>
                </a:lnTo>
                <a:lnTo>
                  <a:pt x="5786145" y="288277"/>
                </a:lnTo>
                <a:lnTo>
                  <a:pt x="5814072" y="424154"/>
                </a:lnTo>
                <a:lnTo>
                  <a:pt x="5840768" y="560095"/>
                </a:lnTo>
                <a:lnTo>
                  <a:pt x="5864872" y="697204"/>
                </a:lnTo>
                <a:lnTo>
                  <a:pt x="5887745" y="835672"/>
                </a:lnTo>
                <a:lnTo>
                  <a:pt x="5908027" y="975372"/>
                </a:lnTo>
                <a:lnTo>
                  <a:pt x="5927077" y="1116304"/>
                </a:lnTo>
                <a:lnTo>
                  <a:pt x="5960122" y="1400822"/>
                </a:lnTo>
                <a:lnTo>
                  <a:pt x="5972822" y="1543050"/>
                </a:lnTo>
                <a:lnTo>
                  <a:pt x="5984227" y="1687804"/>
                </a:lnTo>
                <a:lnTo>
                  <a:pt x="5995695" y="1831327"/>
                </a:lnTo>
                <a:lnTo>
                  <a:pt x="6003277" y="1976145"/>
                </a:lnTo>
                <a:lnTo>
                  <a:pt x="6009627" y="2120900"/>
                </a:lnTo>
                <a:lnTo>
                  <a:pt x="6013449" y="2266950"/>
                </a:lnTo>
                <a:lnTo>
                  <a:pt x="6015977" y="2411704"/>
                </a:lnTo>
                <a:lnTo>
                  <a:pt x="6017272" y="2557754"/>
                </a:lnTo>
                <a:lnTo>
                  <a:pt x="6015954" y="2705100"/>
                </a:lnTo>
                <a:lnTo>
                  <a:pt x="6013449" y="2848622"/>
                </a:lnTo>
                <a:lnTo>
                  <a:pt x="6008395" y="2994672"/>
                </a:lnTo>
                <a:lnTo>
                  <a:pt x="6000749" y="3139427"/>
                </a:lnTo>
                <a:lnTo>
                  <a:pt x="5991872" y="3284245"/>
                </a:lnTo>
                <a:lnTo>
                  <a:pt x="5981699" y="3427704"/>
                </a:lnTo>
                <a:lnTo>
                  <a:pt x="5970295" y="3572522"/>
                </a:lnTo>
                <a:lnTo>
                  <a:pt x="5955068" y="3714750"/>
                </a:lnTo>
                <a:lnTo>
                  <a:pt x="5939777" y="3856977"/>
                </a:lnTo>
                <a:lnTo>
                  <a:pt x="5922022" y="3999204"/>
                </a:lnTo>
                <a:lnTo>
                  <a:pt x="5901677" y="4140200"/>
                </a:lnTo>
                <a:lnTo>
                  <a:pt x="5881395" y="4279900"/>
                </a:lnTo>
                <a:lnTo>
                  <a:pt x="5858522" y="4418304"/>
                </a:lnTo>
                <a:lnTo>
                  <a:pt x="5833122" y="4555477"/>
                </a:lnTo>
                <a:lnTo>
                  <a:pt x="5806427" y="4691354"/>
                </a:lnTo>
                <a:lnTo>
                  <a:pt x="5778499" y="4826000"/>
                </a:lnTo>
                <a:lnTo>
                  <a:pt x="5748045" y="4959350"/>
                </a:lnTo>
                <a:lnTo>
                  <a:pt x="5717527" y="5091404"/>
                </a:lnTo>
                <a:lnTo>
                  <a:pt x="5713520" y="5106695"/>
                </a:lnTo>
                <a:lnTo>
                  <a:pt x="5761960" y="5106695"/>
                </a:lnTo>
                <a:lnTo>
                  <a:pt x="5792495" y="4979695"/>
                </a:lnTo>
                <a:lnTo>
                  <a:pt x="5822949" y="4845050"/>
                </a:lnTo>
                <a:lnTo>
                  <a:pt x="5852172" y="4709172"/>
                </a:lnTo>
                <a:lnTo>
                  <a:pt x="5878868" y="4572000"/>
                </a:lnTo>
                <a:lnTo>
                  <a:pt x="5904268" y="4433595"/>
                </a:lnTo>
                <a:lnTo>
                  <a:pt x="5927077" y="4293895"/>
                </a:lnTo>
                <a:lnTo>
                  <a:pt x="5948718" y="4152900"/>
                </a:lnTo>
                <a:lnTo>
                  <a:pt x="5968999" y="4010672"/>
                </a:lnTo>
                <a:lnTo>
                  <a:pt x="5986818" y="3868445"/>
                </a:lnTo>
                <a:lnTo>
                  <a:pt x="6003277" y="3724922"/>
                </a:lnTo>
                <a:lnTo>
                  <a:pt x="6017272" y="3580104"/>
                </a:lnTo>
                <a:lnTo>
                  <a:pt x="6029972" y="3435350"/>
                </a:lnTo>
                <a:lnTo>
                  <a:pt x="6040145" y="3290595"/>
                </a:lnTo>
                <a:lnTo>
                  <a:pt x="6049022" y="3144545"/>
                </a:lnTo>
                <a:lnTo>
                  <a:pt x="6055975" y="2984500"/>
                </a:lnTo>
                <a:lnTo>
                  <a:pt x="6061722" y="2851150"/>
                </a:lnTo>
                <a:lnTo>
                  <a:pt x="6063040" y="2703804"/>
                </a:lnTo>
                <a:lnTo>
                  <a:pt x="6065545" y="2557754"/>
                </a:lnTo>
                <a:lnTo>
                  <a:pt x="6064249" y="2411704"/>
                </a:lnTo>
                <a:lnTo>
                  <a:pt x="6061722" y="2264422"/>
                </a:lnTo>
                <a:lnTo>
                  <a:pt x="6056668" y="2118372"/>
                </a:lnTo>
                <a:lnTo>
                  <a:pt x="6051549" y="1972322"/>
                </a:lnTo>
                <a:lnTo>
                  <a:pt x="6042672" y="1826272"/>
                </a:lnTo>
                <a:lnTo>
                  <a:pt x="6032499" y="1680222"/>
                </a:lnTo>
                <a:lnTo>
                  <a:pt x="6021095" y="1535404"/>
                </a:lnTo>
                <a:lnTo>
                  <a:pt x="6007099" y="1390650"/>
                </a:lnTo>
                <a:lnTo>
                  <a:pt x="5991872" y="1247127"/>
                </a:lnTo>
                <a:lnTo>
                  <a:pt x="5974118" y="1104900"/>
                </a:lnTo>
                <a:lnTo>
                  <a:pt x="5955068" y="962672"/>
                </a:lnTo>
                <a:lnTo>
                  <a:pt x="5933427" y="821677"/>
                </a:lnTo>
                <a:lnTo>
                  <a:pt x="5910618" y="681977"/>
                </a:lnTo>
                <a:lnTo>
                  <a:pt x="5885218" y="543572"/>
                </a:lnTo>
                <a:lnTo>
                  <a:pt x="5858522" y="406400"/>
                </a:lnTo>
                <a:lnTo>
                  <a:pt x="5830595" y="270522"/>
                </a:lnTo>
                <a:lnTo>
                  <a:pt x="5801372" y="135877"/>
                </a:lnTo>
                <a:lnTo>
                  <a:pt x="5769622" y="2527"/>
                </a:lnTo>
                <a:lnTo>
                  <a:pt x="5768960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587500" y="0"/>
            <a:ext cx="5969000" cy="5106695"/>
          </a:xfrm>
          <a:custGeom>
            <a:avLst/>
            <a:gdLst/>
            <a:ahLst/>
            <a:cxnLst/>
            <a:rect l="l" t="t" r="r" b="b"/>
            <a:pathLst>
              <a:path w="5969000" h="5106695">
                <a:moveTo>
                  <a:pt x="351733" y="0"/>
                </a:moveTo>
                <a:lnTo>
                  <a:pt x="303273" y="0"/>
                </a:lnTo>
                <a:lnTo>
                  <a:pt x="299745" y="13995"/>
                </a:lnTo>
                <a:lnTo>
                  <a:pt x="267995" y="146050"/>
                </a:lnTo>
                <a:lnTo>
                  <a:pt x="237477" y="279400"/>
                </a:lnTo>
                <a:lnTo>
                  <a:pt x="209550" y="414045"/>
                </a:lnTo>
                <a:lnTo>
                  <a:pt x="182854" y="549922"/>
                </a:lnTo>
                <a:lnTo>
                  <a:pt x="158750" y="687095"/>
                </a:lnTo>
                <a:lnTo>
                  <a:pt x="134645" y="826795"/>
                </a:lnTo>
                <a:lnTo>
                  <a:pt x="93954" y="1106195"/>
                </a:lnTo>
                <a:lnTo>
                  <a:pt x="76200" y="1248422"/>
                </a:lnTo>
                <a:lnTo>
                  <a:pt x="60972" y="1390650"/>
                </a:lnTo>
                <a:lnTo>
                  <a:pt x="46977" y="1534172"/>
                </a:lnTo>
                <a:lnTo>
                  <a:pt x="34277" y="1677695"/>
                </a:lnTo>
                <a:lnTo>
                  <a:pt x="24104" y="1821154"/>
                </a:lnTo>
                <a:lnTo>
                  <a:pt x="15227" y="1965972"/>
                </a:lnTo>
                <a:lnTo>
                  <a:pt x="8877" y="2112022"/>
                </a:lnTo>
                <a:lnTo>
                  <a:pt x="3822" y="2256777"/>
                </a:lnTo>
                <a:lnTo>
                  <a:pt x="1295" y="2402827"/>
                </a:lnTo>
                <a:lnTo>
                  <a:pt x="0" y="2547645"/>
                </a:lnTo>
                <a:lnTo>
                  <a:pt x="0" y="2693695"/>
                </a:lnTo>
                <a:lnTo>
                  <a:pt x="2527" y="2838450"/>
                </a:lnTo>
                <a:lnTo>
                  <a:pt x="7645" y="2984500"/>
                </a:lnTo>
                <a:lnTo>
                  <a:pt x="13995" y="3129254"/>
                </a:lnTo>
                <a:lnTo>
                  <a:pt x="21577" y="3274072"/>
                </a:lnTo>
                <a:lnTo>
                  <a:pt x="31750" y="3417595"/>
                </a:lnTo>
                <a:lnTo>
                  <a:pt x="43154" y="3562350"/>
                </a:lnTo>
                <a:lnTo>
                  <a:pt x="57150" y="3704577"/>
                </a:lnTo>
                <a:lnTo>
                  <a:pt x="72377" y="3846804"/>
                </a:lnTo>
                <a:lnTo>
                  <a:pt x="88900" y="3989095"/>
                </a:lnTo>
                <a:lnTo>
                  <a:pt x="107950" y="4130027"/>
                </a:lnTo>
                <a:lnTo>
                  <a:pt x="129527" y="4269727"/>
                </a:lnTo>
                <a:lnTo>
                  <a:pt x="152400" y="4408195"/>
                </a:lnTo>
                <a:lnTo>
                  <a:pt x="176504" y="4545304"/>
                </a:lnTo>
                <a:lnTo>
                  <a:pt x="201904" y="4681245"/>
                </a:lnTo>
                <a:lnTo>
                  <a:pt x="229895" y="4817122"/>
                </a:lnTo>
                <a:lnTo>
                  <a:pt x="259054" y="4950472"/>
                </a:lnTo>
                <a:lnTo>
                  <a:pt x="290804" y="5082527"/>
                </a:lnTo>
                <a:lnTo>
                  <a:pt x="296970" y="5106695"/>
                </a:lnTo>
                <a:lnTo>
                  <a:pt x="345670" y="5106695"/>
                </a:lnTo>
                <a:lnTo>
                  <a:pt x="334022" y="5060950"/>
                </a:lnTo>
                <a:lnTo>
                  <a:pt x="303504" y="4930127"/>
                </a:lnTo>
                <a:lnTo>
                  <a:pt x="274345" y="4798072"/>
                </a:lnTo>
                <a:lnTo>
                  <a:pt x="247650" y="4664722"/>
                </a:lnTo>
                <a:lnTo>
                  <a:pt x="220954" y="4528845"/>
                </a:lnTo>
                <a:lnTo>
                  <a:pt x="198145" y="4392904"/>
                </a:lnTo>
                <a:lnTo>
                  <a:pt x="175272" y="4254500"/>
                </a:lnTo>
                <a:lnTo>
                  <a:pt x="154927" y="4116095"/>
                </a:lnTo>
                <a:lnTo>
                  <a:pt x="135877" y="3976395"/>
                </a:lnTo>
                <a:lnTo>
                  <a:pt x="119354" y="3836695"/>
                </a:lnTo>
                <a:lnTo>
                  <a:pt x="104127" y="3695700"/>
                </a:lnTo>
                <a:lnTo>
                  <a:pt x="78727" y="3411245"/>
                </a:lnTo>
                <a:lnTo>
                  <a:pt x="69850" y="3267722"/>
                </a:lnTo>
                <a:lnTo>
                  <a:pt x="62204" y="3124200"/>
                </a:lnTo>
                <a:lnTo>
                  <a:pt x="55854" y="2980677"/>
                </a:lnTo>
                <a:lnTo>
                  <a:pt x="50800" y="2835922"/>
                </a:lnTo>
                <a:lnTo>
                  <a:pt x="48295" y="2693695"/>
                </a:lnTo>
                <a:lnTo>
                  <a:pt x="48272" y="2547645"/>
                </a:lnTo>
                <a:lnTo>
                  <a:pt x="49504" y="2402827"/>
                </a:lnTo>
                <a:lnTo>
                  <a:pt x="52095" y="2259304"/>
                </a:lnTo>
                <a:lnTo>
                  <a:pt x="57150" y="2114550"/>
                </a:lnTo>
                <a:lnTo>
                  <a:pt x="63500" y="1971027"/>
                </a:lnTo>
                <a:lnTo>
                  <a:pt x="72377" y="1827504"/>
                </a:lnTo>
                <a:lnTo>
                  <a:pt x="82550" y="1684045"/>
                </a:lnTo>
                <a:lnTo>
                  <a:pt x="93954" y="1541754"/>
                </a:lnTo>
                <a:lnTo>
                  <a:pt x="107950" y="1399527"/>
                </a:lnTo>
                <a:lnTo>
                  <a:pt x="123177" y="1258595"/>
                </a:lnTo>
                <a:lnTo>
                  <a:pt x="140995" y="1118895"/>
                </a:lnTo>
                <a:lnTo>
                  <a:pt x="161277" y="979195"/>
                </a:lnTo>
                <a:lnTo>
                  <a:pt x="181622" y="840727"/>
                </a:lnTo>
                <a:lnTo>
                  <a:pt x="204495" y="703554"/>
                </a:lnTo>
                <a:lnTo>
                  <a:pt x="228600" y="566445"/>
                </a:lnTo>
                <a:lnTo>
                  <a:pt x="254000" y="431800"/>
                </a:lnTo>
                <a:lnTo>
                  <a:pt x="281927" y="298450"/>
                </a:lnTo>
                <a:lnTo>
                  <a:pt x="312445" y="166395"/>
                </a:lnTo>
                <a:lnTo>
                  <a:pt x="342900" y="34277"/>
                </a:lnTo>
                <a:lnTo>
                  <a:pt x="351733" y="0"/>
                </a:lnTo>
                <a:close/>
              </a:path>
              <a:path w="5969000" h="5106695">
                <a:moveTo>
                  <a:pt x="5671293" y="0"/>
                </a:moveTo>
                <a:lnTo>
                  <a:pt x="5622849" y="0"/>
                </a:lnTo>
                <a:lnTo>
                  <a:pt x="5633745" y="44450"/>
                </a:lnTo>
                <a:lnTo>
                  <a:pt x="5664200" y="175272"/>
                </a:lnTo>
                <a:lnTo>
                  <a:pt x="5693422" y="307327"/>
                </a:lnTo>
                <a:lnTo>
                  <a:pt x="5721350" y="441972"/>
                </a:lnTo>
                <a:lnTo>
                  <a:pt x="5746750" y="576554"/>
                </a:lnTo>
                <a:lnTo>
                  <a:pt x="5770854" y="713727"/>
                </a:lnTo>
                <a:lnTo>
                  <a:pt x="5792495" y="850900"/>
                </a:lnTo>
                <a:lnTo>
                  <a:pt x="5812777" y="989304"/>
                </a:lnTo>
                <a:lnTo>
                  <a:pt x="5831827" y="1129004"/>
                </a:lnTo>
                <a:lnTo>
                  <a:pt x="5849645" y="1268704"/>
                </a:lnTo>
                <a:lnTo>
                  <a:pt x="5863577" y="1409700"/>
                </a:lnTo>
                <a:lnTo>
                  <a:pt x="5877572" y="1551927"/>
                </a:lnTo>
                <a:lnTo>
                  <a:pt x="5888977" y="1694154"/>
                </a:lnTo>
                <a:lnTo>
                  <a:pt x="5899150" y="1837677"/>
                </a:lnTo>
                <a:lnTo>
                  <a:pt x="5906795" y="1981200"/>
                </a:lnTo>
                <a:lnTo>
                  <a:pt x="5913145" y="2124722"/>
                </a:lnTo>
                <a:lnTo>
                  <a:pt x="5916904" y="2269477"/>
                </a:lnTo>
                <a:lnTo>
                  <a:pt x="5919495" y="2413000"/>
                </a:lnTo>
                <a:lnTo>
                  <a:pt x="5920727" y="2557754"/>
                </a:lnTo>
                <a:lnTo>
                  <a:pt x="5919473" y="2703804"/>
                </a:lnTo>
                <a:lnTo>
                  <a:pt x="5916904" y="2846095"/>
                </a:lnTo>
                <a:lnTo>
                  <a:pt x="5911850" y="2990850"/>
                </a:lnTo>
                <a:lnTo>
                  <a:pt x="5904204" y="3134372"/>
                </a:lnTo>
                <a:lnTo>
                  <a:pt x="5896622" y="3277895"/>
                </a:lnTo>
                <a:lnTo>
                  <a:pt x="5886450" y="3421354"/>
                </a:lnTo>
                <a:lnTo>
                  <a:pt x="5873750" y="3563645"/>
                </a:lnTo>
                <a:lnTo>
                  <a:pt x="5859754" y="3705872"/>
                </a:lnTo>
                <a:lnTo>
                  <a:pt x="5844527" y="3846804"/>
                </a:lnTo>
                <a:lnTo>
                  <a:pt x="5826772" y="3986504"/>
                </a:lnTo>
                <a:lnTo>
                  <a:pt x="5807722" y="4126204"/>
                </a:lnTo>
                <a:lnTo>
                  <a:pt x="5787377" y="4264672"/>
                </a:lnTo>
                <a:lnTo>
                  <a:pt x="5764504" y="4401845"/>
                </a:lnTo>
                <a:lnTo>
                  <a:pt x="5739104" y="4538954"/>
                </a:lnTo>
                <a:lnTo>
                  <a:pt x="5713704" y="4673600"/>
                </a:lnTo>
                <a:lnTo>
                  <a:pt x="5685777" y="4806950"/>
                </a:lnTo>
                <a:lnTo>
                  <a:pt x="5656554" y="4939004"/>
                </a:lnTo>
                <a:lnTo>
                  <a:pt x="5624804" y="5071122"/>
                </a:lnTo>
                <a:lnTo>
                  <a:pt x="5615655" y="5106695"/>
                </a:lnTo>
                <a:lnTo>
                  <a:pt x="5665248" y="5106695"/>
                </a:lnTo>
                <a:lnTo>
                  <a:pt x="5699772" y="4959350"/>
                </a:lnTo>
                <a:lnTo>
                  <a:pt x="5730227" y="4826000"/>
                </a:lnTo>
                <a:lnTo>
                  <a:pt x="5758154" y="4691354"/>
                </a:lnTo>
                <a:lnTo>
                  <a:pt x="5784850" y="4555477"/>
                </a:lnTo>
                <a:lnTo>
                  <a:pt x="5810250" y="4418304"/>
                </a:lnTo>
                <a:lnTo>
                  <a:pt x="5833122" y="4279900"/>
                </a:lnTo>
                <a:lnTo>
                  <a:pt x="5853404" y="4140200"/>
                </a:lnTo>
                <a:lnTo>
                  <a:pt x="5873750" y="3999204"/>
                </a:lnTo>
                <a:lnTo>
                  <a:pt x="5891504" y="3856977"/>
                </a:lnTo>
                <a:lnTo>
                  <a:pt x="5906795" y="3714750"/>
                </a:lnTo>
                <a:lnTo>
                  <a:pt x="5922022" y="3572522"/>
                </a:lnTo>
                <a:lnTo>
                  <a:pt x="5933427" y="3427704"/>
                </a:lnTo>
                <a:lnTo>
                  <a:pt x="5943600" y="3284245"/>
                </a:lnTo>
                <a:lnTo>
                  <a:pt x="5952477" y="3139427"/>
                </a:lnTo>
                <a:lnTo>
                  <a:pt x="5960122" y="2994672"/>
                </a:lnTo>
                <a:lnTo>
                  <a:pt x="5965177" y="2848622"/>
                </a:lnTo>
                <a:lnTo>
                  <a:pt x="5967704" y="2703804"/>
                </a:lnTo>
                <a:lnTo>
                  <a:pt x="5969000" y="2557754"/>
                </a:lnTo>
                <a:lnTo>
                  <a:pt x="5967704" y="2411704"/>
                </a:lnTo>
                <a:lnTo>
                  <a:pt x="5965177" y="2266950"/>
                </a:lnTo>
                <a:lnTo>
                  <a:pt x="5961354" y="2120900"/>
                </a:lnTo>
                <a:lnTo>
                  <a:pt x="5955004" y="1976145"/>
                </a:lnTo>
                <a:lnTo>
                  <a:pt x="5947422" y="1831327"/>
                </a:lnTo>
                <a:lnTo>
                  <a:pt x="5935954" y="1687804"/>
                </a:lnTo>
                <a:lnTo>
                  <a:pt x="5924550" y="1543050"/>
                </a:lnTo>
                <a:lnTo>
                  <a:pt x="5911850" y="1400822"/>
                </a:lnTo>
                <a:lnTo>
                  <a:pt x="5878804" y="1116304"/>
                </a:lnTo>
                <a:lnTo>
                  <a:pt x="5859754" y="975372"/>
                </a:lnTo>
                <a:lnTo>
                  <a:pt x="5839472" y="835672"/>
                </a:lnTo>
                <a:lnTo>
                  <a:pt x="5816600" y="697204"/>
                </a:lnTo>
                <a:lnTo>
                  <a:pt x="5792495" y="560095"/>
                </a:lnTo>
                <a:lnTo>
                  <a:pt x="5765800" y="424154"/>
                </a:lnTo>
                <a:lnTo>
                  <a:pt x="5737872" y="288277"/>
                </a:lnTo>
                <a:lnTo>
                  <a:pt x="5708650" y="154927"/>
                </a:lnTo>
                <a:lnTo>
                  <a:pt x="5676900" y="22872"/>
                </a:lnTo>
                <a:lnTo>
                  <a:pt x="5671293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635772" y="0"/>
            <a:ext cx="5872454" cy="5106695"/>
          </a:xfrm>
          <a:custGeom>
            <a:avLst/>
            <a:gdLst/>
            <a:ahLst/>
            <a:cxnLst/>
            <a:rect l="l" t="t" r="r" b="b"/>
            <a:pathLst>
              <a:path w="5872454" h="5106695">
                <a:moveTo>
                  <a:pt x="352175" y="0"/>
                </a:moveTo>
                <a:lnTo>
                  <a:pt x="303460" y="0"/>
                </a:lnTo>
                <a:lnTo>
                  <a:pt x="294627" y="34277"/>
                </a:lnTo>
                <a:lnTo>
                  <a:pt x="264172" y="166395"/>
                </a:lnTo>
                <a:lnTo>
                  <a:pt x="233654" y="298450"/>
                </a:lnTo>
                <a:lnTo>
                  <a:pt x="205727" y="431800"/>
                </a:lnTo>
                <a:lnTo>
                  <a:pt x="180327" y="566445"/>
                </a:lnTo>
                <a:lnTo>
                  <a:pt x="156222" y="703554"/>
                </a:lnTo>
                <a:lnTo>
                  <a:pt x="133350" y="840727"/>
                </a:lnTo>
                <a:lnTo>
                  <a:pt x="113004" y="979195"/>
                </a:lnTo>
                <a:lnTo>
                  <a:pt x="92722" y="1118895"/>
                </a:lnTo>
                <a:lnTo>
                  <a:pt x="74904" y="1258595"/>
                </a:lnTo>
                <a:lnTo>
                  <a:pt x="59677" y="1399527"/>
                </a:lnTo>
                <a:lnTo>
                  <a:pt x="45681" y="1541754"/>
                </a:lnTo>
                <a:lnTo>
                  <a:pt x="34277" y="1684045"/>
                </a:lnTo>
                <a:lnTo>
                  <a:pt x="24104" y="1827504"/>
                </a:lnTo>
                <a:lnTo>
                  <a:pt x="15227" y="1971027"/>
                </a:lnTo>
                <a:lnTo>
                  <a:pt x="8877" y="2114550"/>
                </a:lnTo>
                <a:lnTo>
                  <a:pt x="3822" y="2259304"/>
                </a:lnTo>
                <a:lnTo>
                  <a:pt x="1231" y="2402827"/>
                </a:lnTo>
                <a:lnTo>
                  <a:pt x="0" y="2547645"/>
                </a:lnTo>
                <a:lnTo>
                  <a:pt x="0" y="2692400"/>
                </a:lnTo>
                <a:lnTo>
                  <a:pt x="2527" y="2835922"/>
                </a:lnTo>
                <a:lnTo>
                  <a:pt x="7581" y="2980677"/>
                </a:lnTo>
                <a:lnTo>
                  <a:pt x="13931" y="3124200"/>
                </a:lnTo>
                <a:lnTo>
                  <a:pt x="21577" y="3267722"/>
                </a:lnTo>
                <a:lnTo>
                  <a:pt x="30454" y="3411245"/>
                </a:lnTo>
                <a:lnTo>
                  <a:pt x="55854" y="3695700"/>
                </a:lnTo>
                <a:lnTo>
                  <a:pt x="71081" y="3836695"/>
                </a:lnTo>
                <a:lnTo>
                  <a:pt x="87604" y="3976395"/>
                </a:lnTo>
                <a:lnTo>
                  <a:pt x="106654" y="4116095"/>
                </a:lnTo>
                <a:lnTo>
                  <a:pt x="127000" y="4254500"/>
                </a:lnTo>
                <a:lnTo>
                  <a:pt x="149872" y="4392904"/>
                </a:lnTo>
                <a:lnTo>
                  <a:pt x="172681" y="4528845"/>
                </a:lnTo>
                <a:lnTo>
                  <a:pt x="199377" y="4664722"/>
                </a:lnTo>
                <a:lnTo>
                  <a:pt x="226072" y="4798072"/>
                </a:lnTo>
                <a:lnTo>
                  <a:pt x="255231" y="4930127"/>
                </a:lnTo>
                <a:lnTo>
                  <a:pt x="285750" y="5060950"/>
                </a:lnTo>
                <a:lnTo>
                  <a:pt x="297398" y="5106695"/>
                </a:lnTo>
                <a:lnTo>
                  <a:pt x="345260" y="5106695"/>
                </a:lnTo>
                <a:lnTo>
                  <a:pt x="328904" y="5040604"/>
                </a:lnTo>
                <a:lnTo>
                  <a:pt x="299681" y="4909845"/>
                </a:lnTo>
                <a:lnTo>
                  <a:pt x="270522" y="4779022"/>
                </a:lnTo>
                <a:lnTo>
                  <a:pt x="243827" y="4646904"/>
                </a:lnTo>
                <a:lnTo>
                  <a:pt x="218427" y="4512322"/>
                </a:lnTo>
                <a:lnTo>
                  <a:pt x="194322" y="4377677"/>
                </a:lnTo>
                <a:lnTo>
                  <a:pt x="172681" y="4240504"/>
                </a:lnTo>
                <a:lnTo>
                  <a:pt x="152400" y="4103395"/>
                </a:lnTo>
                <a:lnTo>
                  <a:pt x="134581" y="3964927"/>
                </a:lnTo>
                <a:lnTo>
                  <a:pt x="118122" y="3826522"/>
                </a:lnTo>
                <a:lnTo>
                  <a:pt x="102831" y="3685527"/>
                </a:lnTo>
                <a:lnTo>
                  <a:pt x="90131" y="3545827"/>
                </a:lnTo>
                <a:lnTo>
                  <a:pt x="78727" y="3403600"/>
                </a:lnTo>
                <a:lnTo>
                  <a:pt x="68554" y="3261372"/>
                </a:lnTo>
                <a:lnTo>
                  <a:pt x="60972" y="3120377"/>
                </a:lnTo>
                <a:lnTo>
                  <a:pt x="54622" y="2976854"/>
                </a:lnTo>
                <a:lnTo>
                  <a:pt x="50800" y="2833395"/>
                </a:lnTo>
                <a:lnTo>
                  <a:pt x="48272" y="2691104"/>
                </a:lnTo>
                <a:lnTo>
                  <a:pt x="46977" y="2547645"/>
                </a:lnTo>
                <a:lnTo>
                  <a:pt x="48180" y="2414295"/>
                </a:lnTo>
                <a:lnTo>
                  <a:pt x="48306" y="2402827"/>
                </a:lnTo>
                <a:lnTo>
                  <a:pt x="52100" y="2259304"/>
                </a:lnTo>
                <a:lnTo>
                  <a:pt x="55854" y="2118372"/>
                </a:lnTo>
                <a:lnTo>
                  <a:pt x="63500" y="1976145"/>
                </a:lnTo>
                <a:lnTo>
                  <a:pt x="71081" y="1833854"/>
                </a:lnTo>
                <a:lnTo>
                  <a:pt x="81254" y="1691627"/>
                </a:lnTo>
                <a:lnTo>
                  <a:pt x="92722" y="1550695"/>
                </a:lnTo>
                <a:lnTo>
                  <a:pt x="106654" y="1409700"/>
                </a:lnTo>
                <a:lnTo>
                  <a:pt x="121881" y="1268704"/>
                </a:lnTo>
                <a:lnTo>
                  <a:pt x="139700" y="1130300"/>
                </a:lnTo>
                <a:lnTo>
                  <a:pt x="158750" y="991895"/>
                </a:lnTo>
                <a:lnTo>
                  <a:pt x="179031" y="854722"/>
                </a:lnTo>
                <a:lnTo>
                  <a:pt x="201904" y="718845"/>
                </a:lnTo>
                <a:lnTo>
                  <a:pt x="226072" y="582904"/>
                </a:lnTo>
                <a:lnTo>
                  <a:pt x="251472" y="449554"/>
                </a:lnTo>
                <a:lnTo>
                  <a:pt x="278104" y="316204"/>
                </a:lnTo>
                <a:lnTo>
                  <a:pt x="307327" y="185445"/>
                </a:lnTo>
                <a:lnTo>
                  <a:pt x="337781" y="55854"/>
                </a:lnTo>
                <a:lnTo>
                  <a:pt x="352175" y="0"/>
                </a:lnTo>
                <a:close/>
              </a:path>
              <a:path w="5872454" h="5106695">
                <a:moveTo>
                  <a:pt x="5574577" y="0"/>
                </a:moveTo>
                <a:lnTo>
                  <a:pt x="5526219" y="0"/>
                </a:lnTo>
                <a:lnTo>
                  <a:pt x="5542254" y="64795"/>
                </a:lnTo>
                <a:lnTo>
                  <a:pt x="5572772" y="195554"/>
                </a:lnTo>
                <a:lnTo>
                  <a:pt x="5600700" y="326377"/>
                </a:lnTo>
                <a:lnTo>
                  <a:pt x="5627331" y="458495"/>
                </a:lnTo>
                <a:lnTo>
                  <a:pt x="5654027" y="593077"/>
                </a:lnTo>
                <a:lnTo>
                  <a:pt x="5676900" y="727722"/>
                </a:lnTo>
                <a:lnTo>
                  <a:pt x="5698477" y="864895"/>
                </a:lnTo>
                <a:lnTo>
                  <a:pt x="5718822" y="1002004"/>
                </a:lnTo>
                <a:lnTo>
                  <a:pt x="5737872" y="1140472"/>
                </a:lnTo>
                <a:lnTo>
                  <a:pt x="5754331" y="1278877"/>
                </a:lnTo>
                <a:lnTo>
                  <a:pt x="5769622" y="1419872"/>
                </a:lnTo>
                <a:lnTo>
                  <a:pt x="5782322" y="1560804"/>
                </a:lnTo>
                <a:lnTo>
                  <a:pt x="5793727" y="1701800"/>
                </a:lnTo>
                <a:lnTo>
                  <a:pt x="5802604" y="1844027"/>
                </a:lnTo>
                <a:lnTo>
                  <a:pt x="5810250" y="1986254"/>
                </a:lnTo>
                <a:lnTo>
                  <a:pt x="5816600" y="2128545"/>
                </a:lnTo>
                <a:lnTo>
                  <a:pt x="5820422" y="2272004"/>
                </a:lnTo>
                <a:lnTo>
                  <a:pt x="5824147" y="2413000"/>
                </a:lnTo>
                <a:lnTo>
                  <a:pt x="5824181" y="2557754"/>
                </a:lnTo>
                <a:lnTo>
                  <a:pt x="5822926" y="2702572"/>
                </a:lnTo>
                <a:lnTo>
                  <a:pt x="5820422" y="2843504"/>
                </a:lnTo>
                <a:lnTo>
                  <a:pt x="5815304" y="2987027"/>
                </a:lnTo>
                <a:lnTo>
                  <a:pt x="5808954" y="3129254"/>
                </a:lnTo>
                <a:lnTo>
                  <a:pt x="5801372" y="3271545"/>
                </a:lnTo>
                <a:lnTo>
                  <a:pt x="5789904" y="3413772"/>
                </a:lnTo>
                <a:lnTo>
                  <a:pt x="5778500" y="3554704"/>
                </a:lnTo>
                <a:lnTo>
                  <a:pt x="5764504" y="3695700"/>
                </a:lnTo>
                <a:lnTo>
                  <a:pt x="5749277" y="3836695"/>
                </a:lnTo>
                <a:lnTo>
                  <a:pt x="5732754" y="3975100"/>
                </a:lnTo>
                <a:lnTo>
                  <a:pt x="5713704" y="4113504"/>
                </a:lnTo>
                <a:lnTo>
                  <a:pt x="5693422" y="4250677"/>
                </a:lnTo>
                <a:lnTo>
                  <a:pt x="5670550" y="4386554"/>
                </a:lnTo>
                <a:lnTo>
                  <a:pt x="5646381" y="4522495"/>
                </a:lnTo>
                <a:lnTo>
                  <a:pt x="5620981" y="4655845"/>
                </a:lnTo>
                <a:lnTo>
                  <a:pt x="5593054" y="4789195"/>
                </a:lnTo>
                <a:lnTo>
                  <a:pt x="5565127" y="4919954"/>
                </a:lnTo>
                <a:lnTo>
                  <a:pt x="5533377" y="5049545"/>
                </a:lnTo>
                <a:lnTo>
                  <a:pt x="5519227" y="5106695"/>
                </a:lnTo>
                <a:lnTo>
                  <a:pt x="5567382" y="5106695"/>
                </a:lnTo>
                <a:lnTo>
                  <a:pt x="5608281" y="4939004"/>
                </a:lnTo>
                <a:lnTo>
                  <a:pt x="5637504" y="4806950"/>
                </a:lnTo>
                <a:lnTo>
                  <a:pt x="5665431" y="4673600"/>
                </a:lnTo>
                <a:lnTo>
                  <a:pt x="5690831" y="4538954"/>
                </a:lnTo>
                <a:lnTo>
                  <a:pt x="5716231" y="4401845"/>
                </a:lnTo>
                <a:lnTo>
                  <a:pt x="5739104" y="4264672"/>
                </a:lnTo>
                <a:lnTo>
                  <a:pt x="5759450" y="4126204"/>
                </a:lnTo>
                <a:lnTo>
                  <a:pt x="5778500" y="3986504"/>
                </a:lnTo>
                <a:lnTo>
                  <a:pt x="5796254" y="3846804"/>
                </a:lnTo>
                <a:lnTo>
                  <a:pt x="5811481" y="3705872"/>
                </a:lnTo>
                <a:lnTo>
                  <a:pt x="5825477" y="3563645"/>
                </a:lnTo>
                <a:lnTo>
                  <a:pt x="5838177" y="3421354"/>
                </a:lnTo>
                <a:lnTo>
                  <a:pt x="5848350" y="3277895"/>
                </a:lnTo>
                <a:lnTo>
                  <a:pt x="5855931" y="3134372"/>
                </a:lnTo>
                <a:lnTo>
                  <a:pt x="5863577" y="2990850"/>
                </a:lnTo>
                <a:lnTo>
                  <a:pt x="5868631" y="2846095"/>
                </a:lnTo>
                <a:lnTo>
                  <a:pt x="5871222" y="2702572"/>
                </a:lnTo>
                <a:lnTo>
                  <a:pt x="5872454" y="2557754"/>
                </a:lnTo>
                <a:lnTo>
                  <a:pt x="5871222" y="2413000"/>
                </a:lnTo>
                <a:lnTo>
                  <a:pt x="5868631" y="2269477"/>
                </a:lnTo>
                <a:lnTo>
                  <a:pt x="5864872" y="2124722"/>
                </a:lnTo>
                <a:lnTo>
                  <a:pt x="5858522" y="1981200"/>
                </a:lnTo>
                <a:lnTo>
                  <a:pt x="5850877" y="1837677"/>
                </a:lnTo>
                <a:lnTo>
                  <a:pt x="5840704" y="1694154"/>
                </a:lnTo>
                <a:lnTo>
                  <a:pt x="5829300" y="1551927"/>
                </a:lnTo>
                <a:lnTo>
                  <a:pt x="5815304" y="1409700"/>
                </a:lnTo>
                <a:lnTo>
                  <a:pt x="5801372" y="1268704"/>
                </a:lnTo>
                <a:lnTo>
                  <a:pt x="5783554" y="1129004"/>
                </a:lnTo>
                <a:lnTo>
                  <a:pt x="5764504" y="989304"/>
                </a:lnTo>
                <a:lnTo>
                  <a:pt x="5744222" y="850900"/>
                </a:lnTo>
                <a:lnTo>
                  <a:pt x="5722581" y="713727"/>
                </a:lnTo>
                <a:lnTo>
                  <a:pt x="5698477" y="576554"/>
                </a:lnTo>
                <a:lnTo>
                  <a:pt x="5673077" y="441972"/>
                </a:lnTo>
                <a:lnTo>
                  <a:pt x="5645150" y="307327"/>
                </a:lnTo>
                <a:lnTo>
                  <a:pt x="5615927" y="175272"/>
                </a:lnTo>
                <a:lnTo>
                  <a:pt x="5585472" y="44450"/>
                </a:lnTo>
                <a:lnTo>
                  <a:pt x="5574577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682750" y="0"/>
            <a:ext cx="5777204" cy="5106695"/>
          </a:xfrm>
          <a:custGeom>
            <a:avLst/>
            <a:gdLst/>
            <a:ahLst/>
            <a:cxnLst/>
            <a:rect l="l" t="t" r="r" b="b"/>
            <a:pathLst>
              <a:path w="5777204" h="5106695">
                <a:moveTo>
                  <a:pt x="353396" y="0"/>
                </a:moveTo>
                <a:lnTo>
                  <a:pt x="305198" y="0"/>
                </a:lnTo>
                <a:lnTo>
                  <a:pt x="290804" y="55854"/>
                </a:lnTo>
                <a:lnTo>
                  <a:pt x="260350" y="185445"/>
                </a:lnTo>
                <a:lnTo>
                  <a:pt x="231127" y="316204"/>
                </a:lnTo>
                <a:lnTo>
                  <a:pt x="204495" y="449554"/>
                </a:lnTo>
                <a:lnTo>
                  <a:pt x="179095" y="582904"/>
                </a:lnTo>
                <a:lnTo>
                  <a:pt x="154927" y="718845"/>
                </a:lnTo>
                <a:lnTo>
                  <a:pt x="132054" y="854722"/>
                </a:lnTo>
                <a:lnTo>
                  <a:pt x="111772" y="991895"/>
                </a:lnTo>
                <a:lnTo>
                  <a:pt x="92722" y="1130300"/>
                </a:lnTo>
                <a:lnTo>
                  <a:pt x="74904" y="1268704"/>
                </a:lnTo>
                <a:lnTo>
                  <a:pt x="59677" y="1409700"/>
                </a:lnTo>
                <a:lnTo>
                  <a:pt x="45745" y="1550695"/>
                </a:lnTo>
                <a:lnTo>
                  <a:pt x="34277" y="1691627"/>
                </a:lnTo>
                <a:lnTo>
                  <a:pt x="24104" y="1833854"/>
                </a:lnTo>
                <a:lnTo>
                  <a:pt x="16522" y="1976145"/>
                </a:lnTo>
                <a:lnTo>
                  <a:pt x="8877" y="2118372"/>
                </a:lnTo>
                <a:lnTo>
                  <a:pt x="4753" y="2273300"/>
                </a:lnTo>
                <a:lnTo>
                  <a:pt x="1295" y="2404122"/>
                </a:lnTo>
                <a:lnTo>
                  <a:pt x="0" y="2547645"/>
                </a:lnTo>
                <a:lnTo>
                  <a:pt x="1295" y="2691104"/>
                </a:lnTo>
                <a:lnTo>
                  <a:pt x="3822" y="2833395"/>
                </a:lnTo>
                <a:lnTo>
                  <a:pt x="7645" y="2976854"/>
                </a:lnTo>
                <a:lnTo>
                  <a:pt x="13995" y="3120377"/>
                </a:lnTo>
                <a:lnTo>
                  <a:pt x="21577" y="3261372"/>
                </a:lnTo>
                <a:lnTo>
                  <a:pt x="31750" y="3403600"/>
                </a:lnTo>
                <a:lnTo>
                  <a:pt x="43154" y="3545827"/>
                </a:lnTo>
                <a:lnTo>
                  <a:pt x="55854" y="3685527"/>
                </a:lnTo>
                <a:lnTo>
                  <a:pt x="71145" y="3826522"/>
                </a:lnTo>
                <a:lnTo>
                  <a:pt x="87604" y="3964927"/>
                </a:lnTo>
                <a:lnTo>
                  <a:pt x="105422" y="4103395"/>
                </a:lnTo>
                <a:lnTo>
                  <a:pt x="125704" y="4240504"/>
                </a:lnTo>
                <a:lnTo>
                  <a:pt x="147345" y="4377677"/>
                </a:lnTo>
                <a:lnTo>
                  <a:pt x="171450" y="4512322"/>
                </a:lnTo>
                <a:lnTo>
                  <a:pt x="196850" y="4646904"/>
                </a:lnTo>
                <a:lnTo>
                  <a:pt x="223545" y="4779022"/>
                </a:lnTo>
                <a:lnTo>
                  <a:pt x="252704" y="4909845"/>
                </a:lnTo>
                <a:lnTo>
                  <a:pt x="281927" y="5040604"/>
                </a:lnTo>
                <a:lnTo>
                  <a:pt x="298283" y="5106695"/>
                </a:lnTo>
                <a:lnTo>
                  <a:pt x="346738" y="5106695"/>
                </a:lnTo>
                <a:lnTo>
                  <a:pt x="325145" y="5020322"/>
                </a:lnTo>
                <a:lnTo>
                  <a:pt x="295922" y="4890795"/>
                </a:lnTo>
                <a:lnTo>
                  <a:pt x="267995" y="4761204"/>
                </a:lnTo>
                <a:lnTo>
                  <a:pt x="241300" y="4629150"/>
                </a:lnTo>
                <a:lnTo>
                  <a:pt x="217195" y="4495800"/>
                </a:lnTo>
                <a:lnTo>
                  <a:pt x="193027" y="4362450"/>
                </a:lnTo>
                <a:lnTo>
                  <a:pt x="171450" y="4226572"/>
                </a:lnTo>
                <a:lnTo>
                  <a:pt x="152400" y="4090695"/>
                </a:lnTo>
                <a:lnTo>
                  <a:pt x="134645" y="3953522"/>
                </a:lnTo>
                <a:lnTo>
                  <a:pt x="118122" y="3815054"/>
                </a:lnTo>
                <a:lnTo>
                  <a:pt x="102895" y="3676650"/>
                </a:lnTo>
                <a:lnTo>
                  <a:pt x="90195" y="3536950"/>
                </a:lnTo>
                <a:lnTo>
                  <a:pt x="78727" y="3395954"/>
                </a:lnTo>
                <a:lnTo>
                  <a:pt x="69850" y="3256254"/>
                </a:lnTo>
                <a:lnTo>
                  <a:pt x="62204" y="3115322"/>
                </a:lnTo>
                <a:lnTo>
                  <a:pt x="55854" y="2973095"/>
                </a:lnTo>
                <a:lnTo>
                  <a:pt x="52095" y="2832100"/>
                </a:lnTo>
                <a:lnTo>
                  <a:pt x="49504" y="2689872"/>
                </a:lnTo>
                <a:lnTo>
                  <a:pt x="48272" y="2547645"/>
                </a:lnTo>
                <a:lnTo>
                  <a:pt x="49416" y="2415527"/>
                </a:lnTo>
                <a:lnTo>
                  <a:pt x="53360" y="2261895"/>
                </a:lnTo>
                <a:lnTo>
                  <a:pt x="57150" y="2122195"/>
                </a:lnTo>
                <a:lnTo>
                  <a:pt x="63500" y="1981200"/>
                </a:lnTo>
                <a:lnTo>
                  <a:pt x="72377" y="1840204"/>
                </a:lnTo>
                <a:lnTo>
                  <a:pt x="82550" y="1699272"/>
                </a:lnTo>
                <a:lnTo>
                  <a:pt x="93954" y="1558277"/>
                </a:lnTo>
                <a:lnTo>
                  <a:pt x="106654" y="1419872"/>
                </a:lnTo>
                <a:lnTo>
                  <a:pt x="121945" y="1280172"/>
                </a:lnTo>
                <a:lnTo>
                  <a:pt x="157454" y="1005827"/>
                </a:lnTo>
                <a:lnTo>
                  <a:pt x="177800" y="868654"/>
                </a:lnTo>
                <a:lnTo>
                  <a:pt x="200672" y="734072"/>
                </a:lnTo>
                <a:lnTo>
                  <a:pt x="223545" y="600722"/>
                </a:lnTo>
                <a:lnTo>
                  <a:pt x="248945" y="467372"/>
                </a:lnTo>
                <a:lnTo>
                  <a:pt x="275577" y="335254"/>
                </a:lnTo>
                <a:lnTo>
                  <a:pt x="303504" y="205727"/>
                </a:lnTo>
                <a:lnTo>
                  <a:pt x="334022" y="77495"/>
                </a:lnTo>
                <a:lnTo>
                  <a:pt x="353396" y="0"/>
                </a:lnTo>
                <a:close/>
              </a:path>
              <a:path w="5777204" h="5106695">
                <a:moveTo>
                  <a:pt x="5479242" y="0"/>
                </a:moveTo>
                <a:lnTo>
                  <a:pt x="5430853" y="0"/>
                </a:lnTo>
                <a:lnTo>
                  <a:pt x="5452122" y="85077"/>
                </a:lnTo>
                <a:lnTo>
                  <a:pt x="5481345" y="214604"/>
                </a:lnTo>
                <a:lnTo>
                  <a:pt x="5510504" y="345427"/>
                </a:lnTo>
                <a:lnTo>
                  <a:pt x="5535904" y="476250"/>
                </a:lnTo>
                <a:lnTo>
                  <a:pt x="5561304" y="609600"/>
                </a:lnTo>
                <a:lnTo>
                  <a:pt x="5584177" y="742950"/>
                </a:lnTo>
                <a:lnTo>
                  <a:pt x="5605754" y="878827"/>
                </a:lnTo>
                <a:lnTo>
                  <a:pt x="5624804" y="1014704"/>
                </a:lnTo>
                <a:lnTo>
                  <a:pt x="5643854" y="1151877"/>
                </a:lnTo>
                <a:lnTo>
                  <a:pt x="5660377" y="1290345"/>
                </a:lnTo>
                <a:lnTo>
                  <a:pt x="5674372" y="1428750"/>
                </a:lnTo>
                <a:lnTo>
                  <a:pt x="5687072" y="1568450"/>
                </a:lnTo>
                <a:lnTo>
                  <a:pt x="5698477" y="1709445"/>
                </a:lnTo>
                <a:lnTo>
                  <a:pt x="5708650" y="1849145"/>
                </a:lnTo>
                <a:lnTo>
                  <a:pt x="5716295" y="1991372"/>
                </a:lnTo>
                <a:lnTo>
                  <a:pt x="5721350" y="2132304"/>
                </a:lnTo>
                <a:lnTo>
                  <a:pt x="5725172" y="2273300"/>
                </a:lnTo>
                <a:lnTo>
                  <a:pt x="5728962" y="2414295"/>
                </a:lnTo>
                <a:lnTo>
                  <a:pt x="5728995" y="2557754"/>
                </a:lnTo>
                <a:lnTo>
                  <a:pt x="5727678" y="2701277"/>
                </a:lnTo>
                <a:lnTo>
                  <a:pt x="5725172" y="2842272"/>
                </a:lnTo>
                <a:lnTo>
                  <a:pt x="5720054" y="2983204"/>
                </a:lnTo>
                <a:lnTo>
                  <a:pt x="5713704" y="3124200"/>
                </a:lnTo>
                <a:lnTo>
                  <a:pt x="5706122" y="3266427"/>
                </a:lnTo>
                <a:lnTo>
                  <a:pt x="5695950" y="3406127"/>
                </a:lnTo>
                <a:lnTo>
                  <a:pt x="5684545" y="3547122"/>
                </a:lnTo>
                <a:lnTo>
                  <a:pt x="5670550" y="3685527"/>
                </a:lnTo>
                <a:lnTo>
                  <a:pt x="5655322" y="3825227"/>
                </a:lnTo>
                <a:lnTo>
                  <a:pt x="5638800" y="3962400"/>
                </a:lnTo>
                <a:lnTo>
                  <a:pt x="5619750" y="4099572"/>
                </a:lnTo>
                <a:lnTo>
                  <a:pt x="5599404" y="4236745"/>
                </a:lnTo>
                <a:lnTo>
                  <a:pt x="5577827" y="4371327"/>
                </a:lnTo>
                <a:lnTo>
                  <a:pt x="5553722" y="4505972"/>
                </a:lnTo>
                <a:lnTo>
                  <a:pt x="5529554" y="4638027"/>
                </a:lnTo>
                <a:lnTo>
                  <a:pt x="5501627" y="4770145"/>
                </a:lnTo>
                <a:lnTo>
                  <a:pt x="5473700" y="4899672"/>
                </a:lnTo>
                <a:lnTo>
                  <a:pt x="5443245" y="5027904"/>
                </a:lnTo>
                <a:lnTo>
                  <a:pt x="5423547" y="5106695"/>
                </a:lnTo>
                <a:lnTo>
                  <a:pt x="5472249" y="5106695"/>
                </a:lnTo>
                <a:lnTo>
                  <a:pt x="5486400" y="5049545"/>
                </a:lnTo>
                <a:lnTo>
                  <a:pt x="5518150" y="4919954"/>
                </a:lnTo>
                <a:lnTo>
                  <a:pt x="5546077" y="4789195"/>
                </a:lnTo>
                <a:lnTo>
                  <a:pt x="5574004" y="4655845"/>
                </a:lnTo>
                <a:lnTo>
                  <a:pt x="5599404" y="4522495"/>
                </a:lnTo>
                <a:lnTo>
                  <a:pt x="5623572" y="4386554"/>
                </a:lnTo>
                <a:lnTo>
                  <a:pt x="5646445" y="4250677"/>
                </a:lnTo>
                <a:lnTo>
                  <a:pt x="5666727" y="4113504"/>
                </a:lnTo>
                <a:lnTo>
                  <a:pt x="5685777" y="3975100"/>
                </a:lnTo>
                <a:lnTo>
                  <a:pt x="5702300" y="3836695"/>
                </a:lnTo>
                <a:lnTo>
                  <a:pt x="5717527" y="3695700"/>
                </a:lnTo>
                <a:lnTo>
                  <a:pt x="5731522" y="3554704"/>
                </a:lnTo>
                <a:lnTo>
                  <a:pt x="5742927" y="3413772"/>
                </a:lnTo>
                <a:lnTo>
                  <a:pt x="5754395" y="3271545"/>
                </a:lnTo>
                <a:lnTo>
                  <a:pt x="5761977" y="3129254"/>
                </a:lnTo>
                <a:lnTo>
                  <a:pt x="5768327" y="2987027"/>
                </a:lnTo>
                <a:lnTo>
                  <a:pt x="5773445" y="2843504"/>
                </a:lnTo>
                <a:lnTo>
                  <a:pt x="5775972" y="2701277"/>
                </a:lnTo>
                <a:lnTo>
                  <a:pt x="5777204" y="2557754"/>
                </a:lnTo>
                <a:lnTo>
                  <a:pt x="5777204" y="2414295"/>
                </a:lnTo>
                <a:lnTo>
                  <a:pt x="5773176" y="2261895"/>
                </a:lnTo>
                <a:lnTo>
                  <a:pt x="5769622" y="2128545"/>
                </a:lnTo>
                <a:lnTo>
                  <a:pt x="5763272" y="1986254"/>
                </a:lnTo>
                <a:lnTo>
                  <a:pt x="5755627" y="1844027"/>
                </a:lnTo>
                <a:lnTo>
                  <a:pt x="5746750" y="1701800"/>
                </a:lnTo>
                <a:lnTo>
                  <a:pt x="5735345" y="1560804"/>
                </a:lnTo>
                <a:lnTo>
                  <a:pt x="5722645" y="1419872"/>
                </a:lnTo>
                <a:lnTo>
                  <a:pt x="5707354" y="1278877"/>
                </a:lnTo>
                <a:lnTo>
                  <a:pt x="5690895" y="1140472"/>
                </a:lnTo>
                <a:lnTo>
                  <a:pt x="5671845" y="1002004"/>
                </a:lnTo>
                <a:lnTo>
                  <a:pt x="5651500" y="864895"/>
                </a:lnTo>
                <a:lnTo>
                  <a:pt x="5629922" y="727722"/>
                </a:lnTo>
                <a:lnTo>
                  <a:pt x="5607050" y="593077"/>
                </a:lnTo>
                <a:lnTo>
                  <a:pt x="5580354" y="458495"/>
                </a:lnTo>
                <a:lnTo>
                  <a:pt x="5553722" y="326377"/>
                </a:lnTo>
                <a:lnTo>
                  <a:pt x="5525795" y="195554"/>
                </a:lnTo>
                <a:lnTo>
                  <a:pt x="5495277" y="64795"/>
                </a:lnTo>
                <a:lnTo>
                  <a:pt x="5479242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731022" y="0"/>
            <a:ext cx="5680722" cy="5106695"/>
          </a:xfrm>
          <a:custGeom>
            <a:avLst/>
            <a:gdLst/>
            <a:ahLst/>
            <a:cxnLst/>
            <a:rect l="l" t="t" r="r" b="b"/>
            <a:pathLst>
              <a:path w="5680722" h="5106695">
                <a:moveTo>
                  <a:pt x="353888" y="0"/>
                </a:moveTo>
                <a:lnTo>
                  <a:pt x="305123" y="0"/>
                </a:lnTo>
                <a:lnTo>
                  <a:pt x="285750" y="77495"/>
                </a:lnTo>
                <a:lnTo>
                  <a:pt x="255231" y="205727"/>
                </a:lnTo>
                <a:lnTo>
                  <a:pt x="227304" y="335254"/>
                </a:lnTo>
                <a:lnTo>
                  <a:pt x="200672" y="467372"/>
                </a:lnTo>
                <a:lnTo>
                  <a:pt x="175272" y="600722"/>
                </a:lnTo>
                <a:lnTo>
                  <a:pt x="152400" y="734072"/>
                </a:lnTo>
                <a:lnTo>
                  <a:pt x="129527" y="868654"/>
                </a:lnTo>
                <a:lnTo>
                  <a:pt x="109181" y="1005827"/>
                </a:lnTo>
                <a:lnTo>
                  <a:pt x="73672" y="1280172"/>
                </a:lnTo>
                <a:lnTo>
                  <a:pt x="58381" y="1419872"/>
                </a:lnTo>
                <a:lnTo>
                  <a:pt x="45681" y="1558277"/>
                </a:lnTo>
                <a:lnTo>
                  <a:pt x="34277" y="1699272"/>
                </a:lnTo>
                <a:lnTo>
                  <a:pt x="24104" y="1840204"/>
                </a:lnTo>
                <a:lnTo>
                  <a:pt x="15227" y="1981200"/>
                </a:lnTo>
                <a:lnTo>
                  <a:pt x="8877" y="2122195"/>
                </a:lnTo>
                <a:lnTo>
                  <a:pt x="4713" y="2275827"/>
                </a:lnTo>
                <a:lnTo>
                  <a:pt x="1231" y="2405354"/>
                </a:lnTo>
                <a:lnTo>
                  <a:pt x="0" y="2547645"/>
                </a:lnTo>
                <a:lnTo>
                  <a:pt x="1231" y="2689872"/>
                </a:lnTo>
                <a:lnTo>
                  <a:pt x="3822" y="2832100"/>
                </a:lnTo>
                <a:lnTo>
                  <a:pt x="7581" y="2973095"/>
                </a:lnTo>
                <a:lnTo>
                  <a:pt x="13931" y="3115322"/>
                </a:lnTo>
                <a:lnTo>
                  <a:pt x="21577" y="3256254"/>
                </a:lnTo>
                <a:lnTo>
                  <a:pt x="30454" y="3395954"/>
                </a:lnTo>
                <a:lnTo>
                  <a:pt x="42040" y="3538245"/>
                </a:lnTo>
                <a:lnTo>
                  <a:pt x="54622" y="3676650"/>
                </a:lnTo>
                <a:lnTo>
                  <a:pt x="69850" y="3815054"/>
                </a:lnTo>
                <a:lnTo>
                  <a:pt x="86372" y="3953522"/>
                </a:lnTo>
                <a:lnTo>
                  <a:pt x="104127" y="4090695"/>
                </a:lnTo>
                <a:lnTo>
                  <a:pt x="123177" y="4226572"/>
                </a:lnTo>
                <a:lnTo>
                  <a:pt x="144754" y="4362450"/>
                </a:lnTo>
                <a:lnTo>
                  <a:pt x="168922" y="4495800"/>
                </a:lnTo>
                <a:lnTo>
                  <a:pt x="193027" y="4629150"/>
                </a:lnTo>
                <a:lnTo>
                  <a:pt x="219722" y="4761204"/>
                </a:lnTo>
                <a:lnTo>
                  <a:pt x="247650" y="4890795"/>
                </a:lnTo>
                <a:lnTo>
                  <a:pt x="276872" y="5020322"/>
                </a:lnTo>
                <a:lnTo>
                  <a:pt x="298465" y="5106695"/>
                </a:lnTo>
                <a:lnTo>
                  <a:pt x="347475" y="5106695"/>
                </a:lnTo>
                <a:lnTo>
                  <a:pt x="321322" y="4998745"/>
                </a:lnTo>
                <a:lnTo>
                  <a:pt x="292100" y="4871745"/>
                </a:lnTo>
                <a:lnTo>
                  <a:pt x="264172" y="4742154"/>
                </a:lnTo>
                <a:lnTo>
                  <a:pt x="238772" y="4611395"/>
                </a:lnTo>
                <a:lnTo>
                  <a:pt x="214604" y="4479277"/>
                </a:lnTo>
                <a:lnTo>
                  <a:pt x="190500" y="4347222"/>
                </a:lnTo>
                <a:lnTo>
                  <a:pt x="170154" y="4212577"/>
                </a:lnTo>
                <a:lnTo>
                  <a:pt x="151104" y="4077995"/>
                </a:lnTo>
                <a:lnTo>
                  <a:pt x="132054" y="3942054"/>
                </a:lnTo>
                <a:lnTo>
                  <a:pt x="116827" y="3804945"/>
                </a:lnTo>
                <a:lnTo>
                  <a:pt x="102831" y="3667772"/>
                </a:lnTo>
                <a:lnTo>
                  <a:pt x="88900" y="3529304"/>
                </a:lnTo>
                <a:lnTo>
                  <a:pt x="78727" y="3389604"/>
                </a:lnTo>
                <a:lnTo>
                  <a:pt x="69850" y="3249904"/>
                </a:lnTo>
                <a:lnTo>
                  <a:pt x="62204" y="3110204"/>
                </a:lnTo>
                <a:lnTo>
                  <a:pt x="55854" y="2970504"/>
                </a:lnTo>
                <a:lnTo>
                  <a:pt x="52031" y="2829572"/>
                </a:lnTo>
                <a:lnTo>
                  <a:pt x="49504" y="2688577"/>
                </a:lnTo>
                <a:lnTo>
                  <a:pt x="48272" y="2547645"/>
                </a:lnTo>
                <a:lnTo>
                  <a:pt x="49415" y="2416822"/>
                </a:lnTo>
                <a:lnTo>
                  <a:pt x="53396" y="2263127"/>
                </a:lnTo>
                <a:lnTo>
                  <a:pt x="57150" y="2125954"/>
                </a:lnTo>
                <a:lnTo>
                  <a:pt x="63500" y="1986254"/>
                </a:lnTo>
                <a:lnTo>
                  <a:pt x="71081" y="1845322"/>
                </a:lnTo>
                <a:lnTo>
                  <a:pt x="81254" y="1706854"/>
                </a:lnTo>
                <a:lnTo>
                  <a:pt x="92722" y="1567154"/>
                </a:lnTo>
                <a:lnTo>
                  <a:pt x="106654" y="1428750"/>
                </a:lnTo>
                <a:lnTo>
                  <a:pt x="120650" y="1291577"/>
                </a:lnTo>
                <a:lnTo>
                  <a:pt x="137172" y="1154404"/>
                </a:lnTo>
                <a:lnTo>
                  <a:pt x="156222" y="1018527"/>
                </a:lnTo>
                <a:lnTo>
                  <a:pt x="176504" y="883945"/>
                </a:lnTo>
                <a:lnTo>
                  <a:pt x="198081" y="749300"/>
                </a:lnTo>
                <a:lnTo>
                  <a:pt x="220954" y="615950"/>
                </a:lnTo>
                <a:lnTo>
                  <a:pt x="245122" y="485127"/>
                </a:lnTo>
                <a:lnTo>
                  <a:pt x="271754" y="354304"/>
                </a:lnTo>
                <a:lnTo>
                  <a:pt x="299681" y="226072"/>
                </a:lnTo>
                <a:lnTo>
                  <a:pt x="330200" y="97777"/>
                </a:lnTo>
                <a:lnTo>
                  <a:pt x="353888" y="0"/>
                </a:lnTo>
                <a:close/>
              </a:path>
              <a:path w="5680722" h="5106695">
                <a:moveTo>
                  <a:pt x="5382580" y="0"/>
                </a:moveTo>
                <a:lnTo>
                  <a:pt x="5333693" y="0"/>
                </a:lnTo>
                <a:lnTo>
                  <a:pt x="5360631" y="106654"/>
                </a:lnTo>
                <a:lnTo>
                  <a:pt x="5389854" y="234950"/>
                </a:lnTo>
                <a:lnTo>
                  <a:pt x="5416550" y="363245"/>
                </a:lnTo>
                <a:lnTo>
                  <a:pt x="5443181" y="494004"/>
                </a:lnTo>
                <a:lnTo>
                  <a:pt x="5467350" y="626122"/>
                </a:lnTo>
                <a:lnTo>
                  <a:pt x="5490222" y="759472"/>
                </a:lnTo>
                <a:lnTo>
                  <a:pt x="5510504" y="892822"/>
                </a:lnTo>
                <a:lnTo>
                  <a:pt x="5530850" y="1027404"/>
                </a:lnTo>
                <a:lnTo>
                  <a:pt x="5548604" y="1163345"/>
                </a:lnTo>
                <a:lnTo>
                  <a:pt x="5565127" y="1300454"/>
                </a:lnTo>
                <a:lnTo>
                  <a:pt x="5579122" y="1437627"/>
                </a:lnTo>
                <a:lnTo>
                  <a:pt x="5591822" y="1577327"/>
                </a:lnTo>
                <a:lnTo>
                  <a:pt x="5601931" y="1715795"/>
                </a:lnTo>
                <a:lnTo>
                  <a:pt x="5612104" y="1855495"/>
                </a:lnTo>
                <a:lnTo>
                  <a:pt x="5619750" y="1995195"/>
                </a:lnTo>
                <a:lnTo>
                  <a:pt x="5624804" y="2136127"/>
                </a:lnTo>
                <a:lnTo>
                  <a:pt x="5628627" y="2275827"/>
                </a:lnTo>
                <a:lnTo>
                  <a:pt x="5632414" y="2415527"/>
                </a:lnTo>
                <a:lnTo>
                  <a:pt x="5632450" y="2557754"/>
                </a:lnTo>
                <a:lnTo>
                  <a:pt x="5631131" y="2700045"/>
                </a:lnTo>
                <a:lnTo>
                  <a:pt x="5628627" y="2839745"/>
                </a:lnTo>
                <a:lnTo>
                  <a:pt x="5623572" y="2979445"/>
                </a:lnTo>
                <a:lnTo>
                  <a:pt x="5617222" y="3120377"/>
                </a:lnTo>
                <a:lnTo>
                  <a:pt x="5609577" y="3260077"/>
                </a:lnTo>
                <a:lnTo>
                  <a:pt x="5599404" y="3398545"/>
                </a:lnTo>
                <a:lnTo>
                  <a:pt x="5588000" y="3538245"/>
                </a:lnTo>
                <a:lnTo>
                  <a:pt x="5575300" y="3676650"/>
                </a:lnTo>
                <a:lnTo>
                  <a:pt x="5560072" y="3813822"/>
                </a:lnTo>
                <a:lnTo>
                  <a:pt x="5543550" y="3950995"/>
                </a:lnTo>
                <a:lnTo>
                  <a:pt x="5525731" y="4086872"/>
                </a:lnTo>
                <a:lnTo>
                  <a:pt x="5505450" y="4221454"/>
                </a:lnTo>
                <a:lnTo>
                  <a:pt x="5483872" y="4356100"/>
                </a:lnTo>
                <a:lnTo>
                  <a:pt x="5461000" y="4489450"/>
                </a:lnTo>
                <a:lnTo>
                  <a:pt x="5435600" y="4620272"/>
                </a:lnTo>
                <a:lnTo>
                  <a:pt x="5408904" y="4751095"/>
                </a:lnTo>
                <a:lnTo>
                  <a:pt x="5380977" y="4879327"/>
                </a:lnTo>
                <a:lnTo>
                  <a:pt x="5351754" y="5007622"/>
                </a:lnTo>
                <a:lnTo>
                  <a:pt x="5326731" y="5106695"/>
                </a:lnTo>
                <a:lnTo>
                  <a:pt x="5375274" y="5106695"/>
                </a:lnTo>
                <a:lnTo>
                  <a:pt x="5394972" y="5027904"/>
                </a:lnTo>
                <a:lnTo>
                  <a:pt x="5425427" y="4899672"/>
                </a:lnTo>
                <a:lnTo>
                  <a:pt x="5453354" y="4770145"/>
                </a:lnTo>
                <a:lnTo>
                  <a:pt x="5481281" y="4638027"/>
                </a:lnTo>
                <a:lnTo>
                  <a:pt x="5505450" y="4505972"/>
                </a:lnTo>
                <a:lnTo>
                  <a:pt x="5529554" y="4371327"/>
                </a:lnTo>
                <a:lnTo>
                  <a:pt x="5551131" y="4236745"/>
                </a:lnTo>
                <a:lnTo>
                  <a:pt x="5571477" y="4099572"/>
                </a:lnTo>
                <a:lnTo>
                  <a:pt x="5590527" y="3962400"/>
                </a:lnTo>
                <a:lnTo>
                  <a:pt x="5607050" y="3825227"/>
                </a:lnTo>
                <a:lnTo>
                  <a:pt x="5622277" y="3685527"/>
                </a:lnTo>
                <a:lnTo>
                  <a:pt x="5636272" y="3547122"/>
                </a:lnTo>
                <a:lnTo>
                  <a:pt x="5647677" y="3406127"/>
                </a:lnTo>
                <a:lnTo>
                  <a:pt x="5657850" y="3266427"/>
                </a:lnTo>
                <a:lnTo>
                  <a:pt x="5665431" y="3124200"/>
                </a:lnTo>
                <a:lnTo>
                  <a:pt x="5671781" y="2983204"/>
                </a:lnTo>
                <a:lnTo>
                  <a:pt x="5676900" y="2842272"/>
                </a:lnTo>
                <a:lnTo>
                  <a:pt x="5679427" y="2700045"/>
                </a:lnTo>
                <a:lnTo>
                  <a:pt x="5680722" y="2557754"/>
                </a:lnTo>
                <a:lnTo>
                  <a:pt x="5680722" y="2415527"/>
                </a:lnTo>
                <a:lnTo>
                  <a:pt x="5676624" y="2263127"/>
                </a:lnTo>
                <a:lnTo>
                  <a:pt x="5673077" y="2132304"/>
                </a:lnTo>
                <a:lnTo>
                  <a:pt x="5668022" y="1991372"/>
                </a:lnTo>
                <a:lnTo>
                  <a:pt x="5660377" y="1849145"/>
                </a:lnTo>
                <a:lnTo>
                  <a:pt x="5650204" y="1709445"/>
                </a:lnTo>
                <a:lnTo>
                  <a:pt x="5638800" y="1568450"/>
                </a:lnTo>
                <a:lnTo>
                  <a:pt x="5626100" y="1428750"/>
                </a:lnTo>
                <a:lnTo>
                  <a:pt x="5612104" y="1290345"/>
                </a:lnTo>
                <a:lnTo>
                  <a:pt x="5595581" y="1151877"/>
                </a:lnTo>
                <a:lnTo>
                  <a:pt x="5576531" y="1014704"/>
                </a:lnTo>
                <a:lnTo>
                  <a:pt x="5557481" y="878827"/>
                </a:lnTo>
                <a:lnTo>
                  <a:pt x="5535904" y="742950"/>
                </a:lnTo>
                <a:lnTo>
                  <a:pt x="5513031" y="609600"/>
                </a:lnTo>
                <a:lnTo>
                  <a:pt x="5487631" y="476250"/>
                </a:lnTo>
                <a:lnTo>
                  <a:pt x="5462231" y="345427"/>
                </a:lnTo>
                <a:lnTo>
                  <a:pt x="5433072" y="214604"/>
                </a:lnTo>
                <a:lnTo>
                  <a:pt x="5403850" y="85077"/>
                </a:lnTo>
                <a:lnTo>
                  <a:pt x="5382580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779295" y="0"/>
            <a:ext cx="5584177" cy="5106695"/>
          </a:xfrm>
          <a:custGeom>
            <a:avLst/>
            <a:gdLst/>
            <a:ahLst/>
            <a:cxnLst/>
            <a:rect l="l" t="t" r="r" b="b"/>
            <a:pathLst>
              <a:path w="5584177" h="5106695">
                <a:moveTo>
                  <a:pt x="354058" y="0"/>
                </a:moveTo>
                <a:lnTo>
                  <a:pt x="305615" y="0"/>
                </a:lnTo>
                <a:lnTo>
                  <a:pt x="281927" y="97777"/>
                </a:lnTo>
                <a:lnTo>
                  <a:pt x="251409" y="226072"/>
                </a:lnTo>
                <a:lnTo>
                  <a:pt x="223481" y="354304"/>
                </a:lnTo>
                <a:lnTo>
                  <a:pt x="196850" y="485127"/>
                </a:lnTo>
                <a:lnTo>
                  <a:pt x="172681" y="615950"/>
                </a:lnTo>
                <a:lnTo>
                  <a:pt x="149809" y="749300"/>
                </a:lnTo>
                <a:lnTo>
                  <a:pt x="128231" y="883945"/>
                </a:lnTo>
                <a:lnTo>
                  <a:pt x="107950" y="1018527"/>
                </a:lnTo>
                <a:lnTo>
                  <a:pt x="88900" y="1154404"/>
                </a:lnTo>
                <a:lnTo>
                  <a:pt x="72377" y="1291577"/>
                </a:lnTo>
                <a:lnTo>
                  <a:pt x="58381" y="1428750"/>
                </a:lnTo>
                <a:lnTo>
                  <a:pt x="44450" y="1567154"/>
                </a:lnTo>
                <a:lnTo>
                  <a:pt x="32981" y="1706854"/>
                </a:lnTo>
                <a:lnTo>
                  <a:pt x="22809" y="1845322"/>
                </a:lnTo>
                <a:lnTo>
                  <a:pt x="15227" y="1986254"/>
                </a:lnTo>
                <a:lnTo>
                  <a:pt x="8877" y="2125954"/>
                </a:lnTo>
                <a:lnTo>
                  <a:pt x="4710" y="2278354"/>
                </a:lnTo>
                <a:lnTo>
                  <a:pt x="1231" y="2406650"/>
                </a:lnTo>
                <a:lnTo>
                  <a:pt x="0" y="2547645"/>
                </a:lnTo>
                <a:lnTo>
                  <a:pt x="1231" y="2688577"/>
                </a:lnTo>
                <a:lnTo>
                  <a:pt x="3759" y="2829572"/>
                </a:lnTo>
                <a:lnTo>
                  <a:pt x="7581" y="2970504"/>
                </a:lnTo>
                <a:lnTo>
                  <a:pt x="13931" y="3110204"/>
                </a:lnTo>
                <a:lnTo>
                  <a:pt x="21577" y="3249904"/>
                </a:lnTo>
                <a:lnTo>
                  <a:pt x="30454" y="3389604"/>
                </a:lnTo>
                <a:lnTo>
                  <a:pt x="40627" y="3529304"/>
                </a:lnTo>
                <a:lnTo>
                  <a:pt x="54559" y="3667772"/>
                </a:lnTo>
                <a:lnTo>
                  <a:pt x="68554" y="3804945"/>
                </a:lnTo>
                <a:lnTo>
                  <a:pt x="83781" y="3942054"/>
                </a:lnTo>
                <a:lnTo>
                  <a:pt x="102831" y="4077995"/>
                </a:lnTo>
                <a:lnTo>
                  <a:pt x="121881" y="4212577"/>
                </a:lnTo>
                <a:lnTo>
                  <a:pt x="142227" y="4347222"/>
                </a:lnTo>
                <a:lnTo>
                  <a:pt x="166331" y="4479277"/>
                </a:lnTo>
                <a:lnTo>
                  <a:pt x="190500" y="4611395"/>
                </a:lnTo>
                <a:lnTo>
                  <a:pt x="215900" y="4742154"/>
                </a:lnTo>
                <a:lnTo>
                  <a:pt x="243827" y="4871745"/>
                </a:lnTo>
                <a:lnTo>
                  <a:pt x="273050" y="4998745"/>
                </a:lnTo>
                <a:lnTo>
                  <a:pt x="299203" y="5106695"/>
                </a:lnTo>
                <a:lnTo>
                  <a:pt x="347644" y="5106695"/>
                </a:lnTo>
                <a:lnTo>
                  <a:pt x="346659" y="5102872"/>
                </a:lnTo>
                <a:lnTo>
                  <a:pt x="316204" y="4978400"/>
                </a:lnTo>
                <a:lnTo>
                  <a:pt x="286981" y="4851400"/>
                </a:lnTo>
                <a:lnTo>
                  <a:pt x="260350" y="4723104"/>
                </a:lnTo>
                <a:lnTo>
                  <a:pt x="234950" y="4594872"/>
                </a:lnTo>
                <a:lnTo>
                  <a:pt x="210781" y="4462754"/>
                </a:lnTo>
                <a:lnTo>
                  <a:pt x="187909" y="4331995"/>
                </a:lnTo>
                <a:lnTo>
                  <a:pt x="167627" y="4198645"/>
                </a:lnTo>
                <a:lnTo>
                  <a:pt x="148577" y="4065295"/>
                </a:lnTo>
                <a:lnTo>
                  <a:pt x="130759" y="3929354"/>
                </a:lnTo>
                <a:lnTo>
                  <a:pt x="115531" y="3793477"/>
                </a:lnTo>
                <a:lnTo>
                  <a:pt x="101600" y="3657600"/>
                </a:lnTo>
                <a:lnTo>
                  <a:pt x="88900" y="3520427"/>
                </a:lnTo>
                <a:lnTo>
                  <a:pt x="77431" y="3382022"/>
                </a:lnTo>
                <a:lnTo>
                  <a:pt x="68554" y="3244850"/>
                </a:lnTo>
                <a:lnTo>
                  <a:pt x="60909" y="3105150"/>
                </a:lnTo>
                <a:lnTo>
                  <a:pt x="55854" y="2966745"/>
                </a:lnTo>
                <a:lnTo>
                  <a:pt x="52031" y="2827045"/>
                </a:lnTo>
                <a:lnTo>
                  <a:pt x="49504" y="2687345"/>
                </a:lnTo>
                <a:lnTo>
                  <a:pt x="48209" y="2547645"/>
                </a:lnTo>
                <a:lnTo>
                  <a:pt x="49528" y="2406650"/>
                </a:lnTo>
                <a:lnTo>
                  <a:pt x="52031" y="2269477"/>
                </a:lnTo>
                <a:lnTo>
                  <a:pt x="57150" y="2129777"/>
                </a:lnTo>
                <a:lnTo>
                  <a:pt x="63500" y="1990077"/>
                </a:lnTo>
                <a:lnTo>
                  <a:pt x="71081" y="1851672"/>
                </a:lnTo>
                <a:lnTo>
                  <a:pt x="81254" y="1713204"/>
                </a:lnTo>
                <a:lnTo>
                  <a:pt x="92659" y="1576095"/>
                </a:lnTo>
                <a:lnTo>
                  <a:pt x="105359" y="1438922"/>
                </a:lnTo>
                <a:lnTo>
                  <a:pt x="119354" y="1301750"/>
                </a:lnTo>
                <a:lnTo>
                  <a:pt x="135877" y="1165872"/>
                </a:lnTo>
                <a:lnTo>
                  <a:pt x="153631" y="1031227"/>
                </a:lnTo>
                <a:lnTo>
                  <a:pt x="173977" y="897877"/>
                </a:lnTo>
                <a:lnTo>
                  <a:pt x="195554" y="764527"/>
                </a:lnTo>
                <a:lnTo>
                  <a:pt x="217131" y="633704"/>
                </a:lnTo>
                <a:lnTo>
                  <a:pt x="242531" y="502945"/>
                </a:lnTo>
                <a:lnTo>
                  <a:pt x="267931" y="373354"/>
                </a:lnTo>
                <a:lnTo>
                  <a:pt x="295859" y="245122"/>
                </a:lnTo>
                <a:lnTo>
                  <a:pt x="325081" y="119354"/>
                </a:lnTo>
                <a:lnTo>
                  <a:pt x="354058" y="0"/>
                </a:lnTo>
                <a:close/>
              </a:path>
              <a:path w="5584177" h="5106695">
                <a:moveTo>
                  <a:pt x="5285420" y="0"/>
                </a:moveTo>
                <a:lnTo>
                  <a:pt x="5238098" y="0"/>
                </a:lnTo>
                <a:lnTo>
                  <a:pt x="5238750" y="2527"/>
                </a:lnTo>
                <a:lnTo>
                  <a:pt x="5267909" y="127000"/>
                </a:lnTo>
                <a:lnTo>
                  <a:pt x="5297131" y="254000"/>
                </a:lnTo>
                <a:lnTo>
                  <a:pt x="5325059" y="382295"/>
                </a:lnTo>
                <a:lnTo>
                  <a:pt x="5349227" y="511822"/>
                </a:lnTo>
                <a:lnTo>
                  <a:pt x="5373331" y="642645"/>
                </a:lnTo>
                <a:lnTo>
                  <a:pt x="5396204" y="773404"/>
                </a:lnTo>
                <a:lnTo>
                  <a:pt x="5416550" y="906754"/>
                </a:lnTo>
                <a:lnTo>
                  <a:pt x="5435600" y="1040104"/>
                </a:lnTo>
                <a:lnTo>
                  <a:pt x="5453354" y="1176045"/>
                </a:lnTo>
                <a:lnTo>
                  <a:pt x="5469877" y="1311922"/>
                </a:lnTo>
                <a:lnTo>
                  <a:pt x="5483809" y="1447800"/>
                </a:lnTo>
                <a:lnTo>
                  <a:pt x="5496509" y="1584972"/>
                </a:lnTo>
                <a:lnTo>
                  <a:pt x="5506681" y="1723377"/>
                </a:lnTo>
                <a:lnTo>
                  <a:pt x="5515559" y="1861845"/>
                </a:lnTo>
                <a:lnTo>
                  <a:pt x="5523204" y="2000250"/>
                </a:lnTo>
                <a:lnTo>
                  <a:pt x="5529554" y="2138654"/>
                </a:lnTo>
                <a:lnTo>
                  <a:pt x="5533377" y="2278354"/>
                </a:lnTo>
                <a:lnTo>
                  <a:pt x="5535882" y="2416822"/>
                </a:lnTo>
                <a:lnTo>
                  <a:pt x="5535904" y="2557754"/>
                </a:lnTo>
                <a:lnTo>
                  <a:pt x="5534585" y="2698750"/>
                </a:lnTo>
                <a:lnTo>
                  <a:pt x="5532081" y="2835922"/>
                </a:lnTo>
                <a:lnTo>
                  <a:pt x="5527027" y="2975622"/>
                </a:lnTo>
                <a:lnTo>
                  <a:pt x="5520677" y="3115322"/>
                </a:lnTo>
                <a:lnTo>
                  <a:pt x="5513031" y="3253727"/>
                </a:lnTo>
                <a:lnTo>
                  <a:pt x="5504154" y="3392195"/>
                </a:lnTo>
                <a:lnTo>
                  <a:pt x="5492750" y="3529304"/>
                </a:lnTo>
                <a:lnTo>
                  <a:pt x="5480050" y="3666477"/>
                </a:lnTo>
                <a:lnTo>
                  <a:pt x="5464759" y="3803650"/>
                </a:lnTo>
                <a:lnTo>
                  <a:pt x="5448300" y="3939527"/>
                </a:lnTo>
                <a:lnTo>
                  <a:pt x="5430481" y="4074172"/>
                </a:lnTo>
                <a:lnTo>
                  <a:pt x="5411431" y="4207522"/>
                </a:lnTo>
                <a:lnTo>
                  <a:pt x="5389854" y="4340872"/>
                </a:lnTo>
                <a:lnTo>
                  <a:pt x="5366981" y="4471695"/>
                </a:lnTo>
                <a:lnTo>
                  <a:pt x="5342877" y="4602454"/>
                </a:lnTo>
                <a:lnTo>
                  <a:pt x="5316181" y="4732045"/>
                </a:lnTo>
                <a:lnTo>
                  <a:pt x="5289550" y="4860277"/>
                </a:lnTo>
                <a:lnTo>
                  <a:pt x="5260327" y="4987277"/>
                </a:lnTo>
                <a:lnTo>
                  <a:pt x="5231048" y="5106695"/>
                </a:lnTo>
                <a:lnTo>
                  <a:pt x="5278458" y="5106695"/>
                </a:lnTo>
                <a:lnTo>
                  <a:pt x="5303481" y="5007622"/>
                </a:lnTo>
                <a:lnTo>
                  <a:pt x="5332704" y="4879327"/>
                </a:lnTo>
                <a:lnTo>
                  <a:pt x="5360631" y="4751095"/>
                </a:lnTo>
                <a:lnTo>
                  <a:pt x="5387327" y="4620272"/>
                </a:lnTo>
                <a:lnTo>
                  <a:pt x="5412727" y="4489450"/>
                </a:lnTo>
                <a:lnTo>
                  <a:pt x="5435600" y="4356100"/>
                </a:lnTo>
                <a:lnTo>
                  <a:pt x="5457177" y="4221454"/>
                </a:lnTo>
                <a:lnTo>
                  <a:pt x="5477459" y="4086872"/>
                </a:lnTo>
                <a:lnTo>
                  <a:pt x="5495277" y="3950995"/>
                </a:lnTo>
                <a:lnTo>
                  <a:pt x="5511800" y="3813822"/>
                </a:lnTo>
                <a:lnTo>
                  <a:pt x="5527027" y="3676650"/>
                </a:lnTo>
                <a:lnTo>
                  <a:pt x="5539727" y="3538245"/>
                </a:lnTo>
                <a:lnTo>
                  <a:pt x="5551131" y="3398545"/>
                </a:lnTo>
                <a:lnTo>
                  <a:pt x="5561304" y="3260077"/>
                </a:lnTo>
                <a:lnTo>
                  <a:pt x="5568950" y="3120377"/>
                </a:lnTo>
                <a:lnTo>
                  <a:pt x="5575300" y="2979445"/>
                </a:lnTo>
                <a:lnTo>
                  <a:pt x="5580354" y="2839745"/>
                </a:lnTo>
                <a:lnTo>
                  <a:pt x="5582881" y="2698750"/>
                </a:lnTo>
                <a:lnTo>
                  <a:pt x="5584177" y="2557754"/>
                </a:lnTo>
                <a:lnTo>
                  <a:pt x="5584177" y="2416822"/>
                </a:lnTo>
                <a:lnTo>
                  <a:pt x="5580076" y="2265654"/>
                </a:lnTo>
                <a:lnTo>
                  <a:pt x="5576531" y="2136127"/>
                </a:lnTo>
                <a:lnTo>
                  <a:pt x="5571477" y="1995195"/>
                </a:lnTo>
                <a:lnTo>
                  <a:pt x="5563831" y="1855495"/>
                </a:lnTo>
                <a:lnTo>
                  <a:pt x="5553659" y="1715795"/>
                </a:lnTo>
                <a:lnTo>
                  <a:pt x="5543550" y="1577327"/>
                </a:lnTo>
                <a:lnTo>
                  <a:pt x="5530850" y="1437627"/>
                </a:lnTo>
                <a:lnTo>
                  <a:pt x="5516854" y="1300454"/>
                </a:lnTo>
                <a:lnTo>
                  <a:pt x="5500331" y="1163345"/>
                </a:lnTo>
                <a:lnTo>
                  <a:pt x="5482577" y="1027404"/>
                </a:lnTo>
                <a:lnTo>
                  <a:pt x="5462231" y="892822"/>
                </a:lnTo>
                <a:lnTo>
                  <a:pt x="5441950" y="759472"/>
                </a:lnTo>
                <a:lnTo>
                  <a:pt x="5419077" y="626122"/>
                </a:lnTo>
                <a:lnTo>
                  <a:pt x="5394909" y="494004"/>
                </a:lnTo>
                <a:lnTo>
                  <a:pt x="5368277" y="363245"/>
                </a:lnTo>
                <a:lnTo>
                  <a:pt x="5341581" y="234950"/>
                </a:lnTo>
                <a:lnTo>
                  <a:pt x="5312359" y="106654"/>
                </a:lnTo>
                <a:lnTo>
                  <a:pt x="5285420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827504" y="0"/>
            <a:ext cx="5487695" cy="5106695"/>
          </a:xfrm>
          <a:custGeom>
            <a:avLst/>
            <a:gdLst/>
            <a:ahLst/>
            <a:cxnLst/>
            <a:rect l="l" t="t" r="r" b="b"/>
            <a:pathLst>
              <a:path w="5487695" h="5106695">
                <a:moveTo>
                  <a:pt x="353216" y="0"/>
                </a:moveTo>
                <a:lnTo>
                  <a:pt x="305849" y="0"/>
                </a:lnTo>
                <a:lnTo>
                  <a:pt x="276872" y="119354"/>
                </a:lnTo>
                <a:lnTo>
                  <a:pt x="247650" y="245122"/>
                </a:lnTo>
                <a:lnTo>
                  <a:pt x="219722" y="373354"/>
                </a:lnTo>
                <a:lnTo>
                  <a:pt x="194322" y="502945"/>
                </a:lnTo>
                <a:lnTo>
                  <a:pt x="168922" y="633704"/>
                </a:lnTo>
                <a:lnTo>
                  <a:pt x="147345" y="764527"/>
                </a:lnTo>
                <a:lnTo>
                  <a:pt x="125768" y="897877"/>
                </a:lnTo>
                <a:lnTo>
                  <a:pt x="105422" y="1031227"/>
                </a:lnTo>
                <a:lnTo>
                  <a:pt x="87668" y="1165872"/>
                </a:lnTo>
                <a:lnTo>
                  <a:pt x="71145" y="1301750"/>
                </a:lnTo>
                <a:lnTo>
                  <a:pt x="57150" y="1438922"/>
                </a:lnTo>
                <a:lnTo>
                  <a:pt x="44450" y="1576095"/>
                </a:lnTo>
                <a:lnTo>
                  <a:pt x="33045" y="1713204"/>
                </a:lnTo>
                <a:lnTo>
                  <a:pt x="22872" y="1851672"/>
                </a:lnTo>
                <a:lnTo>
                  <a:pt x="15290" y="1990077"/>
                </a:lnTo>
                <a:lnTo>
                  <a:pt x="8940" y="2129777"/>
                </a:lnTo>
                <a:lnTo>
                  <a:pt x="3822" y="2269477"/>
                </a:lnTo>
                <a:lnTo>
                  <a:pt x="1295" y="2407945"/>
                </a:lnTo>
                <a:lnTo>
                  <a:pt x="0" y="2547645"/>
                </a:lnTo>
                <a:lnTo>
                  <a:pt x="1295" y="2687345"/>
                </a:lnTo>
                <a:lnTo>
                  <a:pt x="3822" y="2827045"/>
                </a:lnTo>
                <a:lnTo>
                  <a:pt x="7645" y="2966745"/>
                </a:lnTo>
                <a:lnTo>
                  <a:pt x="12700" y="3105150"/>
                </a:lnTo>
                <a:lnTo>
                  <a:pt x="20345" y="3244850"/>
                </a:lnTo>
                <a:lnTo>
                  <a:pt x="29222" y="3382022"/>
                </a:lnTo>
                <a:lnTo>
                  <a:pt x="40810" y="3521722"/>
                </a:lnTo>
                <a:lnTo>
                  <a:pt x="53390" y="3657600"/>
                </a:lnTo>
                <a:lnTo>
                  <a:pt x="67322" y="3793477"/>
                </a:lnTo>
                <a:lnTo>
                  <a:pt x="82550" y="3929354"/>
                </a:lnTo>
                <a:lnTo>
                  <a:pt x="100368" y="4065295"/>
                </a:lnTo>
                <a:lnTo>
                  <a:pt x="119418" y="4198645"/>
                </a:lnTo>
                <a:lnTo>
                  <a:pt x="139700" y="4331995"/>
                </a:lnTo>
                <a:lnTo>
                  <a:pt x="162572" y="4462754"/>
                </a:lnTo>
                <a:lnTo>
                  <a:pt x="186740" y="4594872"/>
                </a:lnTo>
                <a:lnTo>
                  <a:pt x="212140" y="4723104"/>
                </a:lnTo>
                <a:lnTo>
                  <a:pt x="238772" y="4851400"/>
                </a:lnTo>
                <a:lnTo>
                  <a:pt x="267995" y="4978400"/>
                </a:lnTo>
                <a:lnTo>
                  <a:pt x="298450" y="5102872"/>
                </a:lnTo>
                <a:lnTo>
                  <a:pt x="299435" y="5106695"/>
                </a:lnTo>
                <a:lnTo>
                  <a:pt x="348014" y="5106695"/>
                </a:lnTo>
                <a:lnTo>
                  <a:pt x="341668" y="5081295"/>
                </a:lnTo>
                <a:lnTo>
                  <a:pt x="311150" y="4956822"/>
                </a:lnTo>
                <a:lnTo>
                  <a:pt x="283222" y="4831054"/>
                </a:lnTo>
                <a:lnTo>
                  <a:pt x="256590" y="4705350"/>
                </a:lnTo>
                <a:lnTo>
                  <a:pt x="231190" y="4577054"/>
                </a:lnTo>
                <a:lnTo>
                  <a:pt x="208318" y="4447527"/>
                </a:lnTo>
                <a:lnTo>
                  <a:pt x="185445" y="4316704"/>
                </a:lnTo>
                <a:lnTo>
                  <a:pt x="165100" y="4184650"/>
                </a:lnTo>
                <a:lnTo>
                  <a:pt x="129590" y="3917950"/>
                </a:lnTo>
                <a:lnTo>
                  <a:pt x="114300" y="3783304"/>
                </a:lnTo>
                <a:lnTo>
                  <a:pt x="100368" y="3648722"/>
                </a:lnTo>
                <a:lnTo>
                  <a:pt x="87668" y="3511550"/>
                </a:lnTo>
                <a:lnTo>
                  <a:pt x="77495" y="3375672"/>
                </a:lnTo>
                <a:lnTo>
                  <a:pt x="68618" y="3238500"/>
                </a:lnTo>
                <a:lnTo>
                  <a:pt x="60972" y="3100095"/>
                </a:lnTo>
                <a:lnTo>
                  <a:pt x="50800" y="2824454"/>
                </a:lnTo>
                <a:lnTo>
                  <a:pt x="48296" y="2687345"/>
                </a:lnTo>
                <a:lnTo>
                  <a:pt x="48272" y="2547645"/>
                </a:lnTo>
                <a:lnTo>
                  <a:pt x="49568" y="2410472"/>
                </a:lnTo>
                <a:lnTo>
                  <a:pt x="52095" y="2270772"/>
                </a:lnTo>
                <a:lnTo>
                  <a:pt x="62268" y="1995195"/>
                </a:lnTo>
                <a:lnTo>
                  <a:pt x="69850" y="1858022"/>
                </a:lnTo>
                <a:lnTo>
                  <a:pt x="80022" y="1720850"/>
                </a:lnTo>
                <a:lnTo>
                  <a:pt x="91490" y="1583677"/>
                </a:lnTo>
                <a:lnTo>
                  <a:pt x="104190" y="1447800"/>
                </a:lnTo>
                <a:lnTo>
                  <a:pt x="118122" y="1313154"/>
                </a:lnTo>
                <a:lnTo>
                  <a:pt x="151168" y="1043927"/>
                </a:lnTo>
                <a:lnTo>
                  <a:pt x="171450" y="911872"/>
                </a:lnTo>
                <a:lnTo>
                  <a:pt x="191795" y="781050"/>
                </a:lnTo>
                <a:lnTo>
                  <a:pt x="214668" y="650227"/>
                </a:lnTo>
                <a:lnTo>
                  <a:pt x="238772" y="520700"/>
                </a:lnTo>
                <a:lnTo>
                  <a:pt x="264172" y="392404"/>
                </a:lnTo>
                <a:lnTo>
                  <a:pt x="290868" y="265404"/>
                </a:lnTo>
                <a:lnTo>
                  <a:pt x="320090" y="139700"/>
                </a:lnTo>
                <a:lnTo>
                  <a:pt x="349250" y="15227"/>
                </a:lnTo>
                <a:lnTo>
                  <a:pt x="353216" y="0"/>
                </a:lnTo>
                <a:close/>
              </a:path>
              <a:path w="5487695" h="5106695">
                <a:moveTo>
                  <a:pt x="5189889" y="0"/>
                </a:moveTo>
                <a:lnTo>
                  <a:pt x="5141043" y="0"/>
                </a:lnTo>
                <a:lnTo>
                  <a:pt x="5147322" y="24104"/>
                </a:lnTo>
                <a:lnTo>
                  <a:pt x="5176545" y="148577"/>
                </a:lnTo>
                <a:lnTo>
                  <a:pt x="5204472" y="274345"/>
                </a:lnTo>
                <a:lnTo>
                  <a:pt x="5231168" y="400050"/>
                </a:lnTo>
                <a:lnTo>
                  <a:pt x="5256568" y="528345"/>
                </a:lnTo>
                <a:lnTo>
                  <a:pt x="5280672" y="657872"/>
                </a:lnTo>
                <a:lnTo>
                  <a:pt x="5302250" y="788695"/>
                </a:lnTo>
                <a:lnTo>
                  <a:pt x="5322595" y="920750"/>
                </a:lnTo>
                <a:lnTo>
                  <a:pt x="5341645" y="1054100"/>
                </a:lnTo>
                <a:lnTo>
                  <a:pt x="5359400" y="1187450"/>
                </a:lnTo>
                <a:lnTo>
                  <a:pt x="5374690" y="1322095"/>
                </a:lnTo>
                <a:lnTo>
                  <a:pt x="5388622" y="1456677"/>
                </a:lnTo>
                <a:lnTo>
                  <a:pt x="5400090" y="1593850"/>
                </a:lnTo>
                <a:lnTo>
                  <a:pt x="5411495" y="1729727"/>
                </a:lnTo>
                <a:lnTo>
                  <a:pt x="5420372" y="1866900"/>
                </a:lnTo>
                <a:lnTo>
                  <a:pt x="5428018" y="2005304"/>
                </a:lnTo>
                <a:lnTo>
                  <a:pt x="5433072" y="2142477"/>
                </a:lnTo>
                <a:lnTo>
                  <a:pt x="5436895" y="2280945"/>
                </a:lnTo>
                <a:lnTo>
                  <a:pt x="5439399" y="2418054"/>
                </a:lnTo>
                <a:lnTo>
                  <a:pt x="5439422" y="2557754"/>
                </a:lnTo>
                <a:lnTo>
                  <a:pt x="5438167" y="2697454"/>
                </a:lnTo>
                <a:lnTo>
                  <a:pt x="5435564" y="2835922"/>
                </a:lnTo>
                <a:lnTo>
                  <a:pt x="5431840" y="2971800"/>
                </a:lnTo>
                <a:lnTo>
                  <a:pt x="5425490" y="3110204"/>
                </a:lnTo>
                <a:lnTo>
                  <a:pt x="5417845" y="3247377"/>
                </a:lnTo>
                <a:lnTo>
                  <a:pt x="5397500" y="3521722"/>
                </a:lnTo>
                <a:lnTo>
                  <a:pt x="5384800" y="3657600"/>
                </a:lnTo>
                <a:lnTo>
                  <a:pt x="5354345" y="3926827"/>
                </a:lnTo>
                <a:lnTo>
                  <a:pt x="5336590" y="4061472"/>
                </a:lnTo>
                <a:lnTo>
                  <a:pt x="5317540" y="4193527"/>
                </a:lnTo>
                <a:lnTo>
                  <a:pt x="5295900" y="4325645"/>
                </a:lnTo>
                <a:lnTo>
                  <a:pt x="5274322" y="4455172"/>
                </a:lnTo>
                <a:lnTo>
                  <a:pt x="5250218" y="4584700"/>
                </a:lnTo>
                <a:lnTo>
                  <a:pt x="5224818" y="4712995"/>
                </a:lnTo>
                <a:lnTo>
                  <a:pt x="5196890" y="4839995"/>
                </a:lnTo>
                <a:lnTo>
                  <a:pt x="5168900" y="4965700"/>
                </a:lnTo>
                <a:lnTo>
                  <a:pt x="5138445" y="5090172"/>
                </a:lnTo>
                <a:lnTo>
                  <a:pt x="5134141" y="5106695"/>
                </a:lnTo>
                <a:lnTo>
                  <a:pt x="5182839" y="5106695"/>
                </a:lnTo>
                <a:lnTo>
                  <a:pt x="5212118" y="4987277"/>
                </a:lnTo>
                <a:lnTo>
                  <a:pt x="5241340" y="4860277"/>
                </a:lnTo>
                <a:lnTo>
                  <a:pt x="5267972" y="4732045"/>
                </a:lnTo>
                <a:lnTo>
                  <a:pt x="5294668" y="4602454"/>
                </a:lnTo>
                <a:lnTo>
                  <a:pt x="5318772" y="4471695"/>
                </a:lnTo>
                <a:lnTo>
                  <a:pt x="5341645" y="4340872"/>
                </a:lnTo>
                <a:lnTo>
                  <a:pt x="5363222" y="4207522"/>
                </a:lnTo>
                <a:lnTo>
                  <a:pt x="5382272" y="4074172"/>
                </a:lnTo>
                <a:lnTo>
                  <a:pt x="5400090" y="3939527"/>
                </a:lnTo>
                <a:lnTo>
                  <a:pt x="5416550" y="3803650"/>
                </a:lnTo>
                <a:lnTo>
                  <a:pt x="5431840" y="3666477"/>
                </a:lnTo>
                <a:lnTo>
                  <a:pt x="5444540" y="3529304"/>
                </a:lnTo>
                <a:lnTo>
                  <a:pt x="5455945" y="3392195"/>
                </a:lnTo>
                <a:lnTo>
                  <a:pt x="5464822" y="3253727"/>
                </a:lnTo>
                <a:lnTo>
                  <a:pt x="5472468" y="3115322"/>
                </a:lnTo>
                <a:lnTo>
                  <a:pt x="5478818" y="2975622"/>
                </a:lnTo>
                <a:lnTo>
                  <a:pt x="5483872" y="2835922"/>
                </a:lnTo>
                <a:lnTo>
                  <a:pt x="5486400" y="2697454"/>
                </a:lnTo>
                <a:lnTo>
                  <a:pt x="5487695" y="2557754"/>
                </a:lnTo>
                <a:lnTo>
                  <a:pt x="5487695" y="2418054"/>
                </a:lnTo>
                <a:lnTo>
                  <a:pt x="5485168" y="2278354"/>
                </a:lnTo>
                <a:lnTo>
                  <a:pt x="5481345" y="2138654"/>
                </a:lnTo>
                <a:lnTo>
                  <a:pt x="5474995" y="2000250"/>
                </a:lnTo>
                <a:lnTo>
                  <a:pt x="5467350" y="1861845"/>
                </a:lnTo>
                <a:lnTo>
                  <a:pt x="5458472" y="1723377"/>
                </a:lnTo>
                <a:lnTo>
                  <a:pt x="5448300" y="1584972"/>
                </a:lnTo>
                <a:lnTo>
                  <a:pt x="5435600" y="1447800"/>
                </a:lnTo>
                <a:lnTo>
                  <a:pt x="5421668" y="1311922"/>
                </a:lnTo>
                <a:lnTo>
                  <a:pt x="5405145" y="1176045"/>
                </a:lnTo>
                <a:lnTo>
                  <a:pt x="5387390" y="1040104"/>
                </a:lnTo>
                <a:lnTo>
                  <a:pt x="5368340" y="906754"/>
                </a:lnTo>
                <a:lnTo>
                  <a:pt x="5347995" y="773404"/>
                </a:lnTo>
                <a:lnTo>
                  <a:pt x="5325122" y="642645"/>
                </a:lnTo>
                <a:lnTo>
                  <a:pt x="5301018" y="511822"/>
                </a:lnTo>
                <a:lnTo>
                  <a:pt x="5276850" y="382295"/>
                </a:lnTo>
                <a:lnTo>
                  <a:pt x="5248922" y="254000"/>
                </a:lnTo>
                <a:lnTo>
                  <a:pt x="5219700" y="127000"/>
                </a:lnTo>
                <a:lnTo>
                  <a:pt x="5190540" y="2527"/>
                </a:lnTo>
                <a:lnTo>
                  <a:pt x="5189889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875777" y="0"/>
            <a:ext cx="5391149" cy="5106695"/>
          </a:xfrm>
          <a:custGeom>
            <a:avLst/>
            <a:gdLst/>
            <a:ahLst/>
            <a:cxnLst/>
            <a:rect l="l" t="t" r="r" b="b"/>
            <a:pathLst>
              <a:path w="5391150" h="5106695">
                <a:moveTo>
                  <a:pt x="354221" y="0"/>
                </a:moveTo>
                <a:lnTo>
                  <a:pt x="304943" y="0"/>
                </a:lnTo>
                <a:lnTo>
                  <a:pt x="300977" y="15227"/>
                </a:lnTo>
                <a:lnTo>
                  <a:pt x="271818" y="139700"/>
                </a:lnTo>
                <a:lnTo>
                  <a:pt x="242595" y="265404"/>
                </a:lnTo>
                <a:lnTo>
                  <a:pt x="215900" y="392404"/>
                </a:lnTo>
                <a:lnTo>
                  <a:pt x="190500" y="520700"/>
                </a:lnTo>
                <a:lnTo>
                  <a:pt x="166395" y="650227"/>
                </a:lnTo>
                <a:lnTo>
                  <a:pt x="143522" y="781050"/>
                </a:lnTo>
                <a:lnTo>
                  <a:pt x="123177" y="911872"/>
                </a:lnTo>
                <a:lnTo>
                  <a:pt x="102895" y="1043927"/>
                </a:lnTo>
                <a:lnTo>
                  <a:pt x="69850" y="1313154"/>
                </a:lnTo>
                <a:lnTo>
                  <a:pt x="55918" y="1447800"/>
                </a:lnTo>
                <a:lnTo>
                  <a:pt x="43218" y="1583677"/>
                </a:lnTo>
                <a:lnTo>
                  <a:pt x="31750" y="1720850"/>
                </a:lnTo>
                <a:lnTo>
                  <a:pt x="21577" y="1858022"/>
                </a:lnTo>
                <a:lnTo>
                  <a:pt x="13995" y="1995195"/>
                </a:lnTo>
                <a:lnTo>
                  <a:pt x="3822" y="2270772"/>
                </a:lnTo>
                <a:lnTo>
                  <a:pt x="1295" y="2410472"/>
                </a:lnTo>
                <a:lnTo>
                  <a:pt x="0" y="2547645"/>
                </a:lnTo>
                <a:lnTo>
                  <a:pt x="0" y="2686050"/>
                </a:lnTo>
                <a:lnTo>
                  <a:pt x="2527" y="2824454"/>
                </a:lnTo>
                <a:lnTo>
                  <a:pt x="12700" y="3100095"/>
                </a:lnTo>
                <a:lnTo>
                  <a:pt x="20345" y="3238500"/>
                </a:lnTo>
                <a:lnTo>
                  <a:pt x="29314" y="3376904"/>
                </a:lnTo>
                <a:lnTo>
                  <a:pt x="39395" y="3511550"/>
                </a:lnTo>
                <a:lnTo>
                  <a:pt x="52095" y="3648722"/>
                </a:lnTo>
                <a:lnTo>
                  <a:pt x="66027" y="3783304"/>
                </a:lnTo>
                <a:lnTo>
                  <a:pt x="81318" y="3917950"/>
                </a:lnTo>
                <a:lnTo>
                  <a:pt x="116827" y="4184650"/>
                </a:lnTo>
                <a:lnTo>
                  <a:pt x="137172" y="4316704"/>
                </a:lnTo>
                <a:lnTo>
                  <a:pt x="160045" y="4447527"/>
                </a:lnTo>
                <a:lnTo>
                  <a:pt x="182918" y="4577054"/>
                </a:lnTo>
                <a:lnTo>
                  <a:pt x="208318" y="4705350"/>
                </a:lnTo>
                <a:lnTo>
                  <a:pt x="234950" y="4831054"/>
                </a:lnTo>
                <a:lnTo>
                  <a:pt x="262877" y="4956822"/>
                </a:lnTo>
                <a:lnTo>
                  <a:pt x="293395" y="5081295"/>
                </a:lnTo>
                <a:lnTo>
                  <a:pt x="299742" y="5106695"/>
                </a:lnTo>
                <a:lnTo>
                  <a:pt x="347192" y="5106695"/>
                </a:lnTo>
                <a:lnTo>
                  <a:pt x="335318" y="5059654"/>
                </a:lnTo>
                <a:lnTo>
                  <a:pt x="306095" y="4936477"/>
                </a:lnTo>
                <a:lnTo>
                  <a:pt x="279400" y="4812004"/>
                </a:lnTo>
                <a:lnTo>
                  <a:pt x="252768" y="4686300"/>
                </a:lnTo>
                <a:lnTo>
                  <a:pt x="227368" y="4559300"/>
                </a:lnTo>
                <a:lnTo>
                  <a:pt x="204495" y="4431004"/>
                </a:lnTo>
                <a:lnTo>
                  <a:pt x="182918" y="4301477"/>
                </a:lnTo>
                <a:lnTo>
                  <a:pt x="163868" y="4170654"/>
                </a:lnTo>
                <a:lnTo>
                  <a:pt x="144818" y="4038600"/>
                </a:lnTo>
                <a:lnTo>
                  <a:pt x="127000" y="3906545"/>
                </a:lnTo>
                <a:lnTo>
                  <a:pt x="113068" y="3773195"/>
                </a:lnTo>
                <a:lnTo>
                  <a:pt x="99072" y="3638550"/>
                </a:lnTo>
                <a:lnTo>
                  <a:pt x="86372" y="3503904"/>
                </a:lnTo>
                <a:lnTo>
                  <a:pt x="76200" y="3368027"/>
                </a:lnTo>
                <a:lnTo>
                  <a:pt x="67322" y="3232150"/>
                </a:lnTo>
                <a:lnTo>
                  <a:pt x="60972" y="3096272"/>
                </a:lnTo>
                <a:lnTo>
                  <a:pt x="55918" y="2959100"/>
                </a:lnTo>
                <a:lnTo>
                  <a:pt x="50800" y="2821927"/>
                </a:lnTo>
                <a:lnTo>
                  <a:pt x="48296" y="2686050"/>
                </a:lnTo>
                <a:lnTo>
                  <a:pt x="48272" y="2547645"/>
                </a:lnTo>
                <a:lnTo>
                  <a:pt x="49568" y="2410472"/>
                </a:lnTo>
                <a:lnTo>
                  <a:pt x="52095" y="2273300"/>
                </a:lnTo>
                <a:lnTo>
                  <a:pt x="62268" y="2000250"/>
                </a:lnTo>
                <a:lnTo>
                  <a:pt x="69850" y="1863077"/>
                </a:lnTo>
                <a:lnTo>
                  <a:pt x="78727" y="1728495"/>
                </a:lnTo>
                <a:lnTo>
                  <a:pt x="90195" y="1592554"/>
                </a:lnTo>
                <a:lnTo>
                  <a:pt x="102895" y="1457972"/>
                </a:lnTo>
                <a:lnTo>
                  <a:pt x="116827" y="1323327"/>
                </a:lnTo>
                <a:lnTo>
                  <a:pt x="132118" y="1189977"/>
                </a:lnTo>
                <a:lnTo>
                  <a:pt x="149872" y="1057922"/>
                </a:lnTo>
                <a:lnTo>
                  <a:pt x="168922" y="925804"/>
                </a:lnTo>
                <a:lnTo>
                  <a:pt x="189268" y="795045"/>
                </a:lnTo>
                <a:lnTo>
                  <a:pt x="212077" y="666750"/>
                </a:lnTo>
                <a:lnTo>
                  <a:pt x="234950" y="537222"/>
                </a:lnTo>
                <a:lnTo>
                  <a:pt x="260350" y="410222"/>
                </a:lnTo>
                <a:lnTo>
                  <a:pt x="287045" y="285750"/>
                </a:lnTo>
                <a:lnTo>
                  <a:pt x="314972" y="160045"/>
                </a:lnTo>
                <a:lnTo>
                  <a:pt x="344195" y="38100"/>
                </a:lnTo>
                <a:lnTo>
                  <a:pt x="354221" y="0"/>
                </a:lnTo>
                <a:close/>
              </a:path>
              <a:path w="5391150" h="5106695">
                <a:moveTo>
                  <a:pt x="5092770" y="0"/>
                </a:moveTo>
                <a:lnTo>
                  <a:pt x="5044324" y="0"/>
                </a:lnTo>
                <a:lnTo>
                  <a:pt x="5055895" y="45745"/>
                </a:lnTo>
                <a:lnTo>
                  <a:pt x="5085118" y="168922"/>
                </a:lnTo>
                <a:lnTo>
                  <a:pt x="5113045" y="293395"/>
                </a:lnTo>
                <a:lnTo>
                  <a:pt x="5139677" y="419100"/>
                </a:lnTo>
                <a:lnTo>
                  <a:pt x="5163845" y="546100"/>
                </a:lnTo>
                <a:lnTo>
                  <a:pt x="5186718" y="674395"/>
                </a:lnTo>
                <a:lnTo>
                  <a:pt x="5208295" y="803922"/>
                </a:lnTo>
                <a:lnTo>
                  <a:pt x="5228577" y="934745"/>
                </a:lnTo>
                <a:lnTo>
                  <a:pt x="5246395" y="1066800"/>
                </a:lnTo>
                <a:lnTo>
                  <a:pt x="5264149" y="1198854"/>
                </a:lnTo>
                <a:lnTo>
                  <a:pt x="5279377" y="1332204"/>
                </a:lnTo>
                <a:lnTo>
                  <a:pt x="5304777" y="1601495"/>
                </a:lnTo>
                <a:lnTo>
                  <a:pt x="5314949" y="1737372"/>
                </a:lnTo>
                <a:lnTo>
                  <a:pt x="5323827" y="1873250"/>
                </a:lnTo>
                <a:lnTo>
                  <a:pt x="5331472" y="2009127"/>
                </a:lnTo>
                <a:lnTo>
                  <a:pt x="5336527" y="2146300"/>
                </a:lnTo>
                <a:lnTo>
                  <a:pt x="5340349" y="2283472"/>
                </a:lnTo>
                <a:lnTo>
                  <a:pt x="5342853" y="2419350"/>
                </a:lnTo>
                <a:lnTo>
                  <a:pt x="5342877" y="2557754"/>
                </a:lnTo>
                <a:lnTo>
                  <a:pt x="5341621" y="2696222"/>
                </a:lnTo>
                <a:lnTo>
                  <a:pt x="5339118" y="2832100"/>
                </a:lnTo>
                <a:lnTo>
                  <a:pt x="5335295" y="2967977"/>
                </a:lnTo>
                <a:lnTo>
                  <a:pt x="5328945" y="3105150"/>
                </a:lnTo>
                <a:lnTo>
                  <a:pt x="5321299" y="3242322"/>
                </a:lnTo>
                <a:lnTo>
                  <a:pt x="5312422" y="3376904"/>
                </a:lnTo>
                <a:lnTo>
                  <a:pt x="5301018" y="3512845"/>
                </a:lnTo>
                <a:lnTo>
                  <a:pt x="5289549" y="3647427"/>
                </a:lnTo>
                <a:lnTo>
                  <a:pt x="5274322" y="3782072"/>
                </a:lnTo>
                <a:lnTo>
                  <a:pt x="5259095" y="3915422"/>
                </a:lnTo>
                <a:lnTo>
                  <a:pt x="5241277" y="4047477"/>
                </a:lnTo>
                <a:lnTo>
                  <a:pt x="5222227" y="4179595"/>
                </a:lnTo>
                <a:lnTo>
                  <a:pt x="5201945" y="4310354"/>
                </a:lnTo>
                <a:lnTo>
                  <a:pt x="5180368" y="4438650"/>
                </a:lnTo>
                <a:lnTo>
                  <a:pt x="5156199" y="4568177"/>
                </a:lnTo>
                <a:lnTo>
                  <a:pt x="5132095" y="4695177"/>
                </a:lnTo>
                <a:lnTo>
                  <a:pt x="5105399" y="4820945"/>
                </a:lnTo>
                <a:lnTo>
                  <a:pt x="5077472" y="4945354"/>
                </a:lnTo>
                <a:lnTo>
                  <a:pt x="5037158" y="5106695"/>
                </a:lnTo>
                <a:lnTo>
                  <a:pt x="5085868" y="5106695"/>
                </a:lnTo>
                <a:lnTo>
                  <a:pt x="5120627" y="4965700"/>
                </a:lnTo>
                <a:lnTo>
                  <a:pt x="5148618" y="4839995"/>
                </a:lnTo>
                <a:lnTo>
                  <a:pt x="5176545" y="4712995"/>
                </a:lnTo>
                <a:lnTo>
                  <a:pt x="5201945" y="4584700"/>
                </a:lnTo>
                <a:lnTo>
                  <a:pt x="5226049" y="4455172"/>
                </a:lnTo>
                <a:lnTo>
                  <a:pt x="5247627" y="4325645"/>
                </a:lnTo>
                <a:lnTo>
                  <a:pt x="5269268" y="4193527"/>
                </a:lnTo>
                <a:lnTo>
                  <a:pt x="5288318" y="4061472"/>
                </a:lnTo>
                <a:lnTo>
                  <a:pt x="5306072" y="3926827"/>
                </a:lnTo>
                <a:lnTo>
                  <a:pt x="5336527" y="3657600"/>
                </a:lnTo>
                <a:lnTo>
                  <a:pt x="5349227" y="3521722"/>
                </a:lnTo>
                <a:lnTo>
                  <a:pt x="5369572" y="3247377"/>
                </a:lnTo>
                <a:lnTo>
                  <a:pt x="5377218" y="3110204"/>
                </a:lnTo>
                <a:lnTo>
                  <a:pt x="5383568" y="2971800"/>
                </a:lnTo>
                <a:lnTo>
                  <a:pt x="5387327" y="2834627"/>
                </a:lnTo>
                <a:lnTo>
                  <a:pt x="5389918" y="2696222"/>
                </a:lnTo>
                <a:lnTo>
                  <a:pt x="5391149" y="2557754"/>
                </a:lnTo>
                <a:lnTo>
                  <a:pt x="5391149" y="2419350"/>
                </a:lnTo>
                <a:lnTo>
                  <a:pt x="5388622" y="2280945"/>
                </a:lnTo>
                <a:lnTo>
                  <a:pt x="5384799" y="2142477"/>
                </a:lnTo>
                <a:lnTo>
                  <a:pt x="5379745" y="2005304"/>
                </a:lnTo>
                <a:lnTo>
                  <a:pt x="5372099" y="1866900"/>
                </a:lnTo>
                <a:lnTo>
                  <a:pt x="5363222" y="1729727"/>
                </a:lnTo>
                <a:lnTo>
                  <a:pt x="5351709" y="1592554"/>
                </a:lnTo>
                <a:lnTo>
                  <a:pt x="5340349" y="1456677"/>
                </a:lnTo>
                <a:lnTo>
                  <a:pt x="5326418" y="1322095"/>
                </a:lnTo>
                <a:lnTo>
                  <a:pt x="5311127" y="1187450"/>
                </a:lnTo>
                <a:lnTo>
                  <a:pt x="5293372" y="1054100"/>
                </a:lnTo>
                <a:lnTo>
                  <a:pt x="5274322" y="920750"/>
                </a:lnTo>
                <a:lnTo>
                  <a:pt x="5253977" y="788695"/>
                </a:lnTo>
                <a:lnTo>
                  <a:pt x="5232399" y="657872"/>
                </a:lnTo>
                <a:lnTo>
                  <a:pt x="5208295" y="528345"/>
                </a:lnTo>
                <a:lnTo>
                  <a:pt x="5182895" y="400050"/>
                </a:lnTo>
                <a:lnTo>
                  <a:pt x="5156199" y="274345"/>
                </a:lnTo>
                <a:lnTo>
                  <a:pt x="5128272" y="148577"/>
                </a:lnTo>
                <a:lnTo>
                  <a:pt x="5099049" y="24104"/>
                </a:lnTo>
                <a:lnTo>
                  <a:pt x="5092770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924050" y="0"/>
            <a:ext cx="5294604" cy="5106695"/>
          </a:xfrm>
          <a:custGeom>
            <a:avLst/>
            <a:gdLst/>
            <a:ahLst/>
            <a:cxnLst/>
            <a:rect l="l" t="t" r="r" b="b"/>
            <a:pathLst>
              <a:path w="5294604" h="5106695">
                <a:moveTo>
                  <a:pt x="354336" y="0"/>
                </a:moveTo>
                <a:lnTo>
                  <a:pt x="305949" y="0"/>
                </a:lnTo>
                <a:lnTo>
                  <a:pt x="295922" y="38100"/>
                </a:lnTo>
                <a:lnTo>
                  <a:pt x="266700" y="160045"/>
                </a:lnTo>
                <a:lnTo>
                  <a:pt x="238772" y="285750"/>
                </a:lnTo>
                <a:lnTo>
                  <a:pt x="212077" y="410222"/>
                </a:lnTo>
                <a:lnTo>
                  <a:pt x="186677" y="537222"/>
                </a:lnTo>
                <a:lnTo>
                  <a:pt x="163804" y="666750"/>
                </a:lnTo>
                <a:lnTo>
                  <a:pt x="140995" y="795045"/>
                </a:lnTo>
                <a:lnTo>
                  <a:pt x="120650" y="925804"/>
                </a:lnTo>
                <a:lnTo>
                  <a:pt x="101600" y="1057922"/>
                </a:lnTo>
                <a:lnTo>
                  <a:pt x="83845" y="1189977"/>
                </a:lnTo>
                <a:lnTo>
                  <a:pt x="68554" y="1323327"/>
                </a:lnTo>
                <a:lnTo>
                  <a:pt x="54622" y="1457972"/>
                </a:lnTo>
                <a:lnTo>
                  <a:pt x="41922" y="1592554"/>
                </a:lnTo>
                <a:lnTo>
                  <a:pt x="30454" y="1728495"/>
                </a:lnTo>
                <a:lnTo>
                  <a:pt x="21577" y="1863077"/>
                </a:lnTo>
                <a:lnTo>
                  <a:pt x="13995" y="2000250"/>
                </a:lnTo>
                <a:lnTo>
                  <a:pt x="3822" y="2273300"/>
                </a:lnTo>
                <a:lnTo>
                  <a:pt x="1295" y="2410472"/>
                </a:lnTo>
                <a:lnTo>
                  <a:pt x="0" y="2547645"/>
                </a:lnTo>
                <a:lnTo>
                  <a:pt x="0" y="2684754"/>
                </a:lnTo>
                <a:lnTo>
                  <a:pt x="2527" y="2821927"/>
                </a:lnTo>
                <a:lnTo>
                  <a:pt x="7972" y="2967977"/>
                </a:lnTo>
                <a:lnTo>
                  <a:pt x="12700" y="3096272"/>
                </a:lnTo>
                <a:lnTo>
                  <a:pt x="19050" y="3232150"/>
                </a:lnTo>
                <a:lnTo>
                  <a:pt x="27927" y="3368027"/>
                </a:lnTo>
                <a:lnTo>
                  <a:pt x="38100" y="3503904"/>
                </a:lnTo>
                <a:lnTo>
                  <a:pt x="50800" y="3638550"/>
                </a:lnTo>
                <a:lnTo>
                  <a:pt x="64795" y="3773195"/>
                </a:lnTo>
                <a:lnTo>
                  <a:pt x="78727" y="3906545"/>
                </a:lnTo>
                <a:lnTo>
                  <a:pt x="96545" y="4038600"/>
                </a:lnTo>
                <a:lnTo>
                  <a:pt x="115595" y="4170654"/>
                </a:lnTo>
                <a:lnTo>
                  <a:pt x="134645" y="4301477"/>
                </a:lnTo>
                <a:lnTo>
                  <a:pt x="156222" y="4431004"/>
                </a:lnTo>
                <a:lnTo>
                  <a:pt x="179095" y="4559300"/>
                </a:lnTo>
                <a:lnTo>
                  <a:pt x="204495" y="4686300"/>
                </a:lnTo>
                <a:lnTo>
                  <a:pt x="231127" y="4812004"/>
                </a:lnTo>
                <a:lnTo>
                  <a:pt x="257822" y="4936477"/>
                </a:lnTo>
                <a:lnTo>
                  <a:pt x="287045" y="5059654"/>
                </a:lnTo>
                <a:lnTo>
                  <a:pt x="298919" y="5106695"/>
                </a:lnTo>
                <a:lnTo>
                  <a:pt x="347699" y="5106695"/>
                </a:lnTo>
                <a:lnTo>
                  <a:pt x="330200" y="5038077"/>
                </a:lnTo>
                <a:lnTo>
                  <a:pt x="302272" y="4916195"/>
                </a:lnTo>
                <a:lnTo>
                  <a:pt x="274345" y="4791722"/>
                </a:lnTo>
                <a:lnTo>
                  <a:pt x="248945" y="4667250"/>
                </a:lnTo>
                <a:lnTo>
                  <a:pt x="224777" y="4541545"/>
                </a:lnTo>
                <a:lnTo>
                  <a:pt x="201904" y="4414545"/>
                </a:lnTo>
                <a:lnTo>
                  <a:pt x="180327" y="4286250"/>
                </a:lnTo>
                <a:lnTo>
                  <a:pt x="161277" y="4156722"/>
                </a:lnTo>
                <a:lnTo>
                  <a:pt x="143522" y="4025900"/>
                </a:lnTo>
                <a:lnTo>
                  <a:pt x="125704" y="3895077"/>
                </a:lnTo>
                <a:lnTo>
                  <a:pt x="111772" y="3761727"/>
                </a:lnTo>
                <a:lnTo>
                  <a:pt x="97777" y="3629672"/>
                </a:lnTo>
                <a:lnTo>
                  <a:pt x="86372" y="3495027"/>
                </a:lnTo>
                <a:lnTo>
                  <a:pt x="76200" y="3361677"/>
                </a:lnTo>
                <a:lnTo>
                  <a:pt x="67322" y="3225800"/>
                </a:lnTo>
                <a:lnTo>
                  <a:pt x="59677" y="3091154"/>
                </a:lnTo>
                <a:lnTo>
                  <a:pt x="54622" y="2955277"/>
                </a:lnTo>
                <a:lnTo>
                  <a:pt x="50800" y="2819400"/>
                </a:lnTo>
                <a:lnTo>
                  <a:pt x="48272" y="2684754"/>
                </a:lnTo>
                <a:lnTo>
                  <a:pt x="48272" y="2547645"/>
                </a:lnTo>
                <a:lnTo>
                  <a:pt x="49528" y="2410472"/>
                </a:lnTo>
                <a:lnTo>
                  <a:pt x="52095" y="2275827"/>
                </a:lnTo>
                <a:lnTo>
                  <a:pt x="55854" y="2139950"/>
                </a:lnTo>
                <a:lnTo>
                  <a:pt x="62204" y="2005304"/>
                </a:lnTo>
                <a:lnTo>
                  <a:pt x="69850" y="1869427"/>
                </a:lnTo>
                <a:lnTo>
                  <a:pt x="78727" y="1736077"/>
                </a:lnTo>
                <a:lnTo>
                  <a:pt x="90195" y="1601495"/>
                </a:lnTo>
                <a:lnTo>
                  <a:pt x="101600" y="1466850"/>
                </a:lnTo>
                <a:lnTo>
                  <a:pt x="115595" y="1334795"/>
                </a:lnTo>
                <a:lnTo>
                  <a:pt x="130822" y="1202677"/>
                </a:lnTo>
                <a:lnTo>
                  <a:pt x="148577" y="1070622"/>
                </a:lnTo>
                <a:lnTo>
                  <a:pt x="166395" y="941095"/>
                </a:lnTo>
                <a:lnTo>
                  <a:pt x="186677" y="811504"/>
                </a:lnTo>
                <a:lnTo>
                  <a:pt x="208254" y="681977"/>
                </a:lnTo>
                <a:lnTo>
                  <a:pt x="231127" y="554977"/>
                </a:lnTo>
                <a:lnTo>
                  <a:pt x="256527" y="429272"/>
                </a:lnTo>
                <a:lnTo>
                  <a:pt x="281927" y="304800"/>
                </a:lnTo>
                <a:lnTo>
                  <a:pt x="309854" y="181622"/>
                </a:lnTo>
                <a:lnTo>
                  <a:pt x="339077" y="59677"/>
                </a:lnTo>
                <a:lnTo>
                  <a:pt x="354336" y="0"/>
                </a:lnTo>
                <a:close/>
              </a:path>
              <a:path w="5294604" h="5106695">
                <a:moveTo>
                  <a:pt x="4996051" y="0"/>
                </a:moveTo>
                <a:lnTo>
                  <a:pt x="4947836" y="0"/>
                </a:lnTo>
                <a:lnTo>
                  <a:pt x="4993627" y="189204"/>
                </a:lnTo>
                <a:lnTo>
                  <a:pt x="5020322" y="313677"/>
                </a:lnTo>
                <a:lnTo>
                  <a:pt x="5045722" y="438150"/>
                </a:lnTo>
                <a:lnTo>
                  <a:pt x="5071122" y="563854"/>
                </a:lnTo>
                <a:lnTo>
                  <a:pt x="5093995" y="690854"/>
                </a:lnTo>
                <a:lnTo>
                  <a:pt x="5114277" y="819150"/>
                </a:lnTo>
                <a:lnTo>
                  <a:pt x="5134622" y="948677"/>
                </a:lnTo>
                <a:lnTo>
                  <a:pt x="5152377" y="1079500"/>
                </a:lnTo>
                <a:lnTo>
                  <a:pt x="5168900" y="1211554"/>
                </a:lnTo>
                <a:lnTo>
                  <a:pt x="5184127" y="1343672"/>
                </a:lnTo>
                <a:lnTo>
                  <a:pt x="5196827" y="1475727"/>
                </a:lnTo>
                <a:lnTo>
                  <a:pt x="5209527" y="1610372"/>
                </a:lnTo>
                <a:lnTo>
                  <a:pt x="5219700" y="1743722"/>
                </a:lnTo>
                <a:lnTo>
                  <a:pt x="5234927" y="2014245"/>
                </a:lnTo>
                <a:lnTo>
                  <a:pt x="5240045" y="2150122"/>
                </a:lnTo>
                <a:lnTo>
                  <a:pt x="5243804" y="2286000"/>
                </a:lnTo>
                <a:lnTo>
                  <a:pt x="5246371" y="2420645"/>
                </a:lnTo>
                <a:lnTo>
                  <a:pt x="5246395" y="2557754"/>
                </a:lnTo>
                <a:lnTo>
                  <a:pt x="5245077" y="2694927"/>
                </a:lnTo>
                <a:lnTo>
                  <a:pt x="5242572" y="2829572"/>
                </a:lnTo>
                <a:lnTo>
                  <a:pt x="5238750" y="2965450"/>
                </a:lnTo>
                <a:lnTo>
                  <a:pt x="5232400" y="3100095"/>
                </a:lnTo>
                <a:lnTo>
                  <a:pt x="5226050" y="3235972"/>
                </a:lnTo>
                <a:lnTo>
                  <a:pt x="5215877" y="3370554"/>
                </a:lnTo>
                <a:lnTo>
                  <a:pt x="5205704" y="3503904"/>
                </a:lnTo>
                <a:lnTo>
                  <a:pt x="5193004" y="3638550"/>
                </a:lnTo>
                <a:lnTo>
                  <a:pt x="5179072" y="3770604"/>
                </a:lnTo>
                <a:lnTo>
                  <a:pt x="5163845" y="3902722"/>
                </a:lnTo>
                <a:lnTo>
                  <a:pt x="5147322" y="4034777"/>
                </a:lnTo>
                <a:lnTo>
                  <a:pt x="5128272" y="4164304"/>
                </a:lnTo>
                <a:lnTo>
                  <a:pt x="5107927" y="4293895"/>
                </a:lnTo>
                <a:lnTo>
                  <a:pt x="5086350" y="4423422"/>
                </a:lnTo>
                <a:lnTo>
                  <a:pt x="5063477" y="4550422"/>
                </a:lnTo>
                <a:lnTo>
                  <a:pt x="5039372" y="4676127"/>
                </a:lnTo>
                <a:lnTo>
                  <a:pt x="5012677" y="4800600"/>
                </a:lnTo>
                <a:lnTo>
                  <a:pt x="4986045" y="4923777"/>
                </a:lnTo>
                <a:lnTo>
                  <a:pt x="4956822" y="5045722"/>
                </a:lnTo>
                <a:lnTo>
                  <a:pt x="4940603" y="5106695"/>
                </a:lnTo>
                <a:lnTo>
                  <a:pt x="4988886" y="5106695"/>
                </a:lnTo>
                <a:lnTo>
                  <a:pt x="5029200" y="4945354"/>
                </a:lnTo>
                <a:lnTo>
                  <a:pt x="5057127" y="4820945"/>
                </a:lnTo>
                <a:lnTo>
                  <a:pt x="5083822" y="4695177"/>
                </a:lnTo>
                <a:lnTo>
                  <a:pt x="5107927" y="4568177"/>
                </a:lnTo>
                <a:lnTo>
                  <a:pt x="5132095" y="4438650"/>
                </a:lnTo>
                <a:lnTo>
                  <a:pt x="5153672" y="4310354"/>
                </a:lnTo>
                <a:lnTo>
                  <a:pt x="5173954" y="4179595"/>
                </a:lnTo>
                <a:lnTo>
                  <a:pt x="5193004" y="4047477"/>
                </a:lnTo>
                <a:lnTo>
                  <a:pt x="5210822" y="3915422"/>
                </a:lnTo>
                <a:lnTo>
                  <a:pt x="5226050" y="3782072"/>
                </a:lnTo>
                <a:lnTo>
                  <a:pt x="5241277" y="3647427"/>
                </a:lnTo>
                <a:lnTo>
                  <a:pt x="5252745" y="3512845"/>
                </a:lnTo>
                <a:lnTo>
                  <a:pt x="5264150" y="3376904"/>
                </a:lnTo>
                <a:lnTo>
                  <a:pt x="5273027" y="3242322"/>
                </a:lnTo>
                <a:lnTo>
                  <a:pt x="5280672" y="3105150"/>
                </a:lnTo>
                <a:lnTo>
                  <a:pt x="5287022" y="2967977"/>
                </a:lnTo>
                <a:lnTo>
                  <a:pt x="5290845" y="2832100"/>
                </a:lnTo>
                <a:lnTo>
                  <a:pt x="5293372" y="2694927"/>
                </a:lnTo>
                <a:lnTo>
                  <a:pt x="5294604" y="2557754"/>
                </a:lnTo>
                <a:lnTo>
                  <a:pt x="5294604" y="2420645"/>
                </a:lnTo>
                <a:lnTo>
                  <a:pt x="5292077" y="2283472"/>
                </a:lnTo>
                <a:lnTo>
                  <a:pt x="5288254" y="2146300"/>
                </a:lnTo>
                <a:lnTo>
                  <a:pt x="5283200" y="2009127"/>
                </a:lnTo>
                <a:lnTo>
                  <a:pt x="5275554" y="1873250"/>
                </a:lnTo>
                <a:lnTo>
                  <a:pt x="5266580" y="1736077"/>
                </a:lnTo>
                <a:lnTo>
                  <a:pt x="5256504" y="1601495"/>
                </a:lnTo>
                <a:lnTo>
                  <a:pt x="5231104" y="1332204"/>
                </a:lnTo>
                <a:lnTo>
                  <a:pt x="5215877" y="1198854"/>
                </a:lnTo>
                <a:lnTo>
                  <a:pt x="5198122" y="1066800"/>
                </a:lnTo>
                <a:lnTo>
                  <a:pt x="5180304" y="934745"/>
                </a:lnTo>
                <a:lnTo>
                  <a:pt x="5160022" y="803922"/>
                </a:lnTo>
                <a:lnTo>
                  <a:pt x="5138445" y="674395"/>
                </a:lnTo>
                <a:lnTo>
                  <a:pt x="5115572" y="546100"/>
                </a:lnTo>
                <a:lnTo>
                  <a:pt x="5091404" y="419100"/>
                </a:lnTo>
                <a:lnTo>
                  <a:pt x="5064772" y="293395"/>
                </a:lnTo>
                <a:lnTo>
                  <a:pt x="5036845" y="168922"/>
                </a:lnTo>
                <a:lnTo>
                  <a:pt x="5007622" y="45745"/>
                </a:lnTo>
                <a:lnTo>
                  <a:pt x="4996051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972322" y="0"/>
            <a:ext cx="5198122" cy="5106695"/>
          </a:xfrm>
          <a:custGeom>
            <a:avLst/>
            <a:gdLst/>
            <a:ahLst/>
            <a:cxnLst/>
            <a:rect l="l" t="t" r="r" b="b"/>
            <a:pathLst>
              <a:path w="5198122" h="5106695">
                <a:moveTo>
                  <a:pt x="353790" y="0"/>
                </a:moveTo>
                <a:lnTo>
                  <a:pt x="306063" y="0"/>
                </a:lnTo>
                <a:lnTo>
                  <a:pt x="290804" y="59677"/>
                </a:lnTo>
                <a:lnTo>
                  <a:pt x="261581" y="181622"/>
                </a:lnTo>
                <a:lnTo>
                  <a:pt x="233654" y="304800"/>
                </a:lnTo>
                <a:lnTo>
                  <a:pt x="208254" y="429272"/>
                </a:lnTo>
                <a:lnTo>
                  <a:pt x="182854" y="554977"/>
                </a:lnTo>
                <a:lnTo>
                  <a:pt x="159981" y="681977"/>
                </a:lnTo>
                <a:lnTo>
                  <a:pt x="138404" y="811504"/>
                </a:lnTo>
                <a:lnTo>
                  <a:pt x="118122" y="941095"/>
                </a:lnTo>
                <a:lnTo>
                  <a:pt x="100304" y="1070622"/>
                </a:lnTo>
                <a:lnTo>
                  <a:pt x="82550" y="1202677"/>
                </a:lnTo>
                <a:lnTo>
                  <a:pt x="67322" y="1334795"/>
                </a:lnTo>
                <a:lnTo>
                  <a:pt x="53327" y="1466850"/>
                </a:lnTo>
                <a:lnTo>
                  <a:pt x="41166" y="1610372"/>
                </a:lnTo>
                <a:lnTo>
                  <a:pt x="30454" y="1736077"/>
                </a:lnTo>
                <a:lnTo>
                  <a:pt x="21577" y="1869427"/>
                </a:lnTo>
                <a:lnTo>
                  <a:pt x="13931" y="2005304"/>
                </a:lnTo>
                <a:lnTo>
                  <a:pt x="7581" y="2139950"/>
                </a:lnTo>
                <a:lnTo>
                  <a:pt x="3822" y="2275827"/>
                </a:lnTo>
                <a:lnTo>
                  <a:pt x="1231" y="2411704"/>
                </a:lnTo>
                <a:lnTo>
                  <a:pt x="0" y="2547645"/>
                </a:lnTo>
                <a:lnTo>
                  <a:pt x="119" y="2691104"/>
                </a:lnTo>
                <a:lnTo>
                  <a:pt x="2527" y="2819400"/>
                </a:lnTo>
                <a:lnTo>
                  <a:pt x="6350" y="2955277"/>
                </a:lnTo>
                <a:lnTo>
                  <a:pt x="11404" y="3091154"/>
                </a:lnTo>
                <a:lnTo>
                  <a:pt x="19050" y="3225800"/>
                </a:lnTo>
                <a:lnTo>
                  <a:pt x="27927" y="3361677"/>
                </a:lnTo>
                <a:lnTo>
                  <a:pt x="38209" y="3496322"/>
                </a:lnTo>
                <a:lnTo>
                  <a:pt x="49504" y="3629672"/>
                </a:lnTo>
                <a:lnTo>
                  <a:pt x="63500" y="3761727"/>
                </a:lnTo>
                <a:lnTo>
                  <a:pt x="77431" y="3895077"/>
                </a:lnTo>
                <a:lnTo>
                  <a:pt x="95250" y="4025900"/>
                </a:lnTo>
                <a:lnTo>
                  <a:pt x="113004" y="4156722"/>
                </a:lnTo>
                <a:lnTo>
                  <a:pt x="132054" y="4286250"/>
                </a:lnTo>
                <a:lnTo>
                  <a:pt x="153631" y="4414545"/>
                </a:lnTo>
                <a:lnTo>
                  <a:pt x="176504" y="4541545"/>
                </a:lnTo>
                <a:lnTo>
                  <a:pt x="200672" y="4667250"/>
                </a:lnTo>
                <a:lnTo>
                  <a:pt x="226072" y="4791722"/>
                </a:lnTo>
                <a:lnTo>
                  <a:pt x="254000" y="4916195"/>
                </a:lnTo>
                <a:lnTo>
                  <a:pt x="281927" y="5038077"/>
                </a:lnTo>
                <a:lnTo>
                  <a:pt x="299426" y="5106695"/>
                </a:lnTo>
                <a:lnTo>
                  <a:pt x="346238" y="5106695"/>
                </a:lnTo>
                <a:lnTo>
                  <a:pt x="323850" y="5015204"/>
                </a:lnTo>
                <a:lnTo>
                  <a:pt x="295922" y="4894554"/>
                </a:lnTo>
                <a:lnTo>
                  <a:pt x="269227" y="4772672"/>
                </a:lnTo>
                <a:lnTo>
                  <a:pt x="243827" y="4649495"/>
                </a:lnTo>
                <a:lnTo>
                  <a:pt x="219722" y="4523727"/>
                </a:lnTo>
                <a:lnTo>
                  <a:pt x="198081" y="4398022"/>
                </a:lnTo>
                <a:lnTo>
                  <a:pt x="177800" y="4271022"/>
                </a:lnTo>
                <a:lnTo>
                  <a:pt x="157454" y="4142727"/>
                </a:lnTo>
                <a:lnTo>
                  <a:pt x="139700" y="4013200"/>
                </a:lnTo>
                <a:lnTo>
                  <a:pt x="124472" y="3882377"/>
                </a:lnTo>
                <a:lnTo>
                  <a:pt x="109181" y="3751554"/>
                </a:lnTo>
                <a:lnTo>
                  <a:pt x="83781" y="3487445"/>
                </a:lnTo>
                <a:lnTo>
                  <a:pt x="73672" y="3354095"/>
                </a:lnTo>
                <a:lnTo>
                  <a:pt x="58381" y="3087395"/>
                </a:lnTo>
                <a:lnTo>
                  <a:pt x="53327" y="2952750"/>
                </a:lnTo>
                <a:lnTo>
                  <a:pt x="48272" y="2683522"/>
                </a:lnTo>
                <a:lnTo>
                  <a:pt x="47062" y="2557754"/>
                </a:lnTo>
                <a:lnTo>
                  <a:pt x="46989" y="2547645"/>
                </a:lnTo>
                <a:lnTo>
                  <a:pt x="48199" y="2421877"/>
                </a:lnTo>
                <a:lnTo>
                  <a:pt x="50800" y="2278354"/>
                </a:lnTo>
                <a:lnTo>
                  <a:pt x="54622" y="2145004"/>
                </a:lnTo>
                <a:lnTo>
                  <a:pt x="60972" y="2010422"/>
                </a:lnTo>
                <a:lnTo>
                  <a:pt x="68554" y="1875777"/>
                </a:lnTo>
                <a:lnTo>
                  <a:pt x="77431" y="1742427"/>
                </a:lnTo>
                <a:lnTo>
                  <a:pt x="87604" y="1609077"/>
                </a:lnTo>
                <a:lnTo>
                  <a:pt x="113004" y="1344904"/>
                </a:lnTo>
                <a:lnTo>
                  <a:pt x="128231" y="1214145"/>
                </a:lnTo>
                <a:lnTo>
                  <a:pt x="144754" y="1084554"/>
                </a:lnTo>
                <a:lnTo>
                  <a:pt x="163804" y="955027"/>
                </a:lnTo>
                <a:lnTo>
                  <a:pt x="182854" y="826795"/>
                </a:lnTo>
                <a:lnTo>
                  <a:pt x="204431" y="698500"/>
                </a:lnTo>
                <a:lnTo>
                  <a:pt x="227304" y="572795"/>
                </a:lnTo>
                <a:lnTo>
                  <a:pt x="251472" y="448322"/>
                </a:lnTo>
                <a:lnTo>
                  <a:pt x="276872" y="325145"/>
                </a:lnTo>
                <a:lnTo>
                  <a:pt x="303504" y="203200"/>
                </a:lnTo>
                <a:lnTo>
                  <a:pt x="332727" y="82550"/>
                </a:lnTo>
                <a:lnTo>
                  <a:pt x="353790" y="0"/>
                </a:lnTo>
                <a:close/>
              </a:path>
              <a:path w="5198122" h="5106695">
                <a:moveTo>
                  <a:pt x="4899563" y="0"/>
                </a:moveTo>
                <a:lnTo>
                  <a:pt x="4852201" y="0"/>
                </a:lnTo>
                <a:lnTo>
                  <a:pt x="4874272" y="90195"/>
                </a:lnTo>
                <a:lnTo>
                  <a:pt x="4902200" y="210845"/>
                </a:lnTo>
                <a:lnTo>
                  <a:pt x="4928831" y="332727"/>
                </a:lnTo>
                <a:lnTo>
                  <a:pt x="4954231" y="455904"/>
                </a:lnTo>
                <a:lnTo>
                  <a:pt x="4978400" y="581672"/>
                </a:lnTo>
                <a:lnTo>
                  <a:pt x="4999977" y="707377"/>
                </a:lnTo>
                <a:lnTo>
                  <a:pt x="5020322" y="834377"/>
                </a:lnTo>
                <a:lnTo>
                  <a:pt x="5040604" y="963904"/>
                </a:lnTo>
                <a:lnTo>
                  <a:pt x="5057127" y="1092200"/>
                </a:lnTo>
                <a:lnTo>
                  <a:pt x="5073650" y="1223022"/>
                </a:lnTo>
                <a:lnTo>
                  <a:pt x="5088877" y="1353845"/>
                </a:lnTo>
                <a:lnTo>
                  <a:pt x="5101577" y="1485900"/>
                </a:lnTo>
                <a:lnTo>
                  <a:pt x="5112981" y="1617954"/>
                </a:lnTo>
                <a:lnTo>
                  <a:pt x="5123154" y="1751304"/>
                </a:lnTo>
                <a:lnTo>
                  <a:pt x="5132031" y="1884654"/>
                </a:lnTo>
                <a:lnTo>
                  <a:pt x="5139677" y="2018004"/>
                </a:lnTo>
                <a:lnTo>
                  <a:pt x="5144731" y="2152650"/>
                </a:lnTo>
                <a:lnTo>
                  <a:pt x="5147322" y="2287295"/>
                </a:lnTo>
                <a:lnTo>
                  <a:pt x="5149850" y="2421877"/>
                </a:lnTo>
                <a:lnTo>
                  <a:pt x="5151000" y="2547645"/>
                </a:lnTo>
                <a:lnTo>
                  <a:pt x="5151070" y="2557754"/>
                </a:lnTo>
                <a:lnTo>
                  <a:pt x="5149919" y="2683522"/>
                </a:lnTo>
                <a:lnTo>
                  <a:pt x="5149801" y="2693695"/>
                </a:lnTo>
                <a:lnTo>
                  <a:pt x="5147322" y="2827045"/>
                </a:lnTo>
                <a:lnTo>
                  <a:pt x="5142204" y="2960395"/>
                </a:lnTo>
                <a:lnTo>
                  <a:pt x="5137150" y="3096272"/>
                </a:lnTo>
                <a:lnTo>
                  <a:pt x="5129504" y="3229622"/>
                </a:lnTo>
                <a:lnTo>
                  <a:pt x="5120627" y="3362972"/>
                </a:lnTo>
                <a:lnTo>
                  <a:pt x="5110454" y="3496322"/>
                </a:lnTo>
                <a:lnTo>
                  <a:pt x="5097754" y="3628377"/>
                </a:lnTo>
                <a:lnTo>
                  <a:pt x="5083822" y="3760495"/>
                </a:lnTo>
                <a:lnTo>
                  <a:pt x="5069827" y="3891254"/>
                </a:lnTo>
                <a:lnTo>
                  <a:pt x="5053304" y="4022077"/>
                </a:lnTo>
                <a:lnTo>
                  <a:pt x="5034254" y="4150372"/>
                </a:lnTo>
                <a:lnTo>
                  <a:pt x="5015204" y="4279900"/>
                </a:lnTo>
                <a:lnTo>
                  <a:pt x="4993627" y="4406900"/>
                </a:lnTo>
                <a:lnTo>
                  <a:pt x="4970754" y="4532604"/>
                </a:lnTo>
                <a:lnTo>
                  <a:pt x="4946650" y="4657077"/>
                </a:lnTo>
                <a:lnTo>
                  <a:pt x="4921250" y="4780254"/>
                </a:lnTo>
                <a:lnTo>
                  <a:pt x="4894554" y="4903495"/>
                </a:lnTo>
                <a:lnTo>
                  <a:pt x="4865331" y="5022850"/>
                </a:lnTo>
                <a:lnTo>
                  <a:pt x="4843937" y="5106695"/>
                </a:lnTo>
                <a:lnTo>
                  <a:pt x="4892330" y="5106695"/>
                </a:lnTo>
                <a:lnTo>
                  <a:pt x="4908550" y="5045722"/>
                </a:lnTo>
                <a:lnTo>
                  <a:pt x="4937772" y="4923777"/>
                </a:lnTo>
                <a:lnTo>
                  <a:pt x="4964404" y="4800600"/>
                </a:lnTo>
                <a:lnTo>
                  <a:pt x="4991100" y="4676127"/>
                </a:lnTo>
                <a:lnTo>
                  <a:pt x="5015204" y="4550422"/>
                </a:lnTo>
                <a:lnTo>
                  <a:pt x="5038077" y="4423422"/>
                </a:lnTo>
                <a:lnTo>
                  <a:pt x="5059654" y="4293895"/>
                </a:lnTo>
                <a:lnTo>
                  <a:pt x="5080000" y="4164304"/>
                </a:lnTo>
                <a:lnTo>
                  <a:pt x="5099050" y="4034777"/>
                </a:lnTo>
                <a:lnTo>
                  <a:pt x="5115572" y="3902722"/>
                </a:lnTo>
                <a:lnTo>
                  <a:pt x="5130800" y="3770604"/>
                </a:lnTo>
                <a:lnTo>
                  <a:pt x="5144731" y="3638550"/>
                </a:lnTo>
                <a:lnTo>
                  <a:pt x="5157431" y="3503904"/>
                </a:lnTo>
                <a:lnTo>
                  <a:pt x="5168275" y="3361677"/>
                </a:lnTo>
                <a:lnTo>
                  <a:pt x="5177777" y="3235972"/>
                </a:lnTo>
                <a:lnTo>
                  <a:pt x="5184127" y="3100095"/>
                </a:lnTo>
                <a:lnTo>
                  <a:pt x="5190477" y="2965450"/>
                </a:lnTo>
                <a:lnTo>
                  <a:pt x="5194300" y="2829572"/>
                </a:lnTo>
                <a:lnTo>
                  <a:pt x="5196827" y="2693695"/>
                </a:lnTo>
                <a:lnTo>
                  <a:pt x="5198122" y="2557754"/>
                </a:lnTo>
                <a:lnTo>
                  <a:pt x="5198122" y="2421877"/>
                </a:lnTo>
                <a:lnTo>
                  <a:pt x="5195531" y="2286000"/>
                </a:lnTo>
                <a:lnTo>
                  <a:pt x="5191772" y="2150122"/>
                </a:lnTo>
                <a:lnTo>
                  <a:pt x="5186654" y="2014245"/>
                </a:lnTo>
                <a:lnTo>
                  <a:pt x="5171427" y="1743722"/>
                </a:lnTo>
                <a:lnTo>
                  <a:pt x="5161254" y="1610372"/>
                </a:lnTo>
                <a:lnTo>
                  <a:pt x="5148554" y="1475727"/>
                </a:lnTo>
                <a:lnTo>
                  <a:pt x="5135854" y="1343672"/>
                </a:lnTo>
                <a:lnTo>
                  <a:pt x="5120627" y="1211554"/>
                </a:lnTo>
                <a:lnTo>
                  <a:pt x="5104104" y="1079500"/>
                </a:lnTo>
                <a:lnTo>
                  <a:pt x="5086350" y="948677"/>
                </a:lnTo>
                <a:lnTo>
                  <a:pt x="5066004" y="819150"/>
                </a:lnTo>
                <a:lnTo>
                  <a:pt x="5045722" y="690854"/>
                </a:lnTo>
                <a:lnTo>
                  <a:pt x="5022850" y="563854"/>
                </a:lnTo>
                <a:lnTo>
                  <a:pt x="4997450" y="438150"/>
                </a:lnTo>
                <a:lnTo>
                  <a:pt x="4972050" y="313677"/>
                </a:lnTo>
                <a:lnTo>
                  <a:pt x="4945354" y="189204"/>
                </a:lnTo>
                <a:lnTo>
                  <a:pt x="4899563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019300" y="0"/>
            <a:ext cx="5104104" cy="5106695"/>
          </a:xfrm>
          <a:custGeom>
            <a:avLst/>
            <a:gdLst/>
            <a:ahLst/>
            <a:cxnLst/>
            <a:rect l="l" t="t" r="r" b="b"/>
            <a:pathLst>
              <a:path w="5104104" h="5106695">
                <a:moveTo>
                  <a:pt x="354664" y="0"/>
                </a:moveTo>
                <a:lnTo>
                  <a:pt x="306813" y="0"/>
                </a:lnTo>
                <a:lnTo>
                  <a:pt x="285750" y="82550"/>
                </a:lnTo>
                <a:lnTo>
                  <a:pt x="256527" y="203200"/>
                </a:lnTo>
                <a:lnTo>
                  <a:pt x="229895" y="325145"/>
                </a:lnTo>
                <a:lnTo>
                  <a:pt x="204495" y="448322"/>
                </a:lnTo>
                <a:lnTo>
                  <a:pt x="180327" y="572795"/>
                </a:lnTo>
                <a:lnTo>
                  <a:pt x="157454" y="698500"/>
                </a:lnTo>
                <a:lnTo>
                  <a:pt x="135877" y="826795"/>
                </a:lnTo>
                <a:lnTo>
                  <a:pt x="116827" y="955027"/>
                </a:lnTo>
                <a:lnTo>
                  <a:pt x="97777" y="1084554"/>
                </a:lnTo>
                <a:lnTo>
                  <a:pt x="81254" y="1214145"/>
                </a:lnTo>
                <a:lnTo>
                  <a:pt x="66027" y="1344904"/>
                </a:lnTo>
                <a:lnTo>
                  <a:pt x="40627" y="1609077"/>
                </a:lnTo>
                <a:lnTo>
                  <a:pt x="30454" y="1742427"/>
                </a:lnTo>
                <a:lnTo>
                  <a:pt x="21577" y="1875777"/>
                </a:lnTo>
                <a:lnTo>
                  <a:pt x="13995" y="2010422"/>
                </a:lnTo>
                <a:lnTo>
                  <a:pt x="7645" y="2145004"/>
                </a:lnTo>
                <a:lnTo>
                  <a:pt x="3822" y="2278354"/>
                </a:lnTo>
                <a:lnTo>
                  <a:pt x="1295" y="2414295"/>
                </a:lnTo>
                <a:lnTo>
                  <a:pt x="0" y="2548877"/>
                </a:lnTo>
                <a:lnTo>
                  <a:pt x="1295" y="2683522"/>
                </a:lnTo>
                <a:lnTo>
                  <a:pt x="6350" y="2952750"/>
                </a:lnTo>
                <a:lnTo>
                  <a:pt x="11404" y="3087395"/>
                </a:lnTo>
                <a:lnTo>
                  <a:pt x="26695" y="3354095"/>
                </a:lnTo>
                <a:lnTo>
                  <a:pt x="36804" y="3487445"/>
                </a:lnTo>
                <a:lnTo>
                  <a:pt x="62204" y="3751554"/>
                </a:lnTo>
                <a:lnTo>
                  <a:pt x="77495" y="3882377"/>
                </a:lnTo>
                <a:lnTo>
                  <a:pt x="92722" y="4013200"/>
                </a:lnTo>
                <a:lnTo>
                  <a:pt x="110477" y="4142727"/>
                </a:lnTo>
                <a:lnTo>
                  <a:pt x="130822" y="4271022"/>
                </a:lnTo>
                <a:lnTo>
                  <a:pt x="151104" y="4398022"/>
                </a:lnTo>
                <a:lnTo>
                  <a:pt x="172745" y="4523727"/>
                </a:lnTo>
                <a:lnTo>
                  <a:pt x="196850" y="4649495"/>
                </a:lnTo>
                <a:lnTo>
                  <a:pt x="222250" y="4772672"/>
                </a:lnTo>
                <a:lnTo>
                  <a:pt x="248945" y="4894554"/>
                </a:lnTo>
                <a:lnTo>
                  <a:pt x="276872" y="5015204"/>
                </a:lnTo>
                <a:lnTo>
                  <a:pt x="299261" y="5106695"/>
                </a:lnTo>
                <a:lnTo>
                  <a:pt x="347999" y="5106695"/>
                </a:lnTo>
                <a:lnTo>
                  <a:pt x="320027" y="4993627"/>
                </a:lnTo>
                <a:lnTo>
                  <a:pt x="292100" y="4874272"/>
                </a:lnTo>
                <a:lnTo>
                  <a:pt x="265404" y="4752327"/>
                </a:lnTo>
                <a:lnTo>
                  <a:pt x="241300" y="4630445"/>
                </a:lnTo>
                <a:lnTo>
                  <a:pt x="195554" y="4381500"/>
                </a:lnTo>
                <a:lnTo>
                  <a:pt x="176504" y="4255795"/>
                </a:lnTo>
                <a:lnTo>
                  <a:pt x="157454" y="4127500"/>
                </a:lnTo>
                <a:lnTo>
                  <a:pt x="139700" y="4000500"/>
                </a:lnTo>
                <a:lnTo>
                  <a:pt x="123177" y="3870972"/>
                </a:lnTo>
                <a:lnTo>
                  <a:pt x="109245" y="3740150"/>
                </a:lnTo>
                <a:lnTo>
                  <a:pt x="96545" y="3610622"/>
                </a:lnTo>
                <a:lnTo>
                  <a:pt x="85077" y="3478504"/>
                </a:lnTo>
                <a:lnTo>
                  <a:pt x="74904" y="3347745"/>
                </a:lnTo>
                <a:lnTo>
                  <a:pt x="67322" y="3214395"/>
                </a:lnTo>
                <a:lnTo>
                  <a:pt x="59677" y="3082277"/>
                </a:lnTo>
                <a:lnTo>
                  <a:pt x="54622" y="2948927"/>
                </a:lnTo>
                <a:lnTo>
                  <a:pt x="50800" y="2815577"/>
                </a:lnTo>
                <a:lnTo>
                  <a:pt x="49504" y="2682227"/>
                </a:lnTo>
                <a:lnTo>
                  <a:pt x="48272" y="2548877"/>
                </a:lnTo>
                <a:lnTo>
                  <a:pt x="49504" y="2414295"/>
                </a:lnTo>
                <a:lnTo>
                  <a:pt x="52095" y="2280945"/>
                </a:lnTo>
                <a:lnTo>
                  <a:pt x="55854" y="2147595"/>
                </a:lnTo>
                <a:lnTo>
                  <a:pt x="62204" y="2015477"/>
                </a:lnTo>
                <a:lnTo>
                  <a:pt x="68554" y="1882127"/>
                </a:lnTo>
                <a:lnTo>
                  <a:pt x="77495" y="1750072"/>
                </a:lnTo>
                <a:lnTo>
                  <a:pt x="100304" y="1485900"/>
                </a:lnTo>
                <a:lnTo>
                  <a:pt x="113004" y="1356372"/>
                </a:lnTo>
                <a:lnTo>
                  <a:pt x="128295" y="1225550"/>
                </a:lnTo>
                <a:lnTo>
                  <a:pt x="144754" y="1097254"/>
                </a:lnTo>
                <a:lnTo>
                  <a:pt x="162572" y="969022"/>
                </a:lnTo>
                <a:lnTo>
                  <a:pt x="181622" y="842022"/>
                </a:lnTo>
                <a:lnTo>
                  <a:pt x="224777" y="590550"/>
                </a:lnTo>
                <a:lnTo>
                  <a:pt x="248945" y="467372"/>
                </a:lnTo>
                <a:lnTo>
                  <a:pt x="274345" y="345427"/>
                </a:lnTo>
                <a:lnTo>
                  <a:pt x="300977" y="223545"/>
                </a:lnTo>
                <a:lnTo>
                  <a:pt x="328904" y="104127"/>
                </a:lnTo>
                <a:lnTo>
                  <a:pt x="354664" y="0"/>
                </a:lnTo>
                <a:close/>
              </a:path>
              <a:path w="5104104" h="5106695">
                <a:moveTo>
                  <a:pt x="4805223" y="0"/>
                </a:moveTo>
                <a:lnTo>
                  <a:pt x="4756425" y="0"/>
                </a:lnTo>
                <a:lnTo>
                  <a:pt x="4784077" y="111772"/>
                </a:lnTo>
                <a:lnTo>
                  <a:pt x="4810772" y="231127"/>
                </a:lnTo>
                <a:lnTo>
                  <a:pt x="4837404" y="353072"/>
                </a:lnTo>
                <a:lnTo>
                  <a:pt x="4862804" y="474954"/>
                </a:lnTo>
                <a:lnTo>
                  <a:pt x="4885677" y="599427"/>
                </a:lnTo>
                <a:lnTo>
                  <a:pt x="4907254" y="723900"/>
                </a:lnTo>
                <a:lnTo>
                  <a:pt x="4927600" y="850900"/>
                </a:lnTo>
                <a:lnTo>
                  <a:pt x="4946650" y="977900"/>
                </a:lnTo>
                <a:lnTo>
                  <a:pt x="4964404" y="1106195"/>
                </a:lnTo>
                <a:lnTo>
                  <a:pt x="4979695" y="1234427"/>
                </a:lnTo>
                <a:lnTo>
                  <a:pt x="4994922" y="1365250"/>
                </a:lnTo>
                <a:lnTo>
                  <a:pt x="5007622" y="1494777"/>
                </a:lnTo>
                <a:lnTo>
                  <a:pt x="5019027" y="1626895"/>
                </a:lnTo>
                <a:lnTo>
                  <a:pt x="5029200" y="1757654"/>
                </a:lnTo>
                <a:lnTo>
                  <a:pt x="5044427" y="2023122"/>
                </a:lnTo>
                <a:lnTo>
                  <a:pt x="5049545" y="2156472"/>
                </a:lnTo>
                <a:lnTo>
                  <a:pt x="5054600" y="2423172"/>
                </a:lnTo>
                <a:lnTo>
                  <a:pt x="5055895" y="2556522"/>
                </a:lnTo>
                <a:lnTo>
                  <a:pt x="5054600" y="2691104"/>
                </a:lnTo>
                <a:lnTo>
                  <a:pt x="5052072" y="2824454"/>
                </a:lnTo>
                <a:lnTo>
                  <a:pt x="5048250" y="2957804"/>
                </a:lnTo>
                <a:lnTo>
                  <a:pt x="5041900" y="3091154"/>
                </a:lnTo>
                <a:lnTo>
                  <a:pt x="5034254" y="3223272"/>
                </a:lnTo>
                <a:lnTo>
                  <a:pt x="5025377" y="3355327"/>
                </a:lnTo>
                <a:lnTo>
                  <a:pt x="5015204" y="3487445"/>
                </a:lnTo>
                <a:lnTo>
                  <a:pt x="5003800" y="3619500"/>
                </a:lnTo>
                <a:lnTo>
                  <a:pt x="4991100" y="3749027"/>
                </a:lnTo>
                <a:lnTo>
                  <a:pt x="4975872" y="3879850"/>
                </a:lnTo>
                <a:lnTo>
                  <a:pt x="4959350" y="4008145"/>
                </a:lnTo>
                <a:lnTo>
                  <a:pt x="4941595" y="4136377"/>
                </a:lnTo>
                <a:lnTo>
                  <a:pt x="4922545" y="4263377"/>
                </a:lnTo>
                <a:lnTo>
                  <a:pt x="4900904" y="4389145"/>
                </a:lnTo>
                <a:lnTo>
                  <a:pt x="4878095" y="4514850"/>
                </a:lnTo>
                <a:lnTo>
                  <a:pt x="4855222" y="4638027"/>
                </a:lnTo>
                <a:lnTo>
                  <a:pt x="4829822" y="4761204"/>
                </a:lnTo>
                <a:lnTo>
                  <a:pt x="4803127" y="4881854"/>
                </a:lnTo>
                <a:lnTo>
                  <a:pt x="4775200" y="5001272"/>
                </a:lnTo>
                <a:lnTo>
                  <a:pt x="4749119" y="5106695"/>
                </a:lnTo>
                <a:lnTo>
                  <a:pt x="4796960" y="5106695"/>
                </a:lnTo>
                <a:lnTo>
                  <a:pt x="4818354" y="5022850"/>
                </a:lnTo>
                <a:lnTo>
                  <a:pt x="4847577" y="4903495"/>
                </a:lnTo>
                <a:lnTo>
                  <a:pt x="4874272" y="4780254"/>
                </a:lnTo>
                <a:lnTo>
                  <a:pt x="4899672" y="4657077"/>
                </a:lnTo>
                <a:lnTo>
                  <a:pt x="4923777" y="4532604"/>
                </a:lnTo>
                <a:lnTo>
                  <a:pt x="4946650" y="4406900"/>
                </a:lnTo>
                <a:lnTo>
                  <a:pt x="4968227" y="4279900"/>
                </a:lnTo>
                <a:lnTo>
                  <a:pt x="4987277" y="4150372"/>
                </a:lnTo>
                <a:lnTo>
                  <a:pt x="5006327" y="4022077"/>
                </a:lnTo>
                <a:lnTo>
                  <a:pt x="5022850" y="3891254"/>
                </a:lnTo>
                <a:lnTo>
                  <a:pt x="5036845" y="3760495"/>
                </a:lnTo>
                <a:lnTo>
                  <a:pt x="5050777" y="3628377"/>
                </a:lnTo>
                <a:lnTo>
                  <a:pt x="5063477" y="3496322"/>
                </a:lnTo>
                <a:lnTo>
                  <a:pt x="5073650" y="3362972"/>
                </a:lnTo>
                <a:lnTo>
                  <a:pt x="5082527" y="3229622"/>
                </a:lnTo>
                <a:lnTo>
                  <a:pt x="5090172" y="3096272"/>
                </a:lnTo>
                <a:lnTo>
                  <a:pt x="5095326" y="2957804"/>
                </a:lnTo>
                <a:lnTo>
                  <a:pt x="5100345" y="2827045"/>
                </a:lnTo>
                <a:lnTo>
                  <a:pt x="5102872" y="2691104"/>
                </a:lnTo>
                <a:lnTo>
                  <a:pt x="5104104" y="2556522"/>
                </a:lnTo>
                <a:lnTo>
                  <a:pt x="5102872" y="2421877"/>
                </a:lnTo>
                <a:lnTo>
                  <a:pt x="5100173" y="2278354"/>
                </a:lnTo>
                <a:lnTo>
                  <a:pt x="5097754" y="2152650"/>
                </a:lnTo>
                <a:lnTo>
                  <a:pt x="5092700" y="2018004"/>
                </a:lnTo>
                <a:lnTo>
                  <a:pt x="5085054" y="1884654"/>
                </a:lnTo>
                <a:lnTo>
                  <a:pt x="5076083" y="1750072"/>
                </a:lnTo>
                <a:lnTo>
                  <a:pt x="5066004" y="1617954"/>
                </a:lnTo>
                <a:lnTo>
                  <a:pt x="5054600" y="1485900"/>
                </a:lnTo>
                <a:lnTo>
                  <a:pt x="5041900" y="1353845"/>
                </a:lnTo>
                <a:lnTo>
                  <a:pt x="5026672" y="1223022"/>
                </a:lnTo>
                <a:lnTo>
                  <a:pt x="5010150" y="1092200"/>
                </a:lnTo>
                <a:lnTo>
                  <a:pt x="4993627" y="963904"/>
                </a:lnTo>
                <a:lnTo>
                  <a:pt x="4973345" y="834377"/>
                </a:lnTo>
                <a:lnTo>
                  <a:pt x="4953000" y="707377"/>
                </a:lnTo>
                <a:lnTo>
                  <a:pt x="4931422" y="581672"/>
                </a:lnTo>
                <a:lnTo>
                  <a:pt x="4907254" y="455904"/>
                </a:lnTo>
                <a:lnTo>
                  <a:pt x="4881854" y="332727"/>
                </a:lnTo>
                <a:lnTo>
                  <a:pt x="4855222" y="210845"/>
                </a:lnTo>
                <a:lnTo>
                  <a:pt x="4827295" y="90195"/>
                </a:lnTo>
                <a:lnTo>
                  <a:pt x="4805223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067572" y="0"/>
            <a:ext cx="5007622" cy="5106695"/>
          </a:xfrm>
          <a:custGeom>
            <a:avLst/>
            <a:gdLst/>
            <a:ahLst/>
            <a:cxnLst/>
            <a:rect l="l" t="t" r="r" b="b"/>
            <a:pathLst>
              <a:path w="5007622" h="5106695">
                <a:moveTo>
                  <a:pt x="354117" y="0"/>
                </a:moveTo>
                <a:lnTo>
                  <a:pt x="306392" y="0"/>
                </a:lnTo>
                <a:lnTo>
                  <a:pt x="280631" y="104127"/>
                </a:lnTo>
                <a:lnTo>
                  <a:pt x="252704" y="223545"/>
                </a:lnTo>
                <a:lnTo>
                  <a:pt x="226072" y="345427"/>
                </a:lnTo>
                <a:lnTo>
                  <a:pt x="200672" y="467372"/>
                </a:lnTo>
                <a:lnTo>
                  <a:pt x="176504" y="590550"/>
                </a:lnTo>
                <a:lnTo>
                  <a:pt x="133350" y="842022"/>
                </a:lnTo>
                <a:lnTo>
                  <a:pt x="114300" y="969022"/>
                </a:lnTo>
                <a:lnTo>
                  <a:pt x="96481" y="1097254"/>
                </a:lnTo>
                <a:lnTo>
                  <a:pt x="80022" y="1225550"/>
                </a:lnTo>
                <a:lnTo>
                  <a:pt x="64731" y="1356372"/>
                </a:lnTo>
                <a:lnTo>
                  <a:pt x="52031" y="1485900"/>
                </a:lnTo>
                <a:lnTo>
                  <a:pt x="29222" y="1750072"/>
                </a:lnTo>
                <a:lnTo>
                  <a:pt x="20281" y="1882127"/>
                </a:lnTo>
                <a:lnTo>
                  <a:pt x="13931" y="2015477"/>
                </a:lnTo>
                <a:lnTo>
                  <a:pt x="7581" y="2147595"/>
                </a:lnTo>
                <a:lnTo>
                  <a:pt x="3822" y="2280945"/>
                </a:lnTo>
                <a:lnTo>
                  <a:pt x="1231" y="2414295"/>
                </a:lnTo>
                <a:lnTo>
                  <a:pt x="0" y="2548877"/>
                </a:lnTo>
                <a:lnTo>
                  <a:pt x="1318" y="2691104"/>
                </a:lnTo>
                <a:lnTo>
                  <a:pt x="2527" y="2815577"/>
                </a:lnTo>
                <a:lnTo>
                  <a:pt x="6350" y="2948927"/>
                </a:lnTo>
                <a:lnTo>
                  <a:pt x="11404" y="3082277"/>
                </a:lnTo>
                <a:lnTo>
                  <a:pt x="19050" y="3214395"/>
                </a:lnTo>
                <a:lnTo>
                  <a:pt x="26631" y="3347745"/>
                </a:lnTo>
                <a:lnTo>
                  <a:pt x="36917" y="3479800"/>
                </a:lnTo>
                <a:lnTo>
                  <a:pt x="48272" y="3610622"/>
                </a:lnTo>
                <a:lnTo>
                  <a:pt x="60972" y="3740150"/>
                </a:lnTo>
                <a:lnTo>
                  <a:pt x="74904" y="3870972"/>
                </a:lnTo>
                <a:lnTo>
                  <a:pt x="91427" y="4000500"/>
                </a:lnTo>
                <a:lnTo>
                  <a:pt x="109181" y="4127500"/>
                </a:lnTo>
                <a:lnTo>
                  <a:pt x="128231" y="4255795"/>
                </a:lnTo>
                <a:lnTo>
                  <a:pt x="147281" y="4381500"/>
                </a:lnTo>
                <a:lnTo>
                  <a:pt x="193027" y="4630445"/>
                </a:lnTo>
                <a:lnTo>
                  <a:pt x="217131" y="4752327"/>
                </a:lnTo>
                <a:lnTo>
                  <a:pt x="243827" y="4874272"/>
                </a:lnTo>
                <a:lnTo>
                  <a:pt x="271754" y="4993627"/>
                </a:lnTo>
                <a:lnTo>
                  <a:pt x="299726" y="5106695"/>
                </a:lnTo>
                <a:lnTo>
                  <a:pt x="347594" y="5106695"/>
                </a:lnTo>
                <a:lnTo>
                  <a:pt x="342900" y="5088877"/>
                </a:lnTo>
                <a:lnTo>
                  <a:pt x="314972" y="4972050"/>
                </a:lnTo>
                <a:lnTo>
                  <a:pt x="286981" y="4852695"/>
                </a:lnTo>
                <a:lnTo>
                  <a:pt x="261581" y="4733277"/>
                </a:lnTo>
                <a:lnTo>
                  <a:pt x="237477" y="4611395"/>
                </a:lnTo>
                <a:lnTo>
                  <a:pt x="214604" y="4489450"/>
                </a:lnTo>
                <a:lnTo>
                  <a:pt x="193027" y="4364977"/>
                </a:lnTo>
                <a:lnTo>
                  <a:pt x="173977" y="4240504"/>
                </a:lnTo>
                <a:lnTo>
                  <a:pt x="154927" y="4113504"/>
                </a:lnTo>
                <a:lnTo>
                  <a:pt x="138404" y="3986504"/>
                </a:lnTo>
                <a:lnTo>
                  <a:pt x="121881" y="3858272"/>
                </a:lnTo>
                <a:lnTo>
                  <a:pt x="107950" y="3729977"/>
                </a:lnTo>
                <a:lnTo>
                  <a:pt x="95250" y="3600450"/>
                </a:lnTo>
                <a:lnTo>
                  <a:pt x="85077" y="3470922"/>
                </a:lnTo>
                <a:lnTo>
                  <a:pt x="74904" y="3340100"/>
                </a:lnTo>
                <a:lnTo>
                  <a:pt x="66027" y="3209277"/>
                </a:lnTo>
                <a:lnTo>
                  <a:pt x="59677" y="3077222"/>
                </a:lnTo>
                <a:lnTo>
                  <a:pt x="54622" y="2945104"/>
                </a:lnTo>
                <a:lnTo>
                  <a:pt x="50800" y="2813050"/>
                </a:lnTo>
                <a:lnTo>
                  <a:pt x="48296" y="2682227"/>
                </a:lnTo>
                <a:lnTo>
                  <a:pt x="48272" y="2548877"/>
                </a:lnTo>
                <a:lnTo>
                  <a:pt x="49528" y="2414295"/>
                </a:lnTo>
                <a:lnTo>
                  <a:pt x="52031" y="2283472"/>
                </a:lnTo>
                <a:lnTo>
                  <a:pt x="55854" y="2151354"/>
                </a:lnTo>
                <a:lnTo>
                  <a:pt x="62204" y="2019300"/>
                </a:lnTo>
                <a:lnTo>
                  <a:pt x="68554" y="1888477"/>
                </a:lnTo>
                <a:lnTo>
                  <a:pt x="77431" y="1756422"/>
                </a:lnTo>
                <a:lnTo>
                  <a:pt x="87604" y="1625600"/>
                </a:lnTo>
                <a:lnTo>
                  <a:pt x="99072" y="1496072"/>
                </a:lnTo>
                <a:lnTo>
                  <a:pt x="111772" y="1366545"/>
                </a:lnTo>
                <a:lnTo>
                  <a:pt x="142227" y="1109954"/>
                </a:lnTo>
                <a:lnTo>
                  <a:pt x="159981" y="982954"/>
                </a:lnTo>
                <a:lnTo>
                  <a:pt x="179031" y="857250"/>
                </a:lnTo>
                <a:lnTo>
                  <a:pt x="199377" y="732777"/>
                </a:lnTo>
                <a:lnTo>
                  <a:pt x="220954" y="608304"/>
                </a:lnTo>
                <a:lnTo>
                  <a:pt x="245122" y="486422"/>
                </a:lnTo>
                <a:lnTo>
                  <a:pt x="270522" y="364477"/>
                </a:lnTo>
                <a:lnTo>
                  <a:pt x="295922" y="243827"/>
                </a:lnTo>
                <a:lnTo>
                  <a:pt x="322554" y="125704"/>
                </a:lnTo>
                <a:lnTo>
                  <a:pt x="351777" y="8877"/>
                </a:lnTo>
                <a:lnTo>
                  <a:pt x="354117" y="0"/>
                </a:lnTo>
                <a:close/>
              </a:path>
              <a:path w="5007622" h="5106695">
                <a:moveTo>
                  <a:pt x="4708152" y="0"/>
                </a:moveTo>
                <a:lnTo>
                  <a:pt x="4660360" y="0"/>
                </a:lnTo>
                <a:lnTo>
                  <a:pt x="4664722" y="16522"/>
                </a:lnTo>
                <a:lnTo>
                  <a:pt x="4692650" y="133350"/>
                </a:lnTo>
                <a:lnTo>
                  <a:pt x="4745977" y="372122"/>
                </a:lnTo>
                <a:lnTo>
                  <a:pt x="4770081" y="494004"/>
                </a:lnTo>
                <a:lnTo>
                  <a:pt x="4792954" y="615950"/>
                </a:lnTo>
                <a:lnTo>
                  <a:pt x="4814531" y="740422"/>
                </a:lnTo>
                <a:lnTo>
                  <a:pt x="4833581" y="864895"/>
                </a:lnTo>
                <a:lnTo>
                  <a:pt x="4852631" y="991895"/>
                </a:lnTo>
                <a:lnTo>
                  <a:pt x="4869154" y="1118895"/>
                </a:lnTo>
                <a:lnTo>
                  <a:pt x="4885677" y="1247127"/>
                </a:lnTo>
                <a:lnTo>
                  <a:pt x="4899672" y="1375422"/>
                </a:lnTo>
                <a:lnTo>
                  <a:pt x="4912372" y="1504950"/>
                </a:lnTo>
                <a:lnTo>
                  <a:pt x="4922481" y="1634477"/>
                </a:lnTo>
                <a:lnTo>
                  <a:pt x="4932654" y="1765300"/>
                </a:lnTo>
                <a:lnTo>
                  <a:pt x="4947881" y="2028177"/>
                </a:lnTo>
                <a:lnTo>
                  <a:pt x="4953000" y="2160295"/>
                </a:lnTo>
                <a:lnTo>
                  <a:pt x="4956822" y="2292350"/>
                </a:lnTo>
                <a:lnTo>
                  <a:pt x="4958054" y="2424404"/>
                </a:lnTo>
                <a:lnTo>
                  <a:pt x="4959350" y="2556522"/>
                </a:lnTo>
                <a:lnTo>
                  <a:pt x="4958031" y="2691104"/>
                </a:lnTo>
                <a:lnTo>
                  <a:pt x="4955527" y="2821927"/>
                </a:lnTo>
                <a:lnTo>
                  <a:pt x="4951704" y="2954045"/>
                </a:lnTo>
                <a:lnTo>
                  <a:pt x="4945354" y="3086100"/>
                </a:lnTo>
                <a:lnTo>
                  <a:pt x="4939004" y="3216922"/>
                </a:lnTo>
                <a:lnTo>
                  <a:pt x="4930127" y="3348977"/>
                </a:lnTo>
                <a:lnTo>
                  <a:pt x="4919954" y="3479800"/>
                </a:lnTo>
                <a:lnTo>
                  <a:pt x="4908550" y="3609327"/>
                </a:lnTo>
                <a:lnTo>
                  <a:pt x="4894554" y="3738854"/>
                </a:lnTo>
                <a:lnTo>
                  <a:pt x="4880622" y="3867150"/>
                </a:lnTo>
                <a:lnTo>
                  <a:pt x="4864100" y="3995445"/>
                </a:lnTo>
                <a:lnTo>
                  <a:pt x="4847577" y="4122445"/>
                </a:lnTo>
                <a:lnTo>
                  <a:pt x="4828527" y="4248150"/>
                </a:lnTo>
                <a:lnTo>
                  <a:pt x="4808181" y="4372622"/>
                </a:lnTo>
                <a:lnTo>
                  <a:pt x="4786604" y="4497095"/>
                </a:lnTo>
                <a:lnTo>
                  <a:pt x="4762500" y="4618977"/>
                </a:lnTo>
                <a:lnTo>
                  <a:pt x="4737100" y="4740922"/>
                </a:lnTo>
                <a:lnTo>
                  <a:pt x="4711700" y="4861572"/>
                </a:lnTo>
                <a:lnTo>
                  <a:pt x="4683772" y="4979695"/>
                </a:lnTo>
                <a:lnTo>
                  <a:pt x="4655781" y="5096522"/>
                </a:lnTo>
                <a:lnTo>
                  <a:pt x="4653100" y="5106695"/>
                </a:lnTo>
                <a:lnTo>
                  <a:pt x="4700846" y="5106695"/>
                </a:lnTo>
                <a:lnTo>
                  <a:pt x="4726927" y="5001272"/>
                </a:lnTo>
                <a:lnTo>
                  <a:pt x="4754854" y="4881854"/>
                </a:lnTo>
                <a:lnTo>
                  <a:pt x="4781550" y="4761204"/>
                </a:lnTo>
                <a:lnTo>
                  <a:pt x="4806950" y="4638027"/>
                </a:lnTo>
                <a:lnTo>
                  <a:pt x="4829822" y="4514850"/>
                </a:lnTo>
                <a:lnTo>
                  <a:pt x="4852631" y="4389145"/>
                </a:lnTo>
                <a:lnTo>
                  <a:pt x="4874272" y="4263377"/>
                </a:lnTo>
                <a:lnTo>
                  <a:pt x="4893322" y="4136377"/>
                </a:lnTo>
                <a:lnTo>
                  <a:pt x="4911077" y="4008145"/>
                </a:lnTo>
                <a:lnTo>
                  <a:pt x="4927600" y="3879850"/>
                </a:lnTo>
                <a:lnTo>
                  <a:pt x="4942827" y="3749027"/>
                </a:lnTo>
                <a:lnTo>
                  <a:pt x="4955527" y="3619500"/>
                </a:lnTo>
                <a:lnTo>
                  <a:pt x="4966931" y="3487445"/>
                </a:lnTo>
                <a:lnTo>
                  <a:pt x="4977104" y="3355327"/>
                </a:lnTo>
                <a:lnTo>
                  <a:pt x="4985981" y="3223272"/>
                </a:lnTo>
                <a:lnTo>
                  <a:pt x="4993627" y="3091154"/>
                </a:lnTo>
                <a:lnTo>
                  <a:pt x="4999977" y="2957804"/>
                </a:lnTo>
                <a:lnTo>
                  <a:pt x="5003800" y="2824454"/>
                </a:lnTo>
                <a:lnTo>
                  <a:pt x="5006327" y="2691104"/>
                </a:lnTo>
                <a:lnTo>
                  <a:pt x="5007622" y="2556522"/>
                </a:lnTo>
                <a:lnTo>
                  <a:pt x="5006327" y="2423172"/>
                </a:lnTo>
                <a:lnTo>
                  <a:pt x="5001272" y="2156472"/>
                </a:lnTo>
                <a:lnTo>
                  <a:pt x="4996154" y="2023122"/>
                </a:lnTo>
                <a:lnTo>
                  <a:pt x="4980927" y="1757654"/>
                </a:lnTo>
                <a:lnTo>
                  <a:pt x="4970642" y="1625600"/>
                </a:lnTo>
                <a:lnTo>
                  <a:pt x="4959350" y="1494777"/>
                </a:lnTo>
                <a:lnTo>
                  <a:pt x="4946650" y="1365250"/>
                </a:lnTo>
                <a:lnTo>
                  <a:pt x="4931422" y="1234427"/>
                </a:lnTo>
                <a:lnTo>
                  <a:pt x="4916131" y="1106195"/>
                </a:lnTo>
                <a:lnTo>
                  <a:pt x="4898377" y="977900"/>
                </a:lnTo>
                <a:lnTo>
                  <a:pt x="4879327" y="850900"/>
                </a:lnTo>
                <a:lnTo>
                  <a:pt x="4858981" y="723900"/>
                </a:lnTo>
                <a:lnTo>
                  <a:pt x="4837404" y="599427"/>
                </a:lnTo>
                <a:lnTo>
                  <a:pt x="4814531" y="474954"/>
                </a:lnTo>
                <a:lnTo>
                  <a:pt x="4789131" y="353072"/>
                </a:lnTo>
                <a:lnTo>
                  <a:pt x="4762500" y="231127"/>
                </a:lnTo>
                <a:lnTo>
                  <a:pt x="4735804" y="111772"/>
                </a:lnTo>
                <a:lnTo>
                  <a:pt x="4708152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115845" y="0"/>
            <a:ext cx="4911077" cy="5106695"/>
          </a:xfrm>
          <a:custGeom>
            <a:avLst/>
            <a:gdLst/>
            <a:ahLst/>
            <a:cxnLst/>
            <a:rect l="l" t="t" r="r" b="b"/>
            <a:pathLst>
              <a:path w="4911077" h="5106695">
                <a:moveTo>
                  <a:pt x="354133" y="0"/>
                </a:moveTo>
                <a:lnTo>
                  <a:pt x="305844" y="0"/>
                </a:lnTo>
                <a:lnTo>
                  <a:pt x="303504" y="8877"/>
                </a:lnTo>
                <a:lnTo>
                  <a:pt x="274281" y="125704"/>
                </a:lnTo>
                <a:lnTo>
                  <a:pt x="247650" y="243827"/>
                </a:lnTo>
                <a:lnTo>
                  <a:pt x="222250" y="364477"/>
                </a:lnTo>
                <a:lnTo>
                  <a:pt x="196850" y="486422"/>
                </a:lnTo>
                <a:lnTo>
                  <a:pt x="172681" y="608304"/>
                </a:lnTo>
                <a:lnTo>
                  <a:pt x="151104" y="732777"/>
                </a:lnTo>
                <a:lnTo>
                  <a:pt x="130759" y="857250"/>
                </a:lnTo>
                <a:lnTo>
                  <a:pt x="111709" y="982954"/>
                </a:lnTo>
                <a:lnTo>
                  <a:pt x="93954" y="1109954"/>
                </a:lnTo>
                <a:lnTo>
                  <a:pt x="63500" y="1366545"/>
                </a:lnTo>
                <a:lnTo>
                  <a:pt x="50800" y="1496072"/>
                </a:lnTo>
                <a:lnTo>
                  <a:pt x="39331" y="1625600"/>
                </a:lnTo>
                <a:lnTo>
                  <a:pt x="29159" y="1756422"/>
                </a:lnTo>
                <a:lnTo>
                  <a:pt x="20281" y="1888477"/>
                </a:lnTo>
                <a:lnTo>
                  <a:pt x="13931" y="2019300"/>
                </a:lnTo>
                <a:lnTo>
                  <a:pt x="7581" y="2151354"/>
                </a:lnTo>
                <a:lnTo>
                  <a:pt x="3759" y="2283472"/>
                </a:lnTo>
                <a:lnTo>
                  <a:pt x="1231" y="2415527"/>
                </a:lnTo>
                <a:lnTo>
                  <a:pt x="0" y="2548877"/>
                </a:lnTo>
                <a:lnTo>
                  <a:pt x="0" y="2680995"/>
                </a:lnTo>
                <a:lnTo>
                  <a:pt x="2527" y="2813050"/>
                </a:lnTo>
                <a:lnTo>
                  <a:pt x="6350" y="2945104"/>
                </a:lnTo>
                <a:lnTo>
                  <a:pt x="11404" y="3077222"/>
                </a:lnTo>
                <a:lnTo>
                  <a:pt x="17754" y="3209277"/>
                </a:lnTo>
                <a:lnTo>
                  <a:pt x="26631" y="3340100"/>
                </a:lnTo>
                <a:lnTo>
                  <a:pt x="36804" y="3470922"/>
                </a:lnTo>
                <a:lnTo>
                  <a:pt x="46977" y="3600450"/>
                </a:lnTo>
                <a:lnTo>
                  <a:pt x="59677" y="3729977"/>
                </a:lnTo>
                <a:lnTo>
                  <a:pt x="73609" y="3858272"/>
                </a:lnTo>
                <a:lnTo>
                  <a:pt x="90131" y="3986504"/>
                </a:lnTo>
                <a:lnTo>
                  <a:pt x="106654" y="4113504"/>
                </a:lnTo>
                <a:lnTo>
                  <a:pt x="125704" y="4240504"/>
                </a:lnTo>
                <a:lnTo>
                  <a:pt x="144754" y="4364977"/>
                </a:lnTo>
                <a:lnTo>
                  <a:pt x="166331" y="4489450"/>
                </a:lnTo>
                <a:lnTo>
                  <a:pt x="189204" y="4611395"/>
                </a:lnTo>
                <a:lnTo>
                  <a:pt x="213309" y="4733277"/>
                </a:lnTo>
                <a:lnTo>
                  <a:pt x="238709" y="4852695"/>
                </a:lnTo>
                <a:lnTo>
                  <a:pt x="266700" y="4972050"/>
                </a:lnTo>
                <a:lnTo>
                  <a:pt x="294627" y="5088877"/>
                </a:lnTo>
                <a:lnTo>
                  <a:pt x="299321" y="5106695"/>
                </a:lnTo>
                <a:lnTo>
                  <a:pt x="347724" y="5106695"/>
                </a:lnTo>
                <a:lnTo>
                  <a:pt x="337781" y="5066004"/>
                </a:lnTo>
                <a:lnTo>
                  <a:pt x="308559" y="4950472"/>
                </a:lnTo>
                <a:lnTo>
                  <a:pt x="283159" y="4832350"/>
                </a:lnTo>
                <a:lnTo>
                  <a:pt x="257759" y="4712995"/>
                </a:lnTo>
                <a:lnTo>
                  <a:pt x="233654" y="4592345"/>
                </a:lnTo>
                <a:lnTo>
                  <a:pt x="212077" y="4471695"/>
                </a:lnTo>
                <a:lnTo>
                  <a:pt x="190500" y="4348454"/>
                </a:lnTo>
                <a:lnTo>
                  <a:pt x="171450" y="4225277"/>
                </a:lnTo>
                <a:lnTo>
                  <a:pt x="152400" y="4099572"/>
                </a:lnTo>
                <a:lnTo>
                  <a:pt x="135877" y="3973804"/>
                </a:lnTo>
                <a:lnTo>
                  <a:pt x="120650" y="3846804"/>
                </a:lnTo>
                <a:lnTo>
                  <a:pt x="106654" y="3719804"/>
                </a:lnTo>
                <a:lnTo>
                  <a:pt x="93954" y="3591572"/>
                </a:lnTo>
                <a:lnTo>
                  <a:pt x="73609" y="3332454"/>
                </a:lnTo>
                <a:lnTo>
                  <a:pt x="66027" y="3202927"/>
                </a:lnTo>
                <a:lnTo>
                  <a:pt x="59677" y="3072104"/>
                </a:lnTo>
                <a:lnTo>
                  <a:pt x="54559" y="2941345"/>
                </a:lnTo>
                <a:lnTo>
                  <a:pt x="50800" y="2810522"/>
                </a:lnTo>
                <a:lnTo>
                  <a:pt x="48234" y="2680995"/>
                </a:lnTo>
                <a:lnTo>
                  <a:pt x="48209" y="2548877"/>
                </a:lnTo>
                <a:lnTo>
                  <a:pt x="49529" y="2415527"/>
                </a:lnTo>
                <a:lnTo>
                  <a:pt x="52031" y="2286000"/>
                </a:lnTo>
                <a:lnTo>
                  <a:pt x="55854" y="2155177"/>
                </a:lnTo>
                <a:lnTo>
                  <a:pt x="60909" y="2024354"/>
                </a:lnTo>
                <a:lnTo>
                  <a:pt x="68554" y="1893595"/>
                </a:lnTo>
                <a:lnTo>
                  <a:pt x="86309" y="1634477"/>
                </a:lnTo>
                <a:lnTo>
                  <a:pt x="97777" y="1506245"/>
                </a:lnTo>
                <a:lnTo>
                  <a:pt x="111709" y="1377950"/>
                </a:lnTo>
                <a:lnTo>
                  <a:pt x="125704" y="1249654"/>
                </a:lnTo>
                <a:lnTo>
                  <a:pt x="140931" y="1123950"/>
                </a:lnTo>
                <a:lnTo>
                  <a:pt x="158750" y="996950"/>
                </a:lnTo>
                <a:lnTo>
                  <a:pt x="176504" y="872477"/>
                </a:lnTo>
                <a:lnTo>
                  <a:pt x="196850" y="749300"/>
                </a:lnTo>
                <a:lnTo>
                  <a:pt x="218427" y="626122"/>
                </a:lnTo>
                <a:lnTo>
                  <a:pt x="241300" y="504177"/>
                </a:lnTo>
                <a:lnTo>
                  <a:pt x="265404" y="384822"/>
                </a:lnTo>
                <a:lnTo>
                  <a:pt x="290804" y="265404"/>
                </a:lnTo>
                <a:lnTo>
                  <a:pt x="317500" y="148577"/>
                </a:lnTo>
                <a:lnTo>
                  <a:pt x="345427" y="33045"/>
                </a:lnTo>
                <a:lnTo>
                  <a:pt x="354133" y="0"/>
                </a:lnTo>
                <a:close/>
              </a:path>
              <a:path w="4911077" h="5106695">
                <a:moveTo>
                  <a:pt x="4612087" y="0"/>
                </a:moveTo>
                <a:lnTo>
                  <a:pt x="4563159" y="0"/>
                </a:lnTo>
                <a:lnTo>
                  <a:pt x="4573231" y="39395"/>
                </a:lnTo>
                <a:lnTo>
                  <a:pt x="4601159" y="154927"/>
                </a:lnTo>
                <a:lnTo>
                  <a:pt x="4627854" y="273050"/>
                </a:lnTo>
                <a:lnTo>
                  <a:pt x="4653254" y="392404"/>
                </a:lnTo>
                <a:lnTo>
                  <a:pt x="4677359" y="513054"/>
                </a:lnTo>
                <a:lnTo>
                  <a:pt x="4699000" y="633704"/>
                </a:lnTo>
                <a:lnTo>
                  <a:pt x="4720577" y="756945"/>
                </a:lnTo>
                <a:lnTo>
                  <a:pt x="4739627" y="880122"/>
                </a:lnTo>
                <a:lnTo>
                  <a:pt x="4758677" y="1005827"/>
                </a:lnTo>
                <a:lnTo>
                  <a:pt x="4775200" y="1131595"/>
                </a:lnTo>
                <a:lnTo>
                  <a:pt x="4790427" y="1258595"/>
                </a:lnTo>
                <a:lnTo>
                  <a:pt x="4804359" y="1385595"/>
                </a:lnTo>
                <a:lnTo>
                  <a:pt x="4815827" y="1513827"/>
                </a:lnTo>
                <a:lnTo>
                  <a:pt x="4827231" y="1643354"/>
                </a:lnTo>
                <a:lnTo>
                  <a:pt x="4837404" y="1772945"/>
                </a:lnTo>
                <a:lnTo>
                  <a:pt x="4845050" y="1902472"/>
                </a:lnTo>
                <a:lnTo>
                  <a:pt x="4851400" y="2033295"/>
                </a:lnTo>
                <a:lnTo>
                  <a:pt x="4856454" y="2164054"/>
                </a:lnTo>
                <a:lnTo>
                  <a:pt x="4860277" y="2294877"/>
                </a:lnTo>
                <a:lnTo>
                  <a:pt x="4861509" y="2425700"/>
                </a:lnTo>
                <a:lnTo>
                  <a:pt x="4862804" y="2556522"/>
                </a:lnTo>
                <a:lnTo>
                  <a:pt x="4861484" y="2689872"/>
                </a:lnTo>
                <a:lnTo>
                  <a:pt x="4858981" y="2819400"/>
                </a:lnTo>
                <a:lnTo>
                  <a:pt x="4855159" y="2950222"/>
                </a:lnTo>
                <a:lnTo>
                  <a:pt x="4842459" y="3211804"/>
                </a:lnTo>
                <a:lnTo>
                  <a:pt x="4824704" y="3470922"/>
                </a:lnTo>
                <a:lnTo>
                  <a:pt x="4813300" y="3599154"/>
                </a:lnTo>
                <a:lnTo>
                  <a:pt x="4785309" y="3855745"/>
                </a:lnTo>
                <a:lnTo>
                  <a:pt x="4770081" y="3981450"/>
                </a:lnTo>
                <a:lnTo>
                  <a:pt x="4752327" y="4108450"/>
                </a:lnTo>
                <a:lnTo>
                  <a:pt x="4734509" y="4232922"/>
                </a:lnTo>
                <a:lnTo>
                  <a:pt x="4714227" y="4356100"/>
                </a:lnTo>
                <a:lnTo>
                  <a:pt x="4692650" y="4479277"/>
                </a:lnTo>
                <a:lnTo>
                  <a:pt x="4669777" y="4601222"/>
                </a:lnTo>
                <a:lnTo>
                  <a:pt x="4645609" y="4720577"/>
                </a:lnTo>
                <a:lnTo>
                  <a:pt x="4620209" y="4839995"/>
                </a:lnTo>
                <a:lnTo>
                  <a:pt x="4593577" y="4956822"/>
                </a:lnTo>
                <a:lnTo>
                  <a:pt x="4565650" y="5073650"/>
                </a:lnTo>
                <a:lnTo>
                  <a:pt x="4556826" y="5106695"/>
                </a:lnTo>
                <a:lnTo>
                  <a:pt x="4604827" y="5106695"/>
                </a:lnTo>
                <a:lnTo>
                  <a:pt x="4635500" y="4979695"/>
                </a:lnTo>
                <a:lnTo>
                  <a:pt x="4663427" y="4861572"/>
                </a:lnTo>
                <a:lnTo>
                  <a:pt x="4688827" y="4740922"/>
                </a:lnTo>
                <a:lnTo>
                  <a:pt x="4714227" y="4618977"/>
                </a:lnTo>
                <a:lnTo>
                  <a:pt x="4738331" y="4497095"/>
                </a:lnTo>
                <a:lnTo>
                  <a:pt x="4759909" y="4372622"/>
                </a:lnTo>
                <a:lnTo>
                  <a:pt x="4780254" y="4248150"/>
                </a:lnTo>
                <a:lnTo>
                  <a:pt x="4799304" y="4122445"/>
                </a:lnTo>
                <a:lnTo>
                  <a:pt x="4815827" y="3995445"/>
                </a:lnTo>
                <a:lnTo>
                  <a:pt x="4832350" y="3867150"/>
                </a:lnTo>
                <a:lnTo>
                  <a:pt x="4846281" y="3738854"/>
                </a:lnTo>
                <a:lnTo>
                  <a:pt x="4860277" y="3609327"/>
                </a:lnTo>
                <a:lnTo>
                  <a:pt x="4871681" y="3479800"/>
                </a:lnTo>
                <a:lnTo>
                  <a:pt x="4881854" y="3348977"/>
                </a:lnTo>
                <a:lnTo>
                  <a:pt x="4890731" y="3216922"/>
                </a:lnTo>
                <a:lnTo>
                  <a:pt x="4897081" y="3086100"/>
                </a:lnTo>
                <a:lnTo>
                  <a:pt x="4903431" y="2954045"/>
                </a:lnTo>
                <a:lnTo>
                  <a:pt x="4907254" y="2821927"/>
                </a:lnTo>
                <a:lnTo>
                  <a:pt x="4909781" y="2689872"/>
                </a:lnTo>
                <a:lnTo>
                  <a:pt x="4911077" y="2556522"/>
                </a:lnTo>
                <a:lnTo>
                  <a:pt x="4909699" y="2415527"/>
                </a:lnTo>
                <a:lnTo>
                  <a:pt x="4908550" y="2292350"/>
                </a:lnTo>
                <a:lnTo>
                  <a:pt x="4904727" y="2160295"/>
                </a:lnTo>
                <a:lnTo>
                  <a:pt x="4899609" y="2028177"/>
                </a:lnTo>
                <a:lnTo>
                  <a:pt x="4884381" y="1765300"/>
                </a:lnTo>
                <a:lnTo>
                  <a:pt x="4874209" y="1634477"/>
                </a:lnTo>
                <a:lnTo>
                  <a:pt x="4864100" y="1504950"/>
                </a:lnTo>
                <a:lnTo>
                  <a:pt x="4851400" y="1375422"/>
                </a:lnTo>
                <a:lnTo>
                  <a:pt x="4837404" y="1247127"/>
                </a:lnTo>
                <a:lnTo>
                  <a:pt x="4820881" y="1118895"/>
                </a:lnTo>
                <a:lnTo>
                  <a:pt x="4804359" y="991895"/>
                </a:lnTo>
                <a:lnTo>
                  <a:pt x="4785309" y="864895"/>
                </a:lnTo>
                <a:lnTo>
                  <a:pt x="4766259" y="740422"/>
                </a:lnTo>
                <a:lnTo>
                  <a:pt x="4744681" y="615950"/>
                </a:lnTo>
                <a:lnTo>
                  <a:pt x="4721809" y="494004"/>
                </a:lnTo>
                <a:lnTo>
                  <a:pt x="4697704" y="372122"/>
                </a:lnTo>
                <a:lnTo>
                  <a:pt x="4644377" y="133350"/>
                </a:lnTo>
                <a:lnTo>
                  <a:pt x="4616450" y="16522"/>
                </a:lnTo>
                <a:lnTo>
                  <a:pt x="4612087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164054" y="0"/>
            <a:ext cx="4814595" cy="5106695"/>
          </a:xfrm>
          <a:custGeom>
            <a:avLst/>
            <a:gdLst/>
            <a:ahLst/>
            <a:cxnLst/>
            <a:rect l="l" t="t" r="r" b="b"/>
            <a:pathLst>
              <a:path w="4814595" h="5106695">
                <a:moveTo>
                  <a:pt x="353227" y="0"/>
                </a:moveTo>
                <a:lnTo>
                  <a:pt x="305924" y="0"/>
                </a:lnTo>
                <a:lnTo>
                  <a:pt x="297218" y="33045"/>
                </a:lnTo>
                <a:lnTo>
                  <a:pt x="269290" y="148577"/>
                </a:lnTo>
                <a:lnTo>
                  <a:pt x="242595" y="265404"/>
                </a:lnTo>
                <a:lnTo>
                  <a:pt x="217195" y="384822"/>
                </a:lnTo>
                <a:lnTo>
                  <a:pt x="193090" y="504177"/>
                </a:lnTo>
                <a:lnTo>
                  <a:pt x="170218" y="626122"/>
                </a:lnTo>
                <a:lnTo>
                  <a:pt x="148640" y="749300"/>
                </a:lnTo>
                <a:lnTo>
                  <a:pt x="128295" y="872477"/>
                </a:lnTo>
                <a:lnTo>
                  <a:pt x="110540" y="996950"/>
                </a:lnTo>
                <a:lnTo>
                  <a:pt x="92722" y="1123950"/>
                </a:lnTo>
                <a:lnTo>
                  <a:pt x="77495" y="1249654"/>
                </a:lnTo>
                <a:lnTo>
                  <a:pt x="63500" y="1377950"/>
                </a:lnTo>
                <a:lnTo>
                  <a:pt x="49568" y="1506245"/>
                </a:lnTo>
                <a:lnTo>
                  <a:pt x="38100" y="1634477"/>
                </a:lnTo>
                <a:lnTo>
                  <a:pt x="20345" y="1893595"/>
                </a:lnTo>
                <a:lnTo>
                  <a:pt x="12700" y="2024354"/>
                </a:lnTo>
                <a:lnTo>
                  <a:pt x="7645" y="2155177"/>
                </a:lnTo>
                <a:lnTo>
                  <a:pt x="3822" y="2286000"/>
                </a:lnTo>
                <a:lnTo>
                  <a:pt x="1295" y="2416822"/>
                </a:lnTo>
                <a:lnTo>
                  <a:pt x="0" y="2548877"/>
                </a:lnTo>
                <a:lnTo>
                  <a:pt x="125" y="2686050"/>
                </a:lnTo>
                <a:lnTo>
                  <a:pt x="2590" y="2810522"/>
                </a:lnTo>
                <a:lnTo>
                  <a:pt x="6350" y="2941345"/>
                </a:lnTo>
                <a:lnTo>
                  <a:pt x="11468" y="3072104"/>
                </a:lnTo>
                <a:lnTo>
                  <a:pt x="17818" y="3202927"/>
                </a:lnTo>
                <a:lnTo>
                  <a:pt x="25400" y="3332454"/>
                </a:lnTo>
                <a:lnTo>
                  <a:pt x="45745" y="3591572"/>
                </a:lnTo>
                <a:lnTo>
                  <a:pt x="58445" y="3719804"/>
                </a:lnTo>
                <a:lnTo>
                  <a:pt x="72440" y="3846804"/>
                </a:lnTo>
                <a:lnTo>
                  <a:pt x="87668" y="3973804"/>
                </a:lnTo>
                <a:lnTo>
                  <a:pt x="104190" y="4099572"/>
                </a:lnTo>
                <a:lnTo>
                  <a:pt x="123240" y="4225277"/>
                </a:lnTo>
                <a:lnTo>
                  <a:pt x="142290" y="4348454"/>
                </a:lnTo>
                <a:lnTo>
                  <a:pt x="163868" y="4471695"/>
                </a:lnTo>
                <a:lnTo>
                  <a:pt x="185445" y="4592345"/>
                </a:lnTo>
                <a:lnTo>
                  <a:pt x="209550" y="4712995"/>
                </a:lnTo>
                <a:lnTo>
                  <a:pt x="234950" y="4832350"/>
                </a:lnTo>
                <a:lnTo>
                  <a:pt x="260350" y="4950472"/>
                </a:lnTo>
                <a:lnTo>
                  <a:pt x="289572" y="5066004"/>
                </a:lnTo>
                <a:lnTo>
                  <a:pt x="299514" y="5106695"/>
                </a:lnTo>
                <a:lnTo>
                  <a:pt x="347188" y="5106695"/>
                </a:lnTo>
                <a:lnTo>
                  <a:pt x="331495" y="5043195"/>
                </a:lnTo>
                <a:lnTo>
                  <a:pt x="303568" y="4927600"/>
                </a:lnTo>
                <a:lnTo>
                  <a:pt x="278168" y="4812004"/>
                </a:lnTo>
                <a:lnTo>
                  <a:pt x="252768" y="4693945"/>
                </a:lnTo>
                <a:lnTo>
                  <a:pt x="229895" y="4574527"/>
                </a:lnTo>
                <a:lnTo>
                  <a:pt x="208318" y="4453877"/>
                </a:lnTo>
                <a:lnTo>
                  <a:pt x="186740" y="4331995"/>
                </a:lnTo>
                <a:lnTo>
                  <a:pt x="167690" y="4210050"/>
                </a:lnTo>
                <a:lnTo>
                  <a:pt x="149872" y="4085577"/>
                </a:lnTo>
                <a:lnTo>
                  <a:pt x="133350" y="3961104"/>
                </a:lnTo>
                <a:lnTo>
                  <a:pt x="119418" y="3835400"/>
                </a:lnTo>
                <a:lnTo>
                  <a:pt x="105422" y="3709695"/>
                </a:lnTo>
                <a:lnTo>
                  <a:pt x="92722" y="3581400"/>
                </a:lnTo>
                <a:lnTo>
                  <a:pt x="82550" y="3454400"/>
                </a:lnTo>
                <a:lnTo>
                  <a:pt x="72440" y="3326104"/>
                </a:lnTo>
                <a:lnTo>
                  <a:pt x="64795" y="3196577"/>
                </a:lnTo>
                <a:lnTo>
                  <a:pt x="58445" y="3068345"/>
                </a:lnTo>
                <a:lnTo>
                  <a:pt x="53390" y="2938754"/>
                </a:lnTo>
                <a:lnTo>
                  <a:pt x="50800" y="2809227"/>
                </a:lnTo>
                <a:lnTo>
                  <a:pt x="48297" y="2679700"/>
                </a:lnTo>
                <a:lnTo>
                  <a:pt x="48272" y="2548877"/>
                </a:lnTo>
                <a:lnTo>
                  <a:pt x="49591" y="2416822"/>
                </a:lnTo>
                <a:lnTo>
                  <a:pt x="50800" y="2288527"/>
                </a:lnTo>
                <a:lnTo>
                  <a:pt x="55918" y="2159000"/>
                </a:lnTo>
                <a:lnTo>
                  <a:pt x="60972" y="2029472"/>
                </a:lnTo>
                <a:lnTo>
                  <a:pt x="67322" y="1899945"/>
                </a:lnTo>
                <a:lnTo>
                  <a:pt x="76200" y="1771650"/>
                </a:lnTo>
                <a:lnTo>
                  <a:pt x="85140" y="1643354"/>
                </a:lnTo>
                <a:lnTo>
                  <a:pt x="96545" y="1515122"/>
                </a:lnTo>
                <a:lnTo>
                  <a:pt x="109245" y="1388122"/>
                </a:lnTo>
                <a:lnTo>
                  <a:pt x="123240" y="1262354"/>
                </a:lnTo>
                <a:lnTo>
                  <a:pt x="138468" y="1136650"/>
                </a:lnTo>
                <a:lnTo>
                  <a:pt x="154990" y="1012177"/>
                </a:lnTo>
                <a:lnTo>
                  <a:pt x="174040" y="887704"/>
                </a:lnTo>
                <a:lnTo>
                  <a:pt x="193090" y="765822"/>
                </a:lnTo>
                <a:lnTo>
                  <a:pt x="214668" y="643877"/>
                </a:lnTo>
                <a:lnTo>
                  <a:pt x="237540" y="523227"/>
                </a:lnTo>
                <a:lnTo>
                  <a:pt x="260350" y="405104"/>
                </a:lnTo>
                <a:lnTo>
                  <a:pt x="285750" y="287045"/>
                </a:lnTo>
                <a:lnTo>
                  <a:pt x="312445" y="170154"/>
                </a:lnTo>
                <a:lnTo>
                  <a:pt x="339140" y="54622"/>
                </a:lnTo>
                <a:lnTo>
                  <a:pt x="353227" y="0"/>
                </a:lnTo>
                <a:close/>
              </a:path>
              <a:path w="4814595" h="5106695">
                <a:moveTo>
                  <a:pt x="4514950" y="0"/>
                </a:moveTo>
                <a:lnTo>
                  <a:pt x="4467727" y="0"/>
                </a:lnTo>
                <a:lnTo>
                  <a:pt x="4483100" y="62204"/>
                </a:lnTo>
                <a:lnTo>
                  <a:pt x="4511090" y="177800"/>
                </a:lnTo>
                <a:lnTo>
                  <a:pt x="4536490" y="293395"/>
                </a:lnTo>
                <a:lnTo>
                  <a:pt x="4560595" y="411454"/>
                </a:lnTo>
                <a:lnTo>
                  <a:pt x="4584700" y="530872"/>
                </a:lnTo>
                <a:lnTo>
                  <a:pt x="4606340" y="651522"/>
                </a:lnTo>
                <a:lnTo>
                  <a:pt x="4627918" y="773404"/>
                </a:lnTo>
                <a:lnTo>
                  <a:pt x="4646968" y="896645"/>
                </a:lnTo>
                <a:lnTo>
                  <a:pt x="4663490" y="1019822"/>
                </a:lnTo>
                <a:lnTo>
                  <a:pt x="4681245" y="1144295"/>
                </a:lnTo>
                <a:lnTo>
                  <a:pt x="4695240" y="1270000"/>
                </a:lnTo>
                <a:lnTo>
                  <a:pt x="4709172" y="1397000"/>
                </a:lnTo>
                <a:lnTo>
                  <a:pt x="4721872" y="1524000"/>
                </a:lnTo>
                <a:lnTo>
                  <a:pt x="4732045" y="1651000"/>
                </a:lnTo>
                <a:lnTo>
                  <a:pt x="4740922" y="1779295"/>
                </a:lnTo>
                <a:lnTo>
                  <a:pt x="4748568" y="1908822"/>
                </a:lnTo>
                <a:lnTo>
                  <a:pt x="4754918" y="2037054"/>
                </a:lnTo>
                <a:lnTo>
                  <a:pt x="4759972" y="2166645"/>
                </a:lnTo>
                <a:lnTo>
                  <a:pt x="4763795" y="2297404"/>
                </a:lnTo>
                <a:lnTo>
                  <a:pt x="4766297" y="2425700"/>
                </a:lnTo>
                <a:lnTo>
                  <a:pt x="4766322" y="2556522"/>
                </a:lnTo>
                <a:lnTo>
                  <a:pt x="4765163" y="2678404"/>
                </a:lnTo>
                <a:lnTo>
                  <a:pt x="4762500" y="2816872"/>
                </a:lnTo>
                <a:lnTo>
                  <a:pt x="4758740" y="2946400"/>
                </a:lnTo>
                <a:lnTo>
                  <a:pt x="4753622" y="3075927"/>
                </a:lnTo>
                <a:lnTo>
                  <a:pt x="4747272" y="3205454"/>
                </a:lnTo>
                <a:lnTo>
                  <a:pt x="4738395" y="3333750"/>
                </a:lnTo>
                <a:lnTo>
                  <a:pt x="4718050" y="3590277"/>
                </a:lnTo>
                <a:lnTo>
                  <a:pt x="4705350" y="3717277"/>
                </a:lnTo>
                <a:lnTo>
                  <a:pt x="4691418" y="3843045"/>
                </a:lnTo>
                <a:lnTo>
                  <a:pt x="4676190" y="3968750"/>
                </a:lnTo>
                <a:lnTo>
                  <a:pt x="4659668" y="4094454"/>
                </a:lnTo>
                <a:lnTo>
                  <a:pt x="4640618" y="4217695"/>
                </a:lnTo>
                <a:lnTo>
                  <a:pt x="4620272" y="4339577"/>
                </a:lnTo>
                <a:lnTo>
                  <a:pt x="4599990" y="4461522"/>
                </a:lnTo>
                <a:lnTo>
                  <a:pt x="4577118" y="4582172"/>
                </a:lnTo>
                <a:lnTo>
                  <a:pt x="4554245" y="4700295"/>
                </a:lnTo>
                <a:lnTo>
                  <a:pt x="4528845" y="4818354"/>
                </a:lnTo>
                <a:lnTo>
                  <a:pt x="4502150" y="4935245"/>
                </a:lnTo>
                <a:lnTo>
                  <a:pt x="4474222" y="5050777"/>
                </a:lnTo>
                <a:lnTo>
                  <a:pt x="4459770" y="5106695"/>
                </a:lnTo>
                <a:lnTo>
                  <a:pt x="4508617" y="5106695"/>
                </a:lnTo>
                <a:lnTo>
                  <a:pt x="4545368" y="4956822"/>
                </a:lnTo>
                <a:lnTo>
                  <a:pt x="4572000" y="4839995"/>
                </a:lnTo>
                <a:lnTo>
                  <a:pt x="4597400" y="4720577"/>
                </a:lnTo>
                <a:lnTo>
                  <a:pt x="4621568" y="4601222"/>
                </a:lnTo>
                <a:lnTo>
                  <a:pt x="4644440" y="4479277"/>
                </a:lnTo>
                <a:lnTo>
                  <a:pt x="4666018" y="4356100"/>
                </a:lnTo>
                <a:lnTo>
                  <a:pt x="4686300" y="4232922"/>
                </a:lnTo>
                <a:lnTo>
                  <a:pt x="4704118" y="4108450"/>
                </a:lnTo>
                <a:lnTo>
                  <a:pt x="4721872" y="3981450"/>
                </a:lnTo>
                <a:lnTo>
                  <a:pt x="4737100" y="3855745"/>
                </a:lnTo>
                <a:lnTo>
                  <a:pt x="4765090" y="3599154"/>
                </a:lnTo>
                <a:lnTo>
                  <a:pt x="4776495" y="3470922"/>
                </a:lnTo>
                <a:lnTo>
                  <a:pt x="4794250" y="3211804"/>
                </a:lnTo>
                <a:lnTo>
                  <a:pt x="4806950" y="2950222"/>
                </a:lnTo>
                <a:lnTo>
                  <a:pt x="4810772" y="2819400"/>
                </a:lnTo>
                <a:lnTo>
                  <a:pt x="4813300" y="2688577"/>
                </a:lnTo>
                <a:lnTo>
                  <a:pt x="4814595" y="2556522"/>
                </a:lnTo>
                <a:lnTo>
                  <a:pt x="4813216" y="2416822"/>
                </a:lnTo>
                <a:lnTo>
                  <a:pt x="4812068" y="2294877"/>
                </a:lnTo>
                <a:lnTo>
                  <a:pt x="4808245" y="2164054"/>
                </a:lnTo>
                <a:lnTo>
                  <a:pt x="4803190" y="2033295"/>
                </a:lnTo>
                <a:lnTo>
                  <a:pt x="4796840" y="1902472"/>
                </a:lnTo>
                <a:lnTo>
                  <a:pt x="4789195" y="1772945"/>
                </a:lnTo>
                <a:lnTo>
                  <a:pt x="4779022" y="1643354"/>
                </a:lnTo>
                <a:lnTo>
                  <a:pt x="4767618" y="1513827"/>
                </a:lnTo>
                <a:lnTo>
                  <a:pt x="4756150" y="1385595"/>
                </a:lnTo>
                <a:lnTo>
                  <a:pt x="4742218" y="1258595"/>
                </a:lnTo>
                <a:lnTo>
                  <a:pt x="4726990" y="1131595"/>
                </a:lnTo>
                <a:lnTo>
                  <a:pt x="4710468" y="1005827"/>
                </a:lnTo>
                <a:lnTo>
                  <a:pt x="4691418" y="880122"/>
                </a:lnTo>
                <a:lnTo>
                  <a:pt x="4672368" y="756945"/>
                </a:lnTo>
                <a:lnTo>
                  <a:pt x="4650790" y="633704"/>
                </a:lnTo>
                <a:lnTo>
                  <a:pt x="4629150" y="513054"/>
                </a:lnTo>
                <a:lnTo>
                  <a:pt x="4605045" y="392404"/>
                </a:lnTo>
                <a:lnTo>
                  <a:pt x="4579645" y="273050"/>
                </a:lnTo>
                <a:lnTo>
                  <a:pt x="4552950" y="154927"/>
                </a:lnTo>
                <a:lnTo>
                  <a:pt x="4525022" y="39395"/>
                </a:lnTo>
                <a:lnTo>
                  <a:pt x="4514950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212327" y="0"/>
            <a:ext cx="4718049" cy="5106695"/>
          </a:xfrm>
          <a:custGeom>
            <a:avLst/>
            <a:gdLst/>
            <a:ahLst/>
            <a:cxnLst/>
            <a:rect l="l" t="t" r="r" b="b"/>
            <a:pathLst>
              <a:path w="4718050" h="5106695">
                <a:moveTo>
                  <a:pt x="353478" y="0"/>
                </a:moveTo>
                <a:lnTo>
                  <a:pt x="304954" y="0"/>
                </a:lnTo>
                <a:lnTo>
                  <a:pt x="290868" y="54622"/>
                </a:lnTo>
                <a:lnTo>
                  <a:pt x="264172" y="170154"/>
                </a:lnTo>
                <a:lnTo>
                  <a:pt x="237477" y="287045"/>
                </a:lnTo>
                <a:lnTo>
                  <a:pt x="212077" y="405104"/>
                </a:lnTo>
                <a:lnTo>
                  <a:pt x="189268" y="523227"/>
                </a:lnTo>
                <a:lnTo>
                  <a:pt x="166395" y="643877"/>
                </a:lnTo>
                <a:lnTo>
                  <a:pt x="144818" y="765822"/>
                </a:lnTo>
                <a:lnTo>
                  <a:pt x="125768" y="887704"/>
                </a:lnTo>
                <a:lnTo>
                  <a:pt x="106718" y="1012177"/>
                </a:lnTo>
                <a:lnTo>
                  <a:pt x="90195" y="1136650"/>
                </a:lnTo>
                <a:lnTo>
                  <a:pt x="74968" y="1262354"/>
                </a:lnTo>
                <a:lnTo>
                  <a:pt x="60972" y="1388122"/>
                </a:lnTo>
                <a:lnTo>
                  <a:pt x="48272" y="1515122"/>
                </a:lnTo>
                <a:lnTo>
                  <a:pt x="36868" y="1643354"/>
                </a:lnTo>
                <a:lnTo>
                  <a:pt x="27927" y="1771650"/>
                </a:lnTo>
                <a:lnTo>
                  <a:pt x="19050" y="1899945"/>
                </a:lnTo>
                <a:lnTo>
                  <a:pt x="12700" y="2029472"/>
                </a:lnTo>
                <a:lnTo>
                  <a:pt x="7645" y="2159000"/>
                </a:lnTo>
                <a:lnTo>
                  <a:pt x="2527" y="2288527"/>
                </a:lnTo>
                <a:lnTo>
                  <a:pt x="1206" y="2428227"/>
                </a:lnTo>
                <a:lnTo>
                  <a:pt x="0" y="2548877"/>
                </a:lnTo>
                <a:lnTo>
                  <a:pt x="0" y="2678404"/>
                </a:lnTo>
                <a:lnTo>
                  <a:pt x="2680" y="2816872"/>
                </a:lnTo>
                <a:lnTo>
                  <a:pt x="5118" y="2938754"/>
                </a:lnTo>
                <a:lnTo>
                  <a:pt x="10172" y="3068345"/>
                </a:lnTo>
                <a:lnTo>
                  <a:pt x="16522" y="3196577"/>
                </a:lnTo>
                <a:lnTo>
                  <a:pt x="24168" y="3326104"/>
                </a:lnTo>
                <a:lnTo>
                  <a:pt x="34277" y="3454400"/>
                </a:lnTo>
                <a:lnTo>
                  <a:pt x="44450" y="3581400"/>
                </a:lnTo>
                <a:lnTo>
                  <a:pt x="57150" y="3709695"/>
                </a:lnTo>
                <a:lnTo>
                  <a:pt x="71145" y="3835400"/>
                </a:lnTo>
                <a:lnTo>
                  <a:pt x="85077" y="3961104"/>
                </a:lnTo>
                <a:lnTo>
                  <a:pt x="101600" y="4085577"/>
                </a:lnTo>
                <a:lnTo>
                  <a:pt x="119418" y="4210050"/>
                </a:lnTo>
                <a:lnTo>
                  <a:pt x="138468" y="4331995"/>
                </a:lnTo>
                <a:lnTo>
                  <a:pt x="160045" y="4453877"/>
                </a:lnTo>
                <a:lnTo>
                  <a:pt x="181622" y="4574527"/>
                </a:lnTo>
                <a:lnTo>
                  <a:pt x="204495" y="4693945"/>
                </a:lnTo>
                <a:lnTo>
                  <a:pt x="229895" y="4812004"/>
                </a:lnTo>
                <a:lnTo>
                  <a:pt x="255295" y="4927600"/>
                </a:lnTo>
                <a:lnTo>
                  <a:pt x="283222" y="5043195"/>
                </a:lnTo>
                <a:lnTo>
                  <a:pt x="298915" y="5106695"/>
                </a:lnTo>
                <a:lnTo>
                  <a:pt x="346726" y="5106695"/>
                </a:lnTo>
                <a:lnTo>
                  <a:pt x="325145" y="5020322"/>
                </a:lnTo>
                <a:lnTo>
                  <a:pt x="298450" y="4906022"/>
                </a:lnTo>
                <a:lnTo>
                  <a:pt x="273050" y="4790427"/>
                </a:lnTo>
                <a:lnTo>
                  <a:pt x="248945" y="4673600"/>
                </a:lnTo>
                <a:lnTo>
                  <a:pt x="226072" y="4555477"/>
                </a:lnTo>
                <a:lnTo>
                  <a:pt x="204495" y="4436122"/>
                </a:lnTo>
                <a:lnTo>
                  <a:pt x="184150" y="4315472"/>
                </a:lnTo>
                <a:lnTo>
                  <a:pt x="165100" y="4194822"/>
                </a:lnTo>
                <a:lnTo>
                  <a:pt x="148577" y="4071645"/>
                </a:lnTo>
                <a:lnTo>
                  <a:pt x="132118" y="3948404"/>
                </a:lnTo>
                <a:lnTo>
                  <a:pt x="116827" y="3823995"/>
                </a:lnTo>
                <a:lnTo>
                  <a:pt x="91427" y="3572522"/>
                </a:lnTo>
                <a:lnTo>
                  <a:pt x="82550" y="3445522"/>
                </a:lnTo>
                <a:lnTo>
                  <a:pt x="72377" y="3318522"/>
                </a:lnTo>
                <a:lnTo>
                  <a:pt x="64795" y="3191522"/>
                </a:lnTo>
                <a:lnTo>
                  <a:pt x="58445" y="3063227"/>
                </a:lnTo>
                <a:lnTo>
                  <a:pt x="53327" y="2934995"/>
                </a:lnTo>
                <a:lnTo>
                  <a:pt x="48296" y="2678404"/>
                </a:lnTo>
                <a:lnTo>
                  <a:pt x="48272" y="2548877"/>
                </a:lnTo>
                <a:lnTo>
                  <a:pt x="49568" y="2419350"/>
                </a:lnTo>
                <a:lnTo>
                  <a:pt x="50800" y="2291054"/>
                </a:lnTo>
                <a:lnTo>
                  <a:pt x="55918" y="2162822"/>
                </a:lnTo>
                <a:lnTo>
                  <a:pt x="60972" y="2034527"/>
                </a:lnTo>
                <a:lnTo>
                  <a:pt x="67322" y="1906295"/>
                </a:lnTo>
                <a:lnTo>
                  <a:pt x="74968" y="1779295"/>
                </a:lnTo>
                <a:lnTo>
                  <a:pt x="85181" y="1651000"/>
                </a:lnTo>
                <a:lnTo>
                  <a:pt x="95250" y="1525295"/>
                </a:lnTo>
                <a:lnTo>
                  <a:pt x="107950" y="1399527"/>
                </a:lnTo>
                <a:lnTo>
                  <a:pt x="121945" y="1273822"/>
                </a:lnTo>
                <a:lnTo>
                  <a:pt x="137172" y="1149350"/>
                </a:lnTo>
                <a:lnTo>
                  <a:pt x="153695" y="1026172"/>
                </a:lnTo>
                <a:lnTo>
                  <a:pt x="171450" y="902995"/>
                </a:lnTo>
                <a:lnTo>
                  <a:pt x="190500" y="782345"/>
                </a:lnTo>
                <a:lnTo>
                  <a:pt x="210845" y="661695"/>
                </a:lnTo>
                <a:lnTo>
                  <a:pt x="233718" y="542277"/>
                </a:lnTo>
                <a:lnTo>
                  <a:pt x="256527" y="424154"/>
                </a:lnTo>
                <a:lnTo>
                  <a:pt x="280695" y="307327"/>
                </a:lnTo>
                <a:lnTo>
                  <a:pt x="306095" y="191795"/>
                </a:lnTo>
                <a:lnTo>
                  <a:pt x="353478" y="0"/>
                </a:lnTo>
                <a:close/>
              </a:path>
              <a:path w="4718050" h="5106695">
                <a:moveTo>
                  <a:pt x="4419454" y="0"/>
                </a:moveTo>
                <a:lnTo>
                  <a:pt x="4371662" y="0"/>
                </a:lnTo>
                <a:lnTo>
                  <a:pt x="4392968" y="85077"/>
                </a:lnTo>
                <a:lnTo>
                  <a:pt x="4419599" y="199377"/>
                </a:lnTo>
                <a:lnTo>
                  <a:pt x="4444999" y="314972"/>
                </a:lnTo>
                <a:lnTo>
                  <a:pt x="4469168" y="431800"/>
                </a:lnTo>
                <a:lnTo>
                  <a:pt x="4491977" y="549922"/>
                </a:lnTo>
                <a:lnTo>
                  <a:pt x="4513618" y="669277"/>
                </a:lnTo>
                <a:lnTo>
                  <a:pt x="4533899" y="789927"/>
                </a:lnTo>
                <a:lnTo>
                  <a:pt x="4552949" y="910577"/>
                </a:lnTo>
                <a:lnTo>
                  <a:pt x="4585995" y="1156995"/>
                </a:lnTo>
                <a:lnTo>
                  <a:pt x="4601222" y="1281404"/>
                </a:lnTo>
                <a:lnTo>
                  <a:pt x="4613922" y="1407172"/>
                </a:lnTo>
                <a:lnTo>
                  <a:pt x="4625327" y="1532877"/>
                </a:lnTo>
                <a:lnTo>
                  <a:pt x="4645672" y="1786877"/>
                </a:lnTo>
                <a:lnTo>
                  <a:pt x="4653318" y="1913877"/>
                </a:lnTo>
                <a:lnTo>
                  <a:pt x="4663427" y="2170404"/>
                </a:lnTo>
                <a:lnTo>
                  <a:pt x="4667249" y="2298700"/>
                </a:lnTo>
                <a:lnTo>
                  <a:pt x="4669753" y="2426995"/>
                </a:lnTo>
                <a:lnTo>
                  <a:pt x="4669777" y="2556522"/>
                </a:lnTo>
                <a:lnTo>
                  <a:pt x="4668545" y="2686050"/>
                </a:lnTo>
                <a:lnTo>
                  <a:pt x="4666018" y="2814345"/>
                </a:lnTo>
                <a:lnTo>
                  <a:pt x="4662195" y="2942577"/>
                </a:lnTo>
                <a:lnTo>
                  <a:pt x="4657077" y="3070872"/>
                </a:lnTo>
                <a:lnTo>
                  <a:pt x="4650727" y="3199104"/>
                </a:lnTo>
                <a:lnTo>
                  <a:pt x="4641849" y="3326104"/>
                </a:lnTo>
                <a:lnTo>
                  <a:pt x="4632972" y="3454400"/>
                </a:lnTo>
                <a:lnTo>
                  <a:pt x="4622799" y="3580104"/>
                </a:lnTo>
                <a:lnTo>
                  <a:pt x="4610099" y="3705872"/>
                </a:lnTo>
                <a:lnTo>
                  <a:pt x="4596168" y="3831577"/>
                </a:lnTo>
                <a:lnTo>
                  <a:pt x="4580877" y="3956050"/>
                </a:lnTo>
                <a:lnTo>
                  <a:pt x="4564418" y="4079227"/>
                </a:lnTo>
                <a:lnTo>
                  <a:pt x="4546599" y="4202404"/>
                </a:lnTo>
                <a:lnTo>
                  <a:pt x="4527549" y="4323054"/>
                </a:lnTo>
                <a:lnTo>
                  <a:pt x="4507268" y="4443704"/>
                </a:lnTo>
                <a:lnTo>
                  <a:pt x="4484395" y="4563122"/>
                </a:lnTo>
                <a:lnTo>
                  <a:pt x="4461522" y="4681245"/>
                </a:lnTo>
                <a:lnTo>
                  <a:pt x="4437418" y="4798072"/>
                </a:lnTo>
                <a:lnTo>
                  <a:pt x="4410722" y="4913604"/>
                </a:lnTo>
                <a:lnTo>
                  <a:pt x="4384027" y="5026672"/>
                </a:lnTo>
                <a:lnTo>
                  <a:pt x="4364250" y="5106695"/>
                </a:lnTo>
                <a:lnTo>
                  <a:pt x="4411497" y="5106695"/>
                </a:lnTo>
                <a:lnTo>
                  <a:pt x="4425949" y="5050777"/>
                </a:lnTo>
                <a:lnTo>
                  <a:pt x="4453877" y="4935245"/>
                </a:lnTo>
                <a:lnTo>
                  <a:pt x="4480572" y="4818354"/>
                </a:lnTo>
                <a:lnTo>
                  <a:pt x="4505972" y="4700295"/>
                </a:lnTo>
                <a:lnTo>
                  <a:pt x="4528845" y="4582172"/>
                </a:lnTo>
                <a:lnTo>
                  <a:pt x="4551718" y="4461522"/>
                </a:lnTo>
                <a:lnTo>
                  <a:pt x="4571999" y="4339577"/>
                </a:lnTo>
                <a:lnTo>
                  <a:pt x="4592345" y="4217695"/>
                </a:lnTo>
                <a:lnTo>
                  <a:pt x="4611395" y="4094454"/>
                </a:lnTo>
                <a:lnTo>
                  <a:pt x="4627918" y="3968750"/>
                </a:lnTo>
                <a:lnTo>
                  <a:pt x="4643145" y="3843045"/>
                </a:lnTo>
                <a:lnTo>
                  <a:pt x="4657077" y="3717277"/>
                </a:lnTo>
                <a:lnTo>
                  <a:pt x="4669777" y="3590277"/>
                </a:lnTo>
                <a:lnTo>
                  <a:pt x="4690122" y="3333750"/>
                </a:lnTo>
                <a:lnTo>
                  <a:pt x="4698999" y="3205454"/>
                </a:lnTo>
                <a:lnTo>
                  <a:pt x="4705349" y="3075927"/>
                </a:lnTo>
                <a:lnTo>
                  <a:pt x="4710468" y="2946400"/>
                </a:lnTo>
                <a:lnTo>
                  <a:pt x="4714227" y="2816872"/>
                </a:lnTo>
                <a:lnTo>
                  <a:pt x="4716818" y="2686050"/>
                </a:lnTo>
                <a:lnTo>
                  <a:pt x="4718049" y="2556522"/>
                </a:lnTo>
                <a:lnTo>
                  <a:pt x="4718049" y="2426995"/>
                </a:lnTo>
                <a:lnTo>
                  <a:pt x="4715522" y="2297404"/>
                </a:lnTo>
                <a:lnTo>
                  <a:pt x="4711699" y="2166645"/>
                </a:lnTo>
                <a:lnTo>
                  <a:pt x="4706645" y="2037054"/>
                </a:lnTo>
                <a:lnTo>
                  <a:pt x="4700295" y="1908822"/>
                </a:lnTo>
                <a:lnTo>
                  <a:pt x="4692649" y="1779295"/>
                </a:lnTo>
                <a:lnTo>
                  <a:pt x="4683772" y="1651000"/>
                </a:lnTo>
                <a:lnTo>
                  <a:pt x="4673599" y="1524000"/>
                </a:lnTo>
                <a:lnTo>
                  <a:pt x="4660899" y="1397000"/>
                </a:lnTo>
                <a:lnTo>
                  <a:pt x="4646968" y="1270000"/>
                </a:lnTo>
                <a:lnTo>
                  <a:pt x="4632972" y="1144295"/>
                </a:lnTo>
                <a:lnTo>
                  <a:pt x="4615218" y="1019822"/>
                </a:lnTo>
                <a:lnTo>
                  <a:pt x="4598695" y="896645"/>
                </a:lnTo>
                <a:lnTo>
                  <a:pt x="4579645" y="773404"/>
                </a:lnTo>
                <a:lnTo>
                  <a:pt x="4558068" y="651522"/>
                </a:lnTo>
                <a:lnTo>
                  <a:pt x="4536427" y="530872"/>
                </a:lnTo>
                <a:lnTo>
                  <a:pt x="4512322" y="411454"/>
                </a:lnTo>
                <a:lnTo>
                  <a:pt x="4488218" y="293395"/>
                </a:lnTo>
                <a:lnTo>
                  <a:pt x="4462818" y="177800"/>
                </a:lnTo>
                <a:lnTo>
                  <a:pt x="4434827" y="62204"/>
                </a:lnTo>
                <a:lnTo>
                  <a:pt x="4419454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260600" y="0"/>
            <a:ext cx="4621504" cy="5106695"/>
          </a:xfrm>
          <a:custGeom>
            <a:avLst/>
            <a:gdLst/>
            <a:ahLst/>
            <a:cxnLst/>
            <a:rect l="l" t="t" r="r" b="b"/>
            <a:pathLst>
              <a:path w="4621504" h="5106695">
                <a:moveTo>
                  <a:pt x="353058" y="0"/>
                </a:moveTo>
                <a:lnTo>
                  <a:pt x="305206" y="0"/>
                </a:lnTo>
                <a:lnTo>
                  <a:pt x="257822" y="191795"/>
                </a:lnTo>
                <a:lnTo>
                  <a:pt x="232422" y="307327"/>
                </a:lnTo>
                <a:lnTo>
                  <a:pt x="208254" y="424154"/>
                </a:lnTo>
                <a:lnTo>
                  <a:pt x="185445" y="542277"/>
                </a:lnTo>
                <a:lnTo>
                  <a:pt x="162572" y="661695"/>
                </a:lnTo>
                <a:lnTo>
                  <a:pt x="142227" y="782345"/>
                </a:lnTo>
                <a:lnTo>
                  <a:pt x="123177" y="902995"/>
                </a:lnTo>
                <a:lnTo>
                  <a:pt x="105422" y="1026172"/>
                </a:lnTo>
                <a:lnTo>
                  <a:pt x="88900" y="1149350"/>
                </a:lnTo>
                <a:lnTo>
                  <a:pt x="73672" y="1273822"/>
                </a:lnTo>
                <a:lnTo>
                  <a:pt x="59677" y="1399527"/>
                </a:lnTo>
                <a:lnTo>
                  <a:pt x="46977" y="1525295"/>
                </a:lnTo>
                <a:lnTo>
                  <a:pt x="36804" y="1652295"/>
                </a:lnTo>
                <a:lnTo>
                  <a:pt x="26695" y="1779295"/>
                </a:lnTo>
                <a:lnTo>
                  <a:pt x="19050" y="1906295"/>
                </a:lnTo>
                <a:lnTo>
                  <a:pt x="12700" y="2034527"/>
                </a:lnTo>
                <a:lnTo>
                  <a:pt x="7645" y="2162822"/>
                </a:lnTo>
                <a:lnTo>
                  <a:pt x="2527" y="2291054"/>
                </a:lnTo>
                <a:lnTo>
                  <a:pt x="1193" y="2429522"/>
                </a:lnTo>
                <a:lnTo>
                  <a:pt x="0" y="2548877"/>
                </a:lnTo>
                <a:lnTo>
                  <a:pt x="0" y="2677172"/>
                </a:lnTo>
                <a:lnTo>
                  <a:pt x="5054" y="2934995"/>
                </a:lnTo>
                <a:lnTo>
                  <a:pt x="10172" y="3063227"/>
                </a:lnTo>
                <a:lnTo>
                  <a:pt x="16522" y="3191522"/>
                </a:lnTo>
                <a:lnTo>
                  <a:pt x="24104" y="3318522"/>
                </a:lnTo>
                <a:lnTo>
                  <a:pt x="34277" y="3445522"/>
                </a:lnTo>
                <a:lnTo>
                  <a:pt x="43154" y="3572522"/>
                </a:lnTo>
                <a:lnTo>
                  <a:pt x="68554" y="3823995"/>
                </a:lnTo>
                <a:lnTo>
                  <a:pt x="83845" y="3948404"/>
                </a:lnTo>
                <a:lnTo>
                  <a:pt x="100304" y="4071645"/>
                </a:lnTo>
                <a:lnTo>
                  <a:pt x="116827" y="4194822"/>
                </a:lnTo>
                <a:lnTo>
                  <a:pt x="135877" y="4315472"/>
                </a:lnTo>
                <a:lnTo>
                  <a:pt x="156222" y="4436122"/>
                </a:lnTo>
                <a:lnTo>
                  <a:pt x="177800" y="4555477"/>
                </a:lnTo>
                <a:lnTo>
                  <a:pt x="200672" y="4673600"/>
                </a:lnTo>
                <a:lnTo>
                  <a:pt x="224777" y="4790427"/>
                </a:lnTo>
                <a:lnTo>
                  <a:pt x="250177" y="4906022"/>
                </a:lnTo>
                <a:lnTo>
                  <a:pt x="276872" y="5020322"/>
                </a:lnTo>
                <a:lnTo>
                  <a:pt x="298453" y="5106695"/>
                </a:lnTo>
                <a:lnTo>
                  <a:pt x="346414" y="5106695"/>
                </a:lnTo>
                <a:lnTo>
                  <a:pt x="318795" y="4996154"/>
                </a:lnTo>
                <a:lnTo>
                  <a:pt x="293395" y="4884445"/>
                </a:lnTo>
                <a:lnTo>
                  <a:pt x="267995" y="4770145"/>
                </a:lnTo>
                <a:lnTo>
                  <a:pt x="245122" y="4654550"/>
                </a:lnTo>
                <a:lnTo>
                  <a:pt x="222250" y="4537722"/>
                </a:lnTo>
                <a:lnTo>
                  <a:pt x="200672" y="4419600"/>
                </a:lnTo>
                <a:lnTo>
                  <a:pt x="181622" y="4300245"/>
                </a:lnTo>
                <a:lnTo>
                  <a:pt x="162572" y="4179595"/>
                </a:lnTo>
                <a:lnTo>
                  <a:pt x="129527" y="3935704"/>
                </a:lnTo>
                <a:lnTo>
                  <a:pt x="115595" y="3811295"/>
                </a:lnTo>
                <a:lnTo>
                  <a:pt x="102895" y="3688054"/>
                </a:lnTo>
                <a:lnTo>
                  <a:pt x="91427" y="3562350"/>
                </a:lnTo>
                <a:lnTo>
                  <a:pt x="81254" y="3437877"/>
                </a:lnTo>
                <a:lnTo>
                  <a:pt x="72377" y="3312172"/>
                </a:lnTo>
                <a:lnTo>
                  <a:pt x="64795" y="3185172"/>
                </a:lnTo>
                <a:lnTo>
                  <a:pt x="58445" y="3058172"/>
                </a:lnTo>
                <a:lnTo>
                  <a:pt x="53327" y="2931172"/>
                </a:lnTo>
                <a:lnTo>
                  <a:pt x="48298" y="2677172"/>
                </a:lnTo>
                <a:lnTo>
                  <a:pt x="48272" y="2548877"/>
                </a:lnTo>
                <a:lnTo>
                  <a:pt x="49530" y="2419350"/>
                </a:lnTo>
                <a:lnTo>
                  <a:pt x="50800" y="2293645"/>
                </a:lnTo>
                <a:lnTo>
                  <a:pt x="55854" y="2166645"/>
                </a:lnTo>
                <a:lnTo>
                  <a:pt x="59677" y="2039645"/>
                </a:lnTo>
                <a:lnTo>
                  <a:pt x="67322" y="1912645"/>
                </a:lnTo>
                <a:lnTo>
                  <a:pt x="74904" y="1785645"/>
                </a:lnTo>
                <a:lnTo>
                  <a:pt x="83845" y="1659877"/>
                </a:lnTo>
                <a:lnTo>
                  <a:pt x="95368" y="1532877"/>
                </a:lnTo>
                <a:lnTo>
                  <a:pt x="106654" y="1409700"/>
                </a:lnTo>
                <a:lnTo>
                  <a:pt x="120650" y="1286522"/>
                </a:lnTo>
                <a:lnTo>
                  <a:pt x="134645" y="1162050"/>
                </a:lnTo>
                <a:lnTo>
                  <a:pt x="151104" y="1040104"/>
                </a:lnTo>
                <a:lnTo>
                  <a:pt x="168922" y="919454"/>
                </a:lnTo>
                <a:lnTo>
                  <a:pt x="187972" y="798804"/>
                </a:lnTo>
                <a:lnTo>
                  <a:pt x="207022" y="679450"/>
                </a:lnTo>
                <a:lnTo>
                  <a:pt x="229895" y="561327"/>
                </a:lnTo>
                <a:lnTo>
                  <a:pt x="251472" y="444500"/>
                </a:lnTo>
                <a:lnTo>
                  <a:pt x="275577" y="328904"/>
                </a:lnTo>
                <a:lnTo>
                  <a:pt x="300977" y="214604"/>
                </a:lnTo>
                <a:lnTo>
                  <a:pt x="327672" y="101600"/>
                </a:lnTo>
                <a:lnTo>
                  <a:pt x="353058" y="0"/>
                </a:lnTo>
                <a:close/>
              </a:path>
              <a:path w="4621504" h="5106695">
                <a:moveTo>
                  <a:pt x="4323389" y="0"/>
                </a:moveTo>
                <a:lnTo>
                  <a:pt x="4275476" y="0"/>
                </a:lnTo>
                <a:lnTo>
                  <a:pt x="4302772" y="109245"/>
                </a:lnTo>
                <a:lnTo>
                  <a:pt x="4328172" y="220954"/>
                </a:lnTo>
                <a:lnTo>
                  <a:pt x="4353572" y="335254"/>
                </a:lnTo>
                <a:lnTo>
                  <a:pt x="4376445" y="450850"/>
                </a:lnTo>
                <a:lnTo>
                  <a:pt x="4399254" y="568972"/>
                </a:lnTo>
                <a:lnTo>
                  <a:pt x="4420895" y="687095"/>
                </a:lnTo>
                <a:lnTo>
                  <a:pt x="4439945" y="805154"/>
                </a:lnTo>
                <a:lnTo>
                  <a:pt x="4458995" y="925804"/>
                </a:lnTo>
                <a:lnTo>
                  <a:pt x="4475454" y="1047750"/>
                </a:lnTo>
                <a:lnTo>
                  <a:pt x="4490745" y="1170927"/>
                </a:lnTo>
                <a:lnTo>
                  <a:pt x="4505972" y="1294104"/>
                </a:lnTo>
                <a:lnTo>
                  <a:pt x="4518672" y="1417345"/>
                </a:lnTo>
                <a:lnTo>
                  <a:pt x="4530077" y="1543050"/>
                </a:lnTo>
                <a:lnTo>
                  <a:pt x="4540250" y="1667522"/>
                </a:lnTo>
                <a:lnTo>
                  <a:pt x="4549127" y="1794522"/>
                </a:lnTo>
                <a:lnTo>
                  <a:pt x="4556772" y="1920227"/>
                </a:lnTo>
                <a:lnTo>
                  <a:pt x="4563122" y="2047227"/>
                </a:lnTo>
                <a:lnTo>
                  <a:pt x="4566945" y="2174227"/>
                </a:lnTo>
                <a:lnTo>
                  <a:pt x="4570704" y="2301227"/>
                </a:lnTo>
                <a:lnTo>
                  <a:pt x="4573269" y="2428227"/>
                </a:lnTo>
                <a:lnTo>
                  <a:pt x="4573295" y="2556522"/>
                </a:lnTo>
                <a:lnTo>
                  <a:pt x="4571974" y="2686050"/>
                </a:lnTo>
                <a:lnTo>
                  <a:pt x="4569472" y="2811754"/>
                </a:lnTo>
                <a:lnTo>
                  <a:pt x="4565536" y="2942577"/>
                </a:lnTo>
                <a:lnTo>
                  <a:pt x="4561827" y="3067050"/>
                </a:lnTo>
                <a:lnTo>
                  <a:pt x="4546600" y="3319754"/>
                </a:lnTo>
                <a:lnTo>
                  <a:pt x="4537722" y="3445522"/>
                </a:lnTo>
                <a:lnTo>
                  <a:pt x="4526135" y="3572522"/>
                </a:lnTo>
                <a:lnTo>
                  <a:pt x="4514850" y="3695700"/>
                </a:lnTo>
                <a:lnTo>
                  <a:pt x="4500854" y="3820172"/>
                </a:lnTo>
                <a:lnTo>
                  <a:pt x="4485627" y="3943350"/>
                </a:lnTo>
                <a:lnTo>
                  <a:pt x="4470400" y="4065295"/>
                </a:lnTo>
                <a:lnTo>
                  <a:pt x="4452645" y="4185945"/>
                </a:lnTo>
                <a:lnTo>
                  <a:pt x="4433595" y="4306595"/>
                </a:lnTo>
                <a:lnTo>
                  <a:pt x="4413250" y="4425950"/>
                </a:lnTo>
                <a:lnTo>
                  <a:pt x="4391672" y="4544072"/>
                </a:lnTo>
                <a:lnTo>
                  <a:pt x="4370095" y="4660900"/>
                </a:lnTo>
                <a:lnTo>
                  <a:pt x="4345927" y="4777727"/>
                </a:lnTo>
                <a:lnTo>
                  <a:pt x="4320527" y="4890795"/>
                </a:lnTo>
                <a:lnTo>
                  <a:pt x="4293895" y="5003800"/>
                </a:lnTo>
                <a:lnTo>
                  <a:pt x="4268127" y="5106695"/>
                </a:lnTo>
                <a:lnTo>
                  <a:pt x="4315978" y="5106695"/>
                </a:lnTo>
                <a:lnTo>
                  <a:pt x="4335754" y="5026672"/>
                </a:lnTo>
                <a:lnTo>
                  <a:pt x="4362450" y="4913604"/>
                </a:lnTo>
                <a:lnTo>
                  <a:pt x="4389145" y="4798072"/>
                </a:lnTo>
                <a:lnTo>
                  <a:pt x="4413250" y="4681245"/>
                </a:lnTo>
                <a:lnTo>
                  <a:pt x="4436122" y="4563122"/>
                </a:lnTo>
                <a:lnTo>
                  <a:pt x="4458995" y="4443704"/>
                </a:lnTo>
                <a:lnTo>
                  <a:pt x="4479277" y="4323054"/>
                </a:lnTo>
                <a:lnTo>
                  <a:pt x="4498327" y="4202404"/>
                </a:lnTo>
                <a:lnTo>
                  <a:pt x="4516145" y="4079227"/>
                </a:lnTo>
                <a:lnTo>
                  <a:pt x="4532604" y="3956050"/>
                </a:lnTo>
                <a:lnTo>
                  <a:pt x="4547895" y="3831577"/>
                </a:lnTo>
                <a:lnTo>
                  <a:pt x="4561827" y="3705872"/>
                </a:lnTo>
                <a:lnTo>
                  <a:pt x="4574527" y="3580104"/>
                </a:lnTo>
                <a:lnTo>
                  <a:pt x="4584700" y="3454400"/>
                </a:lnTo>
                <a:lnTo>
                  <a:pt x="4594107" y="3318522"/>
                </a:lnTo>
                <a:lnTo>
                  <a:pt x="4602454" y="3199104"/>
                </a:lnTo>
                <a:lnTo>
                  <a:pt x="4608804" y="3070872"/>
                </a:lnTo>
                <a:lnTo>
                  <a:pt x="4613922" y="2942577"/>
                </a:lnTo>
                <a:lnTo>
                  <a:pt x="4617745" y="2814345"/>
                </a:lnTo>
                <a:lnTo>
                  <a:pt x="4620272" y="2686050"/>
                </a:lnTo>
                <a:lnTo>
                  <a:pt x="4621504" y="2556522"/>
                </a:lnTo>
                <a:lnTo>
                  <a:pt x="4621380" y="2421877"/>
                </a:lnTo>
                <a:lnTo>
                  <a:pt x="4618977" y="2298700"/>
                </a:lnTo>
                <a:lnTo>
                  <a:pt x="4615154" y="2170404"/>
                </a:lnTo>
                <a:lnTo>
                  <a:pt x="4605045" y="1913877"/>
                </a:lnTo>
                <a:lnTo>
                  <a:pt x="4597400" y="1786877"/>
                </a:lnTo>
                <a:lnTo>
                  <a:pt x="4577054" y="1532877"/>
                </a:lnTo>
                <a:lnTo>
                  <a:pt x="4565650" y="1407172"/>
                </a:lnTo>
                <a:lnTo>
                  <a:pt x="4552950" y="1281404"/>
                </a:lnTo>
                <a:lnTo>
                  <a:pt x="4537722" y="1156995"/>
                </a:lnTo>
                <a:lnTo>
                  <a:pt x="4504677" y="910577"/>
                </a:lnTo>
                <a:lnTo>
                  <a:pt x="4485627" y="789927"/>
                </a:lnTo>
                <a:lnTo>
                  <a:pt x="4465345" y="669277"/>
                </a:lnTo>
                <a:lnTo>
                  <a:pt x="4443704" y="549922"/>
                </a:lnTo>
                <a:lnTo>
                  <a:pt x="4420895" y="431800"/>
                </a:lnTo>
                <a:lnTo>
                  <a:pt x="4396727" y="314972"/>
                </a:lnTo>
                <a:lnTo>
                  <a:pt x="4371327" y="199377"/>
                </a:lnTo>
                <a:lnTo>
                  <a:pt x="4344695" y="85077"/>
                </a:lnTo>
                <a:lnTo>
                  <a:pt x="4323389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308872" y="0"/>
            <a:ext cx="4525022" cy="5106695"/>
          </a:xfrm>
          <a:custGeom>
            <a:avLst/>
            <a:gdLst/>
            <a:ahLst/>
            <a:cxnLst/>
            <a:rect l="l" t="t" r="r" b="b"/>
            <a:pathLst>
              <a:path w="4525022" h="5106695">
                <a:moveTo>
                  <a:pt x="352870" y="0"/>
                </a:moveTo>
                <a:lnTo>
                  <a:pt x="304785" y="0"/>
                </a:lnTo>
                <a:lnTo>
                  <a:pt x="279400" y="101600"/>
                </a:lnTo>
                <a:lnTo>
                  <a:pt x="252704" y="214604"/>
                </a:lnTo>
                <a:lnTo>
                  <a:pt x="227304" y="328904"/>
                </a:lnTo>
                <a:lnTo>
                  <a:pt x="203200" y="444500"/>
                </a:lnTo>
                <a:lnTo>
                  <a:pt x="181622" y="561327"/>
                </a:lnTo>
                <a:lnTo>
                  <a:pt x="158750" y="679450"/>
                </a:lnTo>
                <a:lnTo>
                  <a:pt x="139700" y="798804"/>
                </a:lnTo>
                <a:lnTo>
                  <a:pt x="120650" y="919454"/>
                </a:lnTo>
                <a:lnTo>
                  <a:pt x="102831" y="1040104"/>
                </a:lnTo>
                <a:lnTo>
                  <a:pt x="86372" y="1162050"/>
                </a:lnTo>
                <a:lnTo>
                  <a:pt x="72377" y="1286522"/>
                </a:lnTo>
                <a:lnTo>
                  <a:pt x="58381" y="1409700"/>
                </a:lnTo>
                <a:lnTo>
                  <a:pt x="46054" y="1544345"/>
                </a:lnTo>
                <a:lnTo>
                  <a:pt x="35572" y="1659877"/>
                </a:lnTo>
                <a:lnTo>
                  <a:pt x="26631" y="1785645"/>
                </a:lnTo>
                <a:lnTo>
                  <a:pt x="18593" y="1920227"/>
                </a:lnTo>
                <a:lnTo>
                  <a:pt x="11404" y="2039645"/>
                </a:lnTo>
                <a:lnTo>
                  <a:pt x="7581" y="2166645"/>
                </a:lnTo>
                <a:lnTo>
                  <a:pt x="2527" y="2293645"/>
                </a:lnTo>
                <a:lnTo>
                  <a:pt x="1145" y="2430754"/>
                </a:lnTo>
                <a:lnTo>
                  <a:pt x="0" y="2548877"/>
                </a:lnTo>
                <a:lnTo>
                  <a:pt x="0" y="2675877"/>
                </a:lnTo>
                <a:lnTo>
                  <a:pt x="5054" y="2931172"/>
                </a:lnTo>
                <a:lnTo>
                  <a:pt x="10172" y="3058172"/>
                </a:lnTo>
                <a:lnTo>
                  <a:pt x="16522" y="3185172"/>
                </a:lnTo>
                <a:lnTo>
                  <a:pt x="24104" y="3312172"/>
                </a:lnTo>
                <a:lnTo>
                  <a:pt x="32981" y="3437877"/>
                </a:lnTo>
                <a:lnTo>
                  <a:pt x="43154" y="3562350"/>
                </a:lnTo>
                <a:lnTo>
                  <a:pt x="54622" y="3688054"/>
                </a:lnTo>
                <a:lnTo>
                  <a:pt x="67322" y="3811295"/>
                </a:lnTo>
                <a:lnTo>
                  <a:pt x="81254" y="3935704"/>
                </a:lnTo>
                <a:lnTo>
                  <a:pt x="114300" y="4179595"/>
                </a:lnTo>
                <a:lnTo>
                  <a:pt x="133350" y="4300245"/>
                </a:lnTo>
                <a:lnTo>
                  <a:pt x="152400" y="4419600"/>
                </a:lnTo>
                <a:lnTo>
                  <a:pt x="173977" y="4537722"/>
                </a:lnTo>
                <a:lnTo>
                  <a:pt x="196850" y="4654550"/>
                </a:lnTo>
                <a:lnTo>
                  <a:pt x="219722" y="4770145"/>
                </a:lnTo>
                <a:lnTo>
                  <a:pt x="245122" y="4884445"/>
                </a:lnTo>
                <a:lnTo>
                  <a:pt x="270522" y="4996154"/>
                </a:lnTo>
                <a:lnTo>
                  <a:pt x="298142" y="5106695"/>
                </a:lnTo>
                <a:lnTo>
                  <a:pt x="345971" y="5106695"/>
                </a:lnTo>
                <a:lnTo>
                  <a:pt x="340372" y="5085054"/>
                </a:lnTo>
                <a:lnTo>
                  <a:pt x="313677" y="4974577"/>
                </a:lnTo>
                <a:lnTo>
                  <a:pt x="262877" y="4748504"/>
                </a:lnTo>
                <a:lnTo>
                  <a:pt x="240004" y="4634204"/>
                </a:lnTo>
                <a:lnTo>
                  <a:pt x="218427" y="4518672"/>
                </a:lnTo>
                <a:lnTo>
                  <a:pt x="198081" y="4401845"/>
                </a:lnTo>
                <a:lnTo>
                  <a:pt x="179031" y="4283722"/>
                </a:lnTo>
                <a:lnTo>
                  <a:pt x="159981" y="4164304"/>
                </a:lnTo>
                <a:lnTo>
                  <a:pt x="143522" y="4043654"/>
                </a:lnTo>
                <a:lnTo>
                  <a:pt x="128231" y="3921772"/>
                </a:lnTo>
                <a:lnTo>
                  <a:pt x="114300" y="3799827"/>
                </a:lnTo>
                <a:lnTo>
                  <a:pt x="101600" y="3677945"/>
                </a:lnTo>
                <a:lnTo>
                  <a:pt x="90131" y="3553472"/>
                </a:lnTo>
                <a:lnTo>
                  <a:pt x="80022" y="3429000"/>
                </a:lnTo>
                <a:lnTo>
                  <a:pt x="71081" y="3304527"/>
                </a:lnTo>
                <a:lnTo>
                  <a:pt x="58381" y="3053054"/>
                </a:lnTo>
                <a:lnTo>
                  <a:pt x="53327" y="2927350"/>
                </a:lnTo>
                <a:lnTo>
                  <a:pt x="48297" y="2675877"/>
                </a:lnTo>
                <a:lnTo>
                  <a:pt x="48272" y="2548877"/>
                </a:lnTo>
                <a:lnTo>
                  <a:pt x="49504" y="2421877"/>
                </a:lnTo>
                <a:lnTo>
                  <a:pt x="50800" y="2296172"/>
                </a:lnTo>
                <a:lnTo>
                  <a:pt x="54622" y="2170404"/>
                </a:lnTo>
                <a:lnTo>
                  <a:pt x="59677" y="2044700"/>
                </a:lnTo>
                <a:lnTo>
                  <a:pt x="66027" y="1918995"/>
                </a:lnTo>
                <a:lnTo>
                  <a:pt x="74904" y="1793227"/>
                </a:lnTo>
                <a:lnTo>
                  <a:pt x="82550" y="1668754"/>
                </a:lnTo>
                <a:lnTo>
                  <a:pt x="94075" y="1543050"/>
                </a:lnTo>
                <a:lnTo>
                  <a:pt x="105422" y="1421104"/>
                </a:lnTo>
                <a:lnTo>
                  <a:pt x="118122" y="1297927"/>
                </a:lnTo>
                <a:lnTo>
                  <a:pt x="133350" y="1176045"/>
                </a:lnTo>
                <a:lnTo>
                  <a:pt x="148577" y="1055395"/>
                </a:lnTo>
                <a:lnTo>
                  <a:pt x="166331" y="934745"/>
                </a:lnTo>
                <a:lnTo>
                  <a:pt x="184150" y="815327"/>
                </a:lnTo>
                <a:lnTo>
                  <a:pt x="204431" y="697204"/>
                </a:lnTo>
                <a:lnTo>
                  <a:pt x="226072" y="580377"/>
                </a:lnTo>
                <a:lnTo>
                  <a:pt x="247650" y="463550"/>
                </a:lnTo>
                <a:lnTo>
                  <a:pt x="271754" y="349250"/>
                </a:lnTo>
                <a:lnTo>
                  <a:pt x="295922" y="236245"/>
                </a:lnTo>
                <a:lnTo>
                  <a:pt x="322554" y="124472"/>
                </a:lnTo>
                <a:lnTo>
                  <a:pt x="349250" y="13995"/>
                </a:lnTo>
                <a:lnTo>
                  <a:pt x="352870" y="0"/>
                </a:lnTo>
                <a:close/>
              </a:path>
              <a:path w="4525022" h="5106695">
                <a:moveTo>
                  <a:pt x="4227204" y="0"/>
                </a:moveTo>
                <a:lnTo>
                  <a:pt x="4179386" y="0"/>
                </a:lnTo>
                <a:lnTo>
                  <a:pt x="4184650" y="20345"/>
                </a:lnTo>
                <a:lnTo>
                  <a:pt x="4211281" y="130822"/>
                </a:lnTo>
                <a:lnTo>
                  <a:pt x="4262081" y="356895"/>
                </a:lnTo>
                <a:lnTo>
                  <a:pt x="4284954" y="471195"/>
                </a:lnTo>
                <a:lnTo>
                  <a:pt x="4306531" y="586727"/>
                </a:lnTo>
                <a:lnTo>
                  <a:pt x="4326877" y="703554"/>
                </a:lnTo>
                <a:lnTo>
                  <a:pt x="4345927" y="821677"/>
                </a:lnTo>
                <a:lnTo>
                  <a:pt x="4364977" y="942327"/>
                </a:lnTo>
                <a:lnTo>
                  <a:pt x="4381500" y="1061745"/>
                </a:lnTo>
                <a:lnTo>
                  <a:pt x="4396727" y="1183627"/>
                </a:lnTo>
                <a:lnTo>
                  <a:pt x="4410722" y="1305572"/>
                </a:lnTo>
                <a:lnTo>
                  <a:pt x="4423422" y="1428750"/>
                </a:lnTo>
                <a:lnTo>
                  <a:pt x="4434827" y="1551927"/>
                </a:lnTo>
                <a:lnTo>
                  <a:pt x="4445000" y="1676400"/>
                </a:lnTo>
                <a:lnTo>
                  <a:pt x="4453877" y="1800872"/>
                </a:lnTo>
                <a:lnTo>
                  <a:pt x="4466577" y="2052345"/>
                </a:lnTo>
                <a:lnTo>
                  <a:pt x="4471631" y="2178050"/>
                </a:lnTo>
                <a:lnTo>
                  <a:pt x="4474222" y="2303754"/>
                </a:lnTo>
                <a:lnTo>
                  <a:pt x="4476725" y="2429522"/>
                </a:lnTo>
                <a:lnTo>
                  <a:pt x="4476750" y="2556522"/>
                </a:lnTo>
                <a:lnTo>
                  <a:pt x="4475429" y="2684754"/>
                </a:lnTo>
                <a:lnTo>
                  <a:pt x="4470400" y="2934995"/>
                </a:lnTo>
                <a:lnTo>
                  <a:pt x="4465281" y="3061995"/>
                </a:lnTo>
                <a:lnTo>
                  <a:pt x="4458931" y="3187700"/>
                </a:lnTo>
                <a:lnTo>
                  <a:pt x="4450054" y="3312172"/>
                </a:lnTo>
                <a:lnTo>
                  <a:pt x="4442472" y="3436645"/>
                </a:lnTo>
                <a:lnTo>
                  <a:pt x="4430884" y="3562350"/>
                </a:lnTo>
                <a:lnTo>
                  <a:pt x="4419600" y="3684295"/>
                </a:lnTo>
                <a:lnTo>
                  <a:pt x="4405604" y="3807472"/>
                </a:lnTo>
                <a:lnTo>
                  <a:pt x="4391672" y="3929354"/>
                </a:lnTo>
                <a:lnTo>
                  <a:pt x="4376381" y="4051300"/>
                </a:lnTo>
                <a:lnTo>
                  <a:pt x="4340872" y="4290072"/>
                </a:lnTo>
                <a:lnTo>
                  <a:pt x="4320527" y="4408195"/>
                </a:lnTo>
                <a:lnTo>
                  <a:pt x="4277372" y="4641850"/>
                </a:lnTo>
                <a:lnTo>
                  <a:pt x="4253204" y="4756150"/>
                </a:lnTo>
                <a:lnTo>
                  <a:pt x="4229100" y="4869154"/>
                </a:lnTo>
                <a:lnTo>
                  <a:pt x="4202404" y="4980927"/>
                </a:lnTo>
                <a:lnTo>
                  <a:pt x="4175772" y="5091404"/>
                </a:lnTo>
                <a:lnTo>
                  <a:pt x="4171807" y="5106695"/>
                </a:lnTo>
                <a:lnTo>
                  <a:pt x="4219855" y="5106695"/>
                </a:lnTo>
                <a:lnTo>
                  <a:pt x="4245622" y="5003800"/>
                </a:lnTo>
                <a:lnTo>
                  <a:pt x="4272254" y="4890795"/>
                </a:lnTo>
                <a:lnTo>
                  <a:pt x="4297654" y="4777727"/>
                </a:lnTo>
                <a:lnTo>
                  <a:pt x="4321822" y="4660900"/>
                </a:lnTo>
                <a:lnTo>
                  <a:pt x="4343400" y="4544072"/>
                </a:lnTo>
                <a:lnTo>
                  <a:pt x="4364977" y="4425950"/>
                </a:lnTo>
                <a:lnTo>
                  <a:pt x="4385322" y="4306595"/>
                </a:lnTo>
                <a:lnTo>
                  <a:pt x="4404372" y="4185945"/>
                </a:lnTo>
                <a:lnTo>
                  <a:pt x="4422127" y="4065295"/>
                </a:lnTo>
                <a:lnTo>
                  <a:pt x="4437354" y="3943350"/>
                </a:lnTo>
                <a:lnTo>
                  <a:pt x="4452581" y="3820172"/>
                </a:lnTo>
                <a:lnTo>
                  <a:pt x="4466577" y="3695700"/>
                </a:lnTo>
                <a:lnTo>
                  <a:pt x="4478909" y="3561054"/>
                </a:lnTo>
                <a:lnTo>
                  <a:pt x="4489450" y="3445522"/>
                </a:lnTo>
                <a:lnTo>
                  <a:pt x="4498327" y="3319754"/>
                </a:lnTo>
                <a:lnTo>
                  <a:pt x="4513554" y="3067050"/>
                </a:lnTo>
                <a:lnTo>
                  <a:pt x="4517720" y="2927350"/>
                </a:lnTo>
                <a:lnTo>
                  <a:pt x="4521200" y="2811754"/>
                </a:lnTo>
                <a:lnTo>
                  <a:pt x="4523727" y="2684754"/>
                </a:lnTo>
                <a:lnTo>
                  <a:pt x="4525022" y="2556522"/>
                </a:lnTo>
                <a:lnTo>
                  <a:pt x="4525022" y="2429522"/>
                </a:lnTo>
                <a:lnTo>
                  <a:pt x="4522431" y="2301227"/>
                </a:lnTo>
                <a:lnTo>
                  <a:pt x="4518444" y="2166645"/>
                </a:lnTo>
                <a:lnTo>
                  <a:pt x="4514850" y="2047227"/>
                </a:lnTo>
                <a:lnTo>
                  <a:pt x="4508500" y="1920227"/>
                </a:lnTo>
                <a:lnTo>
                  <a:pt x="4500764" y="1793227"/>
                </a:lnTo>
                <a:lnTo>
                  <a:pt x="4491977" y="1667522"/>
                </a:lnTo>
                <a:lnTo>
                  <a:pt x="4481804" y="1543050"/>
                </a:lnTo>
                <a:lnTo>
                  <a:pt x="4470400" y="1417345"/>
                </a:lnTo>
                <a:lnTo>
                  <a:pt x="4457700" y="1294104"/>
                </a:lnTo>
                <a:lnTo>
                  <a:pt x="4442472" y="1170927"/>
                </a:lnTo>
                <a:lnTo>
                  <a:pt x="4427181" y="1047750"/>
                </a:lnTo>
                <a:lnTo>
                  <a:pt x="4410722" y="925804"/>
                </a:lnTo>
                <a:lnTo>
                  <a:pt x="4391672" y="805154"/>
                </a:lnTo>
                <a:lnTo>
                  <a:pt x="4372622" y="687095"/>
                </a:lnTo>
                <a:lnTo>
                  <a:pt x="4350981" y="568972"/>
                </a:lnTo>
                <a:lnTo>
                  <a:pt x="4328172" y="450850"/>
                </a:lnTo>
                <a:lnTo>
                  <a:pt x="4305300" y="335254"/>
                </a:lnTo>
                <a:lnTo>
                  <a:pt x="4279900" y="220954"/>
                </a:lnTo>
                <a:lnTo>
                  <a:pt x="4254500" y="109245"/>
                </a:lnTo>
                <a:lnTo>
                  <a:pt x="4227204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357145" y="0"/>
            <a:ext cx="4428477" cy="5106695"/>
          </a:xfrm>
          <a:custGeom>
            <a:avLst/>
            <a:gdLst/>
            <a:ahLst/>
            <a:cxnLst/>
            <a:rect l="l" t="t" r="r" b="b"/>
            <a:pathLst>
              <a:path w="4428477" h="5106695">
                <a:moveTo>
                  <a:pt x="352043" y="0"/>
                </a:moveTo>
                <a:lnTo>
                  <a:pt x="304597" y="0"/>
                </a:lnTo>
                <a:lnTo>
                  <a:pt x="300977" y="13995"/>
                </a:lnTo>
                <a:lnTo>
                  <a:pt x="274281" y="124472"/>
                </a:lnTo>
                <a:lnTo>
                  <a:pt x="247650" y="236245"/>
                </a:lnTo>
                <a:lnTo>
                  <a:pt x="223481" y="349250"/>
                </a:lnTo>
                <a:lnTo>
                  <a:pt x="199377" y="463550"/>
                </a:lnTo>
                <a:lnTo>
                  <a:pt x="177800" y="580377"/>
                </a:lnTo>
                <a:lnTo>
                  <a:pt x="156159" y="697204"/>
                </a:lnTo>
                <a:lnTo>
                  <a:pt x="135877" y="815327"/>
                </a:lnTo>
                <a:lnTo>
                  <a:pt x="118059" y="934745"/>
                </a:lnTo>
                <a:lnTo>
                  <a:pt x="100304" y="1055395"/>
                </a:lnTo>
                <a:lnTo>
                  <a:pt x="85077" y="1176045"/>
                </a:lnTo>
                <a:lnTo>
                  <a:pt x="69850" y="1297927"/>
                </a:lnTo>
                <a:lnTo>
                  <a:pt x="57150" y="1421104"/>
                </a:lnTo>
                <a:lnTo>
                  <a:pt x="45681" y="1544345"/>
                </a:lnTo>
                <a:lnTo>
                  <a:pt x="34277" y="1668754"/>
                </a:lnTo>
                <a:lnTo>
                  <a:pt x="26631" y="1793227"/>
                </a:lnTo>
                <a:lnTo>
                  <a:pt x="17754" y="1918995"/>
                </a:lnTo>
                <a:lnTo>
                  <a:pt x="11404" y="2044700"/>
                </a:lnTo>
                <a:lnTo>
                  <a:pt x="6350" y="2170404"/>
                </a:lnTo>
                <a:lnTo>
                  <a:pt x="2527" y="2296172"/>
                </a:lnTo>
                <a:lnTo>
                  <a:pt x="1145" y="2430754"/>
                </a:lnTo>
                <a:lnTo>
                  <a:pt x="0" y="2548877"/>
                </a:lnTo>
                <a:lnTo>
                  <a:pt x="0" y="2674645"/>
                </a:lnTo>
                <a:lnTo>
                  <a:pt x="5054" y="2927350"/>
                </a:lnTo>
                <a:lnTo>
                  <a:pt x="10109" y="3053054"/>
                </a:lnTo>
                <a:lnTo>
                  <a:pt x="22809" y="3304527"/>
                </a:lnTo>
                <a:lnTo>
                  <a:pt x="31750" y="3429000"/>
                </a:lnTo>
                <a:lnTo>
                  <a:pt x="41859" y="3553472"/>
                </a:lnTo>
                <a:lnTo>
                  <a:pt x="53327" y="3677945"/>
                </a:lnTo>
                <a:lnTo>
                  <a:pt x="66027" y="3799827"/>
                </a:lnTo>
                <a:lnTo>
                  <a:pt x="79959" y="3921772"/>
                </a:lnTo>
                <a:lnTo>
                  <a:pt x="95250" y="4043654"/>
                </a:lnTo>
                <a:lnTo>
                  <a:pt x="111709" y="4164304"/>
                </a:lnTo>
                <a:lnTo>
                  <a:pt x="130759" y="4283722"/>
                </a:lnTo>
                <a:lnTo>
                  <a:pt x="149809" y="4401845"/>
                </a:lnTo>
                <a:lnTo>
                  <a:pt x="170154" y="4518672"/>
                </a:lnTo>
                <a:lnTo>
                  <a:pt x="191731" y="4634204"/>
                </a:lnTo>
                <a:lnTo>
                  <a:pt x="214604" y="4748504"/>
                </a:lnTo>
                <a:lnTo>
                  <a:pt x="265404" y="4974577"/>
                </a:lnTo>
                <a:lnTo>
                  <a:pt x="292100" y="5085054"/>
                </a:lnTo>
                <a:lnTo>
                  <a:pt x="297698" y="5106695"/>
                </a:lnTo>
                <a:lnTo>
                  <a:pt x="345409" y="5106695"/>
                </a:lnTo>
                <a:lnTo>
                  <a:pt x="333959" y="5060950"/>
                </a:lnTo>
                <a:lnTo>
                  <a:pt x="307327" y="4951704"/>
                </a:lnTo>
                <a:lnTo>
                  <a:pt x="281927" y="4839995"/>
                </a:lnTo>
                <a:lnTo>
                  <a:pt x="257759" y="4728222"/>
                </a:lnTo>
                <a:lnTo>
                  <a:pt x="214604" y="4499622"/>
                </a:lnTo>
                <a:lnTo>
                  <a:pt x="194259" y="4384027"/>
                </a:lnTo>
                <a:lnTo>
                  <a:pt x="175209" y="4267200"/>
                </a:lnTo>
                <a:lnTo>
                  <a:pt x="157454" y="4149077"/>
                </a:lnTo>
                <a:lnTo>
                  <a:pt x="140931" y="4029722"/>
                </a:lnTo>
                <a:lnTo>
                  <a:pt x="125704" y="3909072"/>
                </a:lnTo>
                <a:lnTo>
                  <a:pt x="113004" y="3788422"/>
                </a:lnTo>
                <a:lnTo>
                  <a:pt x="100304" y="3666477"/>
                </a:lnTo>
                <a:lnTo>
                  <a:pt x="88900" y="3544595"/>
                </a:lnTo>
                <a:lnTo>
                  <a:pt x="78727" y="3421354"/>
                </a:lnTo>
                <a:lnTo>
                  <a:pt x="69850" y="3298177"/>
                </a:lnTo>
                <a:lnTo>
                  <a:pt x="57150" y="3049295"/>
                </a:lnTo>
                <a:lnTo>
                  <a:pt x="53327" y="2924822"/>
                </a:lnTo>
                <a:lnTo>
                  <a:pt x="49504" y="2799054"/>
                </a:lnTo>
                <a:lnTo>
                  <a:pt x="48301" y="2683522"/>
                </a:lnTo>
                <a:lnTo>
                  <a:pt x="48236" y="2421877"/>
                </a:lnTo>
                <a:lnTo>
                  <a:pt x="50800" y="2298700"/>
                </a:lnTo>
                <a:lnTo>
                  <a:pt x="54559" y="2174227"/>
                </a:lnTo>
                <a:lnTo>
                  <a:pt x="59677" y="2048522"/>
                </a:lnTo>
                <a:lnTo>
                  <a:pt x="66027" y="1924050"/>
                </a:lnTo>
                <a:lnTo>
                  <a:pt x="73609" y="1800872"/>
                </a:lnTo>
                <a:lnTo>
                  <a:pt x="81254" y="1677695"/>
                </a:lnTo>
                <a:lnTo>
                  <a:pt x="92659" y="1554454"/>
                </a:lnTo>
                <a:lnTo>
                  <a:pt x="104127" y="1431277"/>
                </a:lnTo>
                <a:lnTo>
                  <a:pt x="116827" y="1310627"/>
                </a:lnTo>
                <a:lnTo>
                  <a:pt x="130759" y="1188745"/>
                </a:lnTo>
                <a:lnTo>
                  <a:pt x="146050" y="1069327"/>
                </a:lnTo>
                <a:lnTo>
                  <a:pt x="163804" y="949972"/>
                </a:lnTo>
                <a:lnTo>
                  <a:pt x="181559" y="831850"/>
                </a:lnTo>
                <a:lnTo>
                  <a:pt x="200609" y="713727"/>
                </a:lnTo>
                <a:lnTo>
                  <a:pt x="220954" y="598195"/>
                </a:lnTo>
                <a:lnTo>
                  <a:pt x="242531" y="483895"/>
                </a:lnTo>
                <a:lnTo>
                  <a:pt x="266700" y="370827"/>
                </a:lnTo>
                <a:lnTo>
                  <a:pt x="290804" y="259054"/>
                </a:lnTo>
                <a:lnTo>
                  <a:pt x="316204" y="147345"/>
                </a:lnTo>
                <a:lnTo>
                  <a:pt x="341604" y="38100"/>
                </a:lnTo>
                <a:lnTo>
                  <a:pt x="352043" y="0"/>
                </a:lnTo>
                <a:close/>
              </a:path>
              <a:path w="4428477" h="5106695">
                <a:moveTo>
                  <a:pt x="4131113" y="0"/>
                </a:moveTo>
                <a:lnTo>
                  <a:pt x="4083328" y="0"/>
                </a:lnTo>
                <a:lnTo>
                  <a:pt x="4094454" y="44450"/>
                </a:lnTo>
                <a:lnTo>
                  <a:pt x="4121150" y="153695"/>
                </a:lnTo>
                <a:lnTo>
                  <a:pt x="4146550" y="265404"/>
                </a:lnTo>
                <a:lnTo>
                  <a:pt x="4169359" y="377177"/>
                </a:lnTo>
                <a:lnTo>
                  <a:pt x="4192231" y="491477"/>
                </a:lnTo>
                <a:lnTo>
                  <a:pt x="4213809" y="605777"/>
                </a:lnTo>
                <a:lnTo>
                  <a:pt x="4234154" y="721372"/>
                </a:lnTo>
                <a:lnTo>
                  <a:pt x="4253204" y="838200"/>
                </a:lnTo>
                <a:lnTo>
                  <a:pt x="4270959" y="956322"/>
                </a:lnTo>
                <a:lnTo>
                  <a:pt x="4287481" y="1075677"/>
                </a:lnTo>
                <a:lnTo>
                  <a:pt x="4302709" y="1196327"/>
                </a:lnTo>
                <a:lnTo>
                  <a:pt x="4315409" y="1316977"/>
                </a:lnTo>
                <a:lnTo>
                  <a:pt x="4328109" y="1438922"/>
                </a:lnTo>
                <a:lnTo>
                  <a:pt x="4339577" y="1560804"/>
                </a:lnTo>
                <a:lnTo>
                  <a:pt x="4349750" y="1684045"/>
                </a:lnTo>
                <a:lnTo>
                  <a:pt x="4357331" y="1808454"/>
                </a:lnTo>
                <a:lnTo>
                  <a:pt x="4364977" y="1931695"/>
                </a:lnTo>
                <a:lnTo>
                  <a:pt x="4375150" y="2181872"/>
                </a:lnTo>
                <a:lnTo>
                  <a:pt x="4378909" y="2306345"/>
                </a:lnTo>
                <a:lnTo>
                  <a:pt x="4380112" y="2421877"/>
                </a:lnTo>
                <a:lnTo>
                  <a:pt x="4380204" y="2556522"/>
                </a:lnTo>
                <a:lnTo>
                  <a:pt x="4378896" y="2683522"/>
                </a:lnTo>
                <a:lnTo>
                  <a:pt x="4377677" y="2806700"/>
                </a:lnTo>
                <a:lnTo>
                  <a:pt x="4373854" y="2931172"/>
                </a:lnTo>
                <a:lnTo>
                  <a:pt x="4368800" y="3056877"/>
                </a:lnTo>
                <a:lnTo>
                  <a:pt x="4362450" y="3181350"/>
                </a:lnTo>
                <a:lnTo>
                  <a:pt x="4354804" y="3304527"/>
                </a:lnTo>
                <a:lnTo>
                  <a:pt x="4345927" y="3427704"/>
                </a:lnTo>
                <a:lnTo>
                  <a:pt x="4335754" y="3550945"/>
                </a:lnTo>
                <a:lnTo>
                  <a:pt x="4324350" y="3674122"/>
                </a:lnTo>
                <a:lnTo>
                  <a:pt x="4311650" y="3796004"/>
                </a:lnTo>
                <a:lnTo>
                  <a:pt x="4297654" y="3916654"/>
                </a:lnTo>
                <a:lnTo>
                  <a:pt x="4282427" y="4036072"/>
                </a:lnTo>
                <a:lnTo>
                  <a:pt x="4264609" y="4155427"/>
                </a:lnTo>
                <a:lnTo>
                  <a:pt x="4246854" y="4273550"/>
                </a:lnTo>
                <a:lnTo>
                  <a:pt x="4227804" y="4391672"/>
                </a:lnTo>
                <a:lnTo>
                  <a:pt x="4207459" y="4507204"/>
                </a:lnTo>
                <a:lnTo>
                  <a:pt x="4184650" y="4621504"/>
                </a:lnTo>
                <a:lnTo>
                  <a:pt x="4161777" y="4734572"/>
                </a:lnTo>
                <a:lnTo>
                  <a:pt x="4137609" y="4847577"/>
                </a:lnTo>
                <a:lnTo>
                  <a:pt x="4112209" y="4958054"/>
                </a:lnTo>
                <a:lnTo>
                  <a:pt x="4085577" y="5067300"/>
                </a:lnTo>
                <a:lnTo>
                  <a:pt x="4075385" y="5106695"/>
                </a:lnTo>
                <a:lnTo>
                  <a:pt x="4123535" y="5106695"/>
                </a:lnTo>
                <a:lnTo>
                  <a:pt x="4154131" y="4980927"/>
                </a:lnTo>
                <a:lnTo>
                  <a:pt x="4180827" y="4869154"/>
                </a:lnTo>
                <a:lnTo>
                  <a:pt x="4204931" y="4756150"/>
                </a:lnTo>
                <a:lnTo>
                  <a:pt x="4229100" y="4641850"/>
                </a:lnTo>
                <a:lnTo>
                  <a:pt x="4272254" y="4408195"/>
                </a:lnTo>
                <a:lnTo>
                  <a:pt x="4292600" y="4290072"/>
                </a:lnTo>
                <a:lnTo>
                  <a:pt x="4328109" y="4051300"/>
                </a:lnTo>
                <a:lnTo>
                  <a:pt x="4343400" y="3929354"/>
                </a:lnTo>
                <a:lnTo>
                  <a:pt x="4357331" y="3807472"/>
                </a:lnTo>
                <a:lnTo>
                  <a:pt x="4371327" y="3684295"/>
                </a:lnTo>
                <a:lnTo>
                  <a:pt x="4382731" y="3561054"/>
                </a:lnTo>
                <a:lnTo>
                  <a:pt x="4394200" y="3436645"/>
                </a:lnTo>
                <a:lnTo>
                  <a:pt x="4401781" y="3312172"/>
                </a:lnTo>
                <a:lnTo>
                  <a:pt x="4410659" y="3187700"/>
                </a:lnTo>
                <a:lnTo>
                  <a:pt x="4417009" y="3061995"/>
                </a:lnTo>
                <a:lnTo>
                  <a:pt x="4422127" y="2934995"/>
                </a:lnTo>
                <a:lnTo>
                  <a:pt x="4427181" y="2683522"/>
                </a:lnTo>
                <a:lnTo>
                  <a:pt x="4428477" y="2556522"/>
                </a:lnTo>
                <a:lnTo>
                  <a:pt x="4428477" y="2430754"/>
                </a:lnTo>
                <a:lnTo>
                  <a:pt x="4425793" y="2296172"/>
                </a:lnTo>
                <a:lnTo>
                  <a:pt x="4423359" y="2178050"/>
                </a:lnTo>
                <a:lnTo>
                  <a:pt x="4418304" y="2052345"/>
                </a:lnTo>
                <a:lnTo>
                  <a:pt x="4405604" y="1800872"/>
                </a:lnTo>
                <a:lnTo>
                  <a:pt x="4396727" y="1676400"/>
                </a:lnTo>
                <a:lnTo>
                  <a:pt x="4386554" y="1551927"/>
                </a:lnTo>
                <a:lnTo>
                  <a:pt x="4375150" y="1428750"/>
                </a:lnTo>
                <a:lnTo>
                  <a:pt x="4362450" y="1305572"/>
                </a:lnTo>
                <a:lnTo>
                  <a:pt x="4348454" y="1183627"/>
                </a:lnTo>
                <a:lnTo>
                  <a:pt x="4333227" y="1061745"/>
                </a:lnTo>
                <a:lnTo>
                  <a:pt x="4316704" y="942327"/>
                </a:lnTo>
                <a:lnTo>
                  <a:pt x="4297654" y="821677"/>
                </a:lnTo>
                <a:lnTo>
                  <a:pt x="4278604" y="703554"/>
                </a:lnTo>
                <a:lnTo>
                  <a:pt x="4258259" y="586727"/>
                </a:lnTo>
                <a:lnTo>
                  <a:pt x="4236681" y="471195"/>
                </a:lnTo>
                <a:lnTo>
                  <a:pt x="4213809" y="356895"/>
                </a:lnTo>
                <a:lnTo>
                  <a:pt x="4163009" y="130822"/>
                </a:lnTo>
                <a:lnTo>
                  <a:pt x="4136377" y="20345"/>
                </a:lnTo>
                <a:lnTo>
                  <a:pt x="4131113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2405354" y="0"/>
            <a:ext cx="4331995" cy="5106695"/>
          </a:xfrm>
          <a:custGeom>
            <a:avLst/>
            <a:gdLst/>
            <a:ahLst/>
            <a:cxnLst/>
            <a:rect l="l" t="t" r="r" b="b"/>
            <a:pathLst>
              <a:path w="4331995" h="5106695">
                <a:moveTo>
                  <a:pt x="351606" y="0"/>
                </a:moveTo>
                <a:lnTo>
                  <a:pt x="303834" y="0"/>
                </a:lnTo>
                <a:lnTo>
                  <a:pt x="293395" y="38100"/>
                </a:lnTo>
                <a:lnTo>
                  <a:pt x="267995" y="147345"/>
                </a:lnTo>
                <a:lnTo>
                  <a:pt x="242595" y="259054"/>
                </a:lnTo>
                <a:lnTo>
                  <a:pt x="218490" y="370827"/>
                </a:lnTo>
                <a:lnTo>
                  <a:pt x="194322" y="483895"/>
                </a:lnTo>
                <a:lnTo>
                  <a:pt x="172745" y="598195"/>
                </a:lnTo>
                <a:lnTo>
                  <a:pt x="152400" y="713727"/>
                </a:lnTo>
                <a:lnTo>
                  <a:pt x="133350" y="831850"/>
                </a:lnTo>
                <a:lnTo>
                  <a:pt x="115595" y="949972"/>
                </a:lnTo>
                <a:lnTo>
                  <a:pt x="97840" y="1069327"/>
                </a:lnTo>
                <a:lnTo>
                  <a:pt x="82550" y="1188745"/>
                </a:lnTo>
                <a:lnTo>
                  <a:pt x="68618" y="1310627"/>
                </a:lnTo>
                <a:lnTo>
                  <a:pt x="55918" y="1431277"/>
                </a:lnTo>
                <a:lnTo>
                  <a:pt x="44450" y="1554454"/>
                </a:lnTo>
                <a:lnTo>
                  <a:pt x="33045" y="1677695"/>
                </a:lnTo>
                <a:lnTo>
                  <a:pt x="25400" y="1800872"/>
                </a:lnTo>
                <a:lnTo>
                  <a:pt x="17818" y="1924050"/>
                </a:lnTo>
                <a:lnTo>
                  <a:pt x="11468" y="2048522"/>
                </a:lnTo>
                <a:lnTo>
                  <a:pt x="6350" y="2174227"/>
                </a:lnTo>
                <a:lnTo>
                  <a:pt x="2590" y="2298700"/>
                </a:lnTo>
                <a:lnTo>
                  <a:pt x="0" y="2423172"/>
                </a:lnTo>
                <a:lnTo>
                  <a:pt x="78" y="2682227"/>
                </a:lnTo>
                <a:lnTo>
                  <a:pt x="1295" y="2799054"/>
                </a:lnTo>
                <a:lnTo>
                  <a:pt x="5313" y="2931172"/>
                </a:lnTo>
                <a:lnTo>
                  <a:pt x="8940" y="3049295"/>
                </a:lnTo>
                <a:lnTo>
                  <a:pt x="21640" y="3298177"/>
                </a:lnTo>
                <a:lnTo>
                  <a:pt x="30518" y="3421354"/>
                </a:lnTo>
                <a:lnTo>
                  <a:pt x="40690" y="3544595"/>
                </a:lnTo>
                <a:lnTo>
                  <a:pt x="52095" y="3666477"/>
                </a:lnTo>
                <a:lnTo>
                  <a:pt x="64795" y="3788422"/>
                </a:lnTo>
                <a:lnTo>
                  <a:pt x="77495" y="3909072"/>
                </a:lnTo>
                <a:lnTo>
                  <a:pt x="92722" y="4029722"/>
                </a:lnTo>
                <a:lnTo>
                  <a:pt x="109245" y="4149077"/>
                </a:lnTo>
                <a:lnTo>
                  <a:pt x="127000" y="4267200"/>
                </a:lnTo>
                <a:lnTo>
                  <a:pt x="146050" y="4384027"/>
                </a:lnTo>
                <a:lnTo>
                  <a:pt x="166395" y="4499622"/>
                </a:lnTo>
                <a:lnTo>
                  <a:pt x="209550" y="4728222"/>
                </a:lnTo>
                <a:lnTo>
                  <a:pt x="233718" y="4839995"/>
                </a:lnTo>
                <a:lnTo>
                  <a:pt x="259118" y="4951704"/>
                </a:lnTo>
                <a:lnTo>
                  <a:pt x="285750" y="5060950"/>
                </a:lnTo>
                <a:lnTo>
                  <a:pt x="297199" y="5106695"/>
                </a:lnTo>
                <a:lnTo>
                  <a:pt x="343882" y="5106695"/>
                </a:lnTo>
                <a:lnTo>
                  <a:pt x="326440" y="5036845"/>
                </a:lnTo>
                <a:lnTo>
                  <a:pt x="301040" y="4928895"/>
                </a:lnTo>
                <a:lnTo>
                  <a:pt x="276872" y="4818354"/>
                </a:lnTo>
                <a:lnTo>
                  <a:pt x="254000" y="4707877"/>
                </a:lnTo>
                <a:lnTo>
                  <a:pt x="231190" y="4594872"/>
                </a:lnTo>
                <a:lnTo>
                  <a:pt x="210845" y="4481804"/>
                </a:lnTo>
                <a:lnTo>
                  <a:pt x="190500" y="4366272"/>
                </a:lnTo>
                <a:lnTo>
                  <a:pt x="172745" y="4250677"/>
                </a:lnTo>
                <a:lnTo>
                  <a:pt x="154990" y="4132554"/>
                </a:lnTo>
                <a:lnTo>
                  <a:pt x="139700" y="4014495"/>
                </a:lnTo>
                <a:lnTo>
                  <a:pt x="124472" y="3896372"/>
                </a:lnTo>
                <a:lnTo>
                  <a:pt x="110540" y="3776954"/>
                </a:lnTo>
                <a:lnTo>
                  <a:pt x="99072" y="3656304"/>
                </a:lnTo>
                <a:lnTo>
                  <a:pt x="87668" y="3534422"/>
                </a:lnTo>
                <a:lnTo>
                  <a:pt x="78790" y="3412477"/>
                </a:lnTo>
                <a:lnTo>
                  <a:pt x="69850" y="3290595"/>
                </a:lnTo>
                <a:lnTo>
                  <a:pt x="57150" y="3044177"/>
                </a:lnTo>
                <a:lnTo>
                  <a:pt x="52095" y="2921000"/>
                </a:lnTo>
                <a:lnTo>
                  <a:pt x="49568" y="2797822"/>
                </a:lnTo>
                <a:lnTo>
                  <a:pt x="48365" y="2682227"/>
                </a:lnTo>
                <a:lnTo>
                  <a:pt x="48324" y="2423172"/>
                </a:lnTo>
                <a:lnTo>
                  <a:pt x="50800" y="2301227"/>
                </a:lnTo>
                <a:lnTo>
                  <a:pt x="54740" y="2174227"/>
                </a:lnTo>
                <a:lnTo>
                  <a:pt x="58445" y="2053577"/>
                </a:lnTo>
                <a:lnTo>
                  <a:pt x="64795" y="1930400"/>
                </a:lnTo>
                <a:lnTo>
                  <a:pt x="72440" y="1808454"/>
                </a:lnTo>
                <a:lnTo>
                  <a:pt x="81318" y="1685277"/>
                </a:lnTo>
                <a:lnTo>
                  <a:pt x="91490" y="1563395"/>
                </a:lnTo>
                <a:lnTo>
                  <a:pt x="102895" y="1442745"/>
                </a:lnTo>
                <a:lnTo>
                  <a:pt x="115595" y="1322095"/>
                </a:lnTo>
                <a:lnTo>
                  <a:pt x="129590" y="1201445"/>
                </a:lnTo>
                <a:lnTo>
                  <a:pt x="143522" y="1083322"/>
                </a:lnTo>
                <a:lnTo>
                  <a:pt x="161340" y="965200"/>
                </a:lnTo>
                <a:lnTo>
                  <a:pt x="177800" y="848372"/>
                </a:lnTo>
                <a:lnTo>
                  <a:pt x="196850" y="731545"/>
                </a:lnTo>
                <a:lnTo>
                  <a:pt x="217195" y="617245"/>
                </a:lnTo>
                <a:lnTo>
                  <a:pt x="238772" y="504177"/>
                </a:lnTo>
                <a:lnTo>
                  <a:pt x="261645" y="391172"/>
                </a:lnTo>
                <a:lnTo>
                  <a:pt x="284518" y="280695"/>
                </a:lnTo>
                <a:lnTo>
                  <a:pt x="309918" y="170154"/>
                </a:lnTo>
                <a:lnTo>
                  <a:pt x="335318" y="62204"/>
                </a:lnTo>
                <a:lnTo>
                  <a:pt x="351606" y="0"/>
                </a:lnTo>
                <a:close/>
              </a:path>
              <a:path w="4331995" h="5106695">
                <a:moveTo>
                  <a:pt x="4035119" y="0"/>
                </a:moveTo>
                <a:lnTo>
                  <a:pt x="3986993" y="0"/>
                </a:lnTo>
                <a:lnTo>
                  <a:pt x="4004322" y="68554"/>
                </a:lnTo>
                <a:lnTo>
                  <a:pt x="4029722" y="176504"/>
                </a:lnTo>
                <a:lnTo>
                  <a:pt x="4055122" y="287045"/>
                </a:lnTo>
                <a:lnTo>
                  <a:pt x="4077995" y="397522"/>
                </a:lnTo>
                <a:lnTo>
                  <a:pt x="4121150" y="623595"/>
                </a:lnTo>
                <a:lnTo>
                  <a:pt x="4141495" y="739127"/>
                </a:lnTo>
                <a:lnTo>
                  <a:pt x="4159250" y="855954"/>
                </a:lnTo>
                <a:lnTo>
                  <a:pt x="4177068" y="972845"/>
                </a:lnTo>
                <a:lnTo>
                  <a:pt x="4207522" y="1209027"/>
                </a:lnTo>
                <a:lnTo>
                  <a:pt x="4232922" y="1450327"/>
                </a:lnTo>
                <a:lnTo>
                  <a:pt x="4244390" y="1570977"/>
                </a:lnTo>
                <a:lnTo>
                  <a:pt x="4262145" y="1814804"/>
                </a:lnTo>
                <a:lnTo>
                  <a:pt x="4274845" y="2061222"/>
                </a:lnTo>
                <a:lnTo>
                  <a:pt x="4278668" y="2184400"/>
                </a:lnTo>
                <a:lnTo>
                  <a:pt x="4282490" y="2308872"/>
                </a:lnTo>
                <a:lnTo>
                  <a:pt x="4283633" y="2423172"/>
                </a:lnTo>
                <a:lnTo>
                  <a:pt x="4283722" y="2556522"/>
                </a:lnTo>
                <a:lnTo>
                  <a:pt x="4282464" y="2682227"/>
                </a:lnTo>
                <a:lnTo>
                  <a:pt x="4281195" y="2804172"/>
                </a:lnTo>
                <a:lnTo>
                  <a:pt x="4277255" y="2931172"/>
                </a:lnTo>
                <a:lnTo>
                  <a:pt x="4273550" y="3051822"/>
                </a:lnTo>
                <a:lnTo>
                  <a:pt x="4265968" y="3175000"/>
                </a:lnTo>
                <a:lnTo>
                  <a:pt x="4250740" y="3420122"/>
                </a:lnTo>
                <a:lnTo>
                  <a:pt x="4240568" y="3542004"/>
                </a:lnTo>
                <a:lnTo>
                  <a:pt x="4229100" y="3662654"/>
                </a:lnTo>
                <a:lnTo>
                  <a:pt x="4216400" y="3783304"/>
                </a:lnTo>
                <a:lnTo>
                  <a:pt x="4202468" y="3903954"/>
                </a:lnTo>
                <a:lnTo>
                  <a:pt x="4187240" y="4022077"/>
                </a:lnTo>
                <a:lnTo>
                  <a:pt x="4170718" y="4140200"/>
                </a:lnTo>
                <a:lnTo>
                  <a:pt x="4152900" y="4257027"/>
                </a:lnTo>
                <a:lnTo>
                  <a:pt x="4133850" y="4373854"/>
                </a:lnTo>
                <a:lnTo>
                  <a:pt x="4114800" y="4488154"/>
                </a:lnTo>
                <a:lnTo>
                  <a:pt x="4093222" y="4601222"/>
                </a:lnTo>
                <a:lnTo>
                  <a:pt x="4070350" y="4714227"/>
                </a:lnTo>
                <a:lnTo>
                  <a:pt x="4047540" y="4824704"/>
                </a:lnTo>
                <a:lnTo>
                  <a:pt x="4022140" y="4935245"/>
                </a:lnTo>
                <a:lnTo>
                  <a:pt x="3996740" y="5043195"/>
                </a:lnTo>
                <a:lnTo>
                  <a:pt x="3980075" y="5106695"/>
                </a:lnTo>
                <a:lnTo>
                  <a:pt x="4027176" y="5106695"/>
                </a:lnTo>
                <a:lnTo>
                  <a:pt x="4037368" y="5067300"/>
                </a:lnTo>
                <a:lnTo>
                  <a:pt x="4064000" y="4958054"/>
                </a:lnTo>
                <a:lnTo>
                  <a:pt x="4089400" y="4847577"/>
                </a:lnTo>
                <a:lnTo>
                  <a:pt x="4113568" y="4734572"/>
                </a:lnTo>
                <a:lnTo>
                  <a:pt x="4136440" y="4621504"/>
                </a:lnTo>
                <a:lnTo>
                  <a:pt x="4159250" y="4507204"/>
                </a:lnTo>
                <a:lnTo>
                  <a:pt x="4179595" y="4391672"/>
                </a:lnTo>
                <a:lnTo>
                  <a:pt x="4198645" y="4273550"/>
                </a:lnTo>
                <a:lnTo>
                  <a:pt x="4216400" y="4155427"/>
                </a:lnTo>
                <a:lnTo>
                  <a:pt x="4234218" y="4036072"/>
                </a:lnTo>
                <a:lnTo>
                  <a:pt x="4249445" y="3916654"/>
                </a:lnTo>
                <a:lnTo>
                  <a:pt x="4263440" y="3796004"/>
                </a:lnTo>
                <a:lnTo>
                  <a:pt x="4276140" y="3674122"/>
                </a:lnTo>
                <a:lnTo>
                  <a:pt x="4287545" y="3550945"/>
                </a:lnTo>
                <a:lnTo>
                  <a:pt x="4297718" y="3427704"/>
                </a:lnTo>
                <a:lnTo>
                  <a:pt x="4306595" y="3304527"/>
                </a:lnTo>
                <a:lnTo>
                  <a:pt x="4314240" y="3181350"/>
                </a:lnTo>
                <a:lnTo>
                  <a:pt x="4320590" y="3056877"/>
                </a:lnTo>
                <a:lnTo>
                  <a:pt x="4325645" y="2931172"/>
                </a:lnTo>
                <a:lnTo>
                  <a:pt x="4329468" y="2806700"/>
                </a:lnTo>
                <a:lnTo>
                  <a:pt x="4330791" y="2673350"/>
                </a:lnTo>
                <a:lnTo>
                  <a:pt x="4331995" y="2556522"/>
                </a:lnTo>
                <a:lnTo>
                  <a:pt x="4331916" y="2423172"/>
                </a:lnTo>
                <a:lnTo>
                  <a:pt x="4330700" y="2306345"/>
                </a:lnTo>
                <a:lnTo>
                  <a:pt x="4326940" y="2181872"/>
                </a:lnTo>
                <a:lnTo>
                  <a:pt x="4316768" y="1931695"/>
                </a:lnTo>
                <a:lnTo>
                  <a:pt x="4309122" y="1808454"/>
                </a:lnTo>
                <a:lnTo>
                  <a:pt x="4301540" y="1684045"/>
                </a:lnTo>
                <a:lnTo>
                  <a:pt x="4291368" y="1560804"/>
                </a:lnTo>
                <a:lnTo>
                  <a:pt x="4279900" y="1438922"/>
                </a:lnTo>
                <a:lnTo>
                  <a:pt x="4267200" y="1316977"/>
                </a:lnTo>
                <a:lnTo>
                  <a:pt x="4254500" y="1196327"/>
                </a:lnTo>
                <a:lnTo>
                  <a:pt x="4239272" y="1075677"/>
                </a:lnTo>
                <a:lnTo>
                  <a:pt x="4222750" y="956322"/>
                </a:lnTo>
                <a:lnTo>
                  <a:pt x="4204995" y="838200"/>
                </a:lnTo>
                <a:lnTo>
                  <a:pt x="4185945" y="721372"/>
                </a:lnTo>
                <a:lnTo>
                  <a:pt x="4165600" y="605777"/>
                </a:lnTo>
                <a:lnTo>
                  <a:pt x="4144022" y="491477"/>
                </a:lnTo>
                <a:lnTo>
                  <a:pt x="4121150" y="377177"/>
                </a:lnTo>
                <a:lnTo>
                  <a:pt x="4098340" y="265404"/>
                </a:lnTo>
                <a:lnTo>
                  <a:pt x="4072940" y="153695"/>
                </a:lnTo>
                <a:lnTo>
                  <a:pt x="4046245" y="44450"/>
                </a:lnTo>
                <a:lnTo>
                  <a:pt x="4035119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2453627" y="0"/>
            <a:ext cx="4235449" cy="5106695"/>
          </a:xfrm>
          <a:custGeom>
            <a:avLst/>
            <a:gdLst/>
            <a:ahLst/>
            <a:cxnLst/>
            <a:rect l="l" t="t" r="r" b="b"/>
            <a:pathLst>
              <a:path w="4235450" h="5106695">
                <a:moveTo>
                  <a:pt x="350787" y="0"/>
                </a:moveTo>
                <a:lnTo>
                  <a:pt x="303333" y="0"/>
                </a:lnTo>
                <a:lnTo>
                  <a:pt x="287045" y="62204"/>
                </a:lnTo>
                <a:lnTo>
                  <a:pt x="261645" y="170154"/>
                </a:lnTo>
                <a:lnTo>
                  <a:pt x="236245" y="280695"/>
                </a:lnTo>
                <a:lnTo>
                  <a:pt x="213372" y="391172"/>
                </a:lnTo>
                <a:lnTo>
                  <a:pt x="190500" y="504177"/>
                </a:lnTo>
                <a:lnTo>
                  <a:pt x="168922" y="617245"/>
                </a:lnTo>
                <a:lnTo>
                  <a:pt x="148577" y="731545"/>
                </a:lnTo>
                <a:lnTo>
                  <a:pt x="129527" y="848372"/>
                </a:lnTo>
                <a:lnTo>
                  <a:pt x="113068" y="965200"/>
                </a:lnTo>
                <a:lnTo>
                  <a:pt x="95250" y="1083322"/>
                </a:lnTo>
                <a:lnTo>
                  <a:pt x="81318" y="1201445"/>
                </a:lnTo>
                <a:lnTo>
                  <a:pt x="67322" y="1322095"/>
                </a:lnTo>
                <a:lnTo>
                  <a:pt x="54622" y="1442745"/>
                </a:lnTo>
                <a:lnTo>
                  <a:pt x="43218" y="1563395"/>
                </a:lnTo>
                <a:lnTo>
                  <a:pt x="33045" y="1685277"/>
                </a:lnTo>
                <a:lnTo>
                  <a:pt x="24168" y="1808454"/>
                </a:lnTo>
                <a:lnTo>
                  <a:pt x="16522" y="1930400"/>
                </a:lnTo>
                <a:lnTo>
                  <a:pt x="10172" y="2053577"/>
                </a:lnTo>
                <a:lnTo>
                  <a:pt x="6034" y="2188222"/>
                </a:lnTo>
                <a:lnTo>
                  <a:pt x="2527" y="2301227"/>
                </a:lnTo>
                <a:lnTo>
                  <a:pt x="0" y="2425700"/>
                </a:lnTo>
                <a:lnTo>
                  <a:pt x="66" y="2679700"/>
                </a:lnTo>
                <a:lnTo>
                  <a:pt x="1269" y="2795295"/>
                </a:lnTo>
                <a:lnTo>
                  <a:pt x="3822" y="2921000"/>
                </a:lnTo>
                <a:lnTo>
                  <a:pt x="8877" y="3044177"/>
                </a:lnTo>
                <a:lnTo>
                  <a:pt x="21577" y="3290595"/>
                </a:lnTo>
                <a:lnTo>
                  <a:pt x="30518" y="3412477"/>
                </a:lnTo>
                <a:lnTo>
                  <a:pt x="39395" y="3534422"/>
                </a:lnTo>
                <a:lnTo>
                  <a:pt x="50800" y="3656304"/>
                </a:lnTo>
                <a:lnTo>
                  <a:pt x="62268" y="3776954"/>
                </a:lnTo>
                <a:lnTo>
                  <a:pt x="76200" y="3896372"/>
                </a:lnTo>
                <a:lnTo>
                  <a:pt x="91427" y="4014495"/>
                </a:lnTo>
                <a:lnTo>
                  <a:pt x="106718" y="4132554"/>
                </a:lnTo>
                <a:lnTo>
                  <a:pt x="124472" y="4250677"/>
                </a:lnTo>
                <a:lnTo>
                  <a:pt x="142227" y="4366272"/>
                </a:lnTo>
                <a:lnTo>
                  <a:pt x="162572" y="4481804"/>
                </a:lnTo>
                <a:lnTo>
                  <a:pt x="182918" y="4594872"/>
                </a:lnTo>
                <a:lnTo>
                  <a:pt x="205727" y="4707877"/>
                </a:lnTo>
                <a:lnTo>
                  <a:pt x="228600" y="4818354"/>
                </a:lnTo>
                <a:lnTo>
                  <a:pt x="252768" y="4928895"/>
                </a:lnTo>
                <a:lnTo>
                  <a:pt x="278168" y="5036845"/>
                </a:lnTo>
                <a:lnTo>
                  <a:pt x="295609" y="5106695"/>
                </a:lnTo>
                <a:lnTo>
                  <a:pt x="343834" y="5106695"/>
                </a:lnTo>
                <a:lnTo>
                  <a:pt x="320027" y="5012677"/>
                </a:lnTo>
                <a:lnTo>
                  <a:pt x="271818" y="4796777"/>
                </a:lnTo>
                <a:lnTo>
                  <a:pt x="248945" y="4686300"/>
                </a:lnTo>
                <a:lnTo>
                  <a:pt x="227368" y="4575822"/>
                </a:lnTo>
                <a:lnTo>
                  <a:pt x="186677" y="4349750"/>
                </a:lnTo>
                <a:lnTo>
                  <a:pt x="170218" y="4234154"/>
                </a:lnTo>
                <a:lnTo>
                  <a:pt x="152400" y="4118622"/>
                </a:lnTo>
                <a:lnTo>
                  <a:pt x="137172" y="4000500"/>
                </a:lnTo>
                <a:lnTo>
                  <a:pt x="123177" y="3883672"/>
                </a:lnTo>
                <a:lnTo>
                  <a:pt x="109245" y="3764254"/>
                </a:lnTo>
                <a:lnTo>
                  <a:pt x="97777" y="3644900"/>
                </a:lnTo>
                <a:lnTo>
                  <a:pt x="86372" y="3525545"/>
                </a:lnTo>
                <a:lnTo>
                  <a:pt x="77495" y="3404895"/>
                </a:lnTo>
                <a:lnTo>
                  <a:pt x="69850" y="3282950"/>
                </a:lnTo>
                <a:lnTo>
                  <a:pt x="62268" y="3161004"/>
                </a:lnTo>
                <a:lnTo>
                  <a:pt x="57150" y="3039122"/>
                </a:lnTo>
                <a:lnTo>
                  <a:pt x="52095" y="2917177"/>
                </a:lnTo>
                <a:lnTo>
                  <a:pt x="49568" y="2795295"/>
                </a:lnTo>
                <a:lnTo>
                  <a:pt x="48353" y="2679700"/>
                </a:lnTo>
                <a:lnTo>
                  <a:pt x="48299" y="2425700"/>
                </a:lnTo>
                <a:lnTo>
                  <a:pt x="50800" y="2303754"/>
                </a:lnTo>
                <a:lnTo>
                  <a:pt x="54741" y="2178050"/>
                </a:lnTo>
                <a:lnTo>
                  <a:pt x="58445" y="2058695"/>
                </a:lnTo>
                <a:lnTo>
                  <a:pt x="64795" y="1936750"/>
                </a:lnTo>
                <a:lnTo>
                  <a:pt x="72377" y="1814804"/>
                </a:lnTo>
                <a:lnTo>
                  <a:pt x="80022" y="1694154"/>
                </a:lnTo>
                <a:lnTo>
                  <a:pt x="90195" y="1573504"/>
                </a:lnTo>
                <a:lnTo>
                  <a:pt x="101600" y="1452854"/>
                </a:lnTo>
                <a:lnTo>
                  <a:pt x="114300" y="1333500"/>
                </a:lnTo>
                <a:lnTo>
                  <a:pt x="127000" y="1215377"/>
                </a:lnTo>
                <a:lnTo>
                  <a:pt x="142227" y="1097254"/>
                </a:lnTo>
                <a:lnTo>
                  <a:pt x="158750" y="980427"/>
                </a:lnTo>
                <a:lnTo>
                  <a:pt x="175272" y="864895"/>
                </a:lnTo>
                <a:lnTo>
                  <a:pt x="194322" y="749300"/>
                </a:lnTo>
                <a:lnTo>
                  <a:pt x="213372" y="636295"/>
                </a:lnTo>
                <a:lnTo>
                  <a:pt x="234950" y="523227"/>
                </a:lnTo>
                <a:lnTo>
                  <a:pt x="256527" y="412750"/>
                </a:lnTo>
                <a:lnTo>
                  <a:pt x="279400" y="302272"/>
                </a:lnTo>
                <a:lnTo>
                  <a:pt x="303568" y="194322"/>
                </a:lnTo>
                <a:lnTo>
                  <a:pt x="328968" y="86372"/>
                </a:lnTo>
                <a:lnTo>
                  <a:pt x="350787" y="0"/>
                </a:lnTo>
                <a:close/>
              </a:path>
              <a:path w="4235450" h="5106695">
                <a:moveTo>
                  <a:pt x="3938721" y="0"/>
                </a:moveTo>
                <a:lnTo>
                  <a:pt x="3891787" y="0"/>
                </a:lnTo>
                <a:lnTo>
                  <a:pt x="3914127" y="92722"/>
                </a:lnTo>
                <a:lnTo>
                  <a:pt x="3939527" y="200672"/>
                </a:lnTo>
                <a:lnTo>
                  <a:pt x="3963695" y="308622"/>
                </a:lnTo>
                <a:lnTo>
                  <a:pt x="3986568" y="419100"/>
                </a:lnTo>
                <a:lnTo>
                  <a:pt x="4008145" y="530872"/>
                </a:lnTo>
                <a:lnTo>
                  <a:pt x="4028427" y="642645"/>
                </a:lnTo>
                <a:lnTo>
                  <a:pt x="4047477" y="756945"/>
                </a:lnTo>
                <a:lnTo>
                  <a:pt x="4065295" y="871245"/>
                </a:lnTo>
                <a:lnTo>
                  <a:pt x="4083049" y="988072"/>
                </a:lnTo>
                <a:lnTo>
                  <a:pt x="4098277" y="1104900"/>
                </a:lnTo>
                <a:lnTo>
                  <a:pt x="4112272" y="1221727"/>
                </a:lnTo>
                <a:lnTo>
                  <a:pt x="4126268" y="1341145"/>
                </a:lnTo>
                <a:lnTo>
                  <a:pt x="4137672" y="1460500"/>
                </a:lnTo>
                <a:lnTo>
                  <a:pt x="4147845" y="1579854"/>
                </a:lnTo>
                <a:lnTo>
                  <a:pt x="4158018" y="1700504"/>
                </a:lnTo>
                <a:lnTo>
                  <a:pt x="4165599" y="1822450"/>
                </a:lnTo>
                <a:lnTo>
                  <a:pt x="4178299" y="2066277"/>
                </a:lnTo>
                <a:lnTo>
                  <a:pt x="4182122" y="2188222"/>
                </a:lnTo>
                <a:lnTo>
                  <a:pt x="4185945" y="2311400"/>
                </a:lnTo>
                <a:lnTo>
                  <a:pt x="4187100" y="2425700"/>
                </a:lnTo>
                <a:lnTo>
                  <a:pt x="4187177" y="2679700"/>
                </a:lnTo>
                <a:lnTo>
                  <a:pt x="4184649" y="2801645"/>
                </a:lnTo>
                <a:lnTo>
                  <a:pt x="4177068" y="3046704"/>
                </a:lnTo>
                <a:lnTo>
                  <a:pt x="4170718" y="3168650"/>
                </a:lnTo>
                <a:lnTo>
                  <a:pt x="4163072" y="3290595"/>
                </a:lnTo>
                <a:lnTo>
                  <a:pt x="4155427" y="3411245"/>
                </a:lnTo>
                <a:lnTo>
                  <a:pt x="4145318" y="3531895"/>
                </a:lnTo>
                <a:lnTo>
                  <a:pt x="4133849" y="3652545"/>
                </a:lnTo>
                <a:lnTo>
                  <a:pt x="4121149" y="3771900"/>
                </a:lnTo>
                <a:lnTo>
                  <a:pt x="4108449" y="3890022"/>
                </a:lnTo>
                <a:lnTo>
                  <a:pt x="4093222" y="4008145"/>
                </a:lnTo>
                <a:lnTo>
                  <a:pt x="4076699" y="4124972"/>
                </a:lnTo>
                <a:lnTo>
                  <a:pt x="4060177" y="4240504"/>
                </a:lnTo>
                <a:lnTo>
                  <a:pt x="4041127" y="4356100"/>
                </a:lnTo>
                <a:lnTo>
                  <a:pt x="4022077" y="4469104"/>
                </a:lnTo>
                <a:lnTo>
                  <a:pt x="4000500" y="4582172"/>
                </a:lnTo>
                <a:lnTo>
                  <a:pt x="3978922" y="4692650"/>
                </a:lnTo>
                <a:lnTo>
                  <a:pt x="3956050" y="4803127"/>
                </a:lnTo>
                <a:lnTo>
                  <a:pt x="3931945" y="4911077"/>
                </a:lnTo>
                <a:lnTo>
                  <a:pt x="3906545" y="5019027"/>
                </a:lnTo>
                <a:lnTo>
                  <a:pt x="3884345" y="5106695"/>
                </a:lnTo>
                <a:lnTo>
                  <a:pt x="3931802" y="5106695"/>
                </a:lnTo>
                <a:lnTo>
                  <a:pt x="3948468" y="5043195"/>
                </a:lnTo>
                <a:lnTo>
                  <a:pt x="3973868" y="4935245"/>
                </a:lnTo>
                <a:lnTo>
                  <a:pt x="3999268" y="4824704"/>
                </a:lnTo>
                <a:lnTo>
                  <a:pt x="4022077" y="4714227"/>
                </a:lnTo>
                <a:lnTo>
                  <a:pt x="4044950" y="4601222"/>
                </a:lnTo>
                <a:lnTo>
                  <a:pt x="4066527" y="4488154"/>
                </a:lnTo>
                <a:lnTo>
                  <a:pt x="4085577" y="4373854"/>
                </a:lnTo>
                <a:lnTo>
                  <a:pt x="4104627" y="4257027"/>
                </a:lnTo>
                <a:lnTo>
                  <a:pt x="4122445" y="4140200"/>
                </a:lnTo>
                <a:lnTo>
                  <a:pt x="4138968" y="4022077"/>
                </a:lnTo>
                <a:lnTo>
                  <a:pt x="4154195" y="3903954"/>
                </a:lnTo>
                <a:lnTo>
                  <a:pt x="4168127" y="3783304"/>
                </a:lnTo>
                <a:lnTo>
                  <a:pt x="4180827" y="3662654"/>
                </a:lnTo>
                <a:lnTo>
                  <a:pt x="4192295" y="3542004"/>
                </a:lnTo>
                <a:lnTo>
                  <a:pt x="4202468" y="3420122"/>
                </a:lnTo>
                <a:lnTo>
                  <a:pt x="4217695" y="3175000"/>
                </a:lnTo>
                <a:lnTo>
                  <a:pt x="4225277" y="3051822"/>
                </a:lnTo>
                <a:lnTo>
                  <a:pt x="4229415" y="2917177"/>
                </a:lnTo>
                <a:lnTo>
                  <a:pt x="4232922" y="2804172"/>
                </a:lnTo>
                <a:lnTo>
                  <a:pt x="4234294" y="2672054"/>
                </a:lnTo>
                <a:lnTo>
                  <a:pt x="4235449" y="2556522"/>
                </a:lnTo>
                <a:lnTo>
                  <a:pt x="4235386" y="2425700"/>
                </a:lnTo>
                <a:lnTo>
                  <a:pt x="4234218" y="2308872"/>
                </a:lnTo>
                <a:lnTo>
                  <a:pt x="4230198" y="2178050"/>
                </a:lnTo>
                <a:lnTo>
                  <a:pt x="4226572" y="2061222"/>
                </a:lnTo>
                <a:lnTo>
                  <a:pt x="4213872" y="1814804"/>
                </a:lnTo>
                <a:lnTo>
                  <a:pt x="4196118" y="1570977"/>
                </a:lnTo>
                <a:lnTo>
                  <a:pt x="4184649" y="1450327"/>
                </a:lnTo>
                <a:lnTo>
                  <a:pt x="4159249" y="1209027"/>
                </a:lnTo>
                <a:lnTo>
                  <a:pt x="4128795" y="972845"/>
                </a:lnTo>
                <a:lnTo>
                  <a:pt x="4110977" y="855954"/>
                </a:lnTo>
                <a:lnTo>
                  <a:pt x="4093222" y="739127"/>
                </a:lnTo>
                <a:lnTo>
                  <a:pt x="4072877" y="623595"/>
                </a:lnTo>
                <a:lnTo>
                  <a:pt x="4029722" y="397522"/>
                </a:lnTo>
                <a:lnTo>
                  <a:pt x="4006850" y="287045"/>
                </a:lnTo>
                <a:lnTo>
                  <a:pt x="3981450" y="176504"/>
                </a:lnTo>
                <a:lnTo>
                  <a:pt x="3956050" y="68554"/>
                </a:lnTo>
                <a:lnTo>
                  <a:pt x="3938721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501900" y="0"/>
            <a:ext cx="4138904" cy="5106695"/>
          </a:xfrm>
          <a:custGeom>
            <a:avLst/>
            <a:gdLst/>
            <a:ahLst/>
            <a:cxnLst/>
            <a:rect l="l" t="t" r="r" b="b"/>
            <a:pathLst>
              <a:path w="4138904" h="5106695">
                <a:moveTo>
                  <a:pt x="349682" y="0"/>
                </a:moveTo>
                <a:lnTo>
                  <a:pt x="302514" y="0"/>
                </a:lnTo>
                <a:lnTo>
                  <a:pt x="280695" y="86372"/>
                </a:lnTo>
                <a:lnTo>
                  <a:pt x="255295" y="194322"/>
                </a:lnTo>
                <a:lnTo>
                  <a:pt x="231127" y="302272"/>
                </a:lnTo>
                <a:lnTo>
                  <a:pt x="208254" y="412750"/>
                </a:lnTo>
                <a:lnTo>
                  <a:pt x="186677" y="523227"/>
                </a:lnTo>
                <a:lnTo>
                  <a:pt x="165100" y="636295"/>
                </a:lnTo>
                <a:lnTo>
                  <a:pt x="146050" y="749300"/>
                </a:lnTo>
                <a:lnTo>
                  <a:pt x="127000" y="864895"/>
                </a:lnTo>
                <a:lnTo>
                  <a:pt x="110477" y="980427"/>
                </a:lnTo>
                <a:lnTo>
                  <a:pt x="93954" y="1097254"/>
                </a:lnTo>
                <a:lnTo>
                  <a:pt x="78727" y="1215377"/>
                </a:lnTo>
                <a:lnTo>
                  <a:pt x="66027" y="1333500"/>
                </a:lnTo>
                <a:lnTo>
                  <a:pt x="53327" y="1452854"/>
                </a:lnTo>
                <a:lnTo>
                  <a:pt x="41922" y="1573504"/>
                </a:lnTo>
                <a:lnTo>
                  <a:pt x="31750" y="1694154"/>
                </a:lnTo>
                <a:lnTo>
                  <a:pt x="24104" y="1814804"/>
                </a:lnTo>
                <a:lnTo>
                  <a:pt x="16522" y="1936750"/>
                </a:lnTo>
                <a:lnTo>
                  <a:pt x="10172" y="2058695"/>
                </a:lnTo>
                <a:lnTo>
                  <a:pt x="6030" y="2192045"/>
                </a:lnTo>
                <a:lnTo>
                  <a:pt x="2527" y="2303754"/>
                </a:lnTo>
                <a:lnTo>
                  <a:pt x="0" y="2426995"/>
                </a:lnTo>
                <a:lnTo>
                  <a:pt x="80" y="2679700"/>
                </a:lnTo>
                <a:lnTo>
                  <a:pt x="1268" y="2792704"/>
                </a:lnTo>
                <a:lnTo>
                  <a:pt x="3822" y="2917177"/>
                </a:lnTo>
                <a:lnTo>
                  <a:pt x="8983" y="3041650"/>
                </a:lnTo>
                <a:lnTo>
                  <a:pt x="13995" y="3161004"/>
                </a:lnTo>
                <a:lnTo>
                  <a:pt x="21577" y="3282950"/>
                </a:lnTo>
                <a:lnTo>
                  <a:pt x="29222" y="3404895"/>
                </a:lnTo>
                <a:lnTo>
                  <a:pt x="38100" y="3525545"/>
                </a:lnTo>
                <a:lnTo>
                  <a:pt x="49504" y="3644900"/>
                </a:lnTo>
                <a:lnTo>
                  <a:pt x="60972" y="3764254"/>
                </a:lnTo>
                <a:lnTo>
                  <a:pt x="74904" y="3883672"/>
                </a:lnTo>
                <a:lnTo>
                  <a:pt x="88900" y="4000500"/>
                </a:lnTo>
                <a:lnTo>
                  <a:pt x="104127" y="4118622"/>
                </a:lnTo>
                <a:lnTo>
                  <a:pt x="121945" y="4234154"/>
                </a:lnTo>
                <a:lnTo>
                  <a:pt x="138404" y="4349750"/>
                </a:lnTo>
                <a:lnTo>
                  <a:pt x="179095" y="4575822"/>
                </a:lnTo>
                <a:lnTo>
                  <a:pt x="200672" y="4686300"/>
                </a:lnTo>
                <a:lnTo>
                  <a:pt x="223545" y="4796777"/>
                </a:lnTo>
                <a:lnTo>
                  <a:pt x="271754" y="5012677"/>
                </a:lnTo>
                <a:lnTo>
                  <a:pt x="295562" y="5106695"/>
                </a:lnTo>
                <a:lnTo>
                  <a:pt x="342665" y="5106695"/>
                </a:lnTo>
                <a:lnTo>
                  <a:pt x="339077" y="5092700"/>
                </a:lnTo>
                <a:lnTo>
                  <a:pt x="313677" y="4988572"/>
                </a:lnTo>
                <a:lnTo>
                  <a:pt x="289572" y="4881854"/>
                </a:lnTo>
                <a:lnTo>
                  <a:pt x="266700" y="4775200"/>
                </a:lnTo>
                <a:lnTo>
                  <a:pt x="243827" y="4665954"/>
                </a:lnTo>
                <a:lnTo>
                  <a:pt x="222250" y="4555477"/>
                </a:lnTo>
                <a:lnTo>
                  <a:pt x="184150" y="4331995"/>
                </a:lnTo>
                <a:lnTo>
                  <a:pt x="166395" y="4217695"/>
                </a:lnTo>
                <a:lnTo>
                  <a:pt x="149872" y="4103395"/>
                </a:lnTo>
                <a:lnTo>
                  <a:pt x="134645" y="3987800"/>
                </a:lnTo>
                <a:lnTo>
                  <a:pt x="120650" y="3870972"/>
                </a:lnTo>
                <a:lnTo>
                  <a:pt x="107950" y="3752850"/>
                </a:lnTo>
                <a:lnTo>
                  <a:pt x="96545" y="3634727"/>
                </a:lnTo>
                <a:lnTo>
                  <a:pt x="85077" y="3515372"/>
                </a:lnTo>
                <a:lnTo>
                  <a:pt x="76200" y="3395954"/>
                </a:lnTo>
                <a:lnTo>
                  <a:pt x="68554" y="3276600"/>
                </a:lnTo>
                <a:lnTo>
                  <a:pt x="62204" y="3155950"/>
                </a:lnTo>
                <a:lnTo>
                  <a:pt x="57150" y="3035300"/>
                </a:lnTo>
                <a:lnTo>
                  <a:pt x="52095" y="2913354"/>
                </a:lnTo>
                <a:lnTo>
                  <a:pt x="49504" y="2792704"/>
                </a:lnTo>
                <a:lnTo>
                  <a:pt x="47002" y="2672054"/>
                </a:lnTo>
                <a:lnTo>
                  <a:pt x="46977" y="2548877"/>
                </a:lnTo>
                <a:lnTo>
                  <a:pt x="48272" y="2426995"/>
                </a:lnTo>
                <a:lnTo>
                  <a:pt x="49504" y="2306345"/>
                </a:lnTo>
                <a:lnTo>
                  <a:pt x="53327" y="2184400"/>
                </a:lnTo>
                <a:lnTo>
                  <a:pt x="58445" y="2063750"/>
                </a:lnTo>
                <a:lnTo>
                  <a:pt x="71145" y="1822450"/>
                </a:lnTo>
                <a:lnTo>
                  <a:pt x="78727" y="1701800"/>
                </a:lnTo>
                <a:lnTo>
                  <a:pt x="88900" y="1582445"/>
                </a:lnTo>
                <a:lnTo>
                  <a:pt x="100304" y="1464322"/>
                </a:lnTo>
                <a:lnTo>
                  <a:pt x="111772" y="1346200"/>
                </a:lnTo>
                <a:lnTo>
                  <a:pt x="124472" y="1228077"/>
                </a:lnTo>
                <a:lnTo>
                  <a:pt x="139700" y="1111250"/>
                </a:lnTo>
                <a:lnTo>
                  <a:pt x="154927" y="995654"/>
                </a:lnTo>
                <a:lnTo>
                  <a:pt x="172745" y="881354"/>
                </a:lnTo>
                <a:lnTo>
                  <a:pt x="190500" y="767054"/>
                </a:lnTo>
                <a:lnTo>
                  <a:pt x="209550" y="655345"/>
                </a:lnTo>
                <a:lnTo>
                  <a:pt x="229895" y="543572"/>
                </a:lnTo>
                <a:lnTo>
                  <a:pt x="251472" y="433095"/>
                </a:lnTo>
                <a:lnTo>
                  <a:pt x="274345" y="323850"/>
                </a:lnTo>
                <a:lnTo>
                  <a:pt x="297154" y="217195"/>
                </a:lnTo>
                <a:lnTo>
                  <a:pt x="322554" y="110477"/>
                </a:lnTo>
                <a:lnTo>
                  <a:pt x="347954" y="6350"/>
                </a:lnTo>
                <a:lnTo>
                  <a:pt x="349682" y="0"/>
                </a:lnTo>
                <a:close/>
              </a:path>
              <a:path w="4138904" h="5106695">
                <a:moveTo>
                  <a:pt x="3843514" y="0"/>
                </a:moveTo>
                <a:lnTo>
                  <a:pt x="3795460" y="0"/>
                </a:lnTo>
                <a:lnTo>
                  <a:pt x="3798595" y="12700"/>
                </a:lnTo>
                <a:lnTo>
                  <a:pt x="3825227" y="116827"/>
                </a:lnTo>
                <a:lnTo>
                  <a:pt x="3849395" y="223545"/>
                </a:lnTo>
                <a:lnTo>
                  <a:pt x="3872204" y="331495"/>
                </a:lnTo>
                <a:lnTo>
                  <a:pt x="3895077" y="439445"/>
                </a:lnTo>
                <a:lnTo>
                  <a:pt x="3916654" y="549922"/>
                </a:lnTo>
                <a:lnTo>
                  <a:pt x="3954754" y="773404"/>
                </a:lnTo>
                <a:lnTo>
                  <a:pt x="3972572" y="887704"/>
                </a:lnTo>
                <a:lnTo>
                  <a:pt x="3989095" y="1002004"/>
                </a:lnTo>
                <a:lnTo>
                  <a:pt x="4004322" y="1117600"/>
                </a:lnTo>
                <a:lnTo>
                  <a:pt x="4018254" y="1234427"/>
                </a:lnTo>
                <a:lnTo>
                  <a:pt x="4030954" y="1352550"/>
                </a:lnTo>
                <a:lnTo>
                  <a:pt x="4042422" y="1470672"/>
                </a:lnTo>
                <a:lnTo>
                  <a:pt x="4053827" y="1590027"/>
                </a:lnTo>
                <a:lnTo>
                  <a:pt x="4062704" y="1709445"/>
                </a:lnTo>
                <a:lnTo>
                  <a:pt x="4070350" y="1830095"/>
                </a:lnTo>
                <a:lnTo>
                  <a:pt x="4076700" y="1949450"/>
                </a:lnTo>
                <a:lnTo>
                  <a:pt x="4086872" y="2192045"/>
                </a:lnTo>
                <a:lnTo>
                  <a:pt x="4089400" y="2313927"/>
                </a:lnTo>
                <a:lnTo>
                  <a:pt x="4090695" y="2434577"/>
                </a:lnTo>
                <a:lnTo>
                  <a:pt x="4091927" y="2556522"/>
                </a:lnTo>
                <a:lnTo>
                  <a:pt x="4090772" y="2670822"/>
                </a:lnTo>
                <a:lnTo>
                  <a:pt x="4090667" y="2679700"/>
                </a:lnTo>
                <a:lnTo>
                  <a:pt x="4088050" y="2801645"/>
                </a:lnTo>
                <a:lnTo>
                  <a:pt x="4085577" y="2921000"/>
                </a:lnTo>
                <a:lnTo>
                  <a:pt x="4080522" y="3041650"/>
                </a:lnTo>
                <a:lnTo>
                  <a:pt x="4074172" y="3163595"/>
                </a:lnTo>
                <a:lnTo>
                  <a:pt x="4067822" y="3282950"/>
                </a:lnTo>
                <a:lnTo>
                  <a:pt x="4058848" y="3404895"/>
                </a:lnTo>
                <a:lnTo>
                  <a:pt x="4050004" y="3522954"/>
                </a:lnTo>
                <a:lnTo>
                  <a:pt x="4038600" y="3642372"/>
                </a:lnTo>
                <a:lnTo>
                  <a:pt x="4027195" y="3759200"/>
                </a:lnTo>
                <a:lnTo>
                  <a:pt x="4013200" y="3877322"/>
                </a:lnTo>
                <a:lnTo>
                  <a:pt x="3999204" y="3994150"/>
                </a:lnTo>
                <a:lnTo>
                  <a:pt x="3983977" y="4109745"/>
                </a:lnTo>
                <a:lnTo>
                  <a:pt x="3966222" y="4224045"/>
                </a:lnTo>
                <a:lnTo>
                  <a:pt x="3948404" y="4338345"/>
                </a:lnTo>
                <a:lnTo>
                  <a:pt x="3929354" y="4450054"/>
                </a:lnTo>
                <a:lnTo>
                  <a:pt x="3909072" y="4561827"/>
                </a:lnTo>
                <a:lnTo>
                  <a:pt x="3887495" y="4672304"/>
                </a:lnTo>
                <a:lnTo>
                  <a:pt x="3864622" y="4781550"/>
                </a:lnTo>
                <a:lnTo>
                  <a:pt x="3841750" y="4888204"/>
                </a:lnTo>
                <a:lnTo>
                  <a:pt x="3816350" y="4994922"/>
                </a:lnTo>
                <a:lnTo>
                  <a:pt x="3790950" y="5099050"/>
                </a:lnTo>
                <a:lnTo>
                  <a:pt x="3788874" y="5106695"/>
                </a:lnTo>
                <a:lnTo>
                  <a:pt x="3836073" y="5106695"/>
                </a:lnTo>
                <a:lnTo>
                  <a:pt x="3858272" y="5019027"/>
                </a:lnTo>
                <a:lnTo>
                  <a:pt x="3883672" y="4911077"/>
                </a:lnTo>
                <a:lnTo>
                  <a:pt x="3907777" y="4803127"/>
                </a:lnTo>
                <a:lnTo>
                  <a:pt x="3930650" y="4692650"/>
                </a:lnTo>
                <a:lnTo>
                  <a:pt x="3952227" y="4582172"/>
                </a:lnTo>
                <a:lnTo>
                  <a:pt x="3973804" y="4469104"/>
                </a:lnTo>
                <a:lnTo>
                  <a:pt x="3992854" y="4356100"/>
                </a:lnTo>
                <a:lnTo>
                  <a:pt x="4011904" y="4240504"/>
                </a:lnTo>
                <a:lnTo>
                  <a:pt x="4028427" y="4124972"/>
                </a:lnTo>
                <a:lnTo>
                  <a:pt x="4044950" y="4008145"/>
                </a:lnTo>
                <a:lnTo>
                  <a:pt x="4060177" y="3890022"/>
                </a:lnTo>
                <a:lnTo>
                  <a:pt x="4072877" y="3771900"/>
                </a:lnTo>
                <a:lnTo>
                  <a:pt x="4085577" y="3652545"/>
                </a:lnTo>
                <a:lnTo>
                  <a:pt x="4097045" y="3531895"/>
                </a:lnTo>
                <a:lnTo>
                  <a:pt x="4107154" y="3411245"/>
                </a:lnTo>
                <a:lnTo>
                  <a:pt x="4114800" y="3290595"/>
                </a:lnTo>
                <a:lnTo>
                  <a:pt x="4122445" y="3168650"/>
                </a:lnTo>
                <a:lnTo>
                  <a:pt x="4128795" y="3046704"/>
                </a:lnTo>
                <a:lnTo>
                  <a:pt x="4136377" y="2801645"/>
                </a:lnTo>
                <a:lnTo>
                  <a:pt x="4138904" y="2679700"/>
                </a:lnTo>
                <a:lnTo>
                  <a:pt x="4138840" y="2426995"/>
                </a:lnTo>
                <a:lnTo>
                  <a:pt x="4137672" y="2311400"/>
                </a:lnTo>
                <a:lnTo>
                  <a:pt x="4133650" y="2181872"/>
                </a:lnTo>
                <a:lnTo>
                  <a:pt x="4130027" y="2066277"/>
                </a:lnTo>
                <a:lnTo>
                  <a:pt x="4117327" y="1822450"/>
                </a:lnTo>
                <a:lnTo>
                  <a:pt x="4109745" y="1700504"/>
                </a:lnTo>
                <a:lnTo>
                  <a:pt x="4099572" y="1579854"/>
                </a:lnTo>
                <a:lnTo>
                  <a:pt x="4089400" y="1460500"/>
                </a:lnTo>
                <a:lnTo>
                  <a:pt x="4077995" y="1341145"/>
                </a:lnTo>
                <a:lnTo>
                  <a:pt x="4064000" y="1221727"/>
                </a:lnTo>
                <a:lnTo>
                  <a:pt x="4050004" y="1104900"/>
                </a:lnTo>
                <a:lnTo>
                  <a:pt x="4034777" y="988072"/>
                </a:lnTo>
                <a:lnTo>
                  <a:pt x="4017022" y="871245"/>
                </a:lnTo>
                <a:lnTo>
                  <a:pt x="3999204" y="756945"/>
                </a:lnTo>
                <a:lnTo>
                  <a:pt x="3980154" y="642645"/>
                </a:lnTo>
                <a:lnTo>
                  <a:pt x="3959872" y="530872"/>
                </a:lnTo>
                <a:lnTo>
                  <a:pt x="3938295" y="419100"/>
                </a:lnTo>
                <a:lnTo>
                  <a:pt x="3915422" y="308622"/>
                </a:lnTo>
                <a:lnTo>
                  <a:pt x="3891254" y="200672"/>
                </a:lnTo>
                <a:lnTo>
                  <a:pt x="3865854" y="92722"/>
                </a:lnTo>
                <a:lnTo>
                  <a:pt x="3843514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548877" y="0"/>
            <a:ext cx="4044949" cy="5106695"/>
          </a:xfrm>
          <a:custGeom>
            <a:avLst/>
            <a:gdLst/>
            <a:ahLst/>
            <a:cxnLst/>
            <a:rect l="l" t="t" r="r" b="b"/>
            <a:pathLst>
              <a:path w="4044950" h="5106695">
                <a:moveTo>
                  <a:pt x="350837" y="0"/>
                </a:moveTo>
                <a:lnTo>
                  <a:pt x="302704" y="0"/>
                </a:lnTo>
                <a:lnTo>
                  <a:pt x="300977" y="6350"/>
                </a:lnTo>
                <a:lnTo>
                  <a:pt x="275577" y="110477"/>
                </a:lnTo>
                <a:lnTo>
                  <a:pt x="250177" y="217195"/>
                </a:lnTo>
                <a:lnTo>
                  <a:pt x="227368" y="323850"/>
                </a:lnTo>
                <a:lnTo>
                  <a:pt x="204495" y="433095"/>
                </a:lnTo>
                <a:lnTo>
                  <a:pt x="182918" y="543572"/>
                </a:lnTo>
                <a:lnTo>
                  <a:pt x="162572" y="655345"/>
                </a:lnTo>
                <a:lnTo>
                  <a:pt x="143522" y="767054"/>
                </a:lnTo>
                <a:lnTo>
                  <a:pt x="125768" y="881354"/>
                </a:lnTo>
                <a:lnTo>
                  <a:pt x="107950" y="995654"/>
                </a:lnTo>
                <a:lnTo>
                  <a:pt x="92722" y="1111250"/>
                </a:lnTo>
                <a:lnTo>
                  <a:pt x="77495" y="1228077"/>
                </a:lnTo>
                <a:lnTo>
                  <a:pt x="64795" y="1346200"/>
                </a:lnTo>
                <a:lnTo>
                  <a:pt x="53327" y="1464322"/>
                </a:lnTo>
                <a:lnTo>
                  <a:pt x="41922" y="1582445"/>
                </a:lnTo>
                <a:lnTo>
                  <a:pt x="31750" y="1701800"/>
                </a:lnTo>
                <a:lnTo>
                  <a:pt x="24168" y="1822450"/>
                </a:lnTo>
                <a:lnTo>
                  <a:pt x="11468" y="2063750"/>
                </a:lnTo>
                <a:lnTo>
                  <a:pt x="6350" y="2184400"/>
                </a:lnTo>
                <a:lnTo>
                  <a:pt x="2527" y="2306345"/>
                </a:lnTo>
                <a:lnTo>
                  <a:pt x="1201" y="2435872"/>
                </a:lnTo>
                <a:lnTo>
                  <a:pt x="0" y="2548877"/>
                </a:lnTo>
                <a:lnTo>
                  <a:pt x="0" y="2670822"/>
                </a:lnTo>
                <a:lnTo>
                  <a:pt x="2663" y="2799054"/>
                </a:lnTo>
                <a:lnTo>
                  <a:pt x="5118" y="2913354"/>
                </a:lnTo>
                <a:lnTo>
                  <a:pt x="10278" y="3037827"/>
                </a:lnTo>
                <a:lnTo>
                  <a:pt x="15227" y="3155950"/>
                </a:lnTo>
                <a:lnTo>
                  <a:pt x="21577" y="3276600"/>
                </a:lnTo>
                <a:lnTo>
                  <a:pt x="29222" y="3395954"/>
                </a:lnTo>
                <a:lnTo>
                  <a:pt x="38100" y="3515372"/>
                </a:lnTo>
                <a:lnTo>
                  <a:pt x="49568" y="3634727"/>
                </a:lnTo>
                <a:lnTo>
                  <a:pt x="60972" y="3752850"/>
                </a:lnTo>
                <a:lnTo>
                  <a:pt x="73672" y="3870972"/>
                </a:lnTo>
                <a:lnTo>
                  <a:pt x="87668" y="3987800"/>
                </a:lnTo>
                <a:lnTo>
                  <a:pt x="102895" y="4103395"/>
                </a:lnTo>
                <a:lnTo>
                  <a:pt x="119418" y="4217695"/>
                </a:lnTo>
                <a:lnTo>
                  <a:pt x="137172" y="4331995"/>
                </a:lnTo>
                <a:lnTo>
                  <a:pt x="175272" y="4555477"/>
                </a:lnTo>
                <a:lnTo>
                  <a:pt x="196850" y="4665954"/>
                </a:lnTo>
                <a:lnTo>
                  <a:pt x="219722" y="4775200"/>
                </a:lnTo>
                <a:lnTo>
                  <a:pt x="242595" y="4881854"/>
                </a:lnTo>
                <a:lnTo>
                  <a:pt x="266700" y="4988572"/>
                </a:lnTo>
                <a:lnTo>
                  <a:pt x="292100" y="5092700"/>
                </a:lnTo>
                <a:lnTo>
                  <a:pt x="295688" y="5106695"/>
                </a:lnTo>
                <a:lnTo>
                  <a:pt x="343547" y="5106695"/>
                </a:lnTo>
                <a:lnTo>
                  <a:pt x="334022" y="5068595"/>
                </a:lnTo>
                <a:lnTo>
                  <a:pt x="308622" y="4964404"/>
                </a:lnTo>
                <a:lnTo>
                  <a:pt x="284518" y="4859045"/>
                </a:lnTo>
                <a:lnTo>
                  <a:pt x="261645" y="4752327"/>
                </a:lnTo>
                <a:lnTo>
                  <a:pt x="240068" y="4645672"/>
                </a:lnTo>
                <a:lnTo>
                  <a:pt x="219722" y="4535195"/>
                </a:lnTo>
                <a:lnTo>
                  <a:pt x="200672" y="4425950"/>
                </a:lnTo>
                <a:lnTo>
                  <a:pt x="181622" y="4314177"/>
                </a:lnTo>
                <a:lnTo>
                  <a:pt x="165100" y="4201172"/>
                </a:lnTo>
                <a:lnTo>
                  <a:pt x="148577" y="4086872"/>
                </a:lnTo>
                <a:lnTo>
                  <a:pt x="133350" y="3972572"/>
                </a:lnTo>
                <a:lnTo>
                  <a:pt x="107950" y="3741445"/>
                </a:lnTo>
                <a:lnTo>
                  <a:pt x="96545" y="3624554"/>
                </a:lnTo>
                <a:lnTo>
                  <a:pt x="86372" y="3506495"/>
                </a:lnTo>
                <a:lnTo>
                  <a:pt x="77495" y="3388372"/>
                </a:lnTo>
                <a:lnTo>
                  <a:pt x="69850" y="3268954"/>
                </a:lnTo>
                <a:lnTo>
                  <a:pt x="57150" y="3030245"/>
                </a:lnTo>
                <a:lnTo>
                  <a:pt x="53327" y="2910827"/>
                </a:lnTo>
                <a:lnTo>
                  <a:pt x="48299" y="2670822"/>
                </a:lnTo>
                <a:lnTo>
                  <a:pt x="48272" y="2548877"/>
                </a:lnTo>
                <a:lnTo>
                  <a:pt x="49593" y="2426995"/>
                </a:lnTo>
                <a:lnTo>
                  <a:pt x="50800" y="2308872"/>
                </a:lnTo>
                <a:lnTo>
                  <a:pt x="54745" y="2184400"/>
                </a:lnTo>
                <a:lnTo>
                  <a:pt x="58445" y="2068804"/>
                </a:lnTo>
                <a:lnTo>
                  <a:pt x="71145" y="1830095"/>
                </a:lnTo>
                <a:lnTo>
                  <a:pt x="80022" y="1710677"/>
                </a:lnTo>
                <a:lnTo>
                  <a:pt x="90195" y="1592554"/>
                </a:lnTo>
                <a:lnTo>
                  <a:pt x="99072" y="1474495"/>
                </a:lnTo>
                <a:lnTo>
                  <a:pt x="111772" y="1357604"/>
                </a:lnTo>
                <a:lnTo>
                  <a:pt x="124472" y="1242072"/>
                </a:lnTo>
                <a:lnTo>
                  <a:pt x="138468" y="1126477"/>
                </a:lnTo>
                <a:lnTo>
                  <a:pt x="153695" y="1012177"/>
                </a:lnTo>
                <a:lnTo>
                  <a:pt x="170218" y="897877"/>
                </a:lnTo>
                <a:lnTo>
                  <a:pt x="187972" y="784872"/>
                </a:lnTo>
                <a:lnTo>
                  <a:pt x="207022" y="673100"/>
                </a:lnTo>
                <a:lnTo>
                  <a:pt x="227368" y="563854"/>
                </a:lnTo>
                <a:lnTo>
                  <a:pt x="247650" y="453377"/>
                </a:lnTo>
                <a:lnTo>
                  <a:pt x="293395" y="240004"/>
                </a:lnTo>
                <a:lnTo>
                  <a:pt x="317500" y="134645"/>
                </a:lnTo>
                <a:lnTo>
                  <a:pt x="342900" y="31750"/>
                </a:lnTo>
                <a:lnTo>
                  <a:pt x="350837" y="0"/>
                </a:lnTo>
                <a:close/>
              </a:path>
              <a:path w="4044950" h="5106695">
                <a:moveTo>
                  <a:pt x="3748483" y="0"/>
                </a:moveTo>
                <a:lnTo>
                  <a:pt x="3701726" y="0"/>
                </a:lnTo>
                <a:lnTo>
                  <a:pt x="3710927" y="36804"/>
                </a:lnTo>
                <a:lnTo>
                  <a:pt x="3736327" y="140995"/>
                </a:lnTo>
                <a:lnTo>
                  <a:pt x="3759200" y="246354"/>
                </a:lnTo>
                <a:lnTo>
                  <a:pt x="3783368" y="353072"/>
                </a:lnTo>
                <a:lnTo>
                  <a:pt x="3804945" y="461022"/>
                </a:lnTo>
                <a:lnTo>
                  <a:pt x="3825227" y="570204"/>
                </a:lnTo>
                <a:lnTo>
                  <a:pt x="3844277" y="679450"/>
                </a:lnTo>
                <a:lnTo>
                  <a:pt x="3863327" y="791222"/>
                </a:lnTo>
                <a:lnTo>
                  <a:pt x="3879850" y="904227"/>
                </a:lnTo>
                <a:lnTo>
                  <a:pt x="3896372" y="1018527"/>
                </a:lnTo>
                <a:lnTo>
                  <a:pt x="3910368" y="1132827"/>
                </a:lnTo>
                <a:lnTo>
                  <a:pt x="3924300" y="1248422"/>
                </a:lnTo>
                <a:lnTo>
                  <a:pt x="3937000" y="1363954"/>
                </a:lnTo>
                <a:lnTo>
                  <a:pt x="3948468" y="1480845"/>
                </a:lnTo>
                <a:lnTo>
                  <a:pt x="3958577" y="1598904"/>
                </a:lnTo>
                <a:lnTo>
                  <a:pt x="3967518" y="1717027"/>
                </a:lnTo>
                <a:lnTo>
                  <a:pt x="3975099" y="1836445"/>
                </a:lnTo>
                <a:lnTo>
                  <a:pt x="3987799" y="2075154"/>
                </a:lnTo>
                <a:lnTo>
                  <a:pt x="3991622" y="2195804"/>
                </a:lnTo>
                <a:lnTo>
                  <a:pt x="3994149" y="2315222"/>
                </a:lnTo>
                <a:lnTo>
                  <a:pt x="3995445" y="2435872"/>
                </a:lnTo>
                <a:lnTo>
                  <a:pt x="3996677" y="2556522"/>
                </a:lnTo>
                <a:lnTo>
                  <a:pt x="3995419" y="2678404"/>
                </a:lnTo>
                <a:lnTo>
                  <a:pt x="3992891" y="2799054"/>
                </a:lnTo>
                <a:lnTo>
                  <a:pt x="3990327" y="2917177"/>
                </a:lnTo>
                <a:lnTo>
                  <a:pt x="3985272" y="3037827"/>
                </a:lnTo>
                <a:lnTo>
                  <a:pt x="3980218" y="3155950"/>
                </a:lnTo>
                <a:lnTo>
                  <a:pt x="3973868" y="3275304"/>
                </a:lnTo>
                <a:lnTo>
                  <a:pt x="3964927" y="3394722"/>
                </a:lnTo>
                <a:lnTo>
                  <a:pt x="3954818" y="3512845"/>
                </a:lnTo>
                <a:lnTo>
                  <a:pt x="3944645" y="3630904"/>
                </a:lnTo>
                <a:lnTo>
                  <a:pt x="3933177" y="3747795"/>
                </a:lnTo>
                <a:lnTo>
                  <a:pt x="3920477" y="3863327"/>
                </a:lnTo>
                <a:lnTo>
                  <a:pt x="3906545" y="3978922"/>
                </a:lnTo>
                <a:lnTo>
                  <a:pt x="3891318" y="4094454"/>
                </a:lnTo>
                <a:lnTo>
                  <a:pt x="3874795" y="4207522"/>
                </a:lnTo>
                <a:lnTo>
                  <a:pt x="3856977" y="4320527"/>
                </a:lnTo>
                <a:lnTo>
                  <a:pt x="3837927" y="4432300"/>
                </a:lnTo>
                <a:lnTo>
                  <a:pt x="3817645" y="4541545"/>
                </a:lnTo>
                <a:lnTo>
                  <a:pt x="3797300" y="4652022"/>
                </a:lnTo>
                <a:lnTo>
                  <a:pt x="3774427" y="4758677"/>
                </a:lnTo>
                <a:lnTo>
                  <a:pt x="3751618" y="4865395"/>
                </a:lnTo>
                <a:lnTo>
                  <a:pt x="3727450" y="4970754"/>
                </a:lnTo>
                <a:lnTo>
                  <a:pt x="3702050" y="5073650"/>
                </a:lnTo>
                <a:lnTo>
                  <a:pt x="3693387" y="5106695"/>
                </a:lnTo>
                <a:lnTo>
                  <a:pt x="3741897" y="5106695"/>
                </a:lnTo>
                <a:lnTo>
                  <a:pt x="3769372" y="4994922"/>
                </a:lnTo>
                <a:lnTo>
                  <a:pt x="3794772" y="4888204"/>
                </a:lnTo>
                <a:lnTo>
                  <a:pt x="3817645" y="4781550"/>
                </a:lnTo>
                <a:lnTo>
                  <a:pt x="3840518" y="4672304"/>
                </a:lnTo>
                <a:lnTo>
                  <a:pt x="3862095" y="4561827"/>
                </a:lnTo>
                <a:lnTo>
                  <a:pt x="3882377" y="4450054"/>
                </a:lnTo>
                <a:lnTo>
                  <a:pt x="3901427" y="4338345"/>
                </a:lnTo>
                <a:lnTo>
                  <a:pt x="3919245" y="4224045"/>
                </a:lnTo>
                <a:lnTo>
                  <a:pt x="3937000" y="4109745"/>
                </a:lnTo>
                <a:lnTo>
                  <a:pt x="3952227" y="3994150"/>
                </a:lnTo>
                <a:lnTo>
                  <a:pt x="3966222" y="3877322"/>
                </a:lnTo>
                <a:lnTo>
                  <a:pt x="3980218" y="3759200"/>
                </a:lnTo>
                <a:lnTo>
                  <a:pt x="3991622" y="3642372"/>
                </a:lnTo>
                <a:lnTo>
                  <a:pt x="4003027" y="3522954"/>
                </a:lnTo>
                <a:lnTo>
                  <a:pt x="4012621" y="3394722"/>
                </a:lnTo>
                <a:lnTo>
                  <a:pt x="4020845" y="3282950"/>
                </a:lnTo>
                <a:lnTo>
                  <a:pt x="4027195" y="3163595"/>
                </a:lnTo>
                <a:lnTo>
                  <a:pt x="4033545" y="3041650"/>
                </a:lnTo>
                <a:lnTo>
                  <a:pt x="4038599" y="2921000"/>
                </a:lnTo>
                <a:lnTo>
                  <a:pt x="4041263" y="2792704"/>
                </a:lnTo>
                <a:lnTo>
                  <a:pt x="4043718" y="2678404"/>
                </a:lnTo>
                <a:lnTo>
                  <a:pt x="4044949" y="2556522"/>
                </a:lnTo>
                <a:lnTo>
                  <a:pt x="4043636" y="2426995"/>
                </a:lnTo>
                <a:lnTo>
                  <a:pt x="4042436" y="2315222"/>
                </a:lnTo>
                <a:lnTo>
                  <a:pt x="4039895" y="2192045"/>
                </a:lnTo>
                <a:lnTo>
                  <a:pt x="4029722" y="1949450"/>
                </a:lnTo>
                <a:lnTo>
                  <a:pt x="4023372" y="1830095"/>
                </a:lnTo>
                <a:lnTo>
                  <a:pt x="4015727" y="1709445"/>
                </a:lnTo>
                <a:lnTo>
                  <a:pt x="4006849" y="1590027"/>
                </a:lnTo>
                <a:lnTo>
                  <a:pt x="3995445" y="1470672"/>
                </a:lnTo>
                <a:lnTo>
                  <a:pt x="3983977" y="1352550"/>
                </a:lnTo>
                <a:lnTo>
                  <a:pt x="3971277" y="1234427"/>
                </a:lnTo>
                <a:lnTo>
                  <a:pt x="3957345" y="1117600"/>
                </a:lnTo>
                <a:lnTo>
                  <a:pt x="3942118" y="1002004"/>
                </a:lnTo>
                <a:lnTo>
                  <a:pt x="3925595" y="887704"/>
                </a:lnTo>
                <a:lnTo>
                  <a:pt x="3907777" y="773404"/>
                </a:lnTo>
                <a:lnTo>
                  <a:pt x="3869677" y="549922"/>
                </a:lnTo>
                <a:lnTo>
                  <a:pt x="3848100" y="439445"/>
                </a:lnTo>
                <a:lnTo>
                  <a:pt x="3825227" y="331495"/>
                </a:lnTo>
                <a:lnTo>
                  <a:pt x="3802418" y="223545"/>
                </a:lnTo>
                <a:lnTo>
                  <a:pt x="3778250" y="116827"/>
                </a:lnTo>
                <a:lnTo>
                  <a:pt x="3751618" y="12700"/>
                </a:lnTo>
                <a:lnTo>
                  <a:pt x="3748483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597150" y="0"/>
            <a:ext cx="3948404" cy="5106695"/>
          </a:xfrm>
          <a:custGeom>
            <a:avLst/>
            <a:gdLst/>
            <a:ahLst/>
            <a:cxnLst/>
            <a:rect l="l" t="t" r="r" b="b"/>
            <a:pathLst>
              <a:path w="3948404" h="5106695">
                <a:moveTo>
                  <a:pt x="350270" y="0"/>
                </a:moveTo>
                <a:lnTo>
                  <a:pt x="302564" y="0"/>
                </a:lnTo>
                <a:lnTo>
                  <a:pt x="294627" y="31750"/>
                </a:lnTo>
                <a:lnTo>
                  <a:pt x="269227" y="134645"/>
                </a:lnTo>
                <a:lnTo>
                  <a:pt x="245122" y="240004"/>
                </a:lnTo>
                <a:lnTo>
                  <a:pt x="199377" y="453377"/>
                </a:lnTo>
                <a:lnTo>
                  <a:pt x="179095" y="563854"/>
                </a:lnTo>
                <a:lnTo>
                  <a:pt x="158750" y="673100"/>
                </a:lnTo>
                <a:lnTo>
                  <a:pt x="139700" y="784872"/>
                </a:lnTo>
                <a:lnTo>
                  <a:pt x="121945" y="897877"/>
                </a:lnTo>
                <a:lnTo>
                  <a:pt x="105422" y="1012177"/>
                </a:lnTo>
                <a:lnTo>
                  <a:pt x="90195" y="1126477"/>
                </a:lnTo>
                <a:lnTo>
                  <a:pt x="76200" y="1242072"/>
                </a:lnTo>
                <a:lnTo>
                  <a:pt x="63500" y="1357604"/>
                </a:lnTo>
                <a:lnTo>
                  <a:pt x="50800" y="1474495"/>
                </a:lnTo>
                <a:lnTo>
                  <a:pt x="41922" y="1592554"/>
                </a:lnTo>
                <a:lnTo>
                  <a:pt x="31750" y="1710677"/>
                </a:lnTo>
                <a:lnTo>
                  <a:pt x="22872" y="1830095"/>
                </a:lnTo>
                <a:lnTo>
                  <a:pt x="10172" y="2068804"/>
                </a:lnTo>
                <a:lnTo>
                  <a:pt x="6027" y="2198395"/>
                </a:lnTo>
                <a:lnTo>
                  <a:pt x="2527" y="2308872"/>
                </a:lnTo>
                <a:lnTo>
                  <a:pt x="1226" y="2435872"/>
                </a:lnTo>
                <a:lnTo>
                  <a:pt x="0" y="2548877"/>
                </a:lnTo>
                <a:lnTo>
                  <a:pt x="107" y="2674645"/>
                </a:lnTo>
                <a:lnTo>
                  <a:pt x="5054" y="2910827"/>
                </a:lnTo>
                <a:lnTo>
                  <a:pt x="8877" y="3030245"/>
                </a:lnTo>
                <a:lnTo>
                  <a:pt x="21577" y="3268954"/>
                </a:lnTo>
                <a:lnTo>
                  <a:pt x="29222" y="3388372"/>
                </a:lnTo>
                <a:lnTo>
                  <a:pt x="38100" y="3506495"/>
                </a:lnTo>
                <a:lnTo>
                  <a:pt x="48272" y="3624554"/>
                </a:lnTo>
                <a:lnTo>
                  <a:pt x="59677" y="3741445"/>
                </a:lnTo>
                <a:lnTo>
                  <a:pt x="85077" y="3972572"/>
                </a:lnTo>
                <a:lnTo>
                  <a:pt x="100304" y="4086872"/>
                </a:lnTo>
                <a:lnTo>
                  <a:pt x="116827" y="4201172"/>
                </a:lnTo>
                <a:lnTo>
                  <a:pt x="133350" y="4314177"/>
                </a:lnTo>
                <a:lnTo>
                  <a:pt x="152400" y="4425950"/>
                </a:lnTo>
                <a:lnTo>
                  <a:pt x="171450" y="4535195"/>
                </a:lnTo>
                <a:lnTo>
                  <a:pt x="191795" y="4645672"/>
                </a:lnTo>
                <a:lnTo>
                  <a:pt x="213372" y="4752327"/>
                </a:lnTo>
                <a:lnTo>
                  <a:pt x="236245" y="4859045"/>
                </a:lnTo>
                <a:lnTo>
                  <a:pt x="260350" y="4964404"/>
                </a:lnTo>
                <a:lnTo>
                  <a:pt x="285750" y="5068595"/>
                </a:lnTo>
                <a:lnTo>
                  <a:pt x="295275" y="5106695"/>
                </a:lnTo>
                <a:lnTo>
                  <a:pt x="342457" y="5106695"/>
                </a:lnTo>
                <a:lnTo>
                  <a:pt x="326377" y="5043195"/>
                </a:lnTo>
                <a:lnTo>
                  <a:pt x="302272" y="4940300"/>
                </a:lnTo>
                <a:lnTo>
                  <a:pt x="279400" y="4836172"/>
                </a:lnTo>
                <a:lnTo>
                  <a:pt x="256527" y="4730750"/>
                </a:lnTo>
                <a:lnTo>
                  <a:pt x="236245" y="4624095"/>
                </a:lnTo>
                <a:lnTo>
                  <a:pt x="214604" y="4516145"/>
                </a:lnTo>
                <a:lnTo>
                  <a:pt x="196850" y="4406900"/>
                </a:lnTo>
                <a:lnTo>
                  <a:pt x="179095" y="4296422"/>
                </a:lnTo>
                <a:lnTo>
                  <a:pt x="161277" y="4184650"/>
                </a:lnTo>
                <a:lnTo>
                  <a:pt x="146050" y="4072877"/>
                </a:lnTo>
                <a:lnTo>
                  <a:pt x="132054" y="3958577"/>
                </a:lnTo>
                <a:lnTo>
                  <a:pt x="118122" y="3844277"/>
                </a:lnTo>
                <a:lnTo>
                  <a:pt x="105422" y="3728745"/>
                </a:lnTo>
                <a:lnTo>
                  <a:pt x="85077" y="3497554"/>
                </a:lnTo>
                <a:lnTo>
                  <a:pt x="76200" y="3379495"/>
                </a:lnTo>
                <a:lnTo>
                  <a:pt x="68554" y="3261372"/>
                </a:lnTo>
                <a:lnTo>
                  <a:pt x="62204" y="3143250"/>
                </a:lnTo>
                <a:lnTo>
                  <a:pt x="57150" y="3025127"/>
                </a:lnTo>
                <a:lnTo>
                  <a:pt x="53327" y="2907004"/>
                </a:lnTo>
                <a:lnTo>
                  <a:pt x="48298" y="2669527"/>
                </a:lnTo>
                <a:lnTo>
                  <a:pt x="48272" y="2548877"/>
                </a:lnTo>
                <a:lnTo>
                  <a:pt x="49517" y="2429522"/>
                </a:lnTo>
                <a:lnTo>
                  <a:pt x="50800" y="2311400"/>
                </a:lnTo>
                <a:lnTo>
                  <a:pt x="54746" y="2188222"/>
                </a:lnTo>
                <a:lnTo>
                  <a:pt x="58445" y="2073922"/>
                </a:lnTo>
                <a:lnTo>
                  <a:pt x="64795" y="1954504"/>
                </a:lnTo>
                <a:lnTo>
                  <a:pt x="71224" y="1836445"/>
                </a:lnTo>
                <a:lnTo>
                  <a:pt x="78727" y="1719554"/>
                </a:lnTo>
                <a:lnTo>
                  <a:pt x="88900" y="1601495"/>
                </a:lnTo>
                <a:lnTo>
                  <a:pt x="99072" y="1485900"/>
                </a:lnTo>
                <a:lnTo>
                  <a:pt x="110477" y="1370304"/>
                </a:lnTo>
                <a:lnTo>
                  <a:pt x="123177" y="1254772"/>
                </a:lnTo>
                <a:lnTo>
                  <a:pt x="137172" y="1140472"/>
                </a:lnTo>
                <a:lnTo>
                  <a:pt x="151104" y="1026172"/>
                </a:lnTo>
                <a:lnTo>
                  <a:pt x="184150" y="802627"/>
                </a:lnTo>
                <a:lnTo>
                  <a:pt x="203200" y="692150"/>
                </a:lnTo>
                <a:lnTo>
                  <a:pt x="222250" y="582904"/>
                </a:lnTo>
                <a:lnTo>
                  <a:pt x="242595" y="474954"/>
                </a:lnTo>
                <a:lnTo>
                  <a:pt x="264172" y="368300"/>
                </a:lnTo>
                <a:lnTo>
                  <a:pt x="287045" y="262877"/>
                </a:lnTo>
                <a:lnTo>
                  <a:pt x="311150" y="158750"/>
                </a:lnTo>
                <a:lnTo>
                  <a:pt x="335254" y="57150"/>
                </a:lnTo>
                <a:lnTo>
                  <a:pt x="350270" y="0"/>
                </a:lnTo>
                <a:close/>
              </a:path>
              <a:path w="3948404" h="5106695">
                <a:moveTo>
                  <a:pt x="3653453" y="0"/>
                </a:moveTo>
                <a:lnTo>
                  <a:pt x="3606275" y="0"/>
                </a:lnTo>
                <a:lnTo>
                  <a:pt x="3622027" y="62204"/>
                </a:lnTo>
                <a:lnTo>
                  <a:pt x="3646195" y="165100"/>
                </a:lnTo>
                <a:lnTo>
                  <a:pt x="3669004" y="269227"/>
                </a:lnTo>
                <a:lnTo>
                  <a:pt x="3691877" y="374650"/>
                </a:lnTo>
                <a:lnTo>
                  <a:pt x="3712222" y="481304"/>
                </a:lnTo>
                <a:lnTo>
                  <a:pt x="3732504" y="589254"/>
                </a:lnTo>
                <a:lnTo>
                  <a:pt x="3751554" y="698500"/>
                </a:lnTo>
                <a:lnTo>
                  <a:pt x="3769372" y="808977"/>
                </a:lnTo>
                <a:lnTo>
                  <a:pt x="3785895" y="920750"/>
                </a:lnTo>
                <a:lnTo>
                  <a:pt x="3802354" y="1033754"/>
                </a:lnTo>
                <a:lnTo>
                  <a:pt x="3816350" y="1146822"/>
                </a:lnTo>
                <a:lnTo>
                  <a:pt x="3830345" y="1261122"/>
                </a:lnTo>
                <a:lnTo>
                  <a:pt x="3843045" y="1376654"/>
                </a:lnTo>
                <a:lnTo>
                  <a:pt x="3853154" y="1492250"/>
                </a:lnTo>
                <a:lnTo>
                  <a:pt x="3863327" y="1609077"/>
                </a:lnTo>
                <a:lnTo>
                  <a:pt x="3872204" y="1725904"/>
                </a:lnTo>
                <a:lnTo>
                  <a:pt x="3879850" y="1844027"/>
                </a:lnTo>
                <a:lnTo>
                  <a:pt x="3886200" y="1962150"/>
                </a:lnTo>
                <a:lnTo>
                  <a:pt x="3891254" y="2080272"/>
                </a:lnTo>
                <a:lnTo>
                  <a:pt x="3895077" y="2198395"/>
                </a:lnTo>
                <a:lnTo>
                  <a:pt x="3897604" y="2317750"/>
                </a:lnTo>
                <a:lnTo>
                  <a:pt x="3900195" y="2556522"/>
                </a:lnTo>
                <a:lnTo>
                  <a:pt x="3898969" y="2668295"/>
                </a:lnTo>
                <a:lnTo>
                  <a:pt x="3898846" y="2677172"/>
                </a:lnTo>
                <a:lnTo>
                  <a:pt x="3893845" y="2913354"/>
                </a:lnTo>
                <a:lnTo>
                  <a:pt x="3888727" y="3031477"/>
                </a:lnTo>
                <a:lnTo>
                  <a:pt x="3883672" y="3150895"/>
                </a:lnTo>
                <a:lnTo>
                  <a:pt x="3877322" y="3268954"/>
                </a:lnTo>
                <a:lnTo>
                  <a:pt x="3869677" y="3385845"/>
                </a:lnTo>
                <a:lnTo>
                  <a:pt x="3859504" y="3503904"/>
                </a:lnTo>
                <a:lnTo>
                  <a:pt x="3849395" y="3619500"/>
                </a:lnTo>
                <a:lnTo>
                  <a:pt x="3837927" y="3736327"/>
                </a:lnTo>
                <a:lnTo>
                  <a:pt x="3825227" y="3850627"/>
                </a:lnTo>
                <a:lnTo>
                  <a:pt x="3811295" y="3964927"/>
                </a:lnTo>
                <a:lnTo>
                  <a:pt x="3797300" y="4079227"/>
                </a:lnTo>
                <a:lnTo>
                  <a:pt x="3764254" y="4302772"/>
                </a:lnTo>
                <a:lnTo>
                  <a:pt x="3745204" y="4413250"/>
                </a:lnTo>
                <a:lnTo>
                  <a:pt x="3726154" y="4522495"/>
                </a:lnTo>
                <a:lnTo>
                  <a:pt x="3705872" y="4630445"/>
                </a:lnTo>
                <a:lnTo>
                  <a:pt x="3684295" y="4737100"/>
                </a:lnTo>
                <a:lnTo>
                  <a:pt x="3661422" y="4842522"/>
                </a:lnTo>
                <a:lnTo>
                  <a:pt x="3637254" y="4946650"/>
                </a:lnTo>
                <a:lnTo>
                  <a:pt x="3613150" y="5048250"/>
                </a:lnTo>
                <a:lnTo>
                  <a:pt x="3597793" y="5106695"/>
                </a:lnTo>
                <a:lnTo>
                  <a:pt x="3645115" y="5106695"/>
                </a:lnTo>
                <a:lnTo>
                  <a:pt x="3653777" y="5073650"/>
                </a:lnTo>
                <a:lnTo>
                  <a:pt x="3679177" y="4970754"/>
                </a:lnTo>
                <a:lnTo>
                  <a:pt x="3703345" y="4865395"/>
                </a:lnTo>
                <a:lnTo>
                  <a:pt x="3726154" y="4758677"/>
                </a:lnTo>
                <a:lnTo>
                  <a:pt x="3749027" y="4652022"/>
                </a:lnTo>
                <a:lnTo>
                  <a:pt x="3769372" y="4541545"/>
                </a:lnTo>
                <a:lnTo>
                  <a:pt x="3789654" y="4432300"/>
                </a:lnTo>
                <a:lnTo>
                  <a:pt x="3808704" y="4320527"/>
                </a:lnTo>
                <a:lnTo>
                  <a:pt x="3826522" y="4207522"/>
                </a:lnTo>
                <a:lnTo>
                  <a:pt x="3843045" y="4094454"/>
                </a:lnTo>
                <a:lnTo>
                  <a:pt x="3858272" y="3978922"/>
                </a:lnTo>
                <a:lnTo>
                  <a:pt x="3872204" y="3863327"/>
                </a:lnTo>
                <a:lnTo>
                  <a:pt x="3884904" y="3747795"/>
                </a:lnTo>
                <a:lnTo>
                  <a:pt x="3896372" y="3630904"/>
                </a:lnTo>
                <a:lnTo>
                  <a:pt x="3906545" y="3512845"/>
                </a:lnTo>
                <a:lnTo>
                  <a:pt x="3916654" y="3394722"/>
                </a:lnTo>
                <a:lnTo>
                  <a:pt x="3925595" y="3275304"/>
                </a:lnTo>
                <a:lnTo>
                  <a:pt x="3931945" y="3155950"/>
                </a:lnTo>
                <a:lnTo>
                  <a:pt x="3937317" y="3030245"/>
                </a:lnTo>
                <a:lnTo>
                  <a:pt x="3942054" y="2917177"/>
                </a:lnTo>
                <a:lnTo>
                  <a:pt x="3944645" y="2797822"/>
                </a:lnTo>
                <a:lnTo>
                  <a:pt x="3947172" y="2677172"/>
                </a:lnTo>
                <a:lnTo>
                  <a:pt x="3948404" y="2556522"/>
                </a:lnTo>
                <a:lnTo>
                  <a:pt x="3947104" y="2429522"/>
                </a:lnTo>
                <a:lnTo>
                  <a:pt x="3945904" y="2317750"/>
                </a:lnTo>
                <a:lnTo>
                  <a:pt x="3943350" y="2195804"/>
                </a:lnTo>
                <a:lnTo>
                  <a:pt x="3939527" y="2075154"/>
                </a:lnTo>
                <a:lnTo>
                  <a:pt x="3926827" y="1836445"/>
                </a:lnTo>
                <a:lnTo>
                  <a:pt x="3919245" y="1717027"/>
                </a:lnTo>
                <a:lnTo>
                  <a:pt x="3910304" y="1598904"/>
                </a:lnTo>
                <a:lnTo>
                  <a:pt x="3900195" y="1480845"/>
                </a:lnTo>
                <a:lnTo>
                  <a:pt x="3888727" y="1363954"/>
                </a:lnTo>
                <a:lnTo>
                  <a:pt x="3876027" y="1248422"/>
                </a:lnTo>
                <a:lnTo>
                  <a:pt x="3862095" y="1132827"/>
                </a:lnTo>
                <a:lnTo>
                  <a:pt x="3848100" y="1018527"/>
                </a:lnTo>
                <a:lnTo>
                  <a:pt x="3831577" y="904227"/>
                </a:lnTo>
                <a:lnTo>
                  <a:pt x="3815054" y="791222"/>
                </a:lnTo>
                <a:lnTo>
                  <a:pt x="3796004" y="679450"/>
                </a:lnTo>
                <a:lnTo>
                  <a:pt x="3776954" y="570204"/>
                </a:lnTo>
                <a:lnTo>
                  <a:pt x="3756672" y="461022"/>
                </a:lnTo>
                <a:lnTo>
                  <a:pt x="3735095" y="353072"/>
                </a:lnTo>
                <a:lnTo>
                  <a:pt x="3710927" y="246354"/>
                </a:lnTo>
                <a:lnTo>
                  <a:pt x="3688054" y="140995"/>
                </a:lnTo>
                <a:lnTo>
                  <a:pt x="3662654" y="36804"/>
                </a:lnTo>
                <a:lnTo>
                  <a:pt x="3653453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645422" y="0"/>
            <a:ext cx="3851922" cy="5106695"/>
          </a:xfrm>
          <a:custGeom>
            <a:avLst/>
            <a:gdLst/>
            <a:ahLst/>
            <a:cxnLst/>
            <a:rect l="l" t="t" r="r" b="b"/>
            <a:pathLst>
              <a:path w="3851922" h="5106695">
                <a:moveTo>
                  <a:pt x="348576" y="0"/>
                </a:moveTo>
                <a:lnTo>
                  <a:pt x="301998" y="0"/>
                </a:lnTo>
                <a:lnTo>
                  <a:pt x="286981" y="57150"/>
                </a:lnTo>
                <a:lnTo>
                  <a:pt x="262877" y="158750"/>
                </a:lnTo>
                <a:lnTo>
                  <a:pt x="238772" y="262877"/>
                </a:lnTo>
                <a:lnTo>
                  <a:pt x="215900" y="368300"/>
                </a:lnTo>
                <a:lnTo>
                  <a:pt x="194322" y="474954"/>
                </a:lnTo>
                <a:lnTo>
                  <a:pt x="173977" y="582904"/>
                </a:lnTo>
                <a:lnTo>
                  <a:pt x="154927" y="692150"/>
                </a:lnTo>
                <a:lnTo>
                  <a:pt x="135877" y="802627"/>
                </a:lnTo>
                <a:lnTo>
                  <a:pt x="102831" y="1026172"/>
                </a:lnTo>
                <a:lnTo>
                  <a:pt x="88900" y="1140472"/>
                </a:lnTo>
                <a:lnTo>
                  <a:pt x="74904" y="1254772"/>
                </a:lnTo>
                <a:lnTo>
                  <a:pt x="62204" y="1370304"/>
                </a:lnTo>
                <a:lnTo>
                  <a:pt x="50800" y="1485900"/>
                </a:lnTo>
                <a:lnTo>
                  <a:pt x="40627" y="1601495"/>
                </a:lnTo>
                <a:lnTo>
                  <a:pt x="30454" y="1719554"/>
                </a:lnTo>
                <a:lnTo>
                  <a:pt x="22872" y="1837677"/>
                </a:lnTo>
                <a:lnTo>
                  <a:pt x="16116" y="1962150"/>
                </a:lnTo>
                <a:lnTo>
                  <a:pt x="10172" y="2073922"/>
                </a:lnTo>
                <a:lnTo>
                  <a:pt x="6026" y="2202154"/>
                </a:lnTo>
                <a:lnTo>
                  <a:pt x="2527" y="2311400"/>
                </a:lnTo>
                <a:lnTo>
                  <a:pt x="1152" y="2438400"/>
                </a:lnTo>
                <a:lnTo>
                  <a:pt x="0" y="2548877"/>
                </a:lnTo>
                <a:lnTo>
                  <a:pt x="0" y="2668295"/>
                </a:lnTo>
                <a:lnTo>
                  <a:pt x="5054" y="2907004"/>
                </a:lnTo>
                <a:lnTo>
                  <a:pt x="8877" y="3025127"/>
                </a:lnTo>
                <a:lnTo>
                  <a:pt x="13931" y="3143250"/>
                </a:lnTo>
                <a:lnTo>
                  <a:pt x="20281" y="3261372"/>
                </a:lnTo>
                <a:lnTo>
                  <a:pt x="27927" y="3379495"/>
                </a:lnTo>
                <a:lnTo>
                  <a:pt x="36804" y="3497554"/>
                </a:lnTo>
                <a:lnTo>
                  <a:pt x="57150" y="3728745"/>
                </a:lnTo>
                <a:lnTo>
                  <a:pt x="69850" y="3844277"/>
                </a:lnTo>
                <a:lnTo>
                  <a:pt x="83781" y="3958577"/>
                </a:lnTo>
                <a:lnTo>
                  <a:pt x="97777" y="4072877"/>
                </a:lnTo>
                <a:lnTo>
                  <a:pt x="113004" y="4184650"/>
                </a:lnTo>
                <a:lnTo>
                  <a:pt x="130822" y="4296422"/>
                </a:lnTo>
                <a:lnTo>
                  <a:pt x="148577" y="4406900"/>
                </a:lnTo>
                <a:lnTo>
                  <a:pt x="166331" y="4516145"/>
                </a:lnTo>
                <a:lnTo>
                  <a:pt x="187972" y="4624095"/>
                </a:lnTo>
                <a:lnTo>
                  <a:pt x="208254" y="4730750"/>
                </a:lnTo>
                <a:lnTo>
                  <a:pt x="231127" y="4836172"/>
                </a:lnTo>
                <a:lnTo>
                  <a:pt x="254000" y="4940300"/>
                </a:lnTo>
                <a:lnTo>
                  <a:pt x="278104" y="5043195"/>
                </a:lnTo>
                <a:lnTo>
                  <a:pt x="294184" y="5106695"/>
                </a:lnTo>
                <a:lnTo>
                  <a:pt x="341391" y="5106695"/>
                </a:lnTo>
                <a:lnTo>
                  <a:pt x="320027" y="5017795"/>
                </a:lnTo>
                <a:lnTo>
                  <a:pt x="295922" y="4916195"/>
                </a:lnTo>
                <a:lnTo>
                  <a:pt x="273050" y="4813300"/>
                </a:lnTo>
                <a:lnTo>
                  <a:pt x="251472" y="4709172"/>
                </a:lnTo>
                <a:lnTo>
                  <a:pt x="231127" y="4603750"/>
                </a:lnTo>
                <a:lnTo>
                  <a:pt x="210781" y="4495800"/>
                </a:lnTo>
                <a:lnTo>
                  <a:pt x="193027" y="4387850"/>
                </a:lnTo>
                <a:lnTo>
                  <a:pt x="175272" y="4278604"/>
                </a:lnTo>
                <a:lnTo>
                  <a:pt x="158750" y="4168127"/>
                </a:lnTo>
                <a:lnTo>
                  <a:pt x="143522" y="4056354"/>
                </a:lnTo>
                <a:lnTo>
                  <a:pt x="129527" y="3944645"/>
                </a:lnTo>
                <a:lnTo>
                  <a:pt x="116827" y="3831577"/>
                </a:lnTo>
                <a:lnTo>
                  <a:pt x="104127" y="3717277"/>
                </a:lnTo>
                <a:lnTo>
                  <a:pt x="93954" y="3602977"/>
                </a:lnTo>
                <a:lnTo>
                  <a:pt x="83781" y="3487445"/>
                </a:lnTo>
                <a:lnTo>
                  <a:pt x="74904" y="3371850"/>
                </a:lnTo>
                <a:lnTo>
                  <a:pt x="62204" y="3138195"/>
                </a:lnTo>
                <a:lnTo>
                  <a:pt x="57150" y="3021304"/>
                </a:lnTo>
                <a:lnTo>
                  <a:pt x="53327" y="2903245"/>
                </a:lnTo>
                <a:lnTo>
                  <a:pt x="48300" y="2668295"/>
                </a:lnTo>
                <a:lnTo>
                  <a:pt x="48272" y="2548877"/>
                </a:lnTo>
                <a:lnTo>
                  <a:pt x="49518" y="2430754"/>
                </a:lnTo>
                <a:lnTo>
                  <a:pt x="50800" y="2313927"/>
                </a:lnTo>
                <a:lnTo>
                  <a:pt x="54742" y="2192045"/>
                </a:lnTo>
                <a:lnTo>
                  <a:pt x="58381" y="2077745"/>
                </a:lnTo>
                <a:lnTo>
                  <a:pt x="63500" y="1960854"/>
                </a:lnTo>
                <a:lnTo>
                  <a:pt x="69850" y="1844027"/>
                </a:lnTo>
                <a:lnTo>
                  <a:pt x="78826" y="1725904"/>
                </a:lnTo>
                <a:lnTo>
                  <a:pt x="87604" y="1611604"/>
                </a:lnTo>
                <a:lnTo>
                  <a:pt x="97777" y="1496072"/>
                </a:lnTo>
                <a:lnTo>
                  <a:pt x="109181" y="1381772"/>
                </a:lnTo>
                <a:lnTo>
                  <a:pt x="120650" y="1267472"/>
                </a:lnTo>
                <a:lnTo>
                  <a:pt x="134581" y="1154404"/>
                </a:lnTo>
                <a:lnTo>
                  <a:pt x="148577" y="1042695"/>
                </a:lnTo>
                <a:lnTo>
                  <a:pt x="165100" y="930922"/>
                </a:lnTo>
                <a:lnTo>
                  <a:pt x="180327" y="820445"/>
                </a:lnTo>
                <a:lnTo>
                  <a:pt x="199377" y="711200"/>
                </a:lnTo>
                <a:lnTo>
                  <a:pt x="217131" y="603250"/>
                </a:lnTo>
                <a:lnTo>
                  <a:pt x="237477" y="496595"/>
                </a:lnTo>
                <a:lnTo>
                  <a:pt x="280631" y="285750"/>
                </a:lnTo>
                <a:lnTo>
                  <a:pt x="303504" y="182854"/>
                </a:lnTo>
                <a:lnTo>
                  <a:pt x="327672" y="82550"/>
                </a:lnTo>
                <a:lnTo>
                  <a:pt x="348576" y="0"/>
                </a:lnTo>
                <a:close/>
              </a:path>
              <a:path w="3851922" h="5106695">
                <a:moveTo>
                  <a:pt x="3558002" y="0"/>
                </a:moveTo>
                <a:lnTo>
                  <a:pt x="3510779" y="0"/>
                </a:lnTo>
                <a:lnTo>
                  <a:pt x="3531831" y="87604"/>
                </a:lnTo>
                <a:lnTo>
                  <a:pt x="3556000" y="189204"/>
                </a:lnTo>
                <a:lnTo>
                  <a:pt x="3578872" y="292100"/>
                </a:lnTo>
                <a:lnTo>
                  <a:pt x="3600450" y="396227"/>
                </a:lnTo>
                <a:lnTo>
                  <a:pt x="3620731" y="501650"/>
                </a:lnTo>
                <a:lnTo>
                  <a:pt x="3641077" y="609600"/>
                </a:lnTo>
                <a:lnTo>
                  <a:pt x="3658831" y="717550"/>
                </a:lnTo>
                <a:lnTo>
                  <a:pt x="3676650" y="826795"/>
                </a:lnTo>
                <a:lnTo>
                  <a:pt x="3693172" y="937272"/>
                </a:lnTo>
                <a:lnTo>
                  <a:pt x="3708400" y="1049045"/>
                </a:lnTo>
                <a:lnTo>
                  <a:pt x="3722331" y="1160754"/>
                </a:lnTo>
                <a:lnTo>
                  <a:pt x="3735031" y="1273822"/>
                </a:lnTo>
                <a:lnTo>
                  <a:pt x="3747731" y="1388122"/>
                </a:lnTo>
                <a:lnTo>
                  <a:pt x="3757904" y="1502422"/>
                </a:lnTo>
                <a:lnTo>
                  <a:pt x="3768077" y="1617954"/>
                </a:lnTo>
                <a:lnTo>
                  <a:pt x="3775722" y="1733550"/>
                </a:lnTo>
                <a:lnTo>
                  <a:pt x="3783304" y="1850377"/>
                </a:lnTo>
                <a:lnTo>
                  <a:pt x="3789654" y="1967204"/>
                </a:lnTo>
                <a:lnTo>
                  <a:pt x="3794772" y="2085327"/>
                </a:lnTo>
                <a:lnTo>
                  <a:pt x="3798531" y="2202154"/>
                </a:lnTo>
                <a:lnTo>
                  <a:pt x="3801122" y="2320277"/>
                </a:lnTo>
                <a:lnTo>
                  <a:pt x="3802354" y="2438400"/>
                </a:lnTo>
                <a:lnTo>
                  <a:pt x="3803650" y="2556522"/>
                </a:lnTo>
                <a:lnTo>
                  <a:pt x="3802354" y="2674645"/>
                </a:lnTo>
                <a:lnTo>
                  <a:pt x="3801122" y="2791472"/>
                </a:lnTo>
                <a:lnTo>
                  <a:pt x="3793477" y="3027654"/>
                </a:lnTo>
                <a:lnTo>
                  <a:pt x="3788422" y="3144545"/>
                </a:lnTo>
                <a:lnTo>
                  <a:pt x="3773131" y="3378200"/>
                </a:lnTo>
                <a:lnTo>
                  <a:pt x="3764254" y="3493795"/>
                </a:lnTo>
                <a:lnTo>
                  <a:pt x="3754081" y="3609327"/>
                </a:lnTo>
                <a:lnTo>
                  <a:pt x="3731272" y="3837927"/>
                </a:lnTo>
                <a:lnTo>
                  <a:pt x="3717277" y="3950995"/>
                </a:lnTo>
                <a:lnTo>
                  <a:pt x="3703281" y="4062704"/>
                </a:lnTo>
                <a:lnTo>
                  <a:pt x="3686822" y="4174477"/>
                </a:lnTo>
                <a:lnTo>
                  <a:pt x="3670300" y="4284954"/>
                </a:lnTo>
                <a:lnTo>
                  <a:pt x="3652481" y="4394200"/>
                </a:lnTo>
                <a:lnTo>
                  <a:pt x="3633431" y="4502150"/>
                </a:lnTo>
                <a:lnTo>
                  <a:pt x="3614381" y="4608804"/>
                </a:lnTo>
                <a:lnTo>
                  <a:pt x="3592804" y="4715522"/>
                </a:lnTo>
                <a:lnTo>
                  <a:pt x="3571227" y="4819650"/>
                </a:lnTo>
                <a:lnTo>
                  <a:pt x="3547122" y="4922545"/>
                </a:lnTo>
                <a:lnTo>
                  <a:pt x="3522954" y="5022850"/>
                </a:lnTo>
                <a:lnTo>
                  <a:pt x="3502805" y="5106695"/>
                </a:lnTo>
                <a:lnTo>
                  <a:pt x="3549520" y="5106695"/>
                </a:lnTo>
                <a:lnTo>
                  <a:pt x="3564877" y="5048250"/>
                </a:lnTo>
                <a:lnTo>
                  <a:pt x="3588981" y="4946650"/>
                </a:lnTo>
                <a:lnTo>
                  <a:pt x="3613150" y="4842522"/>
                </a:lnTo>
                <a:lnTo>
                  <a:pt x="3636022" y="4737100"/>
                </a:lnTo>
                <a:lnTo>
                  <a:pt x="3657600" y="4630445"/>
                </a:lnTo>
                <a:lnTo>
                  <a:pt x="3677881" y="4522495"/>
                </a:lnTo>
                <a:lnTo>
                  <a:pt x="3696931" y="4413250"/>
                </a:lnTo>
                <a:lnTo>
                  <a:pt x="3715981" y="4302772"/>
                </a:lnTo>
                <a:lnTo>
                  <a:pt x="3749027" y="4079227"/>
                </a:lnTo>
                <a:lnTo>
                  <a:pt x="3763022" y="3964927"/>
                </a:lnTo>
                <a:lnTo>
                  <a:pt x="3776954" y="3850627"/>
                </a:lnTo>
                <a:lnTo>
                  <a:pt x="3789654" y="3736327"/>
                </a:lnTo>
                <a:lnTo>
                  <a:pt x="3801122" y="3619500"/>
                </a:lnTo>
                <a:lnTo>
                  <a:pt x="3811231" y="3503904"/>
                </a:lnTo>
                <a:lnTo>
                  <a:pt x="3821404" y="3385845"/>
                </a:lnTo>
                <a:lnTo>
                  <a:pt x="3829050" y="3268954"/>
                </a:lnTo>
                <a:lnTo>
                  <a:pt x="3835400" y="3150895"/>
                </a:lnTo>
                <a:lnTo>
                  <a:pt x="3840729" y="3025127"/>
                </a:lnTo>
                <a:lnTo>
                  <a:pt x="3845572" y="2913354"/>
                </a:lnTo>
                <a:lnTo>
                  <a:pt x="3850627" y="2674645"/>
                </a:lnTo>
                <a:lnTo>
                  <a:pt x="3851922" y="2556522"/>
                </a:lnTo>
                <a:lnTo>
                  <a:pt x="3849359" y="2320277"/>
                </a:lnTo>
                <a:lnTo>
                  <a:pt x="3846804" y="2198395"/>
                </a:lnTo>
                <a:lnTo>
                  <a:pt x="3842981" y="2080272"/>
                </a:lnTo>
                <a:lnTo>
                  <a:pt x="3837927" y="1962150"/>
                </a:lnTo>
                <a:lnTo>
                  <a:pt x="3831577" y="1844027"/>
                </a:lnTo>
                <a:lnTo>
                  <a:pt x="3823931" y="1725904"/>
                </a:lnTo>
                <a:lnTo>
                  <a:pt x="3815054" y="1609077"/>
                </a:lnTo>
                <a:lnTo>
                  <a:pt x="3804881" y="1492250"/>
                </a:lnTo>
                <a:lnTo>
                  <a:pt x="3794772" y="1376654"/>
                </a:lnTo>
                <a:lnTo>
                  <a:pt x="3782072" y="1261122"/>
                </a:lnTo>
                <a:lnTo>
                  <a:pt x="3768077" y="1146822"/>
                </a:lnTo>
                <a:lnTo>
                  <a:pt x="3754081" y="1033754"/>
                </a:lnTo>
                <a:lnTo>
                  <a:pt x="3737622" y="920750"/>
                </a:lnTo>
                <a:lnTo>
                  <a:pt x="3721100" y="808977"/>
                </a:lnTo>
                <a:lnTo>
                  <a:pt x="3703281" y="698500"/>
                </a:lnTo>
                <a:lnTo>
                  <a:pt x="3684231" y="589254"/>
                </a:lnTo>
                <a:lnTo>
                  <a:pt x="3663950" y="481304"/>
                </a:lnTo>
                <a:lnTo>
                  <a:pt x="3643604" y="374650"/>
                </a:lnTo>
                <a:lnTo>
                  <a:pt x="3620731" y="269227"/>
                </a:lnTo>
                <a:lnTo>
                  <a:pt x="3597922" y="165100"/>
                </a:lnTo>
                <a:lnTo>
                  <a:pt x="3573754" y="62204"/>
                </a:lnTo>
                <a:lnTo>
                  <a:pt x="3558002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693695" y="0"/>
            <a:ext cx="3755377" cy="5106695"/>
          </a:xfrm>
          <a:custGeom>
            <a:avLst/>
            <a:gdLst/>
            <a:ahLst/>
            <a:cxnLst/>
            <a:rect l="l" t="t" r="r" b="b"/>
            <a:pathLst>
              <a:path w="3755377" h="5106695">
                <a:moveTo>
                  <a:pt x="347733" y="0"/>
                </a:moveTo>
                <a:lnTo>
                  <a:pt x="300304" y="0"/>
                </a:lnTo>
                <a:lnTo>
                  <a:pt x="279400" y="82550"/>
                </a:lnTo>
                <a:lnTo>
                  <a:pt x="255231" y="182854"/>
                </a:lnTo>
                <a:lnTo>
                  <a:pt x="232359" y="285750"/>
                </a:lnTo>
                <a:lnTo>
                  <a:pt x="189204" y="496595"/>
                </a:lnTo>
                <a:lnTo>
                  <a:pt x="168859" y="603250"/>
                </a:lnTo>
                <a:lnTo>
                  <a:pt x="151104" y="711200"/>
                </a:lnTo>
                <a:lnTo>
                  <a:pt x="132054" y="820445"/>
                </a:lnTo>
                <a:lnTo>
                  <a:pt x="116827" y="930922"/>
                </a:lnTo>
                <a:lnTo>
                  <a:pt x="100304" y="1042695"/>
                </a:lnTo>
                <a:lnTo>
                  <a:pt x="86309" y="1154404"/>
                </a:lnTo>
                <a:lnTo>
                  <a:pt x="72377" y="1267472"/>
                </a:lnTo>
                <a:lnTo>
                  <a:pt x="60909" y="1381772"/>
                </a:lnTo>
                <a:lnTo>
                  <a:pt x="49504" y="1496072"/>
                </a:lnTo>
                <a:lnTo>
                  <a:pt x="39331" y="1611604"/>
                </a:lnTo>
                <a:lnTo>
                  <a:pt x="30454" y="1727200"/>
                </a:lnTo>
                <a:lnTo>
                  <a:pt x="21577" y="1844027"/>
                </a:lnTo>
                <a:lnTo>
                  <a:pt x="15227" y="1960854"/>
                </a:lnTo>
                <a:lnTo>
                  <a:pt x="10109" y="2077745"/>
                </a:lnTo>
                <a:lnTo>
                  <a:pt x="6020" y="2205977"/>
                </a:lnTo>
                <a:lnTo>
                  <a:pt x="2527" y="2313927"/>
                </a:lnTo>
                <a:lnTo>
                  <a:pt x="1151" y="2439695"/>
                </a:lnTo>
                <a:lnTo>
                  <a:pt x="0" y="2548877"/>
                </a:lnTo>
                <a:lnTo>
                  <a:pt x="108" y="2672054"/>
                </a:lnTo>
                <a:lnTo>
                  <a:pt x="5054" y="2903245"/>
                </a:lnTo>
                <a:lnTo>
                  <a:pt x="8877" y="3021304"/>
                </a:lnTo>
                <a:lnTo>
                  <a:pt x="13931" y="3138195"/>
                </a:lnTo>
                <a:lnTo>
                  <a:pt x="26631" y="3371850"/>
                </a:lnTo>
                <a:lnTo>
                  <a:pt x="35509" y="3487445"/>
                </a:lnTo>
                <a:lnTo>
                  <a:pt x="45681" y="3602977"/>
                </a:lnTo>
                <a:lnTo>
                  <a:pt x="55854" y="3717277"/>
                </a:lnTo>
                <a:lnTo>
                  <a:pt x="68554" y="3831577"/>
                </a:lnTo>
                <a:lnTo>
                  <a:pt x="81254" y="3944645"/>
                </a:lnTo>
                <a:lnTo>
                  <a:pt x="95250" y="4056354"/>
                </a:lnTo>
                <a:lnTo>
                  <a:pt x="110477" y="4168127"/>
                </a:lnTo>
                <a:lnTo>
                  <a:pt x="127000" y="4278604"/>
                </a:lnTo>
                <a:lnTo>
                  <a:pt x="144754" y="4387850"/>
                </a:lnTo>
                <a:lnTo>
                  <a:pt x="162509" y="4495800"/>
                </a:lnTo>
                <a:lnTo>
                  <a:pt x="182854" y="4603750"/>
                </a:lnTo>
                <a:lnTo>
                  <a:pt x="203200" y="4709172"/>
                </a:lnTo>
                <a:lnTo>
                  <a:pt x="224777" y="4813300"/>
                </a:lnTo>
                <a:lnTo>
                  <a:pt x="247650" y="4916195"/>
                </a:lnTo>
                <a:lnTo>
                  <a:pt x="271754" y="5017795"/>
                </a:lnTo>
                <a:lnTo>
                  <a:pt x="293118" y="5106695"/>
                </a:lnTo>
                <a:lnTo>
                  <a:pt x="340044" y="5106695"/>
                </a:lnTo>
                <a:lnTo>
                  <a:pt x="336550" y="5092700"/>
                </a:lnTo>
                <a:lnTo>
                  <a:pt x="312381" y="4992395"/>
                </a:lnTo>
                <a:lnTo>
                  <a:pt x="289509" y="4892027"/>
                </a:lnTo>
                <a:lnTo>
                  <a:pt x="266700" y="4790427"/>
                </a:lnTo>
                <a:lnTo>
                  <a:pt x="246354" y="4687595"/>
                </a:lnTo>
                <a:lnTo>
                  <a:pt x="226009" y="4583404"/>
                </a:lnTo>
                <a:lnTo>
                  <a:pt x="187909" y="4370095"/>
                </a:lnTo>
                <a:lnTo>
                  <a:pt x="171450" y="4262145"/>
                </a:lnTo>
                <a:lnTo>
                  <a:pt x="154927" y="4151604"/>
                </a:lnTo>
                <a:lnTo>
                  <a:pt x="140931" y="4042422"/>
                </a:lnTo>
                <a:lnTo>
                  <a:pt x="127000" y="3930650"/>
                </a:lnTo>
                <a:lnTo>
                  <a:pt x="114300" y="3818877"/>
                </a:lnTo>
                <a:lnTo>
                  <a:pt x="102831" y="3705872"/>
                </a:lnTo>
                <a:lnTo>
                  <a:pt x="91427" y="3591572"/>
                </a:lnTo>
                <a:lnTo>
                  <a:pt x="82550" y="3478504"/>
                </a:lnTo>
                <a:lnTo>
                  <a:pt x="67259" y="3247377"/>
                </a:lnTo>
                <a:lnTo>
                  <a:pt x="60909" y="3131845"/>
                </a:lnTo>
                <a:lnTo>
                  <a:pt x="55854" y="3016250"/>
                </a:lnTo>
                <a:lnTo>
                  <a:pt x="52031" y="2899422"/>
                </a:lnTo>
                <a:lnTo>
                  <a:pt x="49504" y="2782595"/>
                </a:lnTo>
                <a:lnTo>
                  <a:pt x="48308" y="2674645"/>
                </a:lnTo>
                <a:lnTo>
                  <a:pt x="48209" y="2548877"/>
                </a:lnTo>
                <a:lnTo>
                  <a:pt x="50729" y="2322804"/>
                </a:lnTo>
                <a:lnTo>
                  <a:pt x="53327" y="2199627"/>
                </a:lnTo>
                <a:lnTo>
                  <a:pt x="58381" y="2082800"/>
                </a:lnTo>
                <a:lnTo>
                  <a:pt x="63500" y="1967204"/>
                </a:lnTo>
                <a:lnTo>
                  <a:pt x="69850" y="1851672"/>
                </a:lnTo>
                <a:lnTo>
                  <a:pt x="77431" y="1736077"/>
                </a:lnTo>
                <a:lnTo>
                  <a:pt x="86309" y="1620545"/>
                </a:lnTo>
                <a:lnTo>
                  <a:pt x="95250" y="1507477"/>
                </a:lnTo>
                <a:lnTo>
                  <a:pt x="106654" y="1393177"/>
                </a:lnTo>
                <a:lnTo>
                  <a:pt x="118059" y="1280172"/>
                </a:lnTo>
                <a:lnTo>
                  <a:pt x="132054" y="1168400"/>
                </a:lnTo>
                <a:lnTo>
                  <a:pt x="146050" y="1057922"/>
                </a:lnTo>
                <a:lnTo>
                  <a:pt x="161277" y="947445"/>
                </a:lnTo>
                <a:lnTo>
                  <a:pt x="177800" y="838200"/>
                </a:lnTo>
                <a:lnTo>
                  <a:pt x="195554" y="730250"/>
                </a:lnTo>
                <a:lnTo>
                  <a:pt x="213309" y="623595"/>
                </a:lnTo>
                <a:lnTo>
                  <a:pt x="232359" y="516877"/>
                </a:lnTo>
                <a:lnTo>
                  <a:pt x="252704" y="412750"/>
                </a:lnTo>
                <a:lnTo>
                  <a:pt x="274281" y="308622"/>
                </a:lnTo>
                <a:lnTo>
                  <a:pt x="297154" y="207022"/>
                </a:lnTo>
                <a:lnTo>
                  <a:pt x="321259" y="106654"/>
                </a:lnTo>
                <a:lnTo>
                  <a:pt x="345427" y="8877"/>
                </a:lnTo>
                <a:lnTo>
                  <a:pt x="347733" y="0"/>
                </a:lnTo>
                <a:close/>
              </a:path>
              <a:path w="3755377" h="5106695">
                <a:moveTo>
                  <a:pt x="3462506" y="0"/>
                </a:moveTo>
                <a:lnTo>
                  <a:pt x="3415486" y="0"/>
                </a:lnTo>
                <a:lnTo>
                  <a:pt x="3418827" y="12700"/>
                </a:lnTo>
                <a:lnTo>
                  <a:pt x="3442931" y="113004"/>
                </a:lnTo>
                <a:lnTo>
                  <a:pt x="3465804" y="213372"/>
                </a:lnTo>
                <a:lnTo>
                  <a:pt x="3488677" y="314972"/>
                </a:lnTo>
                <a:lnTo>
                  <a:pt x="3508959" y="417804"/>
                </a:lnTo>
                <a:lnTo>
                  <a:pt x="3529304" y="523227"/>
                </a:lnTo>
                <a:lnTo>
                  <a:pt x="3548354" y="628650"/>
                </a:lnTo>
                <a:lnTo>
                  <a:pt x="3566109" y="735304"/>
                </a:lnTo>
                <a:lnTo>
                  <a:pt x="3583927" y="843254"/>
                </a:lnTo>
                <a:lnTo>
                  <a:pt x="3600450" y="953795"/>
                </a:lnTo>
                <a:lnTo>
                  <a:pt x="3614381" y="1062977"/>
                </a:lnTo>
                <a:lnTo>
                  <a:pt x="3628377" y="1174750"/>
                </a:lnTo>
                <a:lnTo>
                  <a:pt x="3641077" y="1286522"/>
                </a:lnTo>
                <a:lnTo>
                  <a:pt x="3652481" y="1399527"/>
                </a:lnTo>
                <a:lnTo>
                  <a:pt x="3672827" y="1628127"/>
                </a:lnTo>
                <a:lnTo>
                  <a:pt x="3688054" y="1858022"/>
                </a:lnTo>
                <a:lnTo>
                  <a:pt x="3694404" y="1973554"/>
                </a:lnTo>
                <a:lnTo>
                  <a:pt x="3698227" y="2089150"/>
                </a:lnTo>
                <a:lnTo>
                  <a:pt x="3703281" y="2205977"/>
                </a:lnTo>
                <a:lnTo>
                  <a:pt x="3705809" y="2322804"/>
                </a:lnTo>
                <a:lnTo>
                  <a:pt x="3707019" y="2432050"/>
                </a:lnTo>
                <a:lnTo>
                  <a:pt x="3707104" y="2556522"/>
                </a:lnTo>
                <a:lnTo>
                  <a:pt x="3705782" y="2674645"/>
                </a:lnTo>
                <a:lnTo>
                  <a:pt x="3704656" y="2782595"/>
                </a:lnTo>
                <a:lnTo>
                  <a:pt x="3704534" y="2791472"/>
                </a:lnTo>
                <a:lnTo>
                  <a:pt x="3700754" y="2905772"/>
                </a:lnTo>
                <a:lnTo>
                  <a:pt x="3696931" y="3022600"/>
                </a:lnTo>
                <a:lnTo>
                  <a:pt x="3691877" y="3138195"/>
                </a:lnTo>
                <a:lnTo>
                  <a:pt x="3685527" y="3255022"/>
                </a:lnTo>
                <a:lnTo>
                  <a:pt x="3677881" y="3369322"/>
                </a:lnTo>
                <a:lnTo>
                  <a:pt x="3669004" y="3484854"/>
                </a:lnTo>
                <a:lnTo>
                  <a:pt x="3660127" y="3599154"/>
                </a:lnTo>
                <a:lnTo>
                  <a:pt x="3648659" y="3712222"/>
                </a:lnTo>
                <a:lnTo>
                  <a:pt x="3635959" y="3825227"/>
                </a:lnTo>
                <a:lnTo>
                  <a:pt x="3623259" y="3937000"/>
                </a:lnTo>
                <a:lnTo>
                  <a:pt x="3609327" y="4047477"/>
                </a:lnTo>
                <a:lnTo>
                  <a:pt x="3594100" y="4157954"/>
                </a:lnTo>
                <a:lnTo>
                  <a:pt x="3577577" y="4267200"/>
                </a:lnTo>
                <a:lnTo>
                  <a:pt x="3559759" y="4375150"/>
                </a:lnTo>
                <a:lnTo>
                  <a:pt x="3542004" y="4481804"/>
                </a:lnTo>
                <a:lnTo>
                  <a:pt x="3522954" y="4588522"/>
                </a:lnTo>
                <a:lnTo>
                  <a:pt x="3479800" y="4796777"/>
                </a:lnTo>
                <a:lnTo>
                  <a:pt x="3458159" y="4898377"/>
                </a:lnTo>
                <a:lnTo>
                  <a:pt x="3434054" y="4998745"/>
                </a:lnTo>
                <a:lnTo>
                  <a:pt x="3409950" y="5097754"/>
                </a:lnTo>
                <a:lnTo>
                  <a:pt x="3407597" y="5106695"/>
                </a:lnTo>
                <a:lnTo>
                  <a:pt x="3454532" y="5106695"/>
                </a:lnTo>
                <a:lnTo>
                  <a:pt x="3474681" y="5022850"/>
                </a:lnTo>
                <a:lnTo>
                  <a:pt x="3498850" y="4922545"/>
                </a:lnTo>
                <a:lnTo>
                  <a:pt x="3522954" y="4819650"/>
                </a:lnTo>
                <a:lnTo>
                  <a:pt x="3544531" y="4715522"/>
                </a:lnTo>
                <a:lnTo>
                  <a:pt x="3566109" y="4608804"/>
                </a:lnTo>
                <a:lnTo>
                  <a:pt x="3585159" y="4502150"/>
                </a:lnTo>
                <a:lnTo>
                  <a:pt x="3604209" y="4394200"/>
                </a:lnTo>
                <a:lnTo>
                  <a:pt x="3622027" y="4284954"/>
                </a:lnTo>
                <a:lnTo>
                  <a:pt x="3638550" y="4174477"/>
                </a:lnTo>
                <a:lnTo>
                  <a:pt x="3655009" y="4062704"/>
                </a:lnTo>
                <a:lnTo>
                  <a:pt x="3669004" y="3950995"/>
                </a:lnTo>
                <a:lnTo>
                  <a:pt x="3683000" y="3837927"/>
                </a:lnTo>
                <a:lnTo>
                  <a:pt x="3705809" y="3609327"/>
                </a:lnTo>
                <a:lnTo>
                  <a:pt x="3715981" y="3493795"/>
                </a:lnTo>
                <a:lnTo>
                  <a:pt x="3724859" y="3378200"/>
                </a:lnTo>
                <a:lnTo>
                  <a:pt x="3740150" y="3144545"/>
                </a:lnTo>
                <a:lnTo>
                  <a:pt x="3745204" y="3027654"/>
                </a:lnTo>
                <a:lnTo>
                  <a:pt x="3752850" y="2791472"/>
                </a:lnTo>
                <a:lnTo>
                  <a:pt x="3754179" y="2665704"/>
                </a:lnTo>
                <a:lnTo>
                  <a:pt x="3755377" y="2556522"/>
                </a:lnTo>
                <a:lnTo>
                  <a:pt x="3754015" y="2432050"/>
                </a:lnTo>
                <a:lnTo>
                  <a:pt x="3752876" y="2322804"/>
                </a:lnTo>
                <a:lnTo>
                  <a:pt x="3752710" y="2313927"/>
                </a:lnTo>
                <a:lnTo>
                  <a:pt x="3750259" y="2202154"/>
                </a:lnTo>
                <a:lnTo>
                  <a:pt x="3746500" y="2085327"/>
                </a:lnTo>
                <a:lnTo>
                  <a:pt x="3741381" y="1967204"/>
                </a:lnTo>
                <a:lnTo>
                  <a:pt x="3735031" y="1850377"/>
                </a:lnTo>
                <a:lnTo>
                  <a:pt x="3727450" y="1733550"/>
                </a:lnTo>
                <a:lnTo>
                  <a:pt x="3719804" y="1617954"/>
                </a:lnTo>
                <a:lnTo>
                  <a:pt x="3709631" y="1502422"/>
                </a:lnTo>
                <a:lnTo>
                  <a:pt x="3699459" y="1388122"/>
                </a:lnTo>
                <a:lnTo>
                  <a:pt x="3686759" y="1273822"/>
                </a:lnTo>
                <a:lnTo>
                  <a:pt x="3674059" y="1160754"/>
                </a:lnTo>
                <a:lnTo>
                  <a:pt x="3660127" y="1049045"/>
                </a:lnTo>
                <a:lnTo>
                  <a:pt x="3644900" y="937272"/>
                </a:lnTo>
                <a:lnTo>
                  <a:pt x="3628377" y="826795"/>
                </a:lnTo>
                <a:lnTo>
                  <a:pt x="3610559" y="717550"/>
                </a:lnTo>
                <a:lnTo>
                  <a:pt x="3592804" y="609600"/>
                </a:lnTo>
                <a:lnTo>
                  <a:pt x="3572459" y="501650"/>
                </a:lnTo>
                <a:lnTo>
                  <a:pt x="3552177" y="396227"/>
                </a:lnTo>
                <a:lnTo>
                  <a:pt x="3530600" y="292100"/>
                </a:lnTo>
                <a:lnTo>
                  <a:pt x="3507727" y="189204"/>
                </a:lnTo>
                <a:lnTo>
                  <a:pt x="3483559" y="87604"/>
                </a:lnTo>
                <a:lnTo>
                  <a:pt x="3462506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741904" y="0"/>
            <a:ext cx="3658895" cy="5106695"/>
          </a:xfrm>
          <a:custGeom>
            <a:avLst/>
            <a:gdLst/>
            <a:ahLst/>
            <a:cxnLst/>
            <a:rect l="l" t="t" r="r" b="b"/>
            <a:pathLst>
              <a:path w="3658895" h="5106695">
                <a:moveTo>
                  <a:pt x="346409" y="0"/>
                </a:moveTo>
                <a:lnTo>
                  <a:pt x="299524" y="0"/>
                </a:lnTo>
                <a:lnTo>
                  <a:pt x="297218" y="8877"/>
                </a:lnTo>
                <a:lnTo>
                  <a:pt x="273050" y="106654"/>
                </a:lnTo>
                <a:lnTo>
                  <a:pt x="248945" y="207022"/>
                </a:lnTo>
                <a:lnTo>
                  <a:pt x="226072" y="308622"/>
                </a:lnTo>
                <a:lnTo>
                  <a:pt x="204495" y="412750"/>
                </a:lnTo>
                <a:lnTo>
                  <a:pt x="184150" y="516877"/>
                </a:lnTo>
                <a:lnTo>
                  <a:pt x="165100" y="623595"/>
                </a:lnTo>
                <a:lnTo>
                  <a:pt x="147345" y="730250"/>
                </a:lnTo>
                <a:lnTo>
                  <a:pt x="129590" y="838200"/>
                </a:lnTo>
                <a:lnTo>
                  <a:pt x="113068" y="947445"/>
                </a:lnTo>
                <a:lnTo>
                  <a:pt x="97840" y="1057922"/>
                </a:lnTo>
                <a:lnTo>
                  <a:pt x="83845" y="1168400"/>
                </a:lnTo>
                <a:lnTo>
                  <a:pt x="69850" y="1280172"/>
                </a:lnTo>
                <a:lnTo>
                  <a:pt x="58445" y="1393177"/>
                </a:lnTo>
                <a:lnTo>
                  <a:pt x="47040" y="1507477"/>
                </a:lnTo>
                <a:lnTo>
                  <a:pt x="38100" y="1620545"/>
                </a:lnTo>
                <a:lnTo>
                  <a:pt x="29222" y="1736077"/>
                </a:lnTo>
                <a:lnTo>
                  <a:pt x="21640" y="1851672"/>
                </a:lnTo>
                <a:lnTo>
                  <a:pt x="15290" y="1967204"/>
                </a:lnTo>
                <a:lnTo>
                  <a:pt x="9897" y="2089150"/>
                </a:lnTo>
                <a:lnTo>
                  <a:pt x="5118" y="2199627"/>
                </a:lnTo>
                <a:lnTo>
                  <a:pt x="2590" y="2316454"/>
                </a:lnTo>
                <a:lnTo>
                  <a:pt x="0" y="2548877"/>
                </a:lnTo>
                <a:lnTo>
                  <a:pt x="70" y="2672054"/>
                </a:lnTo>
                <a:lnTo>
                  <a:pt x="1295" y="2782595"/>
                </a:lnTo>
                <a:lnTo>
                  <a:pt x="3822" y="2899422"/>
                </a:lnTo>
                <a:lnTo>
                  <a:pt x="7645" y="3016250"/>
                </a:lnTo>
                <a:lnTo>
                  <a:pt x="12700" y="3131845"/>
                </a:lnTo>
                <a:lnTo>
                  <a:pt x="19050" y="3247377"/>
                </a:lnTo>
                <a:lnTo>
                  <a:pt x="34340" y="3478504"/>
                </a:lnTo>
                <a:lnTo>
                  <a:pt x="43218" y="3591572"/>
                </a:lnTo>
                <a:lnTo>
                  <a:pt x="54622" y="3705872"/>
                </a:lnTo>
                <a:lnTo>
                  <a:pt x="66090" y="3818877"/>
                </a:lnTo>
                <a:lnTo>
                  <a:pt x="78790" y="3930650"/>
                </a:lnTo>
                <a:lnTo>
                  <a:pt x="92722" y="4042422"/>
                </a:lnTo>
                <a:lnTo>
                  <a:pt x="106718" y="4151604"/>
                </a:lnTo>
                <a:lnTo>
                  <a:pt x="123240" y="4262145"/>
                </a:lnTo>
                <a:lnTo>
                  <a:pt x="139700" y="4370095"/>
                </a:lnTo>
                <a:lnTo>
                  <a:pt x="177800" y="4583404"/>
                </a:lnTo>
                <a:lnTo>
                  <a:pt x="198145" y="4687595"/>
                </a:lnTo>
                <a:lnTo>
                  <a:pt x="218490" y="4790427"/>
                </a:lnTo>
                <a:lnTo>
                  <a:pt x="241300" y="4892027"/>
                </a:lnTo>
                <a:lnTo>
                  <a:pt x="264172" y="4992395"/>
                </a:lnTo>
                <a:lnTo>
                  <a:pt x="288340" y="5092700"/>
                </a:lnTo>
                <a:lnTo>
                  <a:pt x="291835" y="5106695"/>
                </a:lnTo>
                <a:lnTo>
                  <a:pt x="339127" y="5106695"/>
                </a:lnTo>
                <a:lnTo>
                  <a:pt x="328968" y="5066004"/>
                </a:lnTo>
                <a:lnTo>
                  <a:pt x="304800" y="4968227"/>
                </a:lnTo>
                <a:lnTo>
                  <a:pt x="283222" y="4869154"/>
                </a:lnTo>
                <a:lnTo>
                  <a:pt x="261645" y="4767554"/>
                </a:lnTo>
                <a:lnTo>
                  <a:pt x="241300" y="4664722"/>
                </a:lnTo>
                <a:lnTo>
                  <a:pt x="221018" y="4561827"/>
                </a:lnTo>
                <a:lnTo>
                  <a:pt x="201968" y="4456404"/>
                </a:lnTo>
                <a:lnTo>
                  <a:pt x="185445" y="4351045"/>
                </a:lnTo>
                <a:lnTo>
                  <a:pt x="168922" y="4244327"/>
                </a:lnTo>
                <a:lnTo>
                  <a:pt x="152400" y="4135145"/>
                </a:lnTo>
                <a:lnTo>
                  <a:pt x="138468" y="4027195"/>
                </a:lnTo>
                <a:lnTo>
                  <a:pt x="124472" y="3916654"/>
                </a:lnTo>
                <a:lnTo>
                  <a:pt x="113068" y="3806177"/>
                </a:lnTo>
                <a:lnTo>
                  <a:pt x="101600" y="3694404"/>
                </a:lnTo>
                <a:lnTo>
                  <a:pt x="91490" y="3581400"/>
                </a:lnTo>
                <a:lnTo>
                  <a:pt x="81318" y="3468395"/>
                </a:lnTo>
                <a:lnTo>
                  <a:pt x="73672" y="3355327"/>
                </a:lnTo>
                <a:lnTo>
                  <a:pt x="60972" y="3126727"/>
                </a:lnTo>
                <a:lnTo>
                  <a:pt x="55918" y="3011195"/>
                </a:lnTo>
                <a:lnTo>
                  <a:pt x="52095" y="2895600"/>
                </a:lnTo>
                <a:lnTo>
                  <a:pt x="49568" y="2780004"/>
                </a:lnTo>
                <a:lnTo>
                  <a:pt x="48357" y="2672054"/>
                </a:lnTo>
                <a:lnTo>
                  <a:pt x="48272" y="2548877"/>
                </a:lnTo>
                <a:lnTo>
                  <a:pt x="49568" y="2434577"/>
                </a:lnTo>
                <a:lnTo>
                  <a:pt x="50732" y="2325395"/>
                </a:lnTo>
                <a:lnTo>
                  <a:pt x="50858" y="2316454"/>
                </a:lnTo>
                <a:lnTo>
                  <a:pt x="53390" y="2203450"/>
                </a:lnTo>
                <a:lnTo>
                  <a:pt x="58445" y="2087854"/>
                </a:lnTo>
                <a:lnTo>
                  <a:pt x="62268" y="1972322"/>
                </a:lnTo>
                <a:lnTo>
                  <a:pt x="68618" y="1858022"/>
                </a:lnTo>
                <a:lnTo>
                  <a:pt x="76200" y="1743722"/>
                </a:lnTo>
                <a:lnTo>
                  <a:pt x="85140" y="1630654"/>
                </a:lnTo>
                <a:lnTo>
                  <a:pt x="94018" y="1517650"/>
                </a:lnTo>
                <a:lnTo>
                  <a:pt x="105422" y="1405877"/>
                </a:lnTo>
                <a:lnTo>
                  <a:pt x="116890" y="1294104"/>
                </a:lnTo>
                <a:lnTo>
                  <a:pt x="129590" y="1183627"/>
                </a:lnTo>
                <a:lnTo>
                  <a:pt x="143522" y="1073150"/>
                </a:lnTo>
                <a:lnTo>
                  <a:pt x="158750" y="963904"/>
                </a:lnTo>
                <a:lnTo>
                  <a:pt x="174040" y="855954"/>
                </a:lnTo>
                <a:lnTo>
                  <a:pt x="209550" y="642645"/>
                </a:lnTo>
                <a:lnTo>
                  <a:pt x="247650" y="434327"/>
                </a:lnTo>
                <a:lnTo>
                  <a:pt x="269290" y="332727"/>
                </a:lnTo>
                <a:lnTo>
                  <a:pt x="290868" y="232422"/>
                </a:lnTo>
                <a:lnTo>
                  <a:pt x="313740" y="132054"/>
                </a:lnTo>
                <a:lnTo>
                  <a:pt x="337845" y="34277"/>
                </a:lnTo>
                <a:lnTo>
                  <a:pt x="346409" y="0"/>
                </a:lnTo>
                <a:close/>
              </a:path>
              <a:path w="3658895" h="5106695">
                <a:moveTo>
                  <a:pt x="3367276" y="0"/>
                </a:moveTo>
                <a:lnTo>
                  <a:pt x="3320128" y="0"/>
                </a:lnTo>
                <a:lnTo>
                  <a:pt x="3329990" y="39395"/>
                </a:lnTo>
                <a:lnTo>
                  <a:pt x="3354095" y="137172"/>
                </a:lnTo>
                <a:lnTo>
                  <a:pt x="3397250" y="337845"/>
                </a:lnTo>
                <a:lnTo>
                  <a:pt x="3437940" y="543572"/>
                </a:lnTo>
                <a:lnTo>
                  <a:pt x="3473450" y="754354"/>
                </a:lnTo>
                <a:lnTo>
                  <a:pt x="3489972" y="861072"/>
                </a:lnTo>
                <a:lnTo>
                  <a:pt x="3506495" y="970254"/>
                </a:lnTo>
                <a:lnTo>
                  <a:pt x="3520490" y="1079500"/>
                </a:lnTo>
                <a:lnTo>
                  <a:pt x="3534422" y="1188745"/>
                </a:lnTo>
                <a:lnTo>
                  <a:pt x="3545890" y="1300454"/>
                </a:lnTo>
                <a:lnTo>
                  <a:pt x="3557295" y="1410995"/>
                </a:lnTo>
                <a:lnTo>
                  <a:pt x="3567468" y="1524000"/>
                </a:lnTo>
                <a:lnTo>
                  <a:pt x="3585222" y="1750072"/>
                </a:lnTo>
                <a:lnTo>
                  <a:pt x="3597922" y="1978672"/>
                </a:lnTo>
                <a:lnTo>
                  <a:pt x="3601745" y="2094204"/>
                </a:lnTo>
                <a:lnTo>
                  <a:pt x="3606800" y="2209800"/>
                </a:lnTo>
                <a:lnTo>
                  <a:pt x="3609390" y="2325395"/>
                </a:lnTo>
                <a:lnTo>
                  <a:pt x="3610554" y="2434577"/>
                </a:lnTo>
                <a:lnTo>
                  <a:pt x="3610622" y="2556522"/>
                </a:lnTo>
                <a:lnTo>
                  <a:pt x="3609390" y="2672054"/>
                </a:lnTo>
                <a:lnTo>
                  <a:pt x="3608095" y="2787650"/>
                </a:lnTo>
                <a:lnTo>
                  <a:pt x="3604188" y="2905772"/>
                </a:lnTo>
                <a:lnTo>
                  <a:pt x="3600450" y="3017545"/>
                </a:lnTo>
                <a:lnTo>
                  <a:pt x="3595395" y="3133077"/>
                </a:lnTo>
                <a:lnTo>
                  <a:pt x="3590340" y="3247377"/>
                </a:lnTo>
                <a:lnTo>
                  <a:pt x="3582695" y="3360445"/>
                </a:lnTo>
                <a:lnTo>
                  <a:pt x="3573818" y="3474745"/>
                </a:lnTo>
                <a:lnTo>
                  <a:pt x="3563645" y="3587750"/>
                </a:lnTo>
                <a:lnTo>
                  <a:pt x="3553472" y="3699522"/>
                </a:lnTo>
                <a:lnTo>
                  <a:pt x="3542068" y="3811295"/>
                </a:lnTo>
                <a:lnTo>
                  <a:pt x="3529368" y="3921772"/>
                </a:lnTo>
                <a:lnTo>
                  <a:pt x="3515372" y="4032250"/>
                </a:lnTo>
                <a:lnTo>
                  <a:pt x="3500145" y="4141495"/>
                </a:lnTo>
                <a:lnTo>
                  <a:pt x="3484918" y="4249445"/>
                </a:lnTo>
                <a:lnTo>
                  <a:pt x="3467100" y="4356100"/>
                </a:lnTo>
                <a:lnTo>
                  <a:pt x="3449345" y="4462754"/>
                </a:lnTo>
                <a:lnTo>
                  <a:pt x="3411245" y="4671072"/>
                </a:lnTo>
                <a:lnTo>
                  <a:pt x="3368090" y="4874272"/>
                </a:lnTo>
                <a:lnTo>
                  <a:pt x="3345218" y="4973345"/>
                </a:lnTo>
                <a:lnTo>
                  <a:pt x="3321050" y="5071122"/>
                </a:lnTo>
                <a:lnTo>
                  <a:pt x="3312162" y="5106695"/>
                </a:lnTo>
                <a:lnTo>
                  <a:pt x="3359388" y="5106695"/>
                </a:lnTo>
                <a:lnTo>
                  <a:pt x="3385845" y="4998745"/>
                </a:lnTo>
                <a:lnTo>
                  <a:pt x="3409950" y="4898377"/>
                </a:lnTo>
                <a:lnTo>
                  <a:pt x="3431590" y="4796777"/>
                </a:lnTo>
                <a:lnTo>
                  <a:pt x="3474745" y="4588522"/>
                </a:lnTo>
                <a:lnTo>
                  <a:pt x="3493795" y="4481804"/>
                </a:lnTo>
                <a:lnTo>
                  <a:pt x="3511550" y="4375150"/>
                </a:lnTo>
                <a:lnTo>
                  <a:pt x="3529368" y="4267200"/>
                </a:lnTo>
                <a:lnTo>
                  <a:pt x="3545890" y="4157954"/>
                </a:lnTo>
                <a:lnTo>
                  <a:pt x="3561118" y="4047477"/>
                </a:lnTo>
                <a:lnTo>
                  <a:pt x="3575050" y="3937000"/>
                </a:lnTo>
                <a:lnTo>
                  <a:pt x="3587750" y="3825227"/>
                </a:lnTo>
                <a:lnTo>
                  <a:pt x="3600450" y="3712222"/>
                </a:lnTo>
                <a:lnTo>
                  <a:pt x="3611918" y="3599154"/>
                </a:lnTo>
                <a:lnTo>
                  <a:pt x="3620795" y="3484854"/>
                </a:lnTo>
                <a:lnTo>
                  <a:pt x="3629672" y="3369322"/>
                </a:lnTo>
                <a:lnTo>
                  <a:pt x="3637318" y="3255022"/>
                </a:lnTo>
                <a:lnTo>
                  <a:pt x="3643668" y="3138195"/>
                </a:lnTo>
                <a:lnTo>
                  <a:pt x="3648722" y="3022600"/>
                </a:lnTo>
                <a:lnTo>
                  <a:pt x="3652881" y="2895600"/>
                </a:lnTo>
                <a:lnTo>
                  <a:pt x="3656368" y="2790177"/>
                </a:lnTo>
                <a:lnTo>
                  <a:pt x="3657685" y="2664472"/>
                </a:lnTo>
                <a:lnTo>
                  <a:pt x="3658895" y="2556522"/>
                </a:lnTo>
                <a:lnTo>
                  <a:pt x="3658838" y="2434577"/>
                </a:lnTo>
                <a:lnTo>
                  <a:pt x="3657628" y="2325395"/>
                </a:lnTo>
                <a:lnTo>
                  <a:pt x="3657462" y="2316454"/>
                </a:lnTo>
                <a:lnTo>
                  <a:pt x="3655072" y="2205977"/>
                </a:lnTo>
                <a:lnTo>
                  <a:pt x="3650018" y="2089150"/>
                </a:lnTo>
                <a:lnTo>
                  <a:pt x="3646195" y="1973554"/>
                </a:lnTo>
                <a:lnTo>
                  <a:pt x="3639845" y="1858022"/>
                </a:lnTo>
                <a:lnTo>
                  <a:pt x="3624618" y="1628127"/>
                </a:lnTo>
                <a:lnTo>
                  <a:pt x="3604272" y="1399527"/>
                </a:lnTo>
                <a:lnTo>
                  <a:pt x="3592868" y="1286522"/>
                </a:lnTo>
                <a:lnTo>
                  <a:pt x="3580168" y="1174750"/>
                </a:lnTo>
                <a:lnTo>
                  <a:pt x="3566172" y="1062977"/>
                </a:lnTo>
                <a:lnTo>
                  <a:pt x="3552240" y="953795"/>
                </a:lnTo>
                <a:lnTo>
                  <a:pt x="3535718" y="843254"/>
                </a:lnTo>
                <a:lnTo>
                  <a:pt x="3517900" y="735304"/>
                </a:lnTo>
                <a:lnTo>
                  <a:pt x="3500145" y="628650"/>
                </a:lnTo>
                <a:lnTo>
                  <a:pt x="3481095" y="523227"/>
                </a:lnTo>
                <a:lnTo>
                  <a:pt x="3460750" y="417804"/>
                </a:lnTo>
                <a:lnTo>
                  <a:pt x="3440468" y="314972"/>
                </a:lnTo>
                <a:lnTo>
                  <a:pt x="3417595" y="213372"/>
                </a:lnTo>
                <a:lnTo>
                  <a:pt x="3394722" y="113004"/>
                </a:lnTo>
                <a:lnTo>
                  <a:pt x="3370618" y="12700"/>
                </a:lnTo>
                <a:lnTo>
                  <a:pt x="3367276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790177" y="0"/>
            <a:ext cx="3562350" cy="5106695"/>
          </a:xfrm>
          <a:custGeom>
            <a:avLst/>
            <a:gdLst/>
            <a:ahLst/>
            <a:cxnLst/>
            <a:rect l="l" t="t" r="r" b="b"/>
            <a:pathLst>
              <a:path w="3562350" h="5106695">
                <a:moveTo>
                  <a:pt x="344841" y="0"/>
                </a:moveTo>
                <a:lnTo>
                  <a:pt x="298136" y="0"/>
                </a:lnTo>
                <a:lnTo>
                  <a:pt x="289572" y="34277"/>
                </a:lnTo>
                <a:lnTo>
                  <a:pt x="265468" y="132054"/>
                </a:lnTo>
                <a:lnTo>
                  <a:pt x="242595" y="232422"/>
                </a:lnTo>
                <a:lnTo>
                  <a:pt x="221018" y="332727"/>
                </a:lnTo>
                <a:lnTo>
                  <a:pt x="199377" y="434327"/>
                </a:lnTo>
                <a:lnTo>
                  <a:pt x="161277" y="642645"/>
                </a:lnTo>
                <a:lnTo>
                  <a:pt x="125768" y="855954"/>
                </a:lnTo>
                <a:lnTo>
                  <a:pt x="110477" y="963904"/>
                </a:lnTo>
                <a:lnTo>
                  <a:pt x="95250" y="1073150"/>
                </a:lnTo>
                <a:lnTo>
                  <a:pt x="81318" y="1183627"/>
                </a:lnTo>
                <a:lnTo>
                  <a:pt x="68618" y="1294104"/>
                </a:lnTo>
                <a:lnTo>
                  <a:pt x="57150" y="1405877"/>
                </a:lnTo>
                <a:lnTo>
                  <a:pt x="45745" y="1517650"/>
                </a:lnTo>
                <a:lnTo>
                  <a:pt x="36868" y="1630654"/>
                </a:lnTo>
                <a:lnTo>
                  <a:pt x="27927" y="1743722"/>
                </a:lnTo>
                <a:lnTo>
                  <a:pt x="20345" y="1858022"/>
                </a:lnTo>
                <a:lnTo>
                  <a:pt x="13995" y="1972322"/>
                </a:lnTo>
                <a:lnTo>
                  <a:pt x="10172" y="2087854"/>
                </a:lnTo>
                <a:lnTo>
                  <a:pt x="5118" y="2203450"/>
                </a:lnTo>
                <a:lnTo>
                  <a:pt x="2527" y="2319045"/>
                </a:lnTo>
                <a:lnTo>
                  <a:pt x="1223" y="2440927"/>
                </a:lnTo>
                <a:lnTo>
                  <a:pt x="0" y="2548877"/>
                </a:lnTo>
                <a:lnTo>
                  <a:pt x="85" y="2672054"/>
                </a:lnTo>
                <a:lnTo>
                  <a:pt x="1281" y="2778772"/>
                </a:lnTo>
                <a:lnTo>
                  <a:pt x="3822" y="2895600"/>
                </a:lnTo>
                <a:lnTo>
                  <a:pt x="7645" y="3011195"/>
                </a:lnTo>
                <a:lnTo>
                  <a:pt x="12700" y="3126727"/>
                </a:lnTo>
                <a:lnTo>
                  <a:pt x="25400" y="3355327"/>
                </a:lnTo>
                <a:lnTo>
                  <a:pt x="33045" y="3468395"/>
                </a:lnTo>
                <a:lnTo>
                  <a:pt x="43218" y="3581400"/>
                </a:lnTo>
                <a:lnTo>
                  <a:pt x="53327" y="3694404"/>
                </a:lnTo>
                <a:lnTo>
                  <a:pt x="64795" y="3806177"/>
                </a:lnTo>
                <a:lnTo>
                  <a:pt x="76200" y="3916654"/>
                </a:lnTo>
                <a:lnTo>
                  <a:pt x="90195" y="4027195"/>
                </a:lnTo>
                <a:lnTo>
                  <a:pt x="104127" y="4135145"/>
                </a:lnTo>
                <a:lnTo>
                  <a:pt x="120650" y="4244327"/>
                </a:lnTo>
                <a:lnTo>
                  <a:pt x="137172" y="4351045"/>
                </a:lnTo>
                <a:lnTo>
                  <a:pt x="153695" y="4456404"/>
                </a:lnTo>
                <a:lnTo>
                  <a:pt x="172745" y="4561827"/>
                </a:lnTo>
                <a:lnTo>
                  <a:pt x="193027" y="4664722"/>
                </a:lnTo>
                <a:lnTo>
                  <a:pt x="213372" y="4767554"/>
                </a:lnTo>
                <a:lnTo>
                  <a:pt x="234950" y="4869154"/>
                </a:lnTo>
                <a:lnTo>
                  <a:pt x="256527" y="4968227"/>
                </a:lnTo>
                <a:lnTo>
                  <a:pt x="280695" y="5066004"/>
                </a:lnTo>
                <a:lnTo>
                  <a:pt x="290854" y="5106695"/>
                </a:lnTo>
                <a:lnTo>
                  <a:pt x="337489" y="5106695"/>
                </a:lnTo>
                <a:lnTo>
                  <a:pt x="321322" y="5039372"/>
                </a:lnTo>
                <a:lnTo>
                  <a:pt x="298450" y="4942827"/>
                </a:lnTo>
                <a:lnTo>
                  <a:pt x="276872" y="4845050"/>
                </a:lnTo>
                <a:lnTo>
                  <a:pt x="255295" y="4744745"/>
                </a:lnTo>
                <a:lnTo>
                  <a:pt x="234950" y="4643145"/>
                </a:lnTo>
                <a:lnTo>
                  <a:pt x="215900" y="4540250"/>
                </a:lnTo>
                <a:lnTo>
                  <a:pt x="198145" y="4437354"/>
                </a:lnTo>
                <a:lnTo>
                  <a:pt x="180327" y="4331995"/>
                </a:lnTo>
                <a:lnTo>
                  <a:pt x="165100" y="4226572"/>
                </a:lnTo>
                <a:lnTo>
                  <a:pt x="149872" y="4118622"/>
                </a:lnTo>
                <a:lnTo>
                  <a:pt x="135877" y="4010672"/>
                </a:lnTo>
                <a:lnTo>
                  <a:pt x="123177" y="3902722"/>
                </a:lnTo>
                <a:lnTo>
                  <a:pt x="110477" y="3792245"/>
                </a:lnTo>
                <a:lnTo>
                  <a:pt x="100368" y="3681704"/>
                </a:lnTo>
                <a:lnTo>
                  <a:pt x="90195" y="3571227"/>
                </a:lnTo>
                <a:lnTo>
                  <a:pt x="81318" y="3459454"/>
                </a:lnTo>
                <a:lnTo>
                  <a:pt x="72377" y="3346450"/>
                </a:lnTo>
                <a:lnTo>
                  <a:pt x="59677" y="3120377"/>
                </a:lnTo>
                <a:lnTo>
                  <a:pt x="55918" y="3006077"/>
                </a:lnTo>
                <a:lnTo>
                  <a:pt x="52095" y="2893072"/>
                </a:lnTo>
                <a:lnTo>
                  <a:pt x="49568" y="2778772"/>
                </a:lnTo>
                <a:lnTo>
                  <a:pt x="48358" y="2672054"/>
                </a:lnTo>
                <a:lnTo>
                  <a:pt x="48301" y="2434577"/>
                </a:lnTo>
                <a:lnTo>
                  <a:pt x="53327" y="2207272"/>
                </a:lnTo>
                <a:lnTo>
                  <a:pt x="57150" y="2092972"/>
                </a:lnTo>
                <a:lnTo>
                  <a:pt x="62268" y="1978672"/>
                </a:lnTo>
                <a:lnTo>
                  <a:pt x="68618" y="1865604"/>
                </a:lnTo>
                <a:lnTo>
                  <a:pt x="76200" y="1752600"/>
                </a:lnTo>
                <a:lnTo>
                  <a:pt x="83845" y="1640827"/>
                </a:lnTo>
                <a:lnTo>
                  <a:pt x="94018" y="1529054"/>
                </a:lnTo>
                <a:lnTo>
                  <a:pt x="102895" y="1417345"/>
                </a:lnTo>
                <a:lnTo>
                  <a:pt x="115595" y="1306804"/>
                </a:lnTo>
                <a:lnTo>
                  <a:pt x="127000" y="1197622"/>
                </a:lnTo>
                <a:lnTo>
                  <a:pt x="140995" y="1088377"/>
                </a:lnTo>
                <a:lnTo>
                  <a:pt x="154927" y="980427"/>
                </a:lnTo>
                <a:lnTo>
                  <a:pt x="170218" y="873772"/>
                </a:lnTo>
                <a:lnTo>
                  <a:pt x="187972" y="767054"/>
                </a:lnTo>
                <a:lnTo>
                  <a:pt x="204495" y="662927"/>
                </a:lnTo>
                <a:lnTo>
                  <a:pt x="223545" y="558800"/>
                </a:lnTo>
                <a:lnTo>
                  <a:pt x="242595" y="457200"/>
                </a:lnTo>
                <a:lnTo>
                  <a:pt x="262877" y="355600"/>
                </a:lnTo>
                <a:lnTo>
                  <a:pt x="284518" y="256527"/>
                </a:lnTo>
                <a:lnTo>
                  <a:pt x="306095" y="157454"/>
                </a:lnTo>
                <a:lnTo>
                  <a:pt x="330200" y="60972"/>
                </a:lnTo>
                <a:lnTo>
                  <a:pt x="344841" y="0"/>
                </a:lnTo>
                <a:close/>
              </a:path>
              <a:path w="3562350" h="5106695">
                <a:moveTo>
                  <a:pt x="3271856" y="0"/>
                </a:moveTo>
                <a:lnTo>
                  <a:pt x="3225215" y="0"/>
                </a:lnTo>
                <a:lnTo>
                  <a:pt x="3241027" y="66027"/>
                </a:lnTo>
                <a:lnTo>
                  <a:pt x="3263900" y="162572"/>
                </a:lnTo>
                <a:lnTo>
                  <a:pt x="3285477" y="261645"/>
                </a:lnTo>
                <a:lnTo>
                  <a:pt x="3307118" y="360654"/>
                </a:lnTo>
                <a:lnTo>
                  <a:pt x="3327400" y="462254"/>
                </a:lnTo>
                <a:lnTo>
                  <a:pt x="3346450" y="565150"/>
                </a:lnTo>
                <a:lnTo>
                  <a:pt x="3364268" y="668045"/>
                </a:lnTo>
                <a:lnTo>
                  <a:pt x="3380727" y="773404"/>
                </a:lnTo>
                <a:lnTo>
                  <a:pt x="3397250" y="878827"/>
                </a:lnTo>
                <a:lnTo>
                  <a:pt x="3412477" y="986777"/>
                </a:lnTo>
                <a:lnTo>
                  <a:pt x="3426472" y="1094727"/>
                </a:lnTo>
                <a:lnTo>
                  <a:pt x="3439172" y="1202677"/>
                </a:lnTo>
                <a:lnTo>
                  <a:pt x="3451872" y="1313154"/>
                </a:lnTo>
                <a:lnTo>
                  <a:pt x="3472218" y="1534172"/>
                </a:lnTo>
                <a:lnTo>
                  <a:pt x="3481095" y="1645945"/>
                </a:lnTo>
                <a:lnTo>
                  <a:pt x="3488677" y="1758950"/>
                </a:lnTo>
                <a:lnTo>
                  <a:pt x="3496322" y="1871954"/>
                </a:lnTo>
                <a:lnTo>
                  <a:pt x="3506495" y="2099322"/>
                </a:lnTo>
                <a:lnTo>
                  <a:pt x="3510318" y="2212327"/>
                </a:lnTo>
                <a:lnTo>
                  <a:pt x="3512845" y="2326627"/>
                </a:lnTo>
                <a:lnTo>
                  <a:pt x="3514008" y="2434577"/>
                </a:lnTo>
                <a:lnTo>
                  <a:pt x="3514063" y="2556522"/>
                </a:lnTo>
                <a:lnTo>
                  <a:pt x="3512816" y="2672054"/>
                </a:lnTo>
                <a:lnTo>
                  <a:pt x="3511550" y="2783827"/>
                </a:lnTo>
                <a:lnTo>
                  <a:pt x="3509022" y="2898127"/>
                </a:lnTo>
                <a:lnTo>
                  <a:pt x="3505200" y="3012427"/>
                </a:lnTo>
                <a:lnTo>
                  <a:pt x="3500145" y="3126727"/>
                </a:lnTo>
                <a:lnTo>
                  <a:pt x="3493795" y="3239795"/>
                </a:lnTo>
                <a:lnTo>
                  <a:pt x="3478568" y="3464572"/>
                </a:lnTo>
                <a:lnTo>
                  <a:pt x="3458222" y="3688054"/>
                </a:lnTo>
                <a:lnTo>
                  <a:pt x="3446818" y="3798595"/>
                </a:lnTo>
                <a:lnTo>
                  <a:pt x="3421418" y="4017022"/>
                </a:lnTo>
                <a:lnTo>
                  <a:pt x="3407422" y="4124972"/>
                </a:lnTo>
                <a:lnTo>
                  <a:pt x="3374377" y="4338345"/>
                </a:lnTo>
                <a:lnTo>
                  <a:pt x="3357918" y="4442472"/>
                </a:lnTo>
                <a:lnTo>
                  <a:pt x="3338868" y="4546600"/>
                </a:lnTo>
                <a:lnTo>
                  <a:pt x="3319818" y="4648200"/>
                </a:lnTo>
                <a:lnTo>
                  <a:pt x="3299472" y="4749800"/>
                </a:lnTo>
                <a:lnTo>
                  <a:pt x="3277895" y="4850104"/>
                </a:lnTo>
                <a:lnTo>
                  <a:pt x="3256318" y="4947945"/>
                </a:lnTo>
                <a:lnTo>
                  <a:pt x="3232150" y="5044427"/>
                </a:lnTo>
                <a:lnTo>
                  <a:pt x="3216392" y="5106695"/>
                </a:lnTo>
                <a:lnTo>
                  <a:pt x="3263889" y="5106695"/>
                </a:lnTo>
                <a:lnTo>
                  <a:pt x="3296945" y="4973345"/>
                </a:lnTo>
                <a:lnTo>
                  <a:pt x="3319818" y="4874272"/>
                </a:lnTo>
                <a:lnTo>
                  <a:pt x="3362972" y="4671072"/>
                </a:lnTo>
                <a:lnTo>
                  <a:pt x="3401072" y="4462754"/>
                </a:lnTo>
                <a:lnTo>
                  <a:pt x="3418827" y="4356100"/>
                </a:lnTo>
                <a:lnTo>
                  <a:pt x="3436645" y="4249445"/>
                </a:lnTo>
                <a:lnTo>
                  <a:pt x="3451872" y="4141495"/>
                </a:lnTo>
                <a:lnTo>
                  <a:pt x="3467100" y="4032250"/>
                </a:lnTo>
                <a:lnTo>
                  <a:pt x="3481095" y="3921772"/>
                </a:lnTo>
                <a:lnTo>
                  <a:pt x="3493795" y="3811295"/>
                </a:lnTo>
                <a:lnTo>
                  <a:pt x="3505200" y="3699522"/>
                </a:lnTo>
                <a:lnTo>
                  <a:pt x="3515372" y="3587750"/>
                </a:lnTo>
                <a:lnTo>
                  <a:pt x="3525545" y="3474745"/>
                </a:lnTo>
                <a:lnTo>
                  <a:pt x="3534422" y="3360445"/>
                </a:lnTo>
                <a:lnTo>
                  <a:pt x="3542068" y="3247377"/>
                </a:lnTo>
                <a:lnTo>
                  <a:pt x="3547122" y="3133077"/>
                </a:lnTo>
                <a:lnTo>
                  <a:pt x="3552177" y="3017545"/>
                </a:lnTo>
                <a:lnTo>
                  <a:pt x="3556336" y="2893072"/>
                </a:lnTo>
                <a:lnTo>
                  <a:pt x="3559822" y="2787650"/>
                </a:lnTo>
                <a:lnTo>
                  <a:pt x="3561198" y="2664472"/>
                </a:lnTo>
                <a:lnTo>
                  <a:pt x="3562350" y="2556522"/>
                </a:lnTo>
                <a:lnTo>
                  <a:pt x="3562282" y="2434577"/>
                </a:lnTo>
                <a:lnTo>
                  <a:pt x="3561118" y="2325395"/>
                </a:lnTo>
                <a:lnTo>
                  <a:pt x="3558527" y="2209800"/>
                </a:lnTo>
                <a:lnTo>
                  <a:pt x="3553472" y="2094204"/>
                </a:lnTo>
                <a:lnTo>
                  <a:pt x="3549650" y="1978672"/>
                </a:lnTo>
                <a:lnTo>
                  <a:pt x="3536950" y="1750072"/>
                </a:lnTo>
                <a:lnTo>
                  <a:pt x="3519195" y="1524000"/>
                </a:lnTo>
                <a:lnTo>
                  <a:pt x="3509022" y="1410995"/>
                </a:lnTo>
                <a:lnTo>
                  <a:pt x="3497618" y="1300454"/>
                </a:lnTo>
                <a:lnTo>
                  <a:pt x="3486150" y="1188745"/>
                </a:lnTo>
                <a:lnTo>
                  <a:pt x="3472218" y="1079500"/>
                </a:lnTo>
                <a:lnTo>
                  <a:pt x="3458222" y="970254"/>
                </a:lnTo>
                <a:lnTo>
                  <a:pt x="3441700" y="861072"/>
                </a:lnTo>
                <a:lnTo>
                  <a:pt x="3425177" y="754354"/>
                </a:lnTo>
                <a:lnTo>
                  <a:pt x="3389668" y="543572"/>
                </a:lnTo>
                <a:lnTo>
                  <a:pt x="3348977" y="337845"/>
                </a:lnTo>
                <a:lnTo>
                  <a:pt x="3305822" y="137172"/>
                </a:lnTo>
                <a:lnTo>
                  <a:pt x="3281718" y="39395"/>
                </a:lnTo>
                <a:lnTo>
                  <a:pt x="3271856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838450" y="0"/>
            <a:ext cx="3465804" cy="5106695"/>
          </a:xfrm>
          <a:custGeom>
            <a:avLst/>
            <a:gdLst/>
            <a:ahLst/>
            <a:cxnLst/>
            <a:rect l="l" t="t" r="r" b="b"/>
            <a:pathLst>
              <a:path w="3465804" h="5106695">
                <a:moveTo>
                  <a:pt x="343567" y="0"/>
                </a:moveTo>
                <a:lnTo>
                  <a:pt x="296568" y="0"/>
                </a:lnTo>
                <a:lnTo>
                  <a:pt x="281927" y="60972"/>
                </a:lnTo>
                <a:lnTo>
                  <a:pt x="257822" y="157454"/>
                </a:lnTo>
                <a:lnTo>
                  <a:pt x="236245" y="256527"/>
                </a:lnTo>
                <a:lnTo>
                  <a:pt x="214604" y="355600"/>
                </a:lnTo>
                <a:lnTo>
                  <a:pt x="194322" y="457200"/>
                </a:lnTo>
                <a:lnTo>
                  <a:pt x="175272" y="558800"/>
                </a:lnTo>
                <a:lnTo>
                  <a:pt x="156222" y="662927"/>
                </a:lnTo>
                <a:lnTo>
                  <a:pt x="139700" y="767054"/>
                </a:lnTo>
                <a:lnTo>
                  <a:pt x="121945" y="873772"/>
                </a:lnTo>
                <a:lnTo>
                  <a:pt x="106654" y="980427"/>
                </a:lnTo>
                <a:lnTo>
                  <a:pt x="92722" y="1088377"/>
                </a:lnTo>
                <a:lnTo>
                  <a:pt x="78727" y="1197622"/>
                </a:lnTo>
                <a:lnTo>
                  <a:pt x="67322" y="1306804"/>
                </a:lnTo>
                <a:lnTo>
                  <a:pt x="54622" y="1417345"/>
                </a:lnTo>
                <a:lnTo>
                  <a:pt x="45745" y="1529054"/>
                </a:lnTo>
                <a:lnTo>
                  <a:pt x="35572" y="1640827"/>
                </a:lnTo>
                <a:lnTo>
                  <a:pt x="27927" y="1752600"/>
                </a:lnTo>
                <a:lnTo>
                  <a:pt x="20345" y="1865604"/>
                </a:lnTo>
                <a:lnTo>
                  <a:pt x="13995" y="1978672"/>
                </a:lnTo>
                <a:lnTo>
                  <a:pt x="8877" y="2092972"/>
                </a:lnTo>
                <a:lnTo>
                  <a:pt x="5054" y="2207272"/>
                </a:lnTo>
                <a:lnTo>
                  <a:pt x="0" y="2435872"/>
                </a:lnTo>
                <a:lnTo>
                  <a:pt x="57" y="2669527"/>
                </a:lnTo>
                <a:lnTo>
                  <a:pt x="1295" y="2778772"/>
                </a:lnTo>
                <a:lnTo>
                  <a:pt x="3738" y="2889250"/>
                </a:lnTo>
                <a:lnTo>
                  <a:pt x="3864" y="2894304"/>
                </a:lnTo>
                <a:lnTo>
                  <a:pt x="7688" y="3007372"/>
                </a:lnTo>
                <a:lnTo>
                  <a:pt x="11404" y="3120377"/>
                </a:lnTo>
                <a:lnTo>
                  <a:pt x="24104" y="3346450"/>
                </a:lnTo>
                <a:lnTo>
                  <a:pt x="33045" y="3459454"/>
                </a:lnTo>
                <a:lnTo>
                  <a:pt x="41922" y="3571227"/>
                </a:lnTo>
                <a:lnTo>
                  <a:pt x="52095" y="3681704"/>
                </a:lnTo>
                <a:lnTo>
                  <a:pt x="62204" y="3792245"/>
                </a:lnTo>
                <a:lnTo>
                  <a:pt x="74904" y="3902722"/>
                </a:lnTo>
                <a:lnTo>
                  <a:pt x="87604" y="4010672"/>
                </a:lnTo>
                <a:lnTo>
                  <a:pt x="101600" y="4118622"/>
                </a:lnTo>
                <a:lnTo>
                  <a:pt x="116827" y="4226572"/>
                </a:lnTo>
                <a:lnTo>
                  <a:pt x="132054" y="4331995"/>
                </a:lnTo>
                <a:lnTo>
                  <a:pt x="149872" y="4437354"/>
                </a:lnTo>
                <a:lnTo>
                  <a:pt x="167627" y="4540250"/>
                </a:lnTo>
                <a:lnTo>
                  <a:pt x="186677" y="4643145"/>
                </a:lnTo>
                <a:lnTo>
                  <a:pt x="207022" y="4744745"/>
                </a:lnTo>
                <a:lnTo>
                  <a:pt x="228600" y="4845050"/>
                </a:lnTo>
                <a:lnTo>
                  <a:pt x="250177" y="4942827"/>
                </a:lnTo>
                <a:lnTo>
                  <a:pt x="273050" y="5039372"/>
                </a:lnTo>
                <a:lnTo>
                  <a:pt x="289216" y="5106695"/>
                </a:lnTo>
                <a:lnTo>
                  <a:pt x="336250" y="5106695"/>
                </a:lnTo>
                <a:lnTo>
                  <a:pt x="313677" y="5013972"/>
                </a:lnTo>
                <a:lnTo>
                  <a:pt x="290804" y="4917427"/>
                </a:lnTo>
                <a:lnTo>
                  <a:pt x="269227" y="4820945"/>
                </a:lnTo>
                <a:lnTo>
                  <a:pt x="248945" y="4721872"/>
                </a:lnTo>
                <a:lnTo>
                  <a:pt x="229895" y="4621504"/>
                </a:lnTo>
                <a:lnTo>
                  <a:pt x="210845" y="4519904"/>
                </a:lnTo>
                <a:lnTo>
                  <a:pt x="194322" y="4417072"/>
                </a:lnTo>
                <a:lnTo>
                  <a:pt x="176504" y="4312945"/>
                </a:lnTo>
                <a:lnTo>
                  <a:pt x="161277" y="4208754"/>
                </a:lnTo>
                <a:lnTo>
                  <a:pt x="146050" y="4103395"/>
                </a:lnTo>
                <a:lnTo>
                  <a:pt x="120650" y="3887495"/>
                </a:lnTo>
                <a:lnTo>
                  <a:pt x="109245" y="3779545"/>
                </a:lnTo>
                <a:lnTo>
                  <a:pt x="99072" y="3670300"/>
                </a:lnTo>
                <a:lnTo>
                  <a:pt x="88900" y="3559822"/>
                </a:lnTo>
                <a:lnTo>
                  <a:pt x="80022" y="3449345"/>
                </a:lnTo>
                <a:lnTo>
                  <a:pt x="72377" y="3338804"/>
                </a:lnTo>
                <a:lnTo>
                  <a:pt x="66027" y="3227095"/>
                </a:lnTo>
                <a:lnTo>
                  <a:pt x="59677" y="3114027"/>
                </a:lnTo>
                <a:lnTo>
                  <a:pt x="55854" y="3002254"/>
                </a:lnTo>
                <a:lnTo>
                  <a:pt x="52095" y="2889250"/>
                </a:lnTo>
                <a:lnTo>
                  <a:pt x="49504" y="2776245"/>
                </a:lnTo>
                <a:lnTo>
                  <a:pt x="48341" y="2669527"/>
                </a:lnTo>
                <a:lnTo>
                  <a:pt x="48299" y="2435872"/>
                </a:lnTo>
                <a:lnTo>
                  <a:pt x="50800" y="2322804"/>
                </a:lnTo>
                <a:lnTo>
                  <a:pt x="53327" y="2211095"/>
                </a:lnTo>
                <a:lnTo>
                  <a:pt x="57150" y="2098027"/>
                </a:lnTo>
                <a:lnTo>
                  <a:pt x="62204" y="1985022"/>
                </a:lnTo>
                <a:lnTo>
                  <a:pt x="67322" y="1873250"/>
                </a:lnTo>
                <a:lnTo>
                  <a:pt x="74904" y="1761477"/>
                </a:lnTo>
                <a:lnTo>
                  <a:pt x="82550" y="1649704"/>
                </a:lnTo>
                <a:lnTo>
                  <a:pt x="91427" y="1539227"/>
                </a:lnTo>
                <a:lnTo>
                  <a:pt x="101600" y="1430045"/>
                </a:lnTo>
                <a:lnTo>
                  <a:pt x="113004" y="1319504"/>
                </a:lnTo>
                <a:lnTo>
                  <a:pt x="124472" y="1211554"/>
                </a:lnTo>
                <a:lnTo>
                  <a:pt x="138404" y="1103604"/>
                </a:lnTo>
                <a:lnTo>
                  <a:pt x="152400" y="996950"/>
                </a:lnTo>
                <a:lnTo>
                  <a:pt x="182854" y="786104"/>
                </a:lnTo>
                <a:lnTo>
                  <a:pt x="200672" y="683272"/>
                </a:lnTo>
                <a:lnTo>
                  <a:pt x="218427" y="580377"/>
                </a:lnTo>
                <a:lnTo>
                  <a:pt x="237477" y="478777"/>
                </a:lnTo>
                <a:lnTo>
                  <a:pt x="257822" y="378472"/>
                </a:lnTo>
                <a:lnTo>
                  <a:pt x="278104" y="280695"/>
                </a:lnTo>
                <a:lnTo>
                  <a:pt x="299745" y="182854"/>
                </a:lnTo>
                <a:lnTo>
                  <a:pt x="322554" y="86372"/>
                </a:lnTo>
                <a:lnTo>
                  <a:pt x="343567" y="0"/>
                </a:lnTo>
                <a:close/>
              </a:path>
              <a:path w="3465804" h="5106695">
                <a:moveTo>
                  <a:pt x="3176943" y="0"/>
                </a:moveTo>
                <a:lnTo>
                  <a:pt x="3129869" y="0"/>
                </a:lnTo>
                <a:lnTo>
                  <a:pt x="3152127" y="91427"/>
                </a:lnTo>
                <a:lnTo>
                  <a:pt x="3173704" y="187972"/>
                </a:lnTo>
                <a:lnTo>
                  <a:pt x="3195345" y="285750"/>
                </a:lnTo>
                <a:lnTo>
                  <a:pt x="3216922" y="383527"/>
                </a:lnTo>
                <a:lnTo>
                  <a:pt x="3235972" y="483895"/>
                </a:lnTo>
                <a:lnTo>
                  <a:pt x="3255022" y="585495"/>
                </a:lnTo>
                <a:lnTo>
                  <a:pt x="3271545" y="688327"/>
                </a:lnTo>
                <a:lnTo>
                  <a:pt x="3289300" y="792454"/>
                </a:lnTo>
                <a:lnTo>
                  <a:pt x="3303295" y="896645"/>
                </a:lnTo>
                <a:lnTo>
                  <a:pt x="3318522" y="1002004"/>
                </a:lnTo>
                <a:lnTo>
                  <a:pt x="3332454" y="1109954"/>
                </a:lnTo>
                <a:lnTo>
                  <a:pt x="3345154" y="1217904"/>
                </a:lnTo>
                <a:lnTo>
                  <a:pt x="3356622" y="1325854"/>
                </a:lnTo>
                <a:lnTo>
                  <a:pt x="3366795" y="1435100"/>
                </a:lnTo>
                <a:lnTo>
                  <a:pt x="3376904" y="1545577"/>
                </a:lnTo>
                <a:lnTo>
                  <a:pt x="3385845" y="1656054"/>
                </a:lnTo>
                <a:lnTo>
                  <a:pt x="3393427" y="1767827"/>
                </a:lnTo>
                <a:lnTo>
                  <a:pt x="3399777" y="1878304"/>
                </a:lnTo>
                <a:lnTo>
                  <a:pt x="3406127" y="1991372"/>
                </a:lnTo>
                <a:lnTo>
                  <a:pt x="3409950" y="2103145"/>
                </a:lnTo>
                <a:lnTo>
                  <a:pt x="3413772" y="2216150"/>
                </a:lnTo>
                <a:lnTo>
                  <a:pt x="3416300" y="2329154"/>
                </a:lnTo>
                <a:lnTo>
                  <a:pt x="3417522" y="2435872"/>
                </a:lnTo>
                <a:lnTo>
                  <a:pt x="3417595" y="2555227"/>
                </a:lnTo>
                <a:lnTo>
                  <a:pt x="3415076" y="2776245"/>
                </a:lnTo>
                <a:lnTo>
                  <a:pt x="3412477" y="2894304"/>
                </a:lnTo>
                <a:lnTo>
                  <a:pt x="3408654" y="3007372"/>
                </a:lnTo>
                <a:lnTo>
                  <a:pt x="3403600" y="3120377"/>
                </a:lnTo>
                <a:lnTo>
                  <a:pt x="3390900" y="3343922"/>
                </a:lnTo>
                <a:lnTo>
                  <a:pt x="3383254" y="3455695"/>
                </a:lnTo>
                <a:lnTo>
                  <a:pt x="3373145" y="3566172"/>
                </a:lnTo>
                <a:lnTo>
                  <a:pt x="3364204" y="3675354"/>
                </a:lnTo>
                <a:lnTo>
                  <a:pt x="3352800" y="3785895"/>
                </a:lnTo>
                <a:lnTo>
                  <a:pt x="3327400" y="4001795"/>
                </a:lnTo>
                <a:lnTo>
                  <a:pt x="3313404" y="4108450"/>
                </a:lnTo>
                <a:lnTo>
                  <a:pt x="3298177" y="4215104"/>
                </a:lnTo>
                <a:lnTo>
                  <a:pt x="3281654" y="4319295"/>
                </a:lnTo>
                <a:lnTo>
                  <a:pt x="3265195" y="4422127"/>
                </a:lnTo>
                <a:lnTo>
                  <a:pt x="3247377" y="4525022"/>
                </a:lnTo>
                <a:lnTo>
                  <a:pt x="3228327" y="4626622"/>
                </a:lnTo>
                <a:lnTo>
                  <a:pt x="3208045" y="4726927"/>
                </a:lnTo>
                <a:lnTo>
                  <a:pt x="3187700" y="4826000"/>
                </a:lnTo>
                <a:lnTo>
                  <a:pt x="3166122" y="4922545"/>
                </a:lnTo>
                <a:lnTo>
                  <a:pt x="3143250" y="5019027"/>
                </a:lnTo>
                <a:lnTo>
                  <a:pt x="3121922" y="5106695"/>
                </a:lnTo>
                <a:lnTo>
                  <a:pt x="3168119" y="5106695"/>
                </a:lnTo>
                <a:lnTo>
                  <a:pt x="3183877" y="5044427"/>
                </a:lnTo>
                <a:lnTo>
                  <a:pt x="3208045" y="4947945"/>
                </a:lnTo>
                <a:lnTo>
                  <a:pt x="3229622" y="4850104"/>
                </a:lnTo>
                <a:lnTo>
                  <a:pt x="3251200" y="4749800"/>
                </a:lnTo>
                <a:lnTo>
                  <a:pt x="3271545" y="4648200"/>
                </a:lnTo>
                <a:lnTo>
                  <a:pt x="3290595" y="4546600"/>
                </a:lnTo>
                <a:lnTo>
                  <a:pt x="3309645" y="4442472"/>
                </a:lnTo>
                <a:lnTo>
                  <a:pt x="3326104" y="4338345"/>
                </a:lnTo>
                <a:lnTo>
                  <a:pt x="3359150" y="4124972"/>
                </a:lnTo>
                <a:lnTo>
                  <a:pt x="3373145" y="4017022"/>
                </a:lnTo>
                <a:lnTo>
                  <a:pt x="3398545" y="3798595"/>
                </a:lnTo>
                <a:lnTo>
                  <a:pt x="3409950" y="3688054"/>
                </a:lnTo>
                <a:lnTo>
                  <a:pt x="3430295" y="3464572"/>
                </a:lnTo>
                <a:lnTo>
                  <a:pt x="3445522" y="3239795"/>
                </a:lnTo>
                <a:lnTo>
                  <a:pt x="3451872" y="3126727"/>
                </a:lnTo>
                <a:lnTo>
                  <a:pt x="3456927" y="3012427"/>
                </a:lnTo>
                <a:lnTo>
                  <a:pt x="3460750" y="2898127"/>
                </a:lnTo>
                <a:lnTo>
                  <a:pt x="3463277" y="2783827"/>
                </a:lnTo>
                <a:lnTo>
                  <a:pt x="3464641" y="2663177"/>
                </a:lnTo>
                <a:lnTo>
                  <a:pt x="3465804" y="2555227"/>
                </a:lnTo>
                <a:lnTo>
                  <a:pt x="3465750" y="2435872"/>
                </a:lnTo>
                <a:lnTo>
                  <a:pt x="3464599" y="2329154"/>
                </a:lnTo>
                <a:lnTo>
                  <a:pt x="3462129" y="2216150"/>
                </a:lnTo>
                <a:lnTo>
                  <a:pt x="3458222" y="2099322"/>
                </a:lnTo>
                <a:lnTo>
                  <a:pt x="3448050" y="1871954"/>
                </a:lnTo>
                <a:lnTo>
                  <a:pt x="3440404" y="1758950"/>
                </a:lnTo>
                <a:lnTo>
                  <a:pt x="3432822" y="1645945"/>
                </a:lnTo>
                <a:lnTo>
                  <a:pt x="3423945" y="1534172"/>
                </a:lnTo>
                <a:lnTo>
                  <a:pt x="3403600" y="1313154"/>
                </a:lnTo>
                <a:lnTo>
                  <a:pt x="3390900" y="1202677"/>
                </a:lnTo>
                <a:lnTo>
                  <a:pt x="3378200" y="1094727"/>
                </a:lnTo>
                <a:lnTo>
                  <a:pt x="3364204" y="986777"/>
                </a:lnTo>
                <a:lnTo>
                  <a:pt x="3348977" y="878827"/>
                </a:lnTo>
                <a:lnTo>
                  <a:pt x="3332454" y="773404"/>
                </a:lnTo>
                <a:lnTo>
                  <a:pt x="3315995" y="668045"/>
                </a:lnTo>
                <a:lnTo>
                  <a:pt x="3298177" y="565150"/>
                </a:lnTo>
                <a:lnTo>
                  <a:pt x="3279127" y="462254"/>
                </a:lnTo>
                <a:lnTo>
                  <a:pt x="3258845" y="360654"/>
                </a:lnTo>
                <a:lnTo>
                  <a:pt x="3237204" y="261645"/>
                </a:lnTo>
                <a:lnTo>
                  <a:pt x="3215627" y="162572"/>
                </a:lnTo>
                <a:lnTo>
                  <a:pt x="3192754" y="66027"/>
                </a:lnTo>
                <a:lnTo>
                  <a:pt x="3176943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886722" y="0"/>
            <a:ext cx="3369322" cy="5106695"/>
          </a:xfrm>
          <a:custGeom>
            <a:avLst/>
            <a:gdLst/>
            <a:ahLst/>
            <a:cxnLst/>
            <a:rect l="l" t="t" r="r" b="b"/>
            <a:pathLst>
              <a:path w="3369322" h="5106695">
                <a:moveTo>
                  <a:pt x="341572" y="0"/>
                </a:moveTo>
                <a:lnTo>
                  <a:pt x="295294" y="0"/>
                </a:lnTo>
                <a:lnTo>
                  <a:pt x="274281" y="86372"/>
                </a:lnTo>
                <a:lnTo>
                  <a:pt x="251472" y="182854"/>
                </a:lnTo>
                <a:lnTo>
                  <a:pt x="229831" y="280695"/>
                </a:lnTo>
                <a:lnTo>
                  <a:pt x="209550" y="378472"/>
                </a:lnTo>
                <a:lnTo>
                  <a:pt x="189204" y="478777"/>
                </a:lnTo>
                <a:lnTo>
                  <a:pt x="170154" y="580377"/>
                </a:lnTo>
                <a:lnTo>
                  <a:pt x="152400" y="683272"/>
                </a:lnTo>
                <a:lnTo>
                  <a:pt x="134581" y="786104"/>
                </a:lnTo>
                <a:lnTo>
                  <a:pt x="104127" y="996950"/>
                </a:lnTo>
                <a:lnTo>
                  <a:pt x="90131" y="1103604"/>
                </a:lnTo>
                <a:lnTo>
                  <a:pt x="76200" y="1211554"/>
                </a:lnTo>
                <a:lnTo>
                  <a:pt x="64731" y="1319504"/>
                </a:lnTo>
                <a:lnTo>
                  <a:pt x="53327" y="1430045"/>
                </a:lnTo>
                <a:lnTo>
                  <a:pt x="43154" y="1539227"/>
                </a:lnTo>
                <a:lnTo>
                  <a:pt x="34277" y="1649704"/>
                </a:lnTo>
                <a:lnTo>
                  <a:pt x="26631" y="1761477"/>
                </a:lnTo>
                <a:lnTo>
                  <a:pt x="19050" y="1873250"/>
                </a:lnTo>
                <a:lnTo>
                  <a:pt x="13931" y="1985022"/>
                </a:lnTo>
                <a:lnTo>
                  <a:pt x="8877" y="2098027"/>
                </a:lnTo>
                <a:lnTo>
                  <a:pt x="5054" y="2211095"/>
                </a:lnTo>
                <a:lnTo>
                  <a:pt x="2329" y="2331745"/>
                </a:lnTo>
                <a:lnTo>
                  <a:pt x="0" y="2437104"/>
                </a:lnTo>
                <a:lnTo>
                  <a:pt x="41" y="2667000"/>
                </a:lnTo>
                <a:lnTo>
                  <a:pt x="1203" y="2773654"/>
                </a:lnTo>
                <a:lnTo>
                  <a:pt x="3822" y="2889250"/>
                </a:lnTo>
                <a:lnTo>
                  <a:pt x="7626" y="3003550"/>
                </a:lnTo>
                <a:lnTo>
                  <a:pt x="11404" y="3114027"/>
                </a:lnTo>
                <a:lnTo>
                  <a:pt x="17754" y="3227095"/>
                </a:lnTo>
                <a:lnTo>
                  <a:pt x="24104" y="3338804"/>
                </a:lnTo>
                <a:lnTo>
                  <a:pt x="31750" y="3449345"/>
                </a:lnTo>
                <a:lnTo>
                  <a:pt x="40627" y="3559822"/>
                </a:lnTo>
                <a:lnTo>
                  <a:pt x="50800" y="3670300"/>
                </a:lnTo>
                <a:lnTo>
                  <a:pt x="60972" y="3779545"/>
                </a:lnTo>
                <a:lnTo>
                  <a:pt x="72377" y="3887495"/>
                </a:lnTo>
                <a:lnTo>
                  <a:pt x="97777" y="4103395"/>
                </a:lnTo>
                <a:lnTo>
                  <a:pt x="113004" y="4208754"/>
                </a:lnTo>
                <a:lnTo>
                  <a:pt x="128231" y="4312945"/>
                </a:lnTo>
                <a:lnTo>
                  <a:pt x="146050" y="4417072"/>
                </a:lnTo>
                <a:lnTo>
                  <a:pt x="162572" y="4519904"/>
                </a:lnTo>
                <a:lnTo>
                  <a:pt x="181622" y="4621504"/>
                </a:lnTo>
                <a:lnTo>
                  <a:pt x="200672" y="4721872"/>
                </a:lnTo>
                <a:lnTo>
                  <a:pt x="220954" y="4820945"/>
                </a:lnTo>
                <a:lnTo>
                  <a:pt x="242531" y="4917427"/>
                </a:lnTo>
                <a:lnTo>
                  <a:pt x="265404" y="5013972"/>
                </a:lnTo>
                <a:lnTo>
                  <a:pt x="287977" y="5106695"/>
                </a:lnTo>
                <a:lnTo>
                  <a:pt x="334009" y="5106695"/>
                </a:lnTo>
                <a:lnTo>
                  <a:pt x="327672" y="5081295"/>
                </a:lnTo>
                <a:lnTo>
                  <a:pt x="304800" y="4987277"/>
                </a:lnTo>
                <a:lnTo>
                  <a:pt x="283222" y="4893322"/>
                </a:lnTo>
                <a:lnTo>
                  <a:pt x="262877" y="4796777"/>
                </a:lnTo>
                <a:lnTo>
                  <a:pt x="243827" y="4699000"/>
                </a:lnTo>
                <a:lnTo>
                  <a:pt x="224777" y="4599927"/>
                </a:lnTo>
                <a:lnTo>
                  <a:pt x="207022" y="4499622"/>
                </a:lnTo>
                <a:lnTo>
                  <a:pt x="189204" y="4398022"/>
                </a:lnTo>
                <a:lnTo>
                  <a:pt x="172681" y="4295127"/>
                </a:lnTo>
                <a:lnTo>
                  <a:pt x="157454" y="4191000"/>
                </a:lnTo>
                <a:lnTo>
                  <a:pt x="143522" y="4086872"/>
                </a:lnTo>
                <a:lnTo>
                  <a:pt x="118122" y="3873500"/>
                </a:lnTo>
                <a:lnTo>
                  <a:pt x="106654" y="3766845"/>
                </a:lnTo>
                <a:lnTo>
                  <a:pt x="96481" y="3658895"/>
                </a:lnTo>
                <a:lnTo>
                  <a:pt x="86372" y="3549650"/>
                </a:lnTo>
                <a:lnTo>
                  <a:pt x="78727" y="3440404"/>
                </a:lnTo>
                <a:lnTo>
                  <a:pt x="71081" y="3329927"/>
                </a:lnTo>
                <a:lnTo>
                  <a:pt x="64731" y="3219450"/>
                </a:lnTo>
                <a:lnTo>
                  <a:pt x="59677" y="3108972"/>
                </a:lnTo>
                <a:lnTo>
                  <a:pt x="54622" y="2997200"/>
                </a:lnTo>
                <a:lnTo>
                  <a:pt x="52031" y="2885427"/>
                </a:lnTo>
                <a:lnTo>
                  <a:pt x="49504" y="2773654"/>
                </a:lnTo>
                <a:lnTo>
                  <a:pt x="48328" y="2667000"/>
                </a:lnTo>
                <a:lnTo>
                  <a:pt x="48301" y="2437104"/>
                </a:lnTo>
                <a:lnTo>
                  <a:pt x="50858" y="2322804"/>
                </a:lnTo>
                <a:lnTo>
                  <a:pt x="53327" y="2213622"/>
                </a:lnTo>
                <a:lnTo>
                  <a:pt x="57150" y="2101850"/>
                </a:lnTo>
                <a:lnTo>
                  <a:pt x="60972" y="1991372"/>
                </a:lnTo>
                <a:lnTo>
                  <a:pt x="73672" y="1770354"/>
                </a:lnTo>
                <a:lnTo>
                  <a:pt x="81254" y="1659877"/>
                </a:lnTo>
                <a:lnTo>
                  <a:pt x="90131" y="1550695"/>
                </a:lnTo>
                <a:lnTo>
                  <a:pt x="100304" y="1441450"/>
                </a:lnTo>
                <a:lnTo>
                  <a:pt x="110477" y="1333500"/>
                </a:lnTo>
                <a:lnTo>
                  <a:pt x="121881" y="1225550"/>
                </a:lnTo>
                <a:lnTo>
                  <a:pt x="135877" y="1118895"/>
                </a:lnTo>
                <a:lnTo>
                  <a:pt x="148577" y="1013472"/>
                </a:lnTo>
                <a:lnTo>
                  <a:pt x="179031" y="805154"/>
                </a:lnTo>
                <a:lnTo>
                  <a:pt x="195554" y="702322"/>
                </a:lnTo>
                <a:lnTo>
                  <a:pt x="213372" y="600722"/>
                </a:lnTo>
                <a:lnTo>
                  <a:pt x="231127" y="500354"/>
                </a:lnTo>
                <a:lnTo>
                  <a:pt x="250177" y="401345"/>
                </a:lnTo>
                <a:lnTo>
                  <a:pt x="270522" y="303504"/>
                </a:lnTo>
                <a:lnTo>
                  <a:pt x="313677" y="113004"/>
                </a:lnTo>
                <a:lnTo>
                  <a:pt x="336550" y="19050"/>
                </a:lnTo>
                <a:lnTo>
                  <a:pt x="341572" y="0"/>
                </a:lnTo>
                <a:close/>
              </a:path>
              <a:path w="3369322" h="5106695">
                <a:moveTo>
                  <a:pt x="3081597" y="0"/>
                </a:moveTo>
                <a:lnTo>
                  <a:pt x="3035619" y="0"/>
                </a:lnTo>
                <a:lnTo>
                  <a:pt x="3041650" y="24104"/>
                </a:lnTo>
                <a:lnTo>
                  <a:pt x="3064522" y="118122"/>
                </a:lnTo>
                <a:lnTo>
                  <a:pt x="3084804" y="213372"/>
                </a:lnTo>
                <a:lnTo>
                  <a:pt x="3106381" y="308622"/>
                </a:lnTo>
                <a:lnTo>
                  <a:pt x="3125431" y="406400"/>
                </a:lnTo>
                <a:lnTo>
                  <a:pt x="3144481" y="505472"/>
                </a:lnTo>
                <a:lnTo>
                  <a:pt x="3162300" y="605777"/>
                </a:lnTo>
                <a:lnTo>
                  <a:pt x="3180054" y="707377"/>
                </a:lnTo>
                <a:lnTo>
                  <a:pt x="3195281" y="810272"/>
                </a:lnTo>
                <a:lnTo>
                  <a:pt x="3211804" y="914400"/>
                </a:lnTo>
                <a:lnTo>
                  <a:pt x="3225800" y="1018527"/>
                </a:lnTo>
                <a:lnTo>
                  <a:pt x="3251200" y="1231900"/>
                </a:lnTo>
                <a:lnTo>
                  <a:pt x="3262604" y="1338554"/>
                </a:lnTo>
                <a:lnTo>
                  <a:pt x="3272777" y="1447800"/>
                </a:lnTo>
                <a:lnTo>
                  <a:pt x="3281654" y="1555750"/>
                </a:lnTo>
                <a:lnTo>
                  <a:pt x="3290531" y="1664995"/>
                </a:lnTo>
                <a:lnTo>
                  <a:pt x="3298177" y="1775472"/>
                </a:lnTo>
                <a:lnTo>
                  <a:pt x="3304527" y="1885950"/>
                </a:lnTo>
                <a:lnTo>
                  <a:pt x="3309581" y="1996427"/>
                </a:lnTo>
                <a:lnTo>
                  <a:pt x="3317227" y="2219972"/>
                </a:lnTo>
                <a:lnTo>
                  <a:pt x="3319754" y="2331745"/>
                </a:lnTo>
                <a:lnTo>
                  <a:pt x="3320976" y="2437104"/>
                </a:lnTo>
                <a:lnTo>
                  <a:pt x="3321050" y="2667000"/>
                </a:lnTo>
                <a:lnTo>
                  <a:pt x="3318462" y="2782595"/>
                </a:lnTo>
                <a:lnTo>
                  <a:pt x="3315931" y="2891777"/>
                </a:lnTo>
                <a:lnTo>
                  <a:pt x="3312172" y="3003550"/>
                </a:lnTo>
                <a:lnTo>
                  <a:pt x="3308350" y="3114027"/>
                </a:lnTo>
                <a:lnTo>
                  <a:pt x="3301925" y="3227095"/>
                </a:lnTo>
                <a:lnTo>
                  <a:pt x="3295650" y="3336277"/>
                </a:lnTo>
                <a:lnTo>
                  <a:pt x="3288004" y="3445522"/>
                </a:lnTo>
                <a:lnTo>
                  <a:pt x="3279127" y="3554704"/>
                </a:lnTo>
                <a:lnTo>
                  <a:pt x="3268954" y="3663950"/>
                </a:lnTo>
                <a:lnTo>
                  <a:pt x="3257550" y="3771900"/>
                </a:lnTo>
                <a:lnTo>
                  <a:pt x="3246081" y="3879850"/>
                </a:lnTo>
                <a:lnTo>
                  <a:pt x="3233381" y="3986504"/>
                </a:lnTo>
                <a:lnTo>
                  <a:pt x="3220681" y="4091927"/>
                </a:lnTo>
                <a:lnTo>
                  <a:pt x="3190227" y="4300245"/>
                </a:lnTo>
                <a:lnTo>
                  <a:pt x="3173704" y="4403077"/>
                </a:lnTo>
                <a:lnTo>
                  <a:pt x="3155950" y="4504677"/>
                </a:lnTo>
                <a:lnTo>
                  <a:pt x="3136900" y="4605045"/>
                </a:lnTo>
                <a:lnTo>
                  <a:pt x="3117850" y="4704054"/>
                </a:lnTo>
                <a:lnTo>
                  <a:pt x="3098800" y="4801895"/>
                </a:lnTo>
                <a:lnTo>
                  <a:pt x="3077222" y="4898377"/>
                </a:lnTo>
                <a:lnTo>
                  <a:pt x="3055581" y="4992395"/>
                </a:lnTo>
                <a:lnTo>
                  <a:pt x="3032772" y="5086350"/>
                </a:lnTo>
                <a:lnTo>
                  <a:pt x="3027394" y="5106695"/>
                </a:lnTo>
                <a:lnTo>
                  <a:pt x="3073649" y="5106695"/>
                </a:lnTo>
                <a:lnTo>
                  <a:pt x="3094977" y="5019027"/>
                </a:lnTo>
                <a:lnTo>
                  <a:pt x="3117850" y="4922545"/>
                </a:lnTo>
                <a:lnTo>
                  <a:pt x="3139427" y="4826000"/>
                </a:lnTo>
                <a:lnTo>
                  <a:pt x="3159772" y="4726927"/>
                </a:lnTo>
                <a:lnTo>
                  <a:pt x="3180054" y="4626622"/>
                </a:lnTo>
                <a:lnTo>
                  <a:pt x="3199104" y="4525022"/>
                </a:lnTo>
                <a:lnTo>
                  <a:pt x="3216922" y="4422127"/>
                </a:lnTo>
                <a:lnTo>
                  <a:pt x="3233381" y="4319295"/>
                </a:lnTo>
                <a:lnTo>
                  <a:pt x="3249904" y="4215104"/>
                </a:lnTo>
                <a:lnTo>
                  <a:pt x="3265131" y="4108450"/>
                </a:lnTo>
                <a:lnTo>
                  <a:pt x="3279127" y="4001795"/>
                </a:lnTo>
                <a:lnTo>
                  <a:pt x="3304527" y="3785895"/>
                </a:lnTo>
                <a:lnTo>
                  <a:pt x="3315931" y="3675354"/>
                </a:lnTo>
                <a:lnTo>
                  <a:pt x="3324872" y="3566172"/>
                </a:lnTo>
                <a:lnTo>
                  <a:pt x="3334981" y="3455695"/>
                </a:lnTo>
                <a:lnTo>
                  <a:pt x="3342627" y="3343922"/>
                </a:lnTo>
                <a:lnTo>
                  <a:pt x="3355327" y="3120377"/>
                </a:lnTo>
                <a:lnTo>
                  <a:pt x="3360381" y="3007372"/>
                </a:lnTo>
                <a:lnTo>
                  <a:pt x="3364204" y="2894304"/>
                </a:lnTo>
                <a:lnTo>
                  <a:pt x="3366731" y="2782595"/>
                </a:lnTo>
                <a:lnTo>
                  <a:pt x="3369322" y="2555227"/>
                </a:lnTo>
                <a:lnTo>
                  <a:pt x="3369264" y="2437104"/>
                </a:lnTo>
                <a:lnTo>
                  <a:pt x="3368056" y="2331745"/>
                </a:lnTo>
                <a:lnTo>
                  <a:pt x="3365500" y="2216150"/>
                </a:lnTo>
                <a:lnTo>
                  <a:pt x="3361632" y="2101850"/>
                </a:lnTo>
                <a:lnTo>
                  <a:pt x="3357854" y="1991372"/>
                </a:lnTo>
                <a:lnTo>
                  <a:pt x="3351504" y="1878304"/>
                </a:lnTo>
                <a:lnTo>
                  <a:pt x="3345154" y="1767827"/>
                </a:lnTo>
                <a:lnTo>
                  <a:pt x="3337572" y="1656054"/>
                </a:lnTo>
                <a:lnTo>
                  <a:pt x="3328631" y="1545577"/>
                </a:lnTo>
                <a:lnTo>
                  <a:pt x="3318522" y="1435100"/>
                </a:lnTo>
                <a:lnTo>
                  <a:pt x="3308350" y="1325854"/>
                </a:lnTo>
                <a:lnTo>
                  <a:pt x="3296881" y="1217904"/>
                </a:lnTo>
                <a:lnTo>
                  <a:pt x="3284181" y="1109954"/>
                </a:lnTo>
                <a:lnTo>
                  <a:pt x="3270250" y="1002004"/>
                </a:lnTo>
                <a:lnTo>
                  <a:pt x="3255022" y="896645"/>
                </a:lnTo>
                <a:lnTo>
                  <a:pt x="3241027" y="792454"/>
                </a:lnTo>
                <a:lnTo>
                  <a:pt x="3223272" y="688327"/>
                </a:lnTo>
                <a:lnTo>
                  <a:pt x="3206750" y="585495"/>
                </a:lnTo>
                <a:lnTo>
                  <a:pt x="3187700" y="483895"/>
                </a:lnTo>
                <a:lnTo>
                  <a:pt x="3168650" y="383527"/>
                </a:lnTo>
                <a:lnTo>
                  <a:pt x="3147072" y="285750"/>
                </a:lnTo>
                <a:lnTo>
                  <a:pt x="3125431" y="187972"/>
                </a:lnTo>
                <a:lnTo>
                  <a:pt x="3103854" y="91427"/>
                </a:lnTo>
                <a:lnTo>
                  <a:pt x="3081597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934995" y="0"/>
            <a:ext cx="3272777" cy="5106695"/>
          </a:xfrm>
          <a:custGeom>
            <a:avLst/>
            <a:gdLst/>
            <a:ahLst/>
            <a:cxnLst/>
            <a:rect l="l" t="t" r="r" b="b"/>
            <a:pathLst>
              <a:path w="3272777" h="5106695">
                <a:moveTo>
                  <a:pt x="339530" y="0"/>
                </a:moveTo>
                <a:lnTo>
                  <a:pt x="293299" y="0"/>
                </a:lnTo>
                <a:lnTo>
                  <a:pt x="288277" y="19050"/>
                </a:lnTo>
                <a:lnTo>
                  <a:pt x="265404" y="113004"/>
                </a:lnTo>
                <a:lnTo>
                  <a:pt x="222250" y="303504"/>
                </a:lnTo>
                <a:lnTo>
                  <a:pt x="201904" y="401345"/>
                </a:lnTo>
                <a:lnTo>
                  <a:pt x="182854" y="500354"/>
                </a:lnTo>
                <a:lnTo>
                  <a:pt x="165100" y="600722"/>
                </a:lnTo>
                <a:lnTo>
                  <a:pt x="147281" y="702322"/>
                </a:lnTo>
                <a:lnTo>
                  <a:pt x="130759" y="805154"/>
                </a:lnTo>
                <a:lnTo>
                  <a:pt x="100304" y="1013472"/>
                </a:lnTo>
                <a:lnTo>
                  <a:pt x="87604" y="1118895"/>
                </a:lnTo>
                <a:lnTo>
                  <a:pt x="73609" y="1225550"/>
                </a:lnTo>
                <a:lnTo>
                  <a:pt x="62204" y="1333500"/>
                </a:lnTo>
                <a:lnTo>
                  <a:pt x="52031" y="1441450"/>
                </a:lnTo>
                <a:lnTo>
                  <a:pt x="41859" y="1550695"/>
                </a:lnTo>
                <a:lnTo>
                  <a:pt x="32981" y="1659877"/>
                </a:lnTo>
                <a:lnTo>
                  <a:pt x="25400" y="1770354"/>
                </a:lnTo>
                <a:lnTo>
                  <a:pt x="12700" y="1991372"/>
                </a:lnTo>
                <a:lnTo>
                  <a:pt x="8877" y="2101850"/>
                </a:lnTo>
                <a:lnTo>
                  <a:pt x="5054" y="2213622"/>
                </a:lnTo>
                <a:lnTo>
                  <a:pt x="2328" y="2334272"/>
                </a:lnTo>
                <a:lnTo>
                  <a:pt x="0" y="2438400"/>
                </a:lnTo>
                <a:lnTo>
                  <a:pt x="55" y="2667000"/>
                </a:lnTo>
                <a:lnTo>
                  <a:pt x="1231" y="2773654"/>
                </a:lnTo>
                <a:lnTo>
                  <a:pt x="3906" y="2891777"/>
                </a:lnTo>
                <a:lnTo>
                  <a:pt x="6350" y="2997200"/>
                </a:lnTo>
                <a:lnTo>
                  <a:pt x="11404" y="3108972"/>
                </a:lnTo>
                <a:lnTo>
                  <a:pt x="16459" y="3219450"/>
                </a:lnTo>
                <a:lnTo>
                  <a:pt x="22809" y="3329927"/>
                </a:lnTo>
                <a:lnTo>
                  <a:pt x="30454" y="3440404"/>
                </a:lnTo>
                <a:lnTo>
                  <a:pt x="38100" y="3549650"/>
                </a:lnTo>
                <a:lnTo>
                  <a:pt x="48209" y="3658895"/>
                </a:lnTo>
                <a:lnTo>
                  <a:pt x="58381" y="3766845"/>
                </a:lnTo>
                <a:lnTo>
                  <a:pt x="69850" y="3873500"/>
                </a:lnTo>
                <a:lnTo>
                  <a:pt x="95250" y="4086872"/>
                </a:lnTo>
                <a:lnTo>
                  <a:pt x="109181" y="4191000"/>
                </a:lnTo>
                <a:lnTo>
                  <a:pt x="124409" y="4295127"/>
                </a:lnTo>
                <a:lnTo>
                  <a:pt x="140931" y="4398022"/>
                </a:lnTo>
                <a:lnTo>
                  <a:pt x="158750" y="4499622"/>
                </a:lnTo>
                <a:lnTo>
                  <a:pt x="176504" y="4599927"/>
                </a:lnTo>
                <a:lnTo>
                  <a:pt x="195554" y="4699000"/>
                </a:lnTo>
                <a:lnTo>
                  <a:pt x="214604" y="4796777"/>
                </a:lnTo>
                <a:lnTo>
                  <a:pt x="234950" y="4893322"/>
                </a:lnTo>
                <a:lnTo>
                  <a:pt x="256527" y="4987277"/>
                </a:lnTo>
                <a:lnTo>
                  <a:pt x="279400" y="5081295"/>
                </a:lnTo>
                <a:lnTo>
                  <a:pt x="285736" y="5106695"/>
                </a:lnTo>
                <a:lnTo>
                  <a:pt x="332489" y="5106695"/>
                </a:lnTo>
                <a:lnTo>
                  <a:pt x="320027" y="5054600"/>
                </a:lnTo>
                <a:lnTo>
                  <a:pt x="297154" y="4961877"/>
                </a:lnTo>
                <a:lnTo>
                  <a:pt x="276809" y="4867922"/>
                </a:lnTo>
                <a:lnTo>
                  <a:pt x="256527" y="4772672"/>
                </a:lnTo>
                <a:lnTo>
                  <a:pt x="237477" y="4676127"/>
                </a:lnTo>
                <a:lnTo>
                  <a:pt x="218427" y="4578350"/>
                </a:lnTo>
                <a:lnTo>
                  <a:pt x="185381" y="4377677"/>
                </a:lnTo>
                <a:lnTo>
                  <a:pt x="170154" y="4276077"/>
                </a:lnTo>
                <a:lnTo>
                  <a:pt x="154927" y="4173245"/>
                </a:lnTo>
                <a:lnTo>
                  <a:pt x="140931" y="4070350"/>
                </a:lnTo>
                <a:lnTo>
                  <a:pt x="128231" y="3966222"/>
                </a:lnTo>
                <a:lnTo>
                  <a:pt x="115531" y="3860800"/>
                </a:lnTo>
                <a:lnTo>
                  <a:pt x="105359" y="3754145"/>
                </a:lnTo>
                <a:lnTo>
                  <a:pt x="95250" y="3646195"/>
                </a:lnTo>
                <a:lnTo>
                  <a:pt x="86309" y="3538245"/>
                </a:lnTo>
                <a:lnTo>
                  <a:pt x="77431" y="3430295"/>
                </a:lnTo>
                <a:lnTo>
                  <a:pt x="69850" y="3322345"/>
                </a:lnTo>
                <a:lnTo>
                  <a:pt x="64731" y="3211804"/>
                </a:lnTo>
                <a:lnTo>
                  <a:pt x="58381" y="3102622"/>
                </a:lnTo>
                <a:lnTo>
                  <a:pt x="54559" y="2992145"/>
                </a:lnTo>
                <a:lnTo>
                  <a:pt x="50800" y="2881604"/>
                </a:lnTo>
                <a:lnTo>
                  <a:pt x="48283" y="2667000"/>
                </a:lnTo>
                <a:lnTo>
                  <a:pt x="48209" y="2438400"/>
                </a:lnTo>
                <a:lnTo>
                  <a:pt x="49504" y="2327922"/>
                </a:lnTo>
                <a:lnTo>
                  <a:pt x="52031" y="2217445"/>
                </a:lnTo>
                <a:lnTo>
                  <a:pt x="55854" y="2106904"/>
                </a:lnTo>
                <a:lnTo>
                  <a:pt x="66027" y="1887245"/>
                </a:lnTo>
                <a:lnTo>
                  <a:pt x="73609" y="1778000"/>
                </a:lnTo>
                <a:lnTo>
                  <a:pt x="79959" y="1668754"/>
                </a:lnTo>
                <a:lnTo>
                  <a:pt x="88900" y="1560804"/>
                </a:lnTo>
                <a:lnTo>
                  <a:pt x="97777" y="1454150"/>
                </a:lnTo>
                <a:lnTo>
                  <a:pt x="109181" y="1346200"/>
                </a:lnTo>
                <a:lnTo>
                  <a:pt x="120650" y="1240777"/>
                </a:lnTo>
                <a:lnTo>
                  <a:pt x="133350" y="1134122"/>
                </a:lnTo>
                <a:lnTo>
                  <a:pt x="146050" y="1029995"/>
                </a:lnTo>
                <a:lnTo>
                  <a:pt x="159981" y="927100"/>
                </a:lnTo>
                <a:lnTo>
                  <a:pt x="175209" y="824204"/>
                </a:lnTo>
                <a:lnTo>
                  <a:pt x="191731" y="722604"/>
                </a:lnTo>
                <a:lnTo>
                  <a:pt x="208254" y="622300"/>
                </a:lnTo>
                <a:lnTo>
                  <a:pt x="226009" y="523227"/>
                </a:lnTo>
                <a:lnTo>
                  <a:pt x="245059" y="424154"/>
                </a:lnTo>
                <a:lnTo>
                  <a:pt x="264109" y="327672"/>
                </a:lnTo>
                <a:lnTo>
                  <a:pt x="284454" y="232422"/>
                </a:lnTo>
                <a:lnTo>
                  <a:pt x="327609" y="46977"/>
                </a:lnTo>
                <a:lnTo>
                  <a:pt x="339530" y="0"/>
                </a:lnTo>
                <a:close/>
              </a:path>
              <a:path w="3272777" h="5106695">
                <a:moveTo>
                  <a:pt x="2987346" y="0"/>
                </a:moveTo>
                <a:lnTo>
                  <a:pt x="2940427" y="0"/>
                </a:lnTo>
                <a:lnTo>
                  <a:pt x="2952749" y="52095"/>
                </a:lnTo>
                <a:lnTo>
                  <a:pt x="2975559" y="143522"/>
                </a:lnTo>
                <a:lnTo>
                  <a:pt x="2995904" y="237477"/>
                </a:lnTo>
                <a:lnTo>
                  <a:pt x="3016249" y="332727"/>
                </a:lnTo>
                <a:lnTo>
                  <a:pt x="3035299" y="429272"/>
                </a:lnTo>
                <a:lnTo>
                  <a:pt x="3070809" y="627354"/>
                </a:lnTo>
                <a:lnTo>
                  <a:pt x="3087331" y="727722"/>
                </a:lnTo>
                <a:lnTo>
                  <a:pt x="3102559" y="829322"/>
                </a:lnTo>
                <a:lnTo>
                  <a:pt x="3117849" y="932154"/>
                </a:lnTo>
                <a:lnTo>
                  <a:pt x="3131781" y="1035050"/>
                </a:lnTo>
                <a:lnTo>
                  <a:pt x="3144481" y="1139177"/>
                </a:lnTo>
                <a:lnTo>
                  <a:pt x="3157181" y="1245895"/>
                </a:lnTo>
                <a:lnTo>
                  <a:pt x="3167354" y="1351254"/>
                </a:lnTo>
                <a:lnTo>
                  <a:pt x="3177527" y="1459204"/>
                </a:lnTo>
                <a:lnTo>
                  <a:pt x="3195281" y="1675104"/>
                </a:lnTo>
                <a:lnTo>
                  <a:pt x="3202927" y="1784350"/>
                </a:lnTo>
                <a:lnTo>
                  <a:pt x="3207981" y="1893595"/>
                </a:lnTo>
                <a:lnTo>
                  <a:pt x="3214331" y="2002777"/>
                </a:lnTo>
                <a:lnTo>
                  <a:pt x="3221977" y="2223795"/>
                </a:lnTo>
                <a:lnTo>
                  <a:pt x="3223209" y="2334272"/>
                </a:lnTo>
                <a:lnTo>
                  <a:pt x="3224430" y="2438400"/>
                </a:lnTo>
                <a:lnTo>
                  <a:pt x="3224504" y="2667000"/>
                </a:lnTo>
                <a:lnTo>
                  <a:pt x="3223209" y="2777477"/>
                </a:lnTo>
                <a:lnTo>
                  <a:pt x="3219449" y="2887954"/>
                </a:lnTo>
                <a:lnTo>
                  <a:pt x="3216859" y="2998495"/>
                </a:lnTo>
                <a:lnTo>
                  <a:pt x="3211745" y="3108972"/>
                </a:lnTo>
                <a:lnTo>
                  <a:pt x="3206749" y="3218154"/>
                </a:lnTo>
                <a:lnTo>
                  <a:pt x="3199104" y="3327400"/>
                </a:lnTo>
                <a:lnTo>
                  <a:pt x="3192754" y="3436645"/>
                </a:lnTo>
                <a:lnTo>
                  <a:pt x="3182581" y="3544595"/>
                </a:lnTo>
                <a:lnTo>
                  <a:pt x="3173704" y="3651250"/>
                </a:lnTo>
                <a:lnTo>
                  <a:pt x="3163531" y="3759200"/>
                </a:lnTo>
                <a:lnTo>
                  <a:pt x="3152127" y="3865854"/>
                </a:lnTo>
                <a:lnTo>
                  <a:pt x="3139427" y="3971277"/>
                </a:lnTo>
                <a:lnTo>
                  <a:pt x="3126727" y="4075404"/>
                </a:lnTo>
                <a:lnTo>
                  <a:pt x="3112731" y="4178300"/>
                </a:lnTo>
                <a:lnTo>
                  <a:pt x="3097504" y="4281195"/>
                </a:lnTo>
                <a:lnTo>
                  <a:pt x="3080981" y="4382795"/>
                </a:lnTo>
                <a:lnTo>
                  <a:pt x="3064459" y="4483100"/>
                </a:lnTo>
                <a:lnTo>
                  <a:pt x="3046704" y="4583404"/>
                </a:lnTo>
                <a:lnTo>
                  <a:pt x="3027654" y="4681245"/>
                </a:lnTo>
                <a:lnTo>
                  <a:pt x="3008604" y="4777727"/>
                </a:lnTo>
                <a:lnTo>
                  <a:pt x="2988259" y="4872977"/>
                </a:lnTo>
                <a:lnTo>
                  <a:pt x="2945104" y="5058422"/>
                </a:lnTo>
                <a:lnTo>
                  <a:pt x="2932194" y="5106695"/>
                </a:lnTo>
                <a:lnTo>
                  <a:pt x="2979121" y="5106695"/>
                </a:lnTo>
                <a:lnTo>
                  <a:pt x="3007309" y="4992395"/>
                </a:lnTo>
                <a:lnTo>
                  <a:pt x="3028949" y="4898377"/>
                </a:lnTo>
                <a:lnTo>
                  <a:pt x="3050527" y="4801895"/>
                </a:lnTo>
                <a:lnTo>
                  <a:pt x="3069577" y="4704054"/>
                </a:lnTo>
                <a:lnTo>
                  <a:pt x="3088627" y="4605045"/>
                </a:lnTo>
                <a:lnTo>
                  <a:pt x="3107677" y="4504677"/>
                </a:lnTo>
                <a:lnTo>
                  <a:pt x="3125431" y="4403077"/>
                </a:lnTo>
                <a:lnTo>
                  <a:pt x="3141954" y="4300245"/>
                </a:lnTo>
                <a:lnTo>
                  <a:pt x="3172409" y="4091927"/>
                </a:lnTo>
                <a:lnTo>
                  <a:pt x="3185109" y="3986504"/>
                </a:lnTo>
                <a:lnTo>
                  <a:pt x="3197809" y="3879850"/>
                </a:lnTo>
                <a:lnTo>
                  <a:pt x="3209277" y="3771900"/>
                </a:lnTo>
                <a:lnTo>
                  <a:pt x="3220681" y="3663950"/>
                </a:lnTo>
                <a:lnTo>
                  <a:pt x="3230854" y="3554704"/>
                </a:lnTo>
                <a:lnTo>
                  <a:pt x="3239731" y="3445522"/>
                </a:lnTo>
                <a:lnTo>
                  <a:pt x="3247377" y="3336277"/>
                </a:lnTo>
                <a:lnTo>
                  <a:pt x="3254161" y="3218154"/>
                </a:lnTo>
                <a:lnTo>
                  <a:pt x="3260077" y="3114027"/>
                </a:lnTo>
                <a:lnTo>
                  <a:pt x="3264113" y="2997200"/>
                </a:lnTo>
                <a:lnTo>
                  <a:pt x="3267659" y="2891777"/>
                </a:lnTo>
                <a:lnTo>
                  <a:pt x="3270392" y="2773654"/>
                </a:lnTo>
                <a:lnTo>
                  <a:pt x="3272777" y="2667000"/>
                </a:lnTo>
                <a:lnTo>
                  <a:pt x="3272718" y="2438400"/>
                </a:lnTo>
                <a:lnTo>
                  <a:pt x="3271511" y="2334272"/>
                </a:lnTo>
                <a:lnTo>
                  <a:pt x="3268954" y="2219972"/>
                </a:lnTo>
                <a:lnTo>
                  <a:pt x="3261309" y="1996427"/>
                </a:lnTo>
                <a:lnTo>
                  <a:pt x="3256254" y="1885950"/>
                </a:lnTo>
                <a:lnTo>
                  <a:pt x="3249904" y="1775472"/>
                </a:lnTo>
                <a:lnTo>
                  <a:pt x="3242259" y="1664995"/>
                </a:lnTo>
                <a:lnTo>
                  <a:pt x="3233381" y="1555750"/>
                </a:lnTo>
                <a:lnTo>
                  <a:pt x="3224504" y="1447800"/>
                </a:lnTo>
                <a:lnTo>
                  <a:pt x="3214331" y="1338554"/>
                </a:lnTo>
                <a:lnTo>
                  <a:pt x="3202927" y="1231900"/>
                </a:lnTo>
                <a:lnTo>
                  <a:pt x="3177527" y="1018527"/>
                </a:lnTo>
                <a:lnTo>
                  <a:pt x="3163531" y="914400"/>
                </a:lnTo>
                <a:lnTo>
                  <a:pt x="3147009" y="810272"/>
                </a:lnTo>
                <a:lnTo>
                  <a:pt x="3131781" y="707377"/>
                </a:lnTo>
                <a:lnTo>
                  <a:pt x="3114027" y="605777"/>
                </a:lnTo>
                <a:lnTo>
                  <a:pt x="3096209" y="505472"/>
                </a:lnTo>
                <a:lnTo>
                  <a:pt x="3077159" y="406400"/>
                </a:lnTo>
                <a:lnTo>
                  <a:pt x="3058109" y="308622"/>
                </a:lnTo>
                <a:lnTo>
                  <a:pt x="3036531" y="213372"/>
                </a:lnTo>
                <a:lnTo>
                  <a:pt x="3016249" y="118122"/>
                </a:lnTo>
                <a:lnTo>
                  <a:pt x="2993377" y="24104"/>
                </a:lnTo>
                <a:lnTo>
                  <a:pt x="2987346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2983204" y="0"/>
            <a:ext cx="3176295" cy="5106695"/>
          </a:xfrm>
          <a:custGeom>
            <a:avLst/>
            <a:gdLst/>
            <a:ahLst/>
            <a:cxnLst/>
            <a:rect l="l" t="t" r="r" b="b"/>
            <a:pathLst>
              <a:path w="3176295" h="5106695">
                <a:moveTo>
                  <a:pt x="337972" y="0"/>
                </a:moveTo>
                <a:lnTo>
                  <a:pt x="291321" y="0"/>
                </a:lnTo>
                <a:lnTo>
                  <a:pt x="279400" y="46977"/>
                </a:lnTo>
                <a:lnTo>
                  <a:pt x="236245" y="232422"/>
                </a:lnTo>
                <a:lnTo>
                  <a:pt x="215900" y="327672"/>
                </a:lnTo>
                <a:lnTo>
                  <a:pt x="196850" y="424154"/>
                </a:lnTo>
                <a:lnTo>
                  <a:pt x="177800" y="523227"/>
                </a:lnTo>
                <a:lnTo>
                  <a:pt x="160045" y="622300"/>
                </a:lnTo>
                <a:lnTo>
                  <a:pt x="143522" y="722604"/>
                </a:lnTo>
                <a:lnTo>
                  <a:pt x="127000" y="824204"/>
                </a:lnTo>
                <a:lnTo>
                  <a:pt x="111772" y="927100"/>
                </a:lnTo>
                <a:lnTo>
                  <a:pt x="97840" y="1029995"/>
                </a:lnTo>
                <a:lnTo>
                  <a:pt x="85140" y="1134122"/>
                </a:lnTo>
                <a:lnTo>
                  <a:pt x="72440" y="1240777"/>
                </a:lnTo>
                <a:lnTo>
                  <a:pt x="60972" y="1346200"/>
                </a:lnTo>
                <a:lnTo>
                  <a:pt x="49568" y="1454150"/>
                </a:lnTo>
                <a:lnTo>
                  <a:pt x="40690" y="1560804"/>
                </a:lnTo>
                <a:lnTo>
                  <a:pt x="31750" y="1668754"/>
                </a:lnTo>
                <a:lnTo>
                  <a:pt x="25400" y="1778000"/>
                </a:lnTo>
                <a:lnTo>
                  <a:pt x="17818" y="1887245"/>
                </a:lnTo>
                <a:lnTo>
                  <a:pt x="7645" y="2106904"/>
                </a:lnTo>
                <a:lnTo>
                  <a:pt x="3822" y="2217445"/>
                </a:lnTo>
                <a:lnTo>
                  <a:pt x="1295" y="2327922"/>
                </a:lnTo>
                <a:lnTo>
                  <a:pt x="0" y="2438400"/>
                </a:lnTo>
                <a:lnTo>
                  <a:pt x="74" y="2667000"/>
                </a:lnTo>
                <a:lnTo>
                  <a:pt x="2561" y="2879077"/>
                </a:lnTo>
                <a:lnTo>
                  <a:pt x="6392" y="2993377"/>
                </a:lnTo>
                <a:lnTo>
                  <a:pt x="10172" y="3102622"/>
                </a:lnTo>
                <a:lnTo>
                  <a:pt x="16522" y="3211804"/>
                </a:lnTo>
                <a:lnTo>
                  <a:pt x="21640" y="3322345"/>
                </a:lnTo>
                <a:lnTo>
                  <a:pt x="29222" y="3430295"/>
                </a:lnTo>
                <a:lnTo>
                  <a:pt x="38100" y="3538245"/>
                </a:lnTo>
                <a:lnTo>
                  <a:pt x="47040" y="3646195"/>
                </a:lnTo>
                <a:lnTo>
                  <a:pt x="57150" y="3754145"/>
                </a:lnTo>
                <a:lnTo>
                  <a:pt x="67322" y="3860800"/>
                </a:lnTo>
                <a:lnTo>
                  <a:pt x="80022" y="3966222"/>
                </a:lnTo>
                <a:lnTo>
                  <a:pt x="92722" y="4070350"/>
                </a:lnTo>
                <a:lnTo>
                  <a:pt x="106718" y="4173245"/>
                </a:lnTo>
                <a:lnTo>
                  <a:pt x="121945" y="4276077"/>
                </a:lnTo>
                <a:lnTo>
                  <a:pt x="137172" y="4377677"/>
                </a:lnTo>
                <a:lnTo>
                  <a:pt x="170218" y="4578350"/>
                </a:lnTo>
                <a:lnTo>
                  <a:pt x="189268" y="4676127"/>
                </a:lnTo>
                <a:lnTo>
                  <a:pt x="208318" y="4772672"/>
                </a:lnTo>
                <a:lnTo>
                  <a:pt x="228600" y="4867922"/>
                </a:lnTo>
                <a:lnTo>
                  <a:pt x="248945" y="4961877"/>
                </a:lnTo>
                <a:lnTo>
                  <a:pt x="271818" y="5054600"/>
                </a:lnTo>
                <a:lnTo>
                  <a:pt x="284280" y="5106695"/>
                </a:lnTo>
                <a:lnTo>
                  <a:pt x="330363" y="5106695"/>
                </a:lnTo>
                <a:lnTo>
                  <a:pt x="311150" y="5026672"/>
                </a:lnTo>
                <a:lnTo>
                  <a:pt x="289572" y="4935245"/>
                </a:lnTo>
                <a:lnTo>
                  <a:pt x="269290" y="4842522"/>
                </a:lnTo>
                <a:lnTo>
                  <a:pt x="250240" y="4748504"/>
                </a:lnTo>
                <a:lnTo>
                  <a:pt x="231190" y="4652022"/>
                </a:lnTo>
                <a:lnTo>
                  <a:pt x="213372" y="4555477"/>
                </a:lnTo>
                <a:lnTo>
                  <a:pt x="196850" y="4457700"/>
                </a:lnTo>
                <a:lnTo>
                  <a:pt x="180390" y="4358627"/>
                </a:lnTo>
                <a:lnTo>
                  <a:pt x="165100" y="4258322"/>
                </a:lnTo>
                <a:lnTo>
                  <a:pt x="151168" y="4156722"/>
                </a:lnTo>
                <a:lnTo>
                  <a:pt x="138468" y="4053827"/>
                </a:lnTo>
                <a:lnTo>
                  <a:pt x="125768" y="3949700"/>
                </a:lnTo>
                <a:lnTo>
                  <a:pt x="114300" y="3845572"/>
                </a:lnTo>
                <a:lnTo>
                  <a:pt x="102895" y="3740150"/>
                </a:lnTo>
                <a:lnTo>
                  <a:pt x="92722" y="3634727"/>
                </a:lnTo>
                <a:lnTo>
                  <a:pt x="83845" y="3528072"/>
                </a:lnTo>
                <a:lnTo>
                  <a:pt x="76200" y="3421354"/>
                </a:lnTo>
                <a:lnTo>
                  <a:pt x="63500" y="3205454"/>
                </a:lnTo>
                <a:lnTo>
                  <a:pt x="58445" y="3096272"/>
                </a:lnTo>
                <a:lnTo>
                  <a:pt x="54622" y="2988322"/>
                </a:lnTo>
                <a:lnTo>
                  <a:pt x="50800" y="2879077"/>
                </a:lnTo>
                <a:lnTo>
                  <a:pt x="49568" y="2769895"/>
                </a:lnTo>
                <a:lnTo>
                  <a:pt x="47157" y="2664472"/>
                </a:lnTo>
                <a:lnTo>
                  <a:pt x="47040" y="2550172"/>
                </a:lnTo>
                <a:lnTo>
                  <a:pt x="48302" y="2438400"/>
                </a:lnTo>
                <a:lnTo>
                  <a:pt x="49508" y="2335504"/>
                </a:lnTo>
                <a:lnTo>
                  <a:pt x="52095" y="2221204"/>
                </a:lnTo>
                <a:lnTo>
                  <a:pt x="55918" y="2112022"/>
                </a:lnTo>
                <a:lnTo>
                  <a:pt x="66090" y="1894827"/>
                </a:lnTo>
                <a:lnTo>
                  <a:pt x="72440" y="1786877"/>
                </a:lnTo>
                <a:lnTo>
                  <a:pt x="80022" y="1678927"/>
                </a:lnTo>
                <a:lnTo>
                  <a:pt x="87668" y="1572272"/>
                </a:lnTo>
                <a:lnTo>
                  <a:pt x="96545" y="1465554"/>
                </a:lnTo>
                <a:lnTo>
                  <a:pt x="107950" y="1360195"/>
                </a:lnTo>
                <a:lnTo>
                  <a:pt x="118122" y="1254772"/>
                </a:lnTo>
                <a:lnTo>
                  <a:pt x="143522" y="1046454"/>
                </a:lnTo>
                <a:lnTo>
                  <a:pt x="157518" y="944854"/>
                </a:lnTo>
                <a:lnTo>
                  <a:pt x="171450" y="843254"/>
                </a:lnTo>
                <a:lnTo>
                  <a:pt x="186740" y="742950"/>
                </a:lnTo>
                <a:lnTo>
                  <a:pt x="203200" y="642645"/>
                </a:lnTo>
                <a:lnTo>
                  <a:pt x="221018" y="544804"/>
                </a:lnTo>
                <a:lnTo>
                  <a:pt x="238772" y="448322"/>
                </a:lnTo>
                <a:lnTo>
                  <a:pt x="257822" y="353072"/>
                </a:lnTo>
                <a:lnTo>
                  <a:pt x="278168" y="259054"/>
                </a:lnTo>
                <a:lnTo>
                  <a:pt x="298450" y="165100"/>
                </a:lnTo>
                <a:lnTo>
                  <a:pt x="320090" y="73672"/>
                </a:lnTo>
                <a:lnTo>
                  <a:pt x="337972" y="0"/>
                </a:lnTo>
                <a:close/>
              </a:path>
              <a:path w="3176295" h="5106695">
                <a:moveTo>
                  <a:pt x="2892218" y="0"/>
                </a:moveTo>
                <a:lnTo>
                  <a:pt x="2846298" y="0"/>
                </a:lnTo>
                <a:lnTo>
                  <a:pt x="2865145" y="78727"/>
                </a:lnTo>
                <a:lnTo>
                  <a:pt x="2886722" y="170154"/>
                </a:lnTo>
                <a:lnTo>
                  <a:pt x="2905772" y="262877"/>
                </a:lnTo>
                <a:lnTo>
                  <a:pt x="2926118" y="356895"/>
                </a:lnTo>
                <a:lnTo>
                  <a:pt x="2945168" y="453377"/>
                </a:lnTo>
                <a:lnTo>
                  <a:pt x="2962922" y="549922"/>
                </a:lnTo>
                <a:lnTo>
                  <a:pt x="2979445" y="647700"/>
                </a:lnTo>
                <a:lnTo>
                  <a:pt x="2994672" y="746772"/>
                </a:lnTo>
                <a:lnTo>
                  <a:pt x="3009900" y="848372"/>
                </a:lnTo>
                <a:lnTo>
                  <a:pt x="3025190" y="948677"/>
                </a:lnTo>
                <a:lnTo>
                  <a:pt x="3037890" y="1051572"/>
                </a:lnTo>
                <a:lnTo>
                  <a:pt x="3050590" y="1155700"/>
                </a:lnTo>
                <a:lnTo>
                  <a:pt x="3061995" y="1259827"/>
                </a:lnTo>
                <a:lnTo>
                  <a:pt x="3073400" y="1365250"/>
                </a:lnTo>
                <a:lnTo>
                  <a:pt x="3082340" y="1470672"/>
                </a:lnTo>
                <a:lnTo>
                  <a:pt x="3091218" y="1577327"/>
                </a:lnTo>
                <a:lnTo>
                  <a:pt x="3106445" y="1791995"/>
                </a:lnTo>
                <a:lnTo>
                  <a:pt x="3112795" y="1899945"/>
                </a:lnTo>
                <a:lnTo>
                  <a:pt x="3117850" y="2009127"/>
                </a:lnTo>
                <a:lnTo>
                  <a:pt x="3121672" y="2117077"/>
                </a:lnTo>
                <a:lnTo>
                  <a:pt x="3125495" y="2226322"/>
                </a:lnTo>
                <a:lnTo>
                  <a:pt x="3126790" y="2335504"/>
                </a:lnTo>
                <a:lnTo>
                  <a:pt x="3127937" y="2438400"/>
                </a:lnTo>
                <a:lnTo>
                  <a:pt x="3127994" y="2667000"/>
                </a:lnTo>
                <a:lnTo>
                  <a:pt x="3126790" y="2774950"/>
                </a:lnTo>
                <a:lnTo>
                  <a:pt x="3122968" y="2884195"/>
                </a:lnTo>
                <a:lnTo>
                  <a:pt x="3120440" y="2993377"/>
                </a:lnTo>
                <a:lnTo>
                  <a:pt x="3115262" y="3102622"/>
                </a:lnTo>
                <a:lnTo>
                  <a:pt x="3110268" y="3210572"/>
                </a:lnTo>
                <a:lnTo>
                  <a:pt x="3103918" y="3318522"/>
                </a:lnTo>
                <a:lnTo>
                  <a:pt x="3096272" y="3426472"/>
                </a:lnTo>
                <a:lnTo>
                  <a:pt x="3088690" y="3533127"/>
                </a:lnTo>
                <a:lnTo>
                  <a:pt x="3079750" y="3639845"/>
                </a:lnTo>
                <a:lnTo>
                  <a:pt x="3068345" y="3745204"/>
                </a:lnTo>
                <a:lnTo>
                  <a:pt x="3058172" y="3850627"/>
                </a:lnTo>
                <a:lnTo>
                  <a:pt x="3032772" y="4058945"/>
                </a:lnTo>
                <a:lnTo>
                  <a:pt x="3018840" y="4161777"/>
                </a:lnTo>
                <a:lnTo>
                  <a:pt x="3004845" y="4263377"/>
                </a:lnTo>
                <a:lnTo>
                  <a:pt x="2988322" y="4363745"/>
                </a:lnTo>
                <a:lnTo>
                  <a:pt x="2973095" y="4462754"/>
                </a:lnTo>
                <a:lnTo>
                  <a:pt x="2955340" y="4560595"/>
                </a:lnTo>
                <a:lnTo>
                  <a:pt x="2937522" y="4657077"/>
                </a:lnTo>
                <a:lnTo>
                  <a:pt x="2918472" y="4753622"/>
                </a:lnTo>
                <a:lnTo>
                  <a:pt x="2898190" y="4847577"/>
                </a:lnTo>
                <a:lnTo>
                  <a:pt x="2877845" y="4940300"/>
                </a:lnTo>
                <a:lnTo>
                  <a:pt x="2856268" y="5031727"/>
                </a:lnTo>
                <a:lnTo>
                  <a:pt x="2838072" y="5106695"/>
                </a:lnTo>
                <a:lnTo>
                  <a:pt x="2883985" y="5106695"/>
                </a:lnTo>
                <a:lnTo>
                  <a:pt x="2896895" y="5058422"/>
                </a:lnTo>
                <a:lnTo>
                  <a:pt x="2940050" y="4872977"/>
                </a:lnTo>
                <a:lnTo>
                  <a:pt x="2960395" y="4777727"/>
                </a:lnTo>
                <a:lnTo>
                  <a:pt x="2979445" y="4681245"/>
                </a:lnTo>
                <a:lnTo>
                  <a:pt x="2998495" y="4583404"/>
                </a:lnTo>
                <a:lnTo>
                  <a:pt x="3016250" y="4483100"/>
                </a:lnTo>
                <a:lnTo>
                  <a:pt x="3032772" y="4382795"/>
                </a:lnTo>
                <a:lnTo>
                  <a:pt x="3049295" y="4281195"/>
                </a:lnTo>
                <a:lnTo>
                  <a:pt x="3064522" y="4178300"/>
                </a:lnTo>
                <a:lnTo>
                  <a:pt x="3078518" y="4075404"/>
                </a:lnTo>
                <a:lnTo>
                  <a:pt x="3091218" y="3971277"/>
                </a:lnTo>
                <a:lnTo>
                  <a:pt x="3103918" y="3865854"/>
                </a:lnTo>
                <a:lnTo>
                  <a:pt x="3115322" y="3759200"/>
                </a:lnTo>
                <a:lnTo>
                  <a:pt x="3125495" y="3651250"/>
                </a:lnTo>
                <a:lnTo>
                  <a:pt x="3134372" y="3544595"/>
                </a:lnTo>
                <a:lnTo>
                  <a:pt x="3144545" y="3436645"/>
                </a:lnTo>
                <a:lnTo>
                  <a:pt x="3150895" y="3327400"/>
                </a:lnTo>
                <a:lnTo>
                  <a:pt x="3158540" y="3218154"/>
                </a:lnTo>
                <a:lnTo>
                  <a:pt x="3163889" y="3101327"/>
                </a:lnTo>
                <a:lnTo>
                  <a:pt x="3168650" y="2998495"/>
                </a:lnTo>
                <a:lnTo>
                  <a:pt x="3171240" y="2887954"/>
                </a:lnTo>
                <a:lnTo>
                  <a:pt x="3175000" y="2777477"/>
                </a:lnTo>
                <a:lnTo>
                  <a:pt x="3176295" y="2667000"/>
                </a:lnTo>
                <a:lnTo>
                  <a:pt x="3176220" y="2438400"/>
                </a:lnTo>
                <a:lnTo>
                  <a:pt x="3174929" y="2327922"/>
                </a:lnTo>
                <a:lnTo>
                  <a:pt x="3173796" y="2226322"/>
                </a:lnTo>
                <a:lnTo>
                  <a:pt x="3173678" y="2221204"/>
                </a:lnTo>
                <a:lnTo>
                  <a:pt x="3166122" y="2002777"/>
                </a:lnTo>
                <a:lnTo>
                  <a:pt x="3159772" y="1893595"/>
                </a:lnTo>
                <a:lnTo>
                  <a:pt x="3154718" y="1784350"/>
                </a:lnTo>
                <a:lnTo>
                  <a:pt x="3147072" y="1675104"/>
                </a:lnTo>
                <a:lnTo>
                  <a:pt x="3129318" y="1459204"/>
                </a:lnTo>
                <a:lnTo>
                  <a:pt x="3119145" y="1351254"/>
                </a:lnTo>
                <a:lnTo>
                  <a:pt x="3108972" y="1245895"/>
                </a:lnTo>
                <a:lnTo>
                  <a:pt x="3096272" y="1139177"/>
                </a:lnTo>
                <a:lnTo>
                  <a:pt x="3083572" y="1035050"/>
                </a:lnTo>
                <a:lnTo>
                  <a:pt x="3069640" y="932154"/>
                </a:lnTo>
                <a:lnTo>
                  <a:pt x="3054350" y="829322"/>
                </a:lnTo>
                <a:lnTo>
                  <a:pt x="3039122" y="727722"/>
                </a:lnTo>
                <a:lnTo>
                  <a:pt x="3022600" y="627354"/>
                </a:lnTo>
                <a:lnTo>
                  <a:pt x="2987090" y="429272"/>
                </a:lnTo>
                <a:lnTo>
                  <a:pt x="2968040" y="332727"/>
                </a:lnTo>
                <a:lnTo>
                  <a:pt x="2947695" y="237477"/>
                </a:lnTo>
                <a:lnTo>
                  <a:pt x="2927350" y="143522"/>
                </a:lnTo>
                <a:lnTo>
                  <a:pt x="2904540" y="52095"/>
                </a:lnTo>
                <a:lnTo>
                  <a:pt x="2892218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030245" y="0"/>
            <a:ext cx="3080981" cy="5106695"/>
          </a:xfrm>
          <a:custGeom>
            <a:avLst/>
            <a:gdLst/>
            <a:ahLst/>
            <a:cxnLst/>
            <a:rect l="l" t="t" r="r" b="b"/>
            <a:pathLst>
              <a:path w="3080981" h="5106695">
                <a:moveTo>
                  <a:pt x="337096" y="0"/>
                </a:moveTo>
                <a:lnTo>
                  <a:pt x="290931" y="0"/>
                </a:lnTo>
                <a:lnTo>
                  <a:pt x="273049" y="73672"/>
                </a:lnTo>
                <a:lnTo>
                  <a:pt x="251409" y="165100"/>
                </a:lnTo>
                <a:lnTo>
                  <a:pt x="231127" y="259054"/>
                </a:lnTo>
                <a:lnTo>
                  <a:pt x="210781" y="353072"/>
                </a:lnTo>
                <a:lnTo>
                  <a:pt x="191731" y="448322"/>
                </a:lnTo>
                <a:lnTo>
                  <a:pt x="173977" y="544804"/>
                </a:lnTo>
                <a:lnTo>
                  <a:pt x="156159" y="642645"/>
                </a:lnTo>
                <a:lnTo>
                  <a:pt x="139700" y="742950"/>
                </a:lnTo>
                <a:lnTo>
                  <a:pt x="124409" y="843254"/>
                </a:lnTo>
                <a:lnTo>
                  <a:pt x="110477" y="944854"/>
                </a:lnTo>
                <a:lnTo>
                  <a:pt x="96481" y="1046454"/>
                </a:lnTo>
                <a:lnTo>
                  <a:pt x="71081" y="1254772"/>
                </a:lnTo>
                <a:lnTo>
                  <a:pt x="60909" y="1360195"/>
                </a:lnTo>
                <a:lnTo>
                  <a:pt x="49504" y="1465554"/>
                </a:lnTo>
                <a:lnTo>
                  <a:pt x="40627" y="1572272"/>
                </a:lnTo>
                <a:lnTo>
                  <a:pt x="32981" y="1678927"/>
                </a:lnTo>
                <a:lnTo>
                  <a:pt x="25400" y="1786877"/>
                </a:lnTo>
                <a:lnTo>
                  <a:pt x="19050" y="1894827"/>
                </a:lnTo>
                <a:lnTo>
                  <a:pt x="8877" y="2112022"/>
                </a:lnTo>
                <a:lnTo>
                  <a:pt x="5054" y="2221204"/>
                </a:lnTo>
                <a:lnTo>
                  <a:pt x="2527" y="2330450"/>
                </a:lnTo>
                <a:lnTo>
                  <a:pt x="1160" y="2447277"/>
                </a:lnTo>
                <a:lnTo>
                  <a:pt x="0" y="2550172"/>
                </a:lnTo>
                <a:lnTo>
                  <a:pt x="117" y="2664472"/>
                </a:lnTo>
                <a:lnTo>
                  <a:pt x="2468" y="2767304"/>
                </a:lnTo>
                <a:lnTo>
                  <a:pt x="2584" y="2774950"/>
                </a:lnTo>
                <a:lnTo>
                  <a:pt x="3716" y="2875254"/>
                </a:lnTo>
                <a:lnTo>
                  <a:pt x="7581" y="2988322"/>
                </a:lnTo>
                <a:lnTo>
                  <a:pt x="11404" y="3096272"/>
                </a:lnTo>
                <a:lnTo>
                  <a:pt x="16459" y="3205454"/>
                </a:lnTo>
                <a:lnTo>
                  <a:pt x="29159" y="3421354"/>
                </a:lnTo>
                <a:lnTo>
                  <a:pt x="36804" y="3528072"/>
                </a:lnTo>
                <a:lnTo>
                  <a:pt x="45681" y="3634727"/>
                </a:lnTo>
                <a:lnTo>
                  <a:pt x="55854" y="3740150"/>
                </a:lnTo>
                <a:lnTo>
                  <a:pt x="67259" y="3845572"/>
                </a:lnTo>
                <a:lnTo>
                  <a:pt x="78727" y="3949700"/>
                </a:lnTo>
                <a:lnTo>
                  <a:pt x="91427" y="4053827"/>
                </a:lnTo>
                <a:lnTo>
                  <a:pt x="104127" y="4156722"/>
                </a:lnTo>
                <a:lnTo>
                  <a:pt x="118059" y="4258322"/>
                </a:lnTo>
                <a:lnTo>
                  <a:pt x="133350" y="4358627"/>
                </a:lnTo>
                <a:lnTo>
                  <a:pt x="149809" y="4457700"/>
                </a:lnTo>
                <a:lnTo>
                  <a:pt x="166331" y="4555477"/>
                </a:lnTo>
                <a:lnTo>
                  <a:pt x="184150" y="4652022"/>
                </a:lnTo>
                <a:lnTo>
                  <a:pt x="203200" y="4748504"/>
                </a:lnTo>
                <a:lnTo>
                  <a:pt x="222249" y="4842522"/>
                </a:lnTo>
                <a:lnTo>
                  <a:pt x="242531" y="4935245"/>
                </a:lnTo>
                <a:lnTo>
                  <a:pt x="264109" y="5026672"/>
                </a:lnTo>
                <a:lnTo>
                  <a:pt x="283322" y="5106695"/>
                </a:lnTo>
                <a:lnTo>
                  <a:pt x="329467" y="5106695"/>
                </a:lnTo>
                <a:lnTo>
                  <a:pt x="325081" y="5088877"/>
                </a:lnTo>
                <a:lnTo>
                  <a:pt x="303504" y="4999977"/>
                </a:lnTo>
                <a:lnTo>
                  <a:pt x="283159" y="4909845"/>
                </a:lnTo>
                <a:lnTo>
                  <a:pt x="262877" y="4818354"/>
                </a:lnTo>
                <a:lnTo>
                  <a:pt x="243827" y="4724400"/>
                </a:lnTo>
                <a:lnTo>
                  <a:pt x="227304" y="4630445"/>
                </a:lnTo>
                <a:lnTo>
                  <a:pt x="209550" y="4533900"/>
                </a:lnTo>
                <a:lnTo>
                  <a:pt x="193027" y="4436122"/>
                </a:lnTo>
                <a:lnTo>
                  <a:pt x="177800" y="4338345"/>
                </a:lnTo>
                <a:lnTo>
                  <a:pt x="162509" y="4239272"/>
                </a:lnTo>
                <a:lnTo>
                  <a:pt x="148577" y="4138904"/>
                </a:lnTo>
                <a:lnTo>
                  <a:pt x="123177" y="3935704"/>
                </a:lnTo>
                <a:lnTo>
                  <a:pt x="113004" y="3831577"/>
                </a:lnTo>
                <a:lnTo>
                  <a:pt x="101600" y="3727450"/>
                </a:lnTo>
                <a:lnTo>
                  <a:pt x="92659" y="3623322"/>
                </a:lnTo>
                <a:lnTo>
                  <a:pt x="83781" y="3517900"/>
                </a:lnTo>
                <a:lnTo>
                  <a:pt x="76200" y="3411245"/>
                </a:lnTo>
                <a:lnTo>
                  <a:pt x="63500" y="3197872"/>
                </a:lnTo>
                <a:lnTo>
                  <a:pt x="58381" y="3091154"/>
                </a:lnTo>
                <a:lnTo>
                  <a:pt x="55854" y="2983204"/>
                </a:lnTo>
                <a:lnTo>
                  <a:pt x="52031" y="2875254"/>
                </a:lnTo>
                <a:lnTo>
                  <a:pt x="49504" y="2767304"/>
                </a:lnTo>
                <a:lnTo>
                  <a:pt x="48284" y="2664472"/>
                </a:lnTo>
                <a:lnTo>
                  <a:pt x="48209" y="2550172"/>
                </a:lnTo>
                <a:lnTo>
                  <a:pt x="50738" y="2338095"/>
                </a:lnTo>
                <a:lnTo>
                  <a:pt x="50859" y="2330450"/>
                </a:lnTo>
                <a:lnTo>
                  <a:pt x="53327" y="2225027"/>
                </a:lnTo>
                <a:lnTo>
                  <a:pt x="57150" y="2117077"/>
                </a:lnTo>
                <a:lnTo>
                  <a:pt x="60909" y="2009127"/>
                </a:lnTo>
                <a:lnTo>
                  <a:pt x="66027" y="1902472"/>
                </a:lnTo>
                <a:lnTo>
                  <a:pt x="72377" y="1795754"/>
                </a:lnTo>
                <a:lnTo>
                  <a:pt x="79959" y="1689100"/>
                </a:lnTo>
                <a:lnTo>
                  <a:pt x="87604" y="1582445"/>
                </a:lnTo>
                <a:lnTo>
                  <a:pt x="96481" y="1477022"/>
                </a:lnTo>
                <a:lnTo>
                  <a:pt x="116827" y="1268704"/>
                </a:lnTo>
                <a:lnTo>
                  <a:pt x="128231" y="1165872"/>
                </a:lnTo>
                <a:lnTo>
                  <a:pt x="140931" y="1062977"/>
                </a:lnTo>
                <a:lnTo>
                  <a:pt x="154927" y="961377"/>
                </a:lnTo>
                <a:lnTo>
                  <a:pt x="168859" y="861072"/>
                </a:lnTo>
                <a:lnTo>
                  <a:pt x="184150" y="762000"/>
                </a:lnTo>
                <a:lnTo>
                  <a:pt x="199377" y="664222"/>
                </a:lnTo>
                <a:lnTo>
                  <a:pt x="217131" y="566445"/>
                </a:lnTo>
                <a:lnTo>
                  <a:pt x="233654" y="471195"/>
                </a:lnTo>
                <a:lnTo>
                  <a:pt x="271754" y="283222"/>
                </a:lnTo>
                <a:lnTo>
                  <a:pt x="290804" y="191795"/>
                </a:lnTo>
                <a:lnTo>
                  <a:pt x="312381" y="101600"/>
                </a:lnTo>
                <a:lnTo>
                  <a:pt x="333959" y="12700"/>
                </a:lnTo>
                <a:lnTo>
                  <a:pt x="337096" y="0"/>
                </a:lnTo>
                <a:close/>
              </a:path>
              <a:path w="3080981" h="5106695">
                <a:moveTo>
                  <a:pt x="2799257" y="0"/>
                </a:moveTo>
                <a:lnTo>
                  <a:pt x="2753065" y="0"/>
                </a:lnTo>
                <a:lnTo>
                  <a:pt x="2757131" y="16522"/>
                </a:lnTo>
                <a:lnTo>
                  <a:pt x="2778709" y="105422"/>
                </a:lnTo>
                <a:lnTo>
                  <a:pt x="2799054" y="195554"/>
                </a:lnTo>
                <a:lnTo>
                  <a:pt x="2818104" y="287045"/>
                </a:lnTo>
                <a:lnTo>
                  <a:pt x="2837154" y="381000"/>
                </a:lnTo>
                <a:lnTo>
                  <a:pt x="2854909" y="474954"/>
                </a:lnTo>
                <a:lnTo>
                  <a:pt x="2872727" y="571500"/>
                </a:lnTo>
                <a:lnTo>
                  <a:pt x="2889249" y="669277"/>
                </a:lnTo>
                <a:lnTo>
                  <a:pt x="2904477" y="767054"/>
                </a:lnTo>
                <a:lnTo>
                  <a:pt x="2919704" y="866127"/>
                </a:lnTo>
                <a:lnTo>
                  <a:pt x="2933699" y="966495"/>
                </a:lnTo>
                <a:lnTo>
                  <a:pt x="2946399" y="1068095"/>
                </a:lnTo>
                <a:lnTo>
                  <a:pt x="2969209" y="1273822"/>
                </a:lnTo>
                <a:lnTo>
                  <a:pt x="2989554" y="1482077"/>
                </a:lnTo>
                <a:lnTo>
                  <a:pt x="2998431" y="1587500"/>
                </a:lnTo>
                <a:lnTo>
                  <a:pt x="3006077" y="1694154"/>
                </a:lnTo>
                <a:lnTo>
                  <a:pt x="3012427" y="1800872"/>
                </a:lnTo>
                <a:lnTo>
                  <a:pt x="3017481" y="1907527"/>
                </a:lnTo>
                <a:lnTo>
                  <a:pt x="3022599" y="2014245"/>
                </a:lnTo>
                <a:lnTo>
                  <a:pt x="3026359" y="2122195"/>
                </a:lnTo>
                <a:lnTo>
                  <a:pt x="3030181" y="2230145"/>
                </a:lnTo>
                <a:lnTo>
                  <a:pt x="3032709" y="2338095"/>
                </a:lnTo>
                <a:lnTo>
                  <a:pt x="3033929" y="2440927"/>
                </a:lnTo>
                <a:lnTo>
                  <a:pt x="3034004" y="2555227"/>
                </a:lnTo>
                <a:lnTo>
                  <a:pt x="3032694" y="2664472"/>
                </a:lnTo>
                <a:lnTo>
                  <a:pt x="3031535" y="2767304"/>
                </a:lnTo>
                <a:lnTo>
                  <a:pt x="3028949" y="2880372"/>
                </a:lnTo>
                <a:lnTo>
                  <a:pt x="3021304" y="3096272"/>
                </a:lnTo>
                <a:lnTo>
                  <a:pt x="3016249" y="3202927"/>
                </a:lnTo>
                <a:lnTo>
                  <a:pt x="3009899" y="3309645"/>
                </a:lnTo>
                <a:lnTo>
                  <a:pt x="2994609" y="3522954"/>
                </a:lnTo>
                <a:lnTo>
                  <a:pt x="2985731" y="3628377"/>
                </a:lnTo>
                <a:lnTo>
                  <a:pt x="2975559" y="3732504"/>
                </a:lnTo>
                <a:lnTo>
                  <a:pt x="2965449" y="3836695"/>
                </a:lnTo>
                <a:lnTo>
                  <a:pt x="2952749" y="3940822"/>
                </a:lnTo>
                <a:lnTo>
                  <a:pt x="2941281" y="4042422"/>
                </a:lnTo>
                <a:lnTo>
                  <a:pt x="2927349" y="4144022"/>
                </a:lnTo>
                <a:lnTo>
                  <a:pt x="2913354" y="4244327"/>
                </a:lnTo>
                <a:lnTo>
                  <a:pt x="2898127" y="4343400"/>
                </a:lnTo>
                <a:lnTo>
                  <a:pt x="2882899" y="4441177"/>
                </a:lnTo>
                <a:lnTo>
                  <a:pt x="2865081" y="4538954"/>
                </a:lnTo>
                <a:lnTo>
                  <a:pt x="2848559" y="4634204"/>
                </a:lnTo>
                <a:lnTo>
                  <a:pt x="2829509" y="4729454"/>
                </a:lnTo>
                <a:lnTo>
                  <a:pt x="2810459" y="4822177"/>
                </a:lnTo>
                <a:lnTo>
                  <a:pt x="2791409" y="4913604"/>
                </a:lnTo>
                <a:lnTo>
                  <a:pt x="2769831" y="5003800"/>
                </a:lnTo>
                <a:lnTo>
                  <a:pt x="2748254" y="5092700"/>
                </a:lnTo>
                <a:lnTo>
                  <a:pt x="2744807" y="5106695"/>
                </a:lnTo>
                <a:lnTo>
                  <a:pt x="2791031" y="5106695"/>
                </a:lnTo>
                <a:lnTo>
                  <a:pt x="2809227" y="5031727"/>
                </a:lnTo>
                <a:lnTo>
                  <a:pt x="2830804" y="4940300"/>
                </a:lnTo>
                <a:lnTo>
                  <a:pt x="2851149" y="4847577"/>
                </a:lnTo>
                <a:lnTo>
                  <a:pt x="2871431" y="4753622"/>
                </a:lnTo>
                <a:lnTo>
                  <a:pt x="2890481" y="4657077"/>
                </a:lnTo>
                <a:lnTo>
                  <a:pt x="2908299" y="4560595"/>
                </a:lnTo>
                <a:lnTo>
                  <a:pt x="2926054" y="4462754"/>
                </a:lnTo>
                <a:lnTo>
                  <a:pt x="2941281" y="4363745"/>
                </a:lnTo>
                <a:lnTo>
                  <a:pt x="2957804" y="4263377"/>
                </a:lnTo>
                <a:lnTo>
                  <a:pt x="2971799" y="4161777"/>
                </a:lnTo>
                <a:lnTo>
                  <a:pt x="2985731" y="4058945"/>
                </a:lnTo>
                <a:lnTo>
                  <a:pt x="3011131" y="3850627"/>
                </a:lnTo>
                <a:lnTo>
                  <a:pt x="3021304" y="3745204"/>
                </a:lnTo>
                <a:lnTo>
                  <a:pt x="3032709" y="3639845"/>
                </a:lnTo>
                <a:lnTo>
                  <a:pt x="3041649" y="3533127"/>
                </a:lnTo>
                <a:lnTo>
                  <a:pt x="3049231" y="3426472"/>
                </a:lnTo>
                <a:lnTo>
                  <a:pt x="3056877" y="3318522"/>
                </a:lnTo>
                <a:lnTo>
                  <a:pt x="3063227" y="3210572"/>
                </a:lnTo>
                <a:lnTo>
                  <a:pt x="3068281" y="3101327"/>
                </a:lnTo>
                <a:lnTo>
                  <a:pt x="3073399" y="2993377"/>
                </a:lnTo>
                <a:lnTo>
                  <a:pt x="3075927" y="2884195"/>
                </a:lnTo>
                <a:lnTo>
                  <a:pt x="3079749" y="2774950"/>
                </a:lnTo>
                <a:lnTo>
                  <a:pt x="3080981" y="2664472"/>
                </a:lnTo>
                <a:lnTo>
                  <a:pt x="3080924" y="2440927"/>
                </a:lnTo>
                <a:lnTo>
                  <a:pt x="3079690" y="2330450"/>
                </a:lnTo>
                <a:lnTo>
                  <a:pt x="3078499" y="2230145"/>
                </a:lnTo>
                <a:lnTo>
                  <a:pt x="3074631" y="2117077"/>
                </a:lnTo>
                <a:lnTo>
                  <a:pt x="3070809" y="2009127"/>
                </a:lnTo>
                <a:lnTo>
                  <a:pt x="3065754" y="1899945"/>
                </a:lnTo>
                <a:lnTo>
                  <a:pt x="3059404" y="1791995"/>
                </a:lnTo>
                <a:lnTo>
                  <a:pt x="3044177" y="1577327"/>
                </a:lnTo>
                <a:lnTo>
                  <a:pt x="3035299" y="1470672"/>
                </a:lnTo>
                <a:lnTo>
                  <a:pt x="3026359" y="1365250"/>
                </a:lnTo>
                <a:lnTo>
                  <a:pt x="3014954" y="1259827"/>
                </a:lnTo>
                <a:lnTo>
                  <a:pt x="3003549" y="1155700"/>
                </a:lnTo>
                <a:lnTo>
                  <a:pt x="2990849" y="1051572"/>
                </a:lnTo>
                <a:lnTo>
                  <a:pt x="2978149" y="948677"/>
                </a:lnTo>
                <a:lnTo>
                  <a:pt x="2962859" y="848372"/>
                </a:lnTo>
                <a:lnTo>
                  <a:pt x="2947631" y="746772"/>
                </a:lnTo>
                <a:lnTo>
                  <a:pt x="2932404" y="647700"/>
                </a:lnTo>
                <a:lnTo>
                  <a:pt x="2915881" y="549922"/>
                </a:lnTo>
                <a:lnTo>
                  <a:pt x="2898127" y="453377"/>
                </a:lnTo>
                <a:lnTo>
                  <a:pt x="2879077" y="356895"/>
                </a:lnTo>
                <a:lnTo>
                  <a:pt x="2858731" y="262877"/>
                </a:lnTo>
                <a:lnTo>
                  <a:pt x="2839681" y="170154"/>
                </a:lnTo>
                <a:lnTo>
                  <a:pt x="2818104" y="78727"/>
                </a:lnTo>
                <a:lnTo>
                  <a:pt x="2799257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078454" y="0"/>
            <a:ext cx="2985795" cy="5106695"/>
          </a:xfrm>
          <a:custGeom>
            <a:avLst/>
            <a:gdLst/>
            <a:ahLst/>
            <a:cxnLst/>
            <a:rect l="l" t="t" r="r" b="b"/>
            <a:pathLst>
              <a:path w="2985795" h="5106695">
                <a:moveTo>
                  <a:pt x="335294" y="0"/>
                </a:moveTo>
                <a:lnTo>
                  <a:pt x="288887" y="0"/>
                </a:lnTo>
                <a:lnTo>
                  <a:pt x="285750" y="12700"/>
                </a:lnTo>
                <a:lnTo>
                  <a:pt x="264172" y="101600"/>
                </a:lnTo>
                <a:lnTo>
                  <a:pt x="242595" y="191795"/>
                </a:lnTo>
                <a:lnTo>
                  <a:pt x="223545" y="283222"/>
                </a:lnTo>
                <a:lnTo>
                  <a:pt x="185445" y="471195"/>
                </a:lnTo>
                <a:lnTo>
                  <a:pt x="168922" y="566445"/>
                </a:lnTo>
                <a:lnTo>
                  <a:pt x="151168" y="664222"/>
                </a:lnTo>
                <a:lnTo>
                  <a:pt x="135940" y="762000"/>
                </a:lnTo>
                <a:lnTo>
                  <a:pt x="120650" y="861072"/>
                </a:lnTo>
                <a:lnTo>
                  <a:pt x="106718" y="961377"/>
                </a:lnTo>
                <a:lnTo>
                  <a:pt x="92722" y="1062977"/>
                </a:lnTo>
                <a:lnTo>
                  <a:pt x="80022" y="1165872"/>
                </a:lnTo>
                <a:lnTo>
                  <a:pt x="68618" y="1268704"/>
                </a:lnTo>
                <a:lnTo>
                  <a:pt x="48272" y="1477022"/>
                </a:lnTo>
                <a:lnTo>
                  <a:pt x="39395" y="1582445"/>
                </a:lnTo>
                <a:lnTo>
                  <a:pt x="31750" y="1689100"/>
                </a:lnTo>
                <a:lnTo>
                  <a:pt x="24168" y="1795754"/>
                </a:lnTo>
                <a:lnTo>
                  <a:pt x="17818" y="1902472"/>
                </a:lnTo>
                <a:lnTo>
                  <a:pt x="12700" y="2009127"/>
                </a:lnTo>
                <a:lnTo>
                  <a:pt x="8940" y="2117077"/>
                </a:lnTo>
                <a:lnTo>
                  <a:pt x="5118" y="2225027"/>
                </a:lnTo>
                <a:lnTo>
                  <a:pt x="2590" y="2332977"/>
                </a:lnTo>
                <a:lnTo>
                  <a:pt x="0" y="2550172"/>
                </a:lnTo>
                <a:lnTo>
                  <a:pt x="59" y="2663177"/>
                </a:lnTo>
                <a:lnTo>
                  <a:pt x="1295" y="2767304"/>
                </a:lnTo>
                <a:lnTo>
                  <a:pt x="3822" y="2875254"/>
                </a:lnTo>
                <a:lnTo>
                  <a:pt x="7645" y="2983204"/>
                </a:lnTo>
                <a:lnTo>
                  <a:pt x="10172" y="3091154"/>
                </a:lnTo>
                <a:lnTo>
                  <a:pt x="15290" y="3197872"/>
                </a:lnTo>
                <a:lnTo>
                  <a:pt x="27990" y="3411245"/>
                </a:lnTo>
                <a:lnTo>
                  <a:pt x="35572" y="3517900"/>
                </a:lnTo>
                <a:lnTo>
                  <a:pt x="44450" y="3623322"/>
                </a:lnTo>
                <a:lnTo>
                  <a:pt x="53390" y="3727450"/>
                </a:lnTo>
                <a:lnTo>
                  <a:pt x="64795" y="3831577"/>
                </a:lnTo>
                <a:lnTo>
                  <a:pt x="74968" y="3935704"/>
                </a:lnTo>
                <a:lnTo>
                  <a:pt x="100368" y="4138904"/>
                </a:lnTo>
                <a:lnTo>
                  <a:pt x="114300" y="4239272"/>
                </a:lnTo>
                <a:lnTo>
                  <a:pt x="129590" y="4338345"/>
                </a:lnTo>
                <a:lnTo>
                  <a:pt x="144818" y="4436122"/>
                </a:lnTo>
                <a:lnTo>
                  <a:pt x="161340" y="4533900"/>
                </a:lnTo>
                <a:lnTo>
                  <a:pt x="179095" y="4630445"/>
                </a:lnTo>
                <a:lnTo>
                  <a:pt x="195618" y="4724400"/>
                </a:lnTo>
                <a:lnTo>
                  <a:pt x="214668" y="4818354"/>
                </a:lnTo>
                <a:lnTo>
                  <a:pt x="234950" y="4909845"/>
                </a:lnTo>
                <a:lnTo>
                  <a:pt x="255295" y="4999977"/>
                </a:lnTo>
                <a:lnTo>
                  <a:pt x="276872" y="5088877"/>
                </a:lnTo>
                <a:lnTo>
                  <a:pt x="281258" y="5106695"/>
                </a:lnTo>
                <a:lnTo>
                  <a:pt x="327009" y="5106695"/>
                </a:lnTo>
                <a:lnTo>
                  <a:pt x="316268" y="5060950"/>
                </a:lnTo>
                <a:lnTo>
                  <a:pt x="294690" y="4972050"/>
                </a:lnTo>
                <a:lnTo>
                  <a:pt x="275640" y="4883150"/>
                </a:lnTo>
                <a:lnTo>
                  <a:pt x="256590" y="4792954"/>
                </a:lnTo>
                <a:lnTo>
                  <a:pt x="238772" y="4700295"/>
                </a:lnTo>
                <a:lnTo>
                  <a:pt x="221018" y="4606277"/>
                </a:lnTo>
                <a:lnTo>
                  <a:pt x="204495" y="4512322"/>
                </a:lnTo>
                <a:lnTo>
                  <a:pt x="187972" y="4415777"/>
                </a:lnTo>
                <a:lnTo>
                  <a:pt x="172745" y="4319295"/>
                </a:lnTo>
                <a:lnTo>
                  <a:pt x="158750" y="4220222"/>
                </a:lnTo>
                <a:lnTo>
                  <a:pt x="144818" y="4121150"/>
                </a:lnTo>
                <a:lnTo>
                  <a:pt x="133350" y="4020845"/>
                </a:lnTo>
                <a:lnTo>
                  <a:pt x="120650" y="3919245"/>
                </a:lnTo>
                <a:lnTo>
                  <a:pt x="110540" y="3817645"/>
                </a:lnTo>
                <a:lnTo>
                  <a:pt x="100368" y="3714750"/>
                </a:lnTo>
                <a:lnTo>
                  <a:pt x="91490" y="3610622"/>
                </a:lnTo>
                <a:lnTo>
                  <a:pt x="82550" y="3507727"/>
                </a:lnTo>
                <a:lnTo>
                  <a:pt x="76200" y="3402304"/>
                </a:lnTo>
                <a:lnTo>
                  <a:pt x="68618" y="3296945"/>
                </a:lnTo>
                <a:lnTo>
                  <a:pt x="63500" y="3191522"/>
                </a:lnTo>
                <a:lnTo>
                  <a:pt x="58445" y="3084804"/>
                </a:lnTo>
                <a:lnTo>
                  <a:pt x="54622" y="2978150"/>
                </a:lnTo>
                <a:lnTo>
                  <a:pt x="49568" y="2764777"/>
                </a:lnTo>
                <a:lnTo>
                  <a:pt x="48334" y="2663177"/>
                </a:lnTo>
                <a:lnTo>
                  <a:pt x="48272" y="2550172"/>
                </a:lnTo>
                <a:lnTo>
                  <a:pt x="49568" y="2443454"/>
                </a:lnTo>
                <a:lnTo>
                  <a:pt x="50741" y="2340622"/>
                </a:lnTo>
                <a:lnTo>
                  <a:pt x="50861" y="2332977"/>
                </a:lnTo>
                <a:lnTo>
                  <a:pt x="53481" y="2225027"/>
                </a:lnTo>
                <a:lnTo>
                  <a:pt x="55918" y="2122195"/>
                </a:lnTo>
                <a:lnTo>
                  <a:pt x="61031" y="2014245"/>
                </a:lnTo>
                <a:lnTo>
                  <a:pt x="66090" y="1908822"/>
                </a:lnTo>
                <a:lnTo>
                  <a:pt x="78790" y="1697977"/>
                </a:lnTo>
                <a:lnTo>
                  <a:pt x="86372" y="1593850"/>
                </a:lnTo>
                <a:lnTo>
                  <a:pt x="95250" y="1489722"/>
                </a:lnTo>
                <a:lnTo>
                  <a:pt x="104190" y="1385595"/>
                </a:lnTo>
                <a:lnTo>
                  <a:pt x="114300" y="1282700"/>
                </a:lnTo>
                <a:lnTo>
                  <a:pt x="125768" y="1181100"/>
                </a:lnTo>
                <a:lnTo>
                  <a:pt x="138468" y="1079500"/>
                </a:lnTo>
                <a:lnTo>
                  <a:pt x="151168" y="979195"/>
                </a:lnTo>
                <a:lnTo>
                  <a:pt x="165100" y="880122"/>
                </a:lnTo>
                <a:lnTo>
                  <a:pt x="179095" y="782345"/>
                </a:lnTo>
                <a:lnTo>
                  <a:pt x="194322" y="684504"/>
                </a:lnTo>
                <a:lnTo>
                  <a:pt x="210845" y="589254"/>
                </a:lnTo>
                <a:lnTo>
                  <a:pt x="228600" y="494004"/>
                </a:lnTo>
                <a:lnTo>
                  <a:pt x="246418" y="400050"/>
                </a:lnTo>
                <a:lnTo>
                  <a:pt x="264172" y="308622"/>
                </a:lnTo>
                <a:lnTo>
                  <a:pt x="283222" y="217195"/>
                </a:lnTo>
                <a:lnTo>
                  <a:pt x="303568" y="128295"/>
                </a:lnTo>
                <a:lnTo>
                  <a:pt x="325145" y="40627"/>
                </a:lnTo>
                <a:lnTo>
                  <a:pt x="335294" y="0"/>
                </a:lnTo>
                <a:close/>
              </a:path>
              <a:path w="2985795" h="5106695">
                <a:moveTo>
                  <a:pt x="2704856" y="0"/>
                </a:moveTo>
                <a:lnTo>
                  <a:pt x="2659120" y="0"/>
                </a:lnTo>
                <a:lnTo>
                  <a:pt x="2669590" y="44450"/>
                </a:lnTo>
                <a:lnTo>
                  <a:pt x="2691168" y="133350"/>
                </a:lnTo>
                <a:lnTo>
                  <a:pt x="2710218" y="222250"/>
                </a:lnTo>
                <a:lnTo>
                  <a:pt x="2729268" y="312445"/>
                </a:lnTo>
                <a:lnTo>
                  <a:pt x="2747022" y="405104"/>
                </a:lnTo>
                <a:lnTo>
                  <a:pt x="2764840" y="499122"/>
                </a:lnTo>
                <a:lnTo>
                  <a:pt x="2781300" y="593077"/>
                </a:lnTo>
                <a:lnTo>
                  <a:pt x="2797822" y="689622"/>
                </a:lnTo>
                <a:lnTo>
                  <a:pt x="2813050" y="786104"/>
                </a:lnTo>
                <a:lnTo>
                  <a:pt x="2827045" y="885177"/>
                </a:lnTo>
                <a:lnTo>
                  <a:pt x="2839745" y="984250"/>
                </a:lnTo>
                <a:lnTo>
                  <a:pt x="2852445" y="1084554"/>
                </a:lnTo>
                <a:lnTo>
                  <a:pt x="2863850" y="1186154"/>
                </a:lnTo>
                <a:lnTo>
                  <a:pt x="2875318" y="1287754"/>
                </a:lnTo>
                <a:lnTo>
                  <a:pt x="2885490" y="1390650"/>
                </a:lnTo>
                <a:lnTo>
                  <a:pt x="2894368" y="1494777"/>
                </a:lnTo>
                <a:lnTo>
                  <a:pt x="2901950" y="1598904"/>
                </a:lnTo>
                <a:lnTo>
                  <a:pt x="2909595" y="1703095"/>
                </a:lnTo>
                <a:lnTo>
                  <a:pt x="2917240" y="1808454"/>
                </a:lnTo>
                <a:lnTo>
                  <a:pt x="2922295" y="1913877"/>
                </a:lnTo>
                <a:lnTo>
                  <a:pt x="2927350" y="2020595"/>
                </a:lnTo>
                <a:lnTo>
                  <a:pt x="2931172" y="2127250"/>
                </a:lnTo>
                <a:lnTo>
                  <a:pt x="2933700" y="2233904"/>
                </a:lnTo>
                <a:lnTo>
                  <a:pt x="2936290" y="2340622"/>
                </a:lnTo>
                <a:lnTo>
                  <a:pt x="2937464" y="2443454"/>
                </a:lnTo>
                <a:lnTo>
                  <a:pt x="2937522" y="2555227"/>
                </a:lnTo>
                <a:lnTo>
                  <a:pt x="2936290" y="2663177"/>
                </a:lnTo>
                <a:lnTo>
                  <a:pt x="2935057" y="2764777"/>
                </a:lnTo>
                <a:lnTo>
                  <a:pt x="2932468" y="2876550"/>
                </a:lnTo>
                <a:lnTo>
                  <a:pt x="2924822" y="3089922"/>
                </a:lnTo>
                <a:lnTo>
                  <a:pt x="2919768" y="3196577"/>
                </a:lnTo>
                <a:lnTo>
                  <a:pt x="2907068" y="3407422"/>
                </a:lnTo>
                <a:lnTo>
                  <a:pt x="2899422" y="3511550"/>
                </a:lnTo>
                <a:lnTo>
                  <a:pt x="2890545" y="3615677"/>
                </a:lnTo>
                <a:lnTo>
                  <a:pt x="2880372" y="3719804"/>
                </a:lnTo>
                <a:lnTo>
                  <a:pt x="2871495" y="3822700"/>
                </a:lnTo>
                <a:lnTo>
                  <a:pt x="2858795" y="3924300"/>
                </a:lnTo>
                <a:lnTo>
                  <a:pt x="2847390" y="4025900"/>
                </a:lnTo>
                <a:lnTo>
                  <a:pt x="2834690" y="4126204"/>
                </a:lnTo>
                <a:lnTo>
                  <a:pt x="2820695" y="4225277"/>
                </a:lnTo>
                <a:lnTo>
                  <a:pt x="2806700" y="4323054"/>
                </a:lnTo>
                <a:lnTo>
                  <a:pt x="2791472" y="4420895"/>
                </a:lnTo>
                <a:lnTo>
                  <a:pt x="2774950" y="4516145"/>
                </a:lnTo>
                <a:lnTo>
                  <a:pt x="2757195" y="4611395"/>
                </a:lnTo>
                <a:lnTo>
                  <a:pt x="2739440" y="4705350"/>
                </a:lnTo>
                <a:lnTo>
                  <a:pt x="2721622" y="4796777"/>
                </a:lnTo>
                <a:lnTo>
                  <a:pt x="2702572" y="4888204"/>
                </a:lnTo>
                <a:lnTo>
                  <a:pt x="2682290" y="4977104"/>
                </a:lnTo>
                <a:lnTo>
                  <a:pt x="2660650" y="5064772"/>
                </a:lnTo>
                <a:lnTo>
                  <a:pt x="2650177" y="5106695"/>
                </a:lnTo>
                <a:lnTo>
                  <a:pt x="2696598" y="5106695"/>
                </a:lnTo>
                <a:lnTo>
                  <a:pt x="2721622" y="5003800"/>
                </a:lnTo>
                <a:lnTo>
                  <a:pt x="2743200" y="4913604"/>
                </a:lnTo>
                <a:lnTo>
                  <a:pt x="2762250" y="4822177"/>
                </a:lnTo>
                <a:lnTo>
                  <a:pt x="2781300" y="4729454"/>
                </a:lnTo>
                <a:lnTo>
                  <a:pt x="2800350" y="4634204"/>
                </a:lnTo>
                <a:lnTo>
                  <a:pt x="2816872" y="4538954"/>
                </a:lnTo>
                <a:lnTo>
                  <a:pt x="2834690" y="4441177"/>
                </a:lnTo>
                <a:lnTo>
                  <a:pt x="2849918" y="4343400"/>
                </a:lnTo>
                <a:lnTo>
                  <a:pt x="2865145" y="4244327"/>
                </a:lnTo>
                <a:lnTo>
                  <a:pt x="2879140" y="4144022"/>
                </a:lnTo>
                <a:lnTo>
                  <a:pt x="2893072" y="4042422"/>
                </a:lnTo>
                <a:lnTo>
                  <a:pt x="2904540" y="3940822"/>
                </a:lnTo>
                <a:lnTo>
                  <a:pt x="2917240" y="3836695"/>
                </a:lnTo>
                <a:lnTo>
                  <a:pt x="2927350" y="3732504"/>
                </a:lnTo>
                <a:lnTo>
                  <a:pt x="2937522" y="3628377"/>
                </a:lnTo>
                <a:lnTo>
                  <a:pt x="2946400" y="3522954"/>
                </a:lnTo>
                <a:lnTo>
                  <a:pt x="2961690" y="3309645"/>
                </a:lnTo>
                <a:lnTo>
                  <a:pt x="2968040" y="3202927"/>
                </a:lnTo>
                <a:lnTo>
                  <a:pt x="2973095" y="3096272"/>
                </a:lnTo>
                <a:lnTo>
                  <a:pt x="2980740" y="2880372"/>
                </a:lnTo>
                <a:lnTo>
                  <a:pt x="2983268" y="2772422"/>
                </a:lnTo>
                <a:lnTo>
                  <a:pt x="2984560" y="2658122"/>
                </a:lnTo>
                <a:lnTo>
                  <a:pt x="2985795" y="2555227"/>
                </a:lnTo>
                <a:lnTo>
                  <a:pt x="2985750" y="2443454"/>
                </a:lnTo>
                <a:lnTo>
                  <a:pt x="2984529" y="2340622"/>
                </a:lnTo>
                <a:lnTo>
                  <a:pt x="2981972" y="2230145"/>
                </a:lnTo>
                <a:lnTo>
                  <a:pt x="2978150" y="2122195"/>
                </a:lnTo>
                <a:lnTo>
                  <a:pt x="2974390" y="2014245"/>
                </a:lnTo>
                <a:lnTo>
                  <a:pt x="2969272" y="1907527"/>
                </a:lnTo>
                <a:lnTo>
                  <a:pt x="2964218" y="1800872"/>
                </a:lnTo>
                <a:lnTo>
                  <a:pt x="2957868" y="1694154"/>
                </a:lnTo>
                <a:lnTo>
                  <a:pt x="2950222" y="1587500"/>
                </a:lnTo>
                <a:lnTo>
                  <a:pt x="2941345" y="1482077"/>
                </a:lnTo>
                <a:lnTo>
                  <a:pt x="2921000" y="1273822"/>
                </a:lnTo>
                <a:lnTo>
                  <a:pt x="2898190" y="1068095"/>
                </a:lnTo>
                <a:lnTo>
                  <a:pt x="2885490" y="966495"/>
                </a:lnTo>
                <a:lnTo>
                  <a:pt x="2871495" y="866127"/>
                </a:lnTo>
                <a:lnTo>
                  <a:pt x="2856268" y="767054"/>
                </a:lnTo>
                <a:lnTo>
                  <a:pt x="2841040" y="669277"/>
                </a:lnTo>
                <a:lnTo>
                  <a:pt x="2824518" y="571500"/>
                </a:lnTo>
                <a:lnTo>
                  <a:pt x="2806700" y="474954"/>
                </a:lnTo>
                <a:lnTo>
                  <a:pt x="2788945" y="381000"/>
                </a:lnTo>
                <a:lnTo>
                  <a:pt x="2769895" y="287045"/>
                </a:lnTo>
                <a:lnTo>
                  <a:pt x="2750845" y="195554"/>
                </a:lnTo>
                <a:lnTo>
                  <a:pt x="2730500" y="105422"/>
                </a:lnTo>
                <a:lnTo>
                  <a:pt x="2708922" y="16522"/>
                </a:lnTo>
                <a:lnTo>
                  <a:pt x="2704856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126727" y="0"/>
            <a:ext cx="2889250" cy="5106695"/>
          </a:xfrm>
          <a:custGeom>
            <a:avLst/>
            <a:gdLst/>
            <a:ahLst/>
            <a:cxnLst/>
            <a:rect l="l" t="t" r="r" b="b"/>
            <a:pathLst>
              <a:path w="2889250" h="5106695">
                <a:moveTo>
                  <a:pt x="332359" y="0"/>
                </a:moveTo>
                <a:lnTo>
                  <a:pt x="287022" y="0"/>
                </a:lnTo>
                <a:lnTo>
                  <a:pt x="276872" y="40627"/>
                </a:lnTo>
                <a:lnTo>
                  <a:pt x="255295" y="128295"/>
                </a:lnTo>
                <a:lnTo>
                  <a:pt x="234950" y="217195"/>
                </a:lnTo>
                <a:lnTo>
                  <a:pt x="215900" y="308622"/>
                </a:lnTo>
                <a:lnTo>
                  <a:pt x="198145" y="400050"/>
                </a:lnTo>
                <a:lnTo>
                  <a:pt x="180327" y="494004"/>
                </a:lnTo>
                <a:lnTo>
                  <a:pt x="162572" y="589254"/>
                </a:lnTo>
                <a:lnTo>
                  <a:pt x="146050" y="684504"/>
                </a:lnTo>
                <a:lnTo>
                  <a:pt x="130822" y="782345"/>
                </a:lnTo>
                <a:lnTo>
                  <a:pt x="116827" y="880122"/>
                </a:lnTo>
                <a:lnTo>
                  <a:pt x="102895" y="979195"/>
                </a:lnTo>
                <a:lnTo>
                  <a:pt x="90195" y="1079500"/>
                </a:lnTo>
                <a:lnTo>
                  <a:pt x="77495" y="1181100"/>
                </a:lnTo>
                <a:lnTo>
                  <a:pt x="66027" y="1282700"/>
                </a:lnTo>
                <a:lnTo>
                  <a:pt x="55918" y="1385595"/>
                </a:lnTo>
                <a:lnTo>
                  <a:pt x="46977" y="1489722"/>
                </a:lnTo>
                <a:lnTo>
                  <a:pt x="38100" y="1593850"/>
                </a:lnTo>
                <a:lnTo>
                  <a:pt x="30518" y="1697977"/>
                </a:lnTo>
                <a:lnTo>
                  <a:pt x="17818" y="1908822"/>
                </a:lnTo>
                <a:lnTo>
                  <a:pt x="12399" y="2021827"/>
                </a:lnTo>
                <a:lnTo>
                  <a:pt x="7645" y="2122195"/>
                </a:lnTo>
                <a:lnTo>
                  <a:pt x="4902" y="2237727"/>
                </a:lnTo>
                <a:lnTo>
                  <a:pt x="2527" y="2335504"/>
                </a:lnTo>
                <a:lnTo>
                  <a:pt x="1218" y="2449804"/>
                </a:lnTo>
                <a:lnTo>
                  <a:pt x="0" y="2550172"/>
                </a:lnTo>
                <a:lnTo>
                  <a:pt x="61" y="2663177"/>
                </a:lnTo>
                <a:lnTo>
                  <a:pt x="1295" y="2764777"/>
                </a:lnTo>
                <a:lnTo>
                  <a:pt x="6350" y="2978150"/>
                </a:lnTo>
                <a:lnTo>
                  <a:pt x="10172" y="3084804"/>
                </a:lnTo>
                <a:lnTo>
                  <a:pt x="15227" y="3191522"/>
                </a:lnTo>
                <a:lnTo>
                  <a:pt x="20345" y="3296945"/>
                </a:lnTo>
                <a:lnTo>
                  <a:pt x="27927" y="3402304"/>
                </a:lnTo>
                <a:lnTo>
                  <a:pt x="34277" y="3507727"/>
                </a:lnTo>
                <a:lnTo>
                  <a:pt x="43218" y="3610622"/>
                </a:lnTo>
                <a:lnTo>
                  <a:pt x="52095" y="3714750"/>
                </a:lnTo>
                <a:lnTo>
                  <a:pt x="62268" y="3817645"/>
                </a:lnTo>
                <a:lnTo>
                  <a:pt x="72377" y="3919245"/>
                </a:lnTo>
                <a:lnTo>
                  <a:pt x="85077" y="4020845"/>
                </a:lnTo>
                <a:lnTo>
                  <a:pt x="96545" y="4121150"/>
                </a:lnTo>
                <a:lnTo>
                  <a:pt x="110477" y="4220222"/>
                </a:lnTo>
                <a:lnTo>
                  <a:pt x="124472" y="4319295"/>
                </a:lnTo>
                <a:lnTo>
                  <a:pt x="139700" y="4415777"/>
                </a:lnTo>
                <a:lnTo>
                  <a:pt x="156222" y="4512322"/>
                </a:lnTo>
                <a:lnTo>
                  <a:pt x="172745" y="4606277"/>
                </a:lnTo>
                <a:lnTo>
                  <a:pt x="190500" y="4700295"/>
                </a:lnTo>
                <a:lnTo>
                  <a:pt x="208318" y="4792954"/>
                </a:lnTo>
                <a:lnTo>
                  <a:pt x="227368" y="4883150"/>
                </a:lnTo>
                <a:lnTo>
                  <a:pt x="246418" y="4972050"/>
                </a:lnTo>
                <a:lnTo>
                  <a:pt x="267995" y="5060950"/>
                </a:lnTo>
                <a:lnTo>
                  <a:pt x="278737" y="5106695"/>
                </a:lnTo>
                <a:lnTo>
                  <a:pt x="324780" y="5106695"/>
                </a:lnTo>
                <a:lnTo>
                  <a:pt x="306095" y="5033022"/>
                </a:lnTo>
                <a:lnTo>
                  <a:pt x="267995" y="4857750"/>
                </a:lnTo>
                <a:lnTo>
                  <a:pt x="248945" y="4767554"/>
                </a:lnTo>
                <a:lnTo>
                  <a:pt x="232422" y="4676127"/>
                </a:lnTo>
                <a:lnTo>
                  <a:pt x="214668" y="4583404"/>
                </a:lnTo>
                <a:lnTo>
                  <a:pt x="199377" y="4490745"/>
                </a:lnTo>
                <a:lnTo>
                  <a:pt x="182918" y="4395495"/>
                </a:lnTo>
                <a:lnTo>
                  <a:pt x="154927" y="4202404"/>
                </a:lnTo>
                <a:lnTo>
                  <a:pt x="142227" y="4103395"/>
                </a:lnTo>
                <a:lnTo>
                  <a:pt x="130822" y="4004322"/>
                </a:lnTo>
                <a:lnTo>
                  <a:pt x="118122" y="3903954"/>
                </a:lnTo>
                <a:lnTo>
                  <a:pt x="107950" y="3803650"/>
                </a:lnTo>
                <a:lnTo>
                  <a:pt x="99072" y="3702050"/>
                </a:lnTo>
                <a:lnTo>
                  <a:pt x="81318" y="3496322"/>
                </a:lnTo>
                <a:lnTo>
                  <a:pt x="62268" y="3183877"/>
                </a:lnTo>
                <a:lnTo>
                  <a:pt x="54622" y="2973095"/>
                </a:lnTo>
                <a:lnTo>
                  <a:pt x="49568" y="2762250"/>
                </a:lnTo>
                <a:lnTo>
                  <a:pt x="48364" y="2663177"/>
                </a:lnTo>
                <a:lnTo>
                  <a:pt x="48272" y="2550172"/>
                </a:lnTo>
                <a:lnTo>
                  <a:pt x="49583" y="2443454"/>
                </a:lnTo>
                <a:lnTo>
                  <a:pt x="50741" y="2343150"/>
                </a:lnTo>
                <a:lnTo>
                  <a:pt x="50862" y="2335504"/>
                </a:lnTo>
                <a:lnTo>
                  <a:pt x="53421" y="2228850"/>
                </a:lnTo>
                <a:lnTo>
                  <a:pt x="55918" y="2127250"/>
                </a:lnTo>
                <a:lnTo>
                  <a:pt x="60972" y="2021827"/>
                </a:lnTo>
                <a:lnTo>
                  <a:pt x="64795" y="1916404"/>
                </a:lnTo>
                <a:lnTo>
                  <a:pt x="77495" y="1708150"/>
                </a:lnTo>
                <a:lnTo>
                  <a:pt x="85077" y="1604022"/>
                </a:lnTo>
                <a:lnTo>
                  <a:pt x="94018" y="1501127"/>
                </a:lnTo>
                <a:lnTo>
                  <a:pt x="102895" y="1398295"/>
                </a:lnTo>
                <a:lnTo>
                  <a:pt x="113068" y="1297927"/>
                </a:lnTo>
                <a:lnTo>
                  <a:pt x="123177" y="1196327"/>
                </a:lnTo>
                <a:lnTo>
                  <a:pt x="134645" y="1096022"/>
                </a:lnTo>
                <a:lnTo>
                  <a:pt x="147345" y="996950"/>
                </a:lnTo>
                <a:lnTo>
                  <a:pt x="161277" y="899172"/>
                </a:lnTo>
                <a:lnTo>
                  <a:pt x="175272" y="802627"/>
                </a:lnTo>
                <a:lnTo>
                  <a:pt x="190500" y="706145"/>
                </a:lnTo>
                <a:lnTo>
                  <a:pt x="205727" y="610895"/>
                </a:lnTo>
                <a:lnTo>
                  <a:pt x="222250" y="516877"/>
                </a:lnTo>
                <a:lnTo>
                  <a:pt x="238772" y="424154"/>
                </a:lnTo>
                <a:lnTo>
                  <a:pt x="257822" y="334022"/>
                </a:lnTo>
                <a:lnTo>
                  <a:pt x="275577" y="243827"/>
                </a:lnTo>
                <a:lnTo>
                  <a:pt x="295922" y="154927"/>
                </a:lnTo>
                <a:lnTo>
                  <a:pt x="314972" y="68554"/>
                </a:lnTo>
                <a:lnTo>
                  <a:pt x="332359" y="0"/>
                </a:lnTo>
                <a:close/>
              </a:path>
              <a:path w="2889250" h="5106695">
                <a:moveTo>
                  <a:pt x="2610847" y="0"/>
                </a:moveTo>
                <a:lnTo>
                  <a:pt x="2564568" y="0"/>
                </a:lnTo>
                <a:lnTo>
                  <a:pt x="2602268" y="160045"/>
                </a:lnTo>
                <a:lnTo>
                  <a:pt x="2640368" y="337845"/>
                </a:lnTo>
                <a:lnTo>
                  <a:pt x="2656827" y="429272"/>
                </a:lnTo>
                <a:lnTo>
                  <a:pt x="2674645" y="521995"/>
                </a:lnTo>
                <a:lnTo>
                  <a:pt x="2689872" y="614654"/>
                </a:lnTo>
                <a:lnTo>
                  <a:pt x="2705100" y="709904"/>
                </a:lnTo>
                <a:lnTo>
                  <a:pt x="2720327" y="806450"/>
                </a:lnTo>
                <a:lnTo>
                  <a:pt x="2734322" y="902995"/>
                </a:lnTo>
                <a:lnTo>
                  <a:pt x="2747022" y="1002004"/>
                </a:lnTo>
                <a:lnTo>
                  <a:pt x="2758427" y="1101077"/>
                </a:lnTo>
                <a:lnTo>
                  <a:pt x="2769895" y="1201445"/>
                </a:lnTo>
                <a:lnTo>
                  <a:pt x="2781300" y="1301750"/>
                </a:lnTo>
                <a:lnTo>
                  <a:pt x="2790177" y="1403350"/>
                </a:lnTo>
                <a:lnTo>
                  <a:pt x="2799118" y="1506245"/>
                </a:lnTo>
                <a:lnTo>
                  <a:pt x="2807995" y="1609077"/>
                </a:lnTo>
                <a:lnTo>
                  <a:pt x="2820695" y="1817395"/>
                </a:lnTo>
                <a:lnTo>
                  <a:pt x="2830868" y="2026945"/>
                </a:lnTo>
                <a:lnTo>
                  <a:pt x="2834627" y="2132304"/>
                </a:lnTo>
                <a:lnTo>
                  <a:pt x="2837218" y="2237727"/>
                </a:lnTo>
                <a:lnTo>
                  <a:pt x="2839745" y="2343150"/>
                </a:lnTo>
                <a:lnTo>
                  <a:pt x="2840903" y="2443454"/>
                </a:lnTo>
                <a:lnTo>
                  <a:pt x="2840977" y="2555227"/>
                </a:lnTo>
                <a:lnTo>
                  <a:pt x="2839714" y="2663177"/>
                </a:lnTo>
                <a:lnTo>
                  <a:pt x="2838511" y="2762250"/>
                </a:lnTo>
                <a:lnTo>
                  <a:pt x="2838387" y="2769895"/>
                </a:lnTo>
                <a:lnTo>
                  <a:pt x="2833395" y="2978150"/>
                </a:lnTo>
                <a:lnTo>
                  <a:pt x="2828277" y="3083572"/>
                </a:lnTo>
                <a:lnTo>
                  <a:pt x="2824518" y="3188995"/>
                </a:lnTo>
                <a:lnTo>
                  <a:pt x="2811818" y="3397250"/>
                </a:lnTo>
                <a:lnTo>
                  <a:pt x="2804172" y="3501377"/>
                </a:lnTo>
                <a:lnTo>
                  <a:pt x="2786418" y="3707104"/>
                </a:lnTo>
                <a:lnTo>
                  <a:pt x="2776245" y="3807472"/>
                </a:lnTo>
                <a:lnTo>
                  <a:pt x="2764777" y="3909072"/>
                </a:lnTo>
                <a:lnTo>
                  <a:pt x="2753372" y="4009377"/>
                </a:lnTo>
                <a:lnTo>
                  <a:pt x="2740672" y="4108450"/>
                </a:lnTo>
                <a:lnTo>
                  <a:pt x="2727972" y="4206227"/>
                </a:lnTo>
                <a:lnTo>
                  <a:pt x="2713977" y="4304004"/>
                </a:lnTo>
                <a:lnTo>
                  <a:pt x="2683522" y="4494504"/>
                </a:lnTo>
                <a:lnTo>
                  <a:pt x="2667000" y="4588522"/>
                </a:lnTo>
                <a:lnTo>
                  <a:pt x="2649245" y="4681245"/>
                </a:lnTo>
                <a:lnTo>
                  <a:pt x="2631427" y="4771377"/>
                </a:lnTo>
                <a:lnTo>
                  <a:pt x="2613672" y="4861572"/>
                </a:lnTo>
                <a:lnTo>
                  <a:pt x="2593327" y="4950472"/>
                </a:lnTo>
                <a:lnTo>
                  <a:pt x="2574277" y="5036845"/>
                </a:lnTo>
                <a:lnTo>
                  <a:pt x="2556561" y="5106695"/>
                </a:lnTo>
                <a:lnTo>
                  <a:pt x="2601904" y="5106695"/>
                </a:lnTo>
                <a:lnTo>
                  <a:pt x="2612377" y="5064772"/>
                </a:lnTo>
                <a:lnTo>
                  <a:pt x="2634018" y="4977104"/>
                </a:lnTo>
                <a:lnTo>
                  <a:pt x="2654300" y="4888204"/>
                </a:lnTo>
                <a:lnTo>
                  <a:pt x="2673350" y="4796777"/>
                </a:lnTo>
                <a:lnTo>
                  <a:pt x="2691168" y="4705350"/>
                </a:lnTo>
                <a:lnTo>
                  <a:pt x="2708922" y="4611395"/>
                </a:lnTo>
                <a:lnTo>
                  <a:pt x="2726677" y="4516145"/>
                </a:lnTo>
                <a:lnTo>
                  <a:pt x="2743200" y="4420895"/>
                </a:lnTo>
                <a:lnTo>
                  <a:pt x="2758427" y="4323054"/>
                </a:lnTo>
                <a:lnTo>
                  <a:pt x="2772422" y="4225277"/>
                </a:lnTo>
                <a:lnTo>
                  <a:pt x="2786418" y="4126204"/>
                </a:lnTo>
                <a:lnTo>
                  <a:pt x="2799118" y="4025900"/>
                </a:lnTo>
                <a:lnTo>
                  <a:pt x="2810522" y="3924300"/>
                </a:lnTo>
                <a:lnTo>
                  <a:pt x="2823222" y="3822700"/>
                </a:lnTo>
                <a:lnTo>
                  <a:pt x="2832100" y="3719804"/>
                </a:lnTo>
                <a:lnTo>
                  <a:pt x="2842272" y="3615677"/>
                </a:lnTo>
                <a:lnTo>
                  <a:pt x="2851150" y="3511550"/>
                </a:lnTo>
                <a:lnTo>
                  <a:pt x="2858795" y="3407422"/>
                </a:lnTo>
                <a:lnTo>
                  <a:pt x="2871495" y="3196577"/>
                </a:lnTo>
                <a:lnTo>
                  <a:pt x="2876550" y="3089922"/>
                </a:lnTo>
                <a:lnTo>
                  <a:pt x="2884195" y="2876550"/>
                </a:lnTo>
                <a:lnTo>
                  <a:pt x="2886722" y="2769895"/>
                </a:lnTo>
                <a:lnTo>
                  <a:pt x="2888104" y="2655595"/>
                </a:lnTo>
                <a:lnTo>
                  <a:pt x="2889250" y="2555227"/>
                </a:lnTo>
                <a:lnTo>
                  <a:pt x="2889191" y="2443454"/>
                </a:lnTo>
                <a:lnTo>
                  <a:pt x="2888046" y="2343150"/>
                </a:lnTo>
                <a:lnTo>
                  <a:pt x="2887893" y="2335504"/>
                </a:lnTo>
                <a:lnTo>
                  <a:pt x="2885307" y="2228850"/>
                </a:lnTo>
                <a:lnTo>
                  <a:pt x="2882900" y="2127250"/>
                </a:lnTo>
                <a:lnTo>
                  <a:pt x="2879077" y="2020595"/>
                </a:lnTo>
                <a:lnTo>
                  <a:pt x="2874022" y="1913877"/>
                </a:lnTo>
                <a:lnTo>
                  <a:pt x="2868968" y="1808454"/>
                </a:lnTo>
                <a:lnTo>
                  <a:pt x="2861322" y="1703095"/>
                </a:lnTo>
                <a:lnTo>
                  <a:pt x="2853677" y="1598904"/>
                </a:lnTo>
                <a:lnTo>
                  <a:pt x="2846095" y="1494777"/>
                </a:lnTo>
                <a:lnTo>
                  <a:pt x="2837218" y="1390650"/>
                </a:lnTo>
                <a:lnTo>
                  <a:pt x="2827045" y="1287754"/>
                </a:lnTo>
                <a:lnTo>
                  <a:pt x="2815577" y="1186154"/>
                </a:lnTo>
                <a:lnTo>
                  <a:pt x="2804172" y="1084554"/>
                </a:lnTo>
                <a:lnTo>
                  <a:pt x="2791472" y="984250"/>
                </a:lnTo>
                <a:lnTo>
                  <a:pt x="2778772" y="885177"/>
                </a:lnTo>
                <a:lnTo>
                  <a:pt x="2764777" y="786104"/>
                </a:lnTo>
                <a:lnTo>
                  <a:pt x="2749550" y="689622"/>
                </a:lnTo>
                <a:lnTo>
                  <a:pt x="2733027" y="593077"/>
                </a:lnTo>
                <a:lnTo>
                  <a:pt x="2716568" y="499122"/>
                </a:lnTo>
                <a:lnTo>
                  <a:pt x="2698750" y="405104"/>
                </a:lnTo>
                <a:lnTo>
                  <a:pt x="2680995" y="312445"/>
                </a:lnTo>
                <a:lnTo>
                  <a:pt x="2661945" y="222250"/>
                </a:lnTo>
                <a:lnTo>
                  <a:pt x="2642895" y="133350"/>
                </a:lnTo>
                <a:lnTo>
                  <a:pt x="2621318" y="44450"/>
                </a:lnTo>
                <a:lnTo>
                  <a:pt x="2610847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175000" y="0"/>
            <a:ext cx="2792704" cy="5106695"/>
          </a:xfrm>
          <a:custGeom>
            <a:avLst/>
            <a:gdLst/>
            <a:ahLst/>
            <a:cxnLst/>
            <a:rect l="l" t="t" r="r" b="b"/>
            <a:pathLst>
              <a:path w="2792704" h="5106695">
                <a:moveTo>
                  <a:pt x="329507" y="0"/>
                </a:moveTo>
                <a:lnTo>
                  <a:pt x="284086" y="0"/>
                </a:lnTo>
                <a:lnTo>
                  <a:pt x="266700" y="68554"/>
                </a:lnTo>
                <a:lnTo>
                  <a:pt x="247650" y="154927"/>
                </a:lnTo>
                <a:lnTo>
                  <a:pt x="227304" y="243827"/>
                </a:lnTo>
                <a:lnTo>
                  <a:pt x="209550" y="334022"/>
                </a:lnTo>
                <a:lnTo>
                  <a:pt x="190500" y="424154"/>
                </a:lnTo>
                <a:lnTo>
                  <a:pt x="173977" y="516877"/>
                </a:lnTo>
                <a:lnTo>
                  <a:pt x="157454" y="610895"/>
                </a:lnTo>
                <a:lnTo>
                  <a:pt x="142227" y="706145"/>
                </a:lnTo>
                <a:lnTo>
                  <a:pt x="127000" y="802627"/>
                </a:lnTo>
                <a:lnTo>
                  <a:pt x="113004" y="899172"/>
                </a:lnTo>
                <a:lnTo>
                  <a:pt x="99072" y="996950"/>
                </a:lnTo>
                <a:lnTo>
                  <a:pt x="86372" y="1096022"/>
                </a:lnTo>
                <a:lnTo>
                  <a:pt x="74904" y="1196327"/>
                </a:lnTo>
                <a:lnTo>
                  <a:pt x="64795" y="1297927"/>
                </a:lnTo>
                <a:lnTo>
                  <a:pt x="54622" y="1398295"/>
                </a:lnTo>
                <a:lnTo>
                  <a:pt x="45745" y="1501127"/>
                </a:lnTo>
                <a:lnTo>
                  <a:pt x="36804" y="1604022"/>
                </a:lnTo>
                <a:lnTo>
                  <a:pt x="29222" y="1708150"/>
                </a:lnTo>
                <a:lnTo>
                  <a:pt x="16522" y="1916404"/>
                </a:lnTo>
                <a:lnTo>
                  <a:pt x="12700" y="2021827"/>
                </a:lnTo>
                <a:lnTo>
                  <a:pt x="7645" y="2127250"/>
                </a:lnTo>
                <a:lnTo>
                  <a:pt x="4841" y="2241550"/>
                </a:lnTo>
                <a:lnTo>
                  <a:pt x="2527" y="2338095"/>
                </a:lnTo>
                <a:lnTo>
                  <a:pt x="1217" y="2451100"/>
                </a:lnTo>
                <a:lnTo>
                  <a:pt x="0" y="2550172"/>
                </a:lnTo>
                <a:lnTo>
                  <a:pt x="61" y="2660650"/>
                </a:lnTo>
                <a:lnTo>
                  <a:pt x="1295" y="2762250"/>
                </a:lnTo>
                <a:lnTo>
                  <a:pt x="6350" y="2973095"/>
                </a:lnTo>
                <a:lnTo>
                  <a:pt x="13995" y="3183877"/>
                </a:lnTo>
                <a:lnTo>
                  <a:pt x="33045" y="3496322"/>
                </a:lnTo>
                <a:lnTo>
                  <a:pt x="50800" y="3702050"/>
                </a:lnTo>
                <a:lnTo>
                  <a:pt x="59677" y="3803650"/>
                </a:lnTo>
                <a:lnTo>
                  <a:pt x="69850" y="3903954"/>
                </a:lnTo>
                <a:lnTo>
                  <a:pt x="82550" y="4004322"/>
                </a:lnTo>
                <a:lnTo>
                  <a:pt x="93954" y="4103395"/>
                </a:lnTo>
                <a:lnTo>
                  <a:pt x="106654" y="4202404"/>
                </a:lnTo>
                <a:lnTo>
                  <a:pt x="134645" y="4395495"/>
                </a:lnTo>
                <a:lnTo>
                  <a:pt x="151104" y="4490745"/>
                </a:lnTo>
                <a:lnTo>
                  <a:pt x="166395" y="4583404"/>
                </a:lnTo>
                <a:lnTo>
                  <a:pt x="184150" y="4676127"/>
                </a:lnTo>
                <a:lnTo>
                  <a:pt x="200672" y="4767554"/>
                </a:lnTo>
                <a:lnTo>
                  <a:pt x="219722" y="4857750"/>
                </a:lnTo>
                <a:lnTo>
                  <a:pt x="257822" y="5033022"/>
                </a:lnTo>
                <a:lnTo>
                  <a:pt x="276507" y="5106695"/>
                </a:lnTo>
                <a:lnTo>
                  <a:pt x="321891" y="5106695"/>
                </a:lnTo>
                <a:lnTo>
                  <a:pt x="317500" y="5088877"/>
                </a:lnTo>
                <a:lnTo>
                  <a:pt x="297154" y="5005095"/>
                </a:lnTo>
                <a:lnTo>
                  <a:pt x="279400" y="4918722"/>
                </a:lnTo>
                <a:lnTo>
                  <a:pt x="260350" y="4831054"/>
                </a:lnTo>
                <a:lnTo>
                  <a:pt x="242595" y="4742154"/>
                </a:lnTo>
                <a:lnTo>
                  <a:pt x="226072" y="4652022"/>
                </a:lnTo>
                <a:lnTo>
                  <a:pt x="209550" y="4560595"/>
                </a:lnTo>
                <a:lnTo>
                  <a:pt x="193027" y="4467872"/>
                </a:lnTo>
                <a:lnTo>
                  <a:pt x="179095" y="4373854"/>
                </a:lnTo>
                <a:lnTo>
                  <a:pt x="165100" y="4279900"/>
                </a:lnTo>
                <a:lnTo>
                  <a:pt x="151104" y="4183354"/>
                </a:lnTo>
                <a:lnTo>
                  <a:pt x="139700" y="4086872"/>
                </a:lnTo>
                <a:lnTo>
                  <a:pt x="127000" y="3987800"/>
                </a:lnTo>
                <a:lnTo>
                  <a:pt x="116827" y="3890022"/>
                </a:lnTo>
                <a:lnTo>
                  <a:pt x="105422" y="3789654"/>
                </a:lnTo>
                <a:lnTo>
                  <a:pt x="96545" y="3689350"/>
                </a:lnTo>
                <a:lnTo>
                  <a:pt x="88900" y="3587750"/>
                </a:lnTo>
                <a:lnTo>
                  <a:pt x="80022" y="3486150"/>
                </a:lnTo>
                <a:lnTo>
                  <a:pt x="67322" y="3280422"/>
                </a:lnTo>
                <a:lnTo>
                  <a:pt x="62204" y="3177527"/>
                </a:lnTo>
                <a:lnTo>
                  <a:pt x="58445" y="3073400"/>
                </a:lnTo>
                <a:lnTo>
                  <a:pt x="50800" y="2865145"/>
                </a:lnTo>
                <a:lnTo>
                  <a:pt x="49504" y="2759722"/>
                </a:lnTo>
                <a:lnTo>
                  <a:pt x="48332" y="2660650"/>
                </a:lnTo>
                <a:lnTo>
                  <a:pt x="48272" y="2550172"/>
                </a:lnTo>
                <a:lnTo>
                  <a:pt x="49520" y="2444750"/>
                </a:lnTo>
                <a:lnTo>
                  <a:pt x="50737" y="2345677"/>
                </a:lnTo>
                <a:lnTo>
                  <a:pt x="50861" y="2338095"/>
                </a:lnTo>
                <a:lnTo>
                  <a:pt x="53418" y="2232672"/>
                </a:lnTo>
                <a:lnTo>
                  <a:pt x="55854" y="2131072"/>
                </a:lnTo>
                <a:lnTo>
                  <a:pt x="59677" y="2028177"/>
                </a:lnTo>
                <a:lnTo>
                  <a:pt x="64795" y="1924050"/>
                </a:lnTo>
                <a:lnTo>
                  <a:pt x="69850" y="1819922"/>
                </a:lnTo>
                <a:lnTo>
                  <a:pt x="76200" y="1717027"/>
                </a:lnTo>
                <a:lnTo>
                  <a:pt x="83845" y="1615427"/>
                </a:lnTo>
                <a:lnTo>
                  <a:pt x="91427" y="1513827"/>
                </a:lnTo>
                <a:lnTo>
                  <a:pt x="101600" y="1412227"/>
                </a:lnTo>
                <a:lnTo>
                  <a:pt x="110477" y="1311922"/>
                </a:lnTo>
                <a:lnTo>
                  <a:pt x="120650" y="1211554"/>
                </a:lnTo>
                <a:lnTo>
                  <a:pt x="132054" y="1112545"/>
                </a:lnTo>
                <a:lnTo>
                  <a:pt x="144754" y="1014704"/>
                </a:lnTo>
                <a:lnTo>
                  <a:pt x="170154" y="821677"/>
                </a:lnTo>
                <a:lnTo>
                  <a:pt x="185445" y="726427"/>
                </a:lnTo>
                <a:lnTo>
                  <a:pt x="199377" y="632472"/>
                </a:lnTo>
                <a:lnTo>
                  <a:pt x="215900" y="539750"/>
                </a:lnTo>
                <a:lnTo>
                  <a:pt x="232422" y="448322"/>
                </a:lnTo>
                <a:lnTo>
                  <a:pt x="250177" y="359422"/>
                </a:lnTo>
                <a:lnTo>
                  <a:pt x="267995" y="270522"/>
                </a:lnTo>
                <a:lnTo>
                  <a:pt x="287045" y="182854"/>
                </a:lnTo>
                <a:lnTo>
                  <a:pt x="306095" y="97777"/>
                </a:lnTo>
                <a:lnTo>
                  <a:pt x="326377" y="12700"/>
                </a:lnTo>
                <a:lnTo>
                  <a:pt x="329507" y="0"/>
                </a:lnTo>
                <a:close/>
              </a:path>
              <a:path w="2792704" h="5106695">
                <a:moveTo>
                  <a:pt x="2516296" y="0"/>
                </a:moveTo>
                <a:lnTo>
                  <a:pt x="2471145" y="0"/>
                </a:lnTo>
                <a:lnTo>
                  <a:pt x="2475204" y="16522"/>
                </a:lnTo>
                <a:lnTo>
                  <a:pt x="2495550" y="100304"/>
                </a:lnTo>
                <a:lnTo>
                  <a:pt x="2513304" y="186677"/>
                </a:lnTo>
                <a:lnTo>
                  <a:pt x="2532354" y="274345"/>
                </a:lnTo>
                <a:lnTo>
                  <a:pt x="2550172" y="363245"/>
                </a:lnTo>
                <a:lnTo>
                  <a:pt x="2566695" y="453377"/>
                </a:lnTo>
                <a:lnTo>
                  <a:pt x="2583154" y="544804"/>
                </a:lnTo>
                <a:lnTo>
                  <a:pt x="2598445" y="637527"/>
                </a:lnTo>
                <a:lnTo>
                  <a:pt x="2613672" y="731545"/>
                </a:lnTo>
                <a:lnTo>
                  <a:pt x="2627604" y="826795"/>
                </a:lnTo>
                <a:lnTo>
                  <a:pt x="2641600" y="922045"/>
                </a:lnTo>
                <a:lnTo>
                  <a:pt x="2653004" y="1018527"/>
                </a:lnTo>
                <a:lnTo>
                  <a:pt x="2665704" y="1117600"/>
                </a:lnTo>
                <a:lnTo>
                  <a:pt x="2686050" y="1315745"/>
                </a:lnTo>
                <a:lnTo>
                  <a:pt x="2696222" y="1416050"/>
                </a:lnTo>
                <a:lnTo>
                  <a:pt x="2703804" y="1517650"/>
                </a:lnTo>
                <a:lnTo>
                  <a:pt x="2711450" y="1619250"/>
                </a:lnTo>
                <a:lnTo>
                  <a:pt x="2719095" y="1722145"/>
                </a:lnTo>
                <a:lnTo>
                  <a:pt x="2725445" y="1824977"/>
                </a:lnTo>
                <a:lnTo>
                  <a:pt x="2730500" y="1929104"/>
                </a:lnTo>
                <a:lnTo>
                  <a:pt x="2734322" y="2032000"/>
                </a:lnTo>
                <a:lnTo>
                  <a:pt x="2738145" y="2136127"/>
                </a:lnTo>
                <a:lnTo>
                  <a:pt x="2740672" y="2241550"/>
                </a:lnTo>
                <a:lnTo>
                  <a:pt x="2743200" y="2345677"/>
                </a:lnTo>
                <a:lnTo>
                  <a:pt x="2744417" y="2444750"/>
                </a:lnTo>
                <a:lnTo>
                  <a:pt x="2744495" y="2555227"/>
                </a:lnTo>
                <a:lnTo>
                  <a:pt x="2741967" y="2759722"/>
                </a:lnTo>
                <a:lnTo>
                  <a:pt x="2736850" y="2973095"/>
                </a:lnTo>
                <a:lnTo>
                  <a:pt x="2733027" y="3077222"/>
                </a:lnTo>
                <a:lnTo>
                  <a:pt x="2727972" y="3181350"/>
                </a:lnTo>
                <a:lnTo>
                  <a:pt x="2721622" y="3285477"/>
                </a:lnTo>
                <a:lnTo>
                  <a:pt x="2716504" y="3388372"/>
                </a:lnTo>
                <a:lnTo>
                  <a:pt x="2708922" y="3489972"/>
                </a:lnTo>
                <a:lnTo>
                  <a:pt x="2700045" y="3591572"/>
                </a:lnTo>
                <a:lnTo>
                  <a:pt x="2691104" y="3693172"/>
                </a:lnTo>
                <a:lnTo>
                  <a:pt x="2682227" y="3793477"/>
                </a:lnTo>
                <a:lnTo>
                  <a:pt x="2672054" y="3893845"/>
                </a:lnTo>
                <a:lnTo>
                  <a:pt x="2660650" y="3992854"/>
                </a:lnTo>
                <a:lnTo>
                  <a:pt x="2647950" y="4090695"/>
                </a:lnTo>
                <a:lnTo>
                  <a:pt x="2622550" y="4283722"/>
                </a:lnTo>
                <a:lnTo>
                  <a:pt x="2607322" y="4378972"/>
                </a:lnTo>
                <a:lnTo>
                  <a:pt x="2592095" y="4472927"/>
                </a:lnTo>
                <a:lnTo>
                  <a:pt x="2576804" y="4565650"/>
                </a:lnTo>
                <a:lnTo>
                  <a:pt x="2560345" y="4657077"/>
                </a:lnTo>
                <a:lnTo>
                  <a:pt x="2542527" y="4745977"/>
                </a:lnTo>
                <a:lnTo>
                  <a:pt x="2524772" y="4834877"/>
                </a:lnTo>
                <a:lnTo>
                  <a:pt x="2505722" y="4922545"/>
                </a:lnTo>
                <a:lnTo>
                  <a:pt x="2486672" y="5008854"/>
                </a:lnTo>
                <a:lnTo>
                  <a:pt x="2466327" y="5092700"/>
                </a:lnTo>
                <a:lnTo>
                  <a:pt x="2462669" y="5106695"/>
                </a:lnTo>
                <a:lnTo>
                  <a:pt x="2508289" y="5106695"/>
                </a:lnTo>
                <a:lnTo>
                  <a:pt x="2526004" y="5036845"/>
                </a:lnTo>
                <a:lnTo>
                  <a:pt x="2545054" y="4950472"/>
                </a:lnTo>
                <a:lnTo>
                  <a:pt x="2565400" y="4861572"/>
                </a:lnTo>
                <a:lnTo>
                  <a:pt x="2583154" y="4771377"/>
                </a:lnTo>
                <a:lnTo>
                  <a:pt x="2600972" y="4681245"/>
                </a:lnTo>
                <a:lnTo>
                  <a:pt x="2618727" y="4588522"/>
                </a:lnTo>
                <a:lnTo>
                  <a:pt x="2635250" y="4494504"/>
                </a:lnTo>
                <a:lnTo>
                  <a:pt x="2665704" y="4304004"/>
                </a:lnTo>
                <a:lnTo>
                  <a:pt x="2679700" y="4206227"/>
                </a:lnTo>
                <a:lnTo>
                  <a:pt x="2692400" y="4108450"/>
                </a:lnTo>
                <a:lnTo>
                  <a:pt x="2705100" y="4009377"/>
                </a:lnTo>
                <a:lnTo>
                  <a:pt x="2716504" y="3909072"/>
                </a:lnTo>
                <a:lnTo>
                  <a:pt x="2727972" y="3807472"/>
                </a:lnTo>
                <a:lnTo>
                  <a:pt x="2738145" y="3707104"/>
                </a:lnTo>
                <a:lnTo>
                  <a:pt x="2755900" y="3501377"/>
                </a:lnTo>
                <a:lnTo>
                  <a:pt x="2763545" y="3397250"/>
                </a:lnTo>
                <a:lnTo>
                  <a:pt x="2776245" y="3188995"/>
                </a:lnTo>
                <a:lnTo>
                  <a:pt x="2780004" y="3083572"/>
                </a:lnTo>
                <a:lnTo>
                  <a:pt x="2785122" y="2978150"/>
                </a:lnTo>
                <a:lnTo>
                  <a:pt x="2790177" y="2767304"/>
                </a:lnTo>
                <a:lnTo>
                  <a:pt x="2791531" y="2655595"/>
                </a:lnTo>
                <a:lnTo>
                  <a:pt x="2792704" y="2555227"/>
                </a:lnTo>
                <a:lnTo>
                  <a:pt x="2792646" y="2444750"/>
                </a:lnTo>
                <a:lnTo>
                  <a:pt x="2791501" y="2345677"/>
                </a:lnTo>
                <a:lnTo>
                  <a:pt x="2788821" y="2232672"/>
                </a:lnTo>
                <a:lnTo>
                  <a:pt x="2786354" y="2132304"/>
                </a:lnTo>
                <a:lnTo>
                  <a:pt x="2782595" y="2026945"/>
                </a:lnTo>
                <a:lnTo>
                  <a:pt x="2772422" y="1817395"/>
                </a:lnTo>
                <a:lnTo>
                  <a:pt x="2759722" y="1609077"/>
                </a:lnTo>
                <a:lnTo>
                  <a:pt x="2750845" y="1506245"/>
                </a:lnTo>
                <a:lnTo>
                  <a:pt x="2741904" y="1403350"/>
                </a:lnTo>
                <a:lnTo>
                  <a:pt x="2733027" y="1301750"/>
                </a:lnTo>
                <a:lnTo>
                  <a:pt x="2721622" y="1201445"/>
                </a:lnTo>
                <a:lnTo>
                  <a:pt x="2710154" y="1101077"/>
                </a:lnTo>
                <a:lnTo>
                  <a:pt x="2698750" y="1002004"/>
                </a:lnTo>
                <a:lnTo>
                  <a:pt x="2686050" y="902995"/>
                </a:lnTo>
                <a:lnTo>
                  <a:pt x="2672054" y="806450"/>
                </a:lnTo>
                <a:lnTo>
                  <a:pt x="2656827" y="709904"/>
                </a:lnTo>
                <a:lnTo>
                  <a:pt x="2641600" y="614654"/>
                </a:lnTo>
                <a:lnTo>
                  <a:pt x="2626372" y="521995"/>
                </a:lnTo>
                <a:lnTo>
                  <a:pt x="2608554" y="429272"/>
                </a:lnTo>
                <a:lnTo>
                  <a:pt x="2592095" y="337845"/>
                </a:lnTo>
                <a:lnTo>
                  <a:pt x="2553995" y="160045"/>
                </a:lnTo>
                <a:lnTo>
                  <a:pt x="2516296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223272" y="0"/>
            <a:ext cx="2696222" cy="5106695"/>
          </a:xfrm>
          <a:custGeom>
            <a:avLst/>
            <a:gdLst/>
            <a:ahLst/>
            <a:cxnLst/>
            <a:rect l="l" t="t" r="r" b="b"/>
            <a:pathLst>
              <a:path w="2696222" h="5106695">
                <a:moveTo>
                  <a:pt x="326693" y="0"/>
                </a:moveTo>
                <a:lnTo>
                  <a:pt x="281234" y="0"/>
                </a:lnTo>
                <a:lnTo>
                  <a:pt x="278104" y="12700"/>
                </a:lnTo>
                <a:lnTo>
                  <a:pt x="257822" y="97777"/>
                </a:lnTo>
                <a:lnTo>
                  <a:pt x="238772" y="182854"/>
                </a:lnTo>
                <a:lnTo>
                  <a:pt x="219722" y="270522"/>
                </a:lnTo>
                <a:lnTo>
                  <a:pt x="201904" y="359422"/>
                </a:lnTo>
                <a:lnTo>
                  <a:pt x="184150" y="448322"/>
                </a:lnTo>
                <a:lnTo>
                  <a:pt x="167627" y="539750"/>
                </a:lnTo>
                <a:lnTo>
                  <a:pt x="151104" y="632472"/>
                </a:lnTo>
                <a:lnTo>
                  <a:pt x="137172" y="726427"/>
                </a:lnTo>
                <a:lnTo>
                  <a:pt x="121881" y="821677"/>
                </a:lnTo>
                <a:lnTo>
                  <a:pt x="96481" y="1014704"/>
                </a:lnTo>
                <a:lnTo>
                  <a:pt x="83781" y="1112545"/>
                </a:lnTo>
                <a:lnTo>
                  <a:pt x="72377" y="1211554"/>
                </a:lnTo>
                <a:lnTo>
                  <a:pt x="62204" y="1311922"/>
                </a:lnTo>
                <a:lnTo>
                  <a:pt x="53327" y="1412227"/>
                </a:lnTo>
                <a:lnTo>
                  <a:pt x="43154" y="1513827"/>
                </a:lnTo>
                <a:lnTo>
                  <a:pt x="35572" y="1615427"/>
                </a:lnTo>
                <a:lnTo>
                  <a:pt x="27927" y="1717027"/>
                </a:lnTo>
                <a:lnTo>
                  <a:pt x="21577" y="1819922"/>
                </a:lnTo>
                <a:lnTo>
                  <a:pt x="16522" y="1924050"/>
                </a:lnTo>
                <a:lnTo>
                  <a:pt x="11404" y="2028177"/>
                </a:lnTo>
                <a:lnTo>
                  <a:pt x="7581" y="2131072"/>
                </a:lnTo>
                <a:lnTo>
                  <a:pt x="4870" y="2244077"/>
                </a:lnTo>
                <a:lnTo>
                  <a:pt x="2527" y="2340622"/>
                </a:lnTo>
                <a:lnTo>
                  <a:pt x="1172" y="2451100"/>
                </a:lnTo>
                <a:lnTo>
                  <a:pt x="0" y="2550172"/>
                </a:lnTo>
                <a:lnTo>
                  <a:pt x="29" y="2658122"/>
                </a:lnTo>
                <a:lnTo>
                  <a:pt x="1294" y="2764777"/>
                </a:lnTo>
                <a:lnTo>
                  <a:pt x="2527" y="2865145"/>
                </a:lnTo>
                <a:lnTo>
                  <a:pt x="10172" y="3073400"/>
                </a:lnTo>
                <a:lnTo>
                  <a:pt x="13931" y="3177527"/>
                </a:lnTo>
                <a:lnTo>
                  <a:pt x="19050" y="3280422"/>
                </a:lnTo>
                <a:lnTo>
                  <a:pt x="31750" y="3486150"/>
                </a:lnTo>
                <a:lnTo>
                  <a:pt x="40627" y="3587750"/>
                </a:lnTo>
                <a:lnTo>
                  <a:pt x="48272" y="3689350"/>
                </a:lnTo>
                <a:lnTo>
                  <a:pt x="57150" y="3789654"/>
                </a:lnTo>
                <a:lnTo>
                  <a:pt x="68554" y="3890022"/>
                </a:lnTo>
                <a:lnTo>
                  <a:pt x="78727" y="3987800"/>
                </a:lnTo>
                <a:lnTo>
                  <a:pt x="91427" y="4086872"/>
                </a:lnTo>
                <a:lnTo>
                  <a:pt x="102831" y="4183354"/>
                </a:lnTo>
                <a:lnTo>
                  <a:pt x="116827" y="4279900"/>
                </a:lnTo>
                <a:lnTo>
                  <a:pt x="130822" y="4373854"/>
                </a:lnTo>
                <a:lnTo>
                  <a:pt x="144754" y="4467872"/>
                </a:lnTo>
                <a:lnTo>
                  <a:pt x="161277" y="4560595"/>
                </a:lnTo>
                <a:lnTo>
                  <a:pt x="177800" y="4652022"/>
                </a:lnTo>
                <a:lnTo>
                  <a:pt x="194322" y="4742154"/>
                </a:lnTo>
                <a:lnTo>
                  <a:pt x="212077" y="4831054"/>
                </a:lnTo>
                <a:lnTo>
                  <a:pt x="231127" y="4918722"/>
                </a:lnTo>
                <a:lnTo>
                  <a:pt x="248881" y="5005095"/>
                </a:lnTo>
                <a:lnTo>
                  <a:pt x="269227" y="5088877"/>
                </a:lnTo>
                <a:lnTo>
                  <a:pt x="273618" y="5106695"/>
                </a:lnTo>
                <a:lnTo>
                  <a:pt x="318921" y="5106695"/>
                </a:lnTo>
                <a:lnTo>
                  <a:pt x="307327" y="5059654"/>
                </a:lnTo>
                <a:lnTo>
                  <a:pt x="288277" y="4977104"/>
                </a:lnTo>
                <a:lnTo>
                  <a:pt x="269227" y="4892027"/>
                </a:lnTo>
                <a:lnTo>
                  <a:pt x="252704" y="4805654"/>
                </a:lnTo>
                <a:lnTo>
                  <a:pt x="234950" y="4718050"/>
                </a:lnTo>
                <a:lnTo>
                  <a:pt x="218427" y="4629150"/>
                </a:lnTo>
                <a:lnTo>
                  <a:pt x="187972" y="4446295"/>
                </a:lnTo>
                <a:lnTo>
                  <a:pt x="173977" y="4353572"/>
                </a:lnTo>
                <a:lnTo>
                  <a:pt x="159981" y="4259554"/>
                </a:lnTo>
                <a:lnTo>
                  <a:pt x="147281" y="4164304"/>
                </a:lnTo>
                <a:lnTo>
                  <a:pt x="135877" y="4069054"/>
                </a:lnTo>
                <a:lnTo>
                  <a:pt x="124472" y="3971277"/>
                </a:lnTo>
                <a:lnTo>
                  <a:pt x="113004" y="3873500"/>
                </a:lnTo>
                <a:lnTo>
                  <a:pt x="102831" y="3775722"/>
                </a:lnTo>
                <a:lnTo>
                  <a:pt x="95250" y="3675354"/>
                </a:lnTo>
                <a:lnTo>
                  <a:pt x="86372" y="3576345"/>
                </a:lnTo>
                <a:lnTo>
                  <a:pt x="80022" y="3475977"/>
                </a:lnTo>
                <a:lnTo>
                  <a:pt x="72377" y="3374377"/>
                </a:lnTo>
                <a:lnTo>
                  <a:pt x="67322" y="3271545"/>
                </a:lnTo>
                <a:lnTo>
                  <a:pt x="60972" y="3169945"/>
                </a:lnTo>
                <a:lnTo>
                  <a:pt x="53327" y="2964154"/>
                </a:lnTo>
                <a:lnTo>
                  <a:pt x="50800" y="2861322"/>
                </a:lnTo>
                <a:lnTo>
                  <a:pt x="49504" y="2757195"/>
                </a:lnTo>
                <a:lnTo>
                  <a:pt x="48318" y="2658122"/>
                </a:lnTo>
                <a:lnTo>
                  <a:pt x="48287" y="2446045"/>
                </a:lnTo>
                <a:lnTo>
                  <a:pt x="49444" y="2348204"/>
                </a:lnTo>
                <a:lnTo>
                  <a:pt x="49566" y="2340622"/>
                </a:lnTo>
                <a:lnTo>
                  <a:pt x="52031" y="2240254"/>
                </a:lnTo>
                <a:lnTo>
                  <a:pt x="63500" y="1931695"/>
                </a:lnTo>
                <a:lnTo>
                  <a:pt x="69850" y="1828800"/>
                </a:lnTo>
                <a:lnTo>
                  <a:pt x="74904" y="1727200"/>
                </a:lnTo>
                <a:lnTo>
                  <a:pt x="82550" y="1625600"/>
                </a:lnTo>
                <a:lnTo>
                  <a:pt x="90131" y="1525295"/>
                </a:lnTo>
                <a:lnTo>
                  <a:pt x="99072" y="1424927"/>
                </a:lnTo>
                <a:lnTo>
                  <a:pt x="107950" y="1325854"/>
                </a:lnTo>
                <a:lnTo>
                  <a:pt x="118122" y="1226845"/>
                </a:lnTo>
                <a:lnTo>
                  <a:pt x="129527" y="1129004"/>
                </a:lnTo>
                <a:lnTo>
                  <a:pt x="140931" y="1032522"/>
                </a:lnTo>
                <a:lnTo>
                  <a:pt x="153631" y="935977"/>
                </a:lnTo>
                <a:lnTo>
                  <a:pt x="166331" y="842022"/>
                </a:lnTo>
                <a:lnTo>
                  <a:pt x="180327" y="748004"/>
                </a:lnTo>
                <a:lnTo>
                  <a:pt x="194322" y="655345"/>
                </a:lnTo>
                <a:lnTo>
                  <a:pt x="209550" y="563854"/>
                </a:lnTo>
                <a:lnTo>
                  <a:pt x="226072" y="472427"/>
                </a:lnTo>
                <a:lnTo>
                  <a:pt x="242531" y="383527"/>
                </a:lnTo>
                <a:lnTo>
                  <a:pt x="260350" y="295922"/>
                </a:lnTo>
                <a:lnTo>
                  <a:pt x="278104" y="210845"/>
                </a:lnTo>
                <a:lnTo>
                  <a:pt x="297154" y="125704"/>
                </a:lnTo>
                <a:lnTo>
                  <a:pt x="316204" y="41922"/>
                </a:lnTo>
                <a:lnTo>
                  <a:pt x="326693" y="0"/>
                </a:lnTo>
                <a:close/>
              </a:path>
              <a:path w="2696222" h="5106695">
                <a:moveTo>
                  <a:pt x="2422872" y="0"/>
                </a:moveTo>
                <a:lnTo>
                  <a:pt x="2377592" y="0"/>
                </a:lnTo>
                <a:lnTo>
                  <a:pt x="2388831" y="45745"/>
                </a:lnTo>
                <a:lnTo>
                  <a:pt x="2407881" y="128295"/>
                </a:lnTo>
                <a:lnTo>
                  <a:pt x="2425700" y="213372"/>
                </a:lnTo>
                <a:lnTo>
                  <a:pt x="2443454" y="299745"/>
                </a:lnTo>
                <a:lnTo>
                  <a:pt x="2461272" y="387350"/>
                </a:lnTo>
                <a:lnTo>
                  <a:pt x="2477731" y="476250"/>
                </a:lnTo>
                <a:lnTo>
                  <a:pt x="2493022" y="567677"/>
                </a:lnTo>
                <a:lnTo>
                  <a:pt x="2508250" y="659104"/>
                </a:lnTo>
                <a:lnTo>
                  <a:pt x="2522181" y="751827"/>
                </a:lnTo>
                <a:lnTo>
                  <a:pt x="2536177" y="845845"/>
                </a:lnTo>
                <a:lnTo>
                  <a:pt x="2548877" y="941095"/>
                </a:lnTo>
                <a:lnTo>
                  <a:pt x="2560281" y="1036345"/>
                </a:lnTo>
                <a:lnTo>
                  <a:pt x="2571750" y="1134122"/>
                </a:lnTo>
                <a:lnTo>
                  <a:pt x="2581922" y="1231900"/>
                </a:lnTo>
                <a:lnTo>
                  <a:pt x="2592031" y="1329677"/>
                </a:lnTo>
                <a:lnTo>
                  <a:pt x="2600972" y="1430045"/>
                </a:lnTo>
                <a:lnTo>
                  <a:pt x="2609850" y="1529054"/>
                </a:lnTo>
                <a:lnTo>
                  <a:pt x="2616200" y="1630654"/>
                </a:lnTo>
                <a:lnTo>
                  <a:pt x="2623781" y="1731022"/>
                </a:lnTo>
                <a:lnTo>
                  <a:pt x="2628900" y="1833854"/>
                </a:lnTo>
                <a:lnTo>
                  <a:pt x="2635250" y="1935454"/>
                </a:lnTo>
                <a:lnTo>
                  <a:pt x="2639072" y="2038350"/>
                </a:lnTo>
                <a:lnTo>
                  <a:pt x="2644127" y="2244077"/>
                </a:lnTo>
                <a:lnTo>
                  <a:pt x="2646654" y="2348204"/>
                </a:lnTo>
                <a:lnTo>
                  <a:pt x="2647886" y="2446045"/>
                </a:lnTo>
                <a:lnTo>
                  <a:pt x="2647950" y="2555227"/>
                </a:lnTo>
                <a:lnTo>
                  <a:pt x="2646702" y="2654300"/>
                </a:lnTo>
                <a:lnTo>
                  <a:pt x="2646592" y="2764777"/>
                </a:lnTo>
                <a:lnTo>
                  <a:pt x="2644127" y="2865145"/>
                </a:lnTo>
                <a:lnTo>
                  <a:pt x="2640304" y="2967977"/>
                </a:lnTo>
                <a:lnTo>
                  <a:pt x="2636433" y="3073400"/>
                </a:lnTo>
                <a:lnTo>
                  <a:pt x="2632722" y="3173704"/>
                </a:lnTo>
                <a:lnTo>
                  <a:pt x="2626372" y="3276600"/>
                </a:lnTo>
                <a:lnTo>
                  <a:pt x="2613672" y="3479800"/>
                </a:lnTo>
                <a:lnTo>
                  <a:pt x="2606027" y="3580104"/>
                </a:lnTo>
                <a:lnTo>
                  <a:pt x="2597150" y="3680472"/>
                </a:lnTo>
                <a:lnTo>
                  <a:pt x="2588272" y="3779545"/>
                </a:lnTo>
                <a:lnTo>
                  <a:pt x="2578100" y="3878554"/>
                </a:lnTo>
                <a:lnTo>
                  <a:pt x="2566631" y="3976395"/>
                </a:lnTo>
                <a:lnTo>
                  <a:pt x="2555227" y="4072877"/>
                </a:lnTo>
                <a:lnTo>
                  <a:pt x="2542527" y="4169422"/>
                </a:lnTo>
                <a:lnTo>
                  <a:pt x="2529827" y="4263377"/>
                </a:lnTo>
                <a:lnTo>
                  <a:pt x="2515831" y="4357395"/>
                </a:lnTo>
                <a:lnTo>
                  <a:pt x="2501900" y="4450054"/>
                </a:lnTo>
                <a:lnTo>
                  <a:pt x="2485377" y="4541545"/>
                </a:lnTo>
                <a:lnTo>
                  <a:pt x="2470150" y="4632972"/>
                </a:lnTo>
                <a:lnTo>
                  <a:pt x="2453627" y="4721872"/>
                </a:lnTo>
                <a:lnTo>
                  <a:pt x="2435872" y="4809477"/>
                </a:lnTo>
                <a:lnTo>
                  <a:pt x="2418054" y="4895850"/>
                </a:lnTo>
                <a:lnTo>
                  <a:pt x="2379954" y="5063477"/>
                </a:lnTo>
                <a:lnTo>
                  <a:pt x="2369336" y="5106695"/>
                </a:lnTo>
                <a:lnTo>
                  <a:pt x="2414396" y="5106695"/>
                </a:lnTo>
                <a:lnTo>
                  <a:pt x="2438400" y="5008854"/>
                </a:lnTo>
                <a:lnTo>
                  <a:pt x="2457450" y="4922545"/>
                </a:lnTo>
                <a:lnTo>
                  <a:pt x="2476500" y="4834877"/>
                </a:lnTo>
                <a:lnTo>
                  <a:pt x="2494254" y="4745977"/>
                </a:lnTo>
                <a:lnTo>
                  <a:pt x="2512072" y="4657077"/>
                </a:lnTo>
                <a:lnTo>
                  <a:pt x="2528531" y="4565650"/>
                </a:lnTo>
                <a:lnTo>
                  <a:pt x="2543822" y="4472927"/>
                </a:lnTo>
                <a:lnTo>
                  <a:pt x="2559050" y="4378972"/>
                </a:lnTo>
                <a:lnTo>
                  <a:pt x="2574277" y="4283722"/>
                </a:lnTo>
                <a:lnTo>
                  <a:pt x="2599677" y="4090695"/>
                </a:lnTo>
                <a:lnTo>
                  <a:pt x="2612377" y="3992854"/>
                </a:lnTo>
                <a:lnTo>
                  <a:pt x="2623781" y="3893845"/>
                </a:lnTo>
                <a:lnTo>
                  <a:pt x="2633954" y="3793477"/>
                </a:lnTo>
                <a:lnTo>
                  <a:pt x="2642831" y="3693172"/>
                </a:lnTo>
                <a:lnTo>
                  <a:pt x="2651772" y="3591572"/>
                </a:lnTo>
                <a:lnTo>
                  <a:pt x="2660650" y="3489972"/>
                </a:lnTo>
                <a:lnTo>
                  <a:pt x="2668231" y="3388372"/>
                </a:lnTo>
                <a:lnTo>
                  <a:pt x="2673350" y="3285477"/>
                </a:lnTo>
                <a:lnTo>
                  <a:pt x="2679700" y="3181350"/>
                </a:lnTo>
                <a:lnTo>
                  <a:pt x="2684754" y="3077222"/>
                </a:lnTo>
                <a:lnTo>
                  <a:pt x="2688577" y="2973095"/>
                </a:lnTo>
                <a:lnTo>
                  <a:pt x="2693631" y="2764777"/>
                </a:lnTo>
                <a:lnTo>
                  <a:pt x="2696222" y="2555227"/>
                </a:lnTo>
                <a:lnTo>
                  <a:pt x="2696160" y="2446045"/>
                </a:lnTo>
                <a:lnTo>
                  <a:pt x="2694958" y="2348204"/>
                </a:lnTo>
                <a:lnTo>
                  <a:pt x="2694804" y="2340622"/>
                </a:lnTo>
                <a:lnTo>
                  <a:pt x="2692278" y="2236495"/>
                </a:lnTo>
                <a:lnTo>
                  <a:pt x="2689872" y="2136127"/>
                </a:lnTo>
                <a:lnTo>
                  <a:pt x="2686050" y="2032000"/>
                </a:lnTo>
                <a:lnTo>
                  <a:pt x="2682227" y="1929104"/>
                </a:lnTo>
                <a:lnTo>
                  <a:pt x="2677172" y="1824977"/>
                </a:lnTo>
                <a:lnTo>
                  <a:pt x="2670822" y="1722145"/>
                </a:lnTo>
                <a:lnTo>
                  <a:pt x="2663177" y="1619250"/>
                </a:lnTo>
                <a:lnTo>
                  <a:pt x="2655531" y="1517650"/>
                </a:lnTo>
                <a:lnTo>
                  <a:pt x="2647950" y="1416050"/>
                </a:lnTo>
                <a:lnTo>
                  <a:pt x="2637777" y="1315745"/>
                </a:lnTo>
                <a:lnTo>
                  <a:pt x="2617431" y="1117600"/>
                </a:lnTo>
                <a:lnTo>
                  <a:pt x="2604731" y="1018527"/>
                </a:lnTo>
                <a:lnTo>
                  <a:pt x="2593327" y="922045"/>
                </a:lnTo>
                <a:lnTo>
                  <a:pt x="2579331" y="826795"/>
                </a:lnTo>
                <a:lnTo>
                  <a:pt x="2565400" y="731545"/>
                </a:lnTo>
                <a:lnTo>
                  <a:pt x="2550172" y="637527"/>
                </a:lnTo>
                <a:lnTo>
                  <a:pt x="2534881" y="544804"/>
                </a:lnTo>
                <a:lnTo>
                  <a:pt x="2518422" y="453377"/>
                </a:lnTo>
                <a:lnTo>
                  <a:pt x="2501900" y="363245"/>
                </a:lnTo>
                <a:lnTo>
                  <a:pt x="2484081" y="274345"/>
                </a:lnTo>
                <a:lnTo>
                  <a:pt x="2465031" y="186677"/>
                </a:lnTo>
                <a:lnTo>
                  <a:pt x="2447277" y="100304"/>
                </a:lnTo>
                <a:lnTo>
                  <a:pt x="2426931" y="16522"/>
                </a:lnTo>
                <a:lnTo>
                  <a:pt x="2422872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271545" y="0"/>
            <a:ext cx="2599677" cy="5106695"/>
          </a:xfrm>
          <a:custGeom>
            <a:avLst/>
            <a:gdLst/>
            <a:ahLst/>
            <a:cxnLst/>
            <a:rect l="l" t="t" r="r" b="b"/>
            <a:pathLst>
              <a:path w="2599677" h="5106695">
                <a:moveTo>
                  <a:pt x="322698" y="0"/>
                </a:moveTo>
                <a:lnTo>
                  <a:pt x="278420" y="0"/>
                </a:lnTo>
                <a:lnTo>
                  <a:pt x="267931" y="41922"/>
                </a:lnTo>
                <a:lnTo>
                  <a:pt x="248881" y="125704"/>
                </a:lnTo>
                <a:lnTo>
                  <a:pt x="229831" y="210845"/>
                </a:lnTo>
                <a:lnTo>
                  <a:pt x="212077" y="295922"/>
                </a:lnTo>
                <a:lnTo>
                  <a:pt x="194259" y="383527"/>
                </a:lnTo>
                <a:lnTo>
                  <a:pt x="177800" y="472427"/>
                </a:lnTo>
                <a:lnTo>
                  <a:pt x="161277" y="563854"/>
                </a:lnTo>
                <a:lnTo>
                  <a:pt x="146050" y="655345"/>
                </a:lnTo>
                <a:lnTo>
                  <a:pt x="132054" y="748004"/>
                </a:lnTo>
                <a:lnTo>
                  <a:pt x="118059" y="842022"/>
                </a:lnTo>
                <a:lnTo>
                  <a:pt x="105359" y="935977"/>
                </a:lnTo>
                <a:lnTo>
                  <a:pt x="92659" y="1032522"/>
                </a:lnTo>
                <a:lnTo>
                  <a:pt x="81254" y="1129004"/>
                </a:lnTo>
                <a:lnTo>
                  <a:pt x="69850" y="1226845"/>
                </a:lnTo>
                <a:lnTo>
                  <a:pt x="59677" y="1325854"/>
                </a:lnTo>
                <a:lnTo>
                  <a:pt x="50800" y="1424927"/>
                </a:lnTo>
                <a:lnTo>
                  <a:pt x="41859" y="1525295"/>
                </a:lnTo>
                <a:lnTo>
                  <a:pt x="34277" y="1625600"/>
                </a:lnTo>
                <a:lnTo>
                  <a:pt x="26631" y="1727200"/>
                </a:lnTo>
                <a:lnTo>
                  <a:pt x="21577" y="1828800"/>
                </a:lnTo>
                <a:lnTo>
                  <a:pt x="15227" y="1931695"/>
                </a:lnTo>
                <a:lnTo>
                  <a:pt x="3759" y="2240254"/>
                </a:lnTo>
                <a:lnTo>
                  <a:pt x="1231" y="2343150"/>
                </a:lnTo>
                <a:lnTo>
                  <a:pt x="0" y="2447277"/>
                </a:lnTo>
                <a:lnTo>
                  <a:pt x="45" y="2658122"/>
                </a:lnTo>
                <a:lnTo>
                  <a:pt x="1294" y="2762250"/>
                </a:lnTo>
                <a:lnTo>
                  <a:pt x="2527" y="2861322"/>
                </a:lnTo>
                <a:lnTo>
                  <a:pt x="5054" y="2964154"/>
                </a:lnTo>
                <a:lnTo>
                  <a:pt x="12700" y="3169945"/>
                </a:lnTo>
                <a:lnTo>
                  <a:pt x="19050" y="3271545"/>
                </a:lnTo>
                <a:lnTo>
                  <a:pt x="24104" y="3374377"/>
                </a:lnTo>
                <a:lnTo>
                  <a:pt x="31750" y="3475977"/>
                </a:lnTo>
                <a:lnTo>
                  <a:pt x="38100" y="3576345"/>
                </a:lnTo>
                <a:lnTo>
                  <a:pt x="46977" y="3675354"/>
                </a:lnTo>
                <a:lnTo>
                  <a:pt x="54559" y="3775722"/>
                </a:lnTo>
                <a:lnTo>
                  <a:pt x="64731" y="3873500"/>
                </a:lnTo>
                <a:lnTo>
                  <a:pt x="76200" y="3971277"/>
                </a:lnTo>
                <a:lnTo>
                  <a:pt x="87604" y="4069054"/>
                </a:lnTo>
                <a:lnTo>
                  <a:pt x="99009" y="4164304"/>
                </a:lnTo>
                <a:lnTo>
                  <a:pt x="111709" y="4259554"/>
                </a:lnTo>
                <a:lnTo>
                  <a:pt x="125704" y="4353572"/>
                </a:lnTo>
                <a:lnTo>
                  <a:pt x="139700" y="4446295"/>
                </a:lnTo>
                <a:lnTo>
                  <a:pt x="170154" y="4629150"/>
                </a:lnTo>
                <a:lnTo>
                  <a:pt x="186677" y="4718050"/>
                </a:lnTo>
                <a:lnTo>
                  <a:pt x="204431" y="4805654"/>
                </a:lnTo>
                <a:lnTo>
                  <a:pt x="220954" y="4892027"/>
                </a:lnTo>
                <a:lnTo>
                  <a:pt x="240004" y="4977104"/>
                </a:lnTo>
                <a:lnTo>
                  <a:pt x="259054" y="5059654"/>
                </a:lnTo>
                <a:lnTo>
                  <a:pt x="270648" y="5106695"/>
                </a:lnTo>
                <a:lnTo>
                  <a:pt x="316234" y="5106695"/>
                </a:lnTo>
                <a:lnTo>
                  <a:pt x="297154" y="5030495"/>
                </a:lnTo>
                <a:lnTo>
                  <a:pt x="279400" y="4949177"/>
                </a:lnTo>
                <a:lnTo>
                  <a:pt x="261581" y="4864100"/>
                </a:lnTo>
                <a:lnTo>
                  <a:pt x="243827" y="4779022"/>
                </a:lnTo>
                <a:lnTo>
                  <a:pt x="228600" y="4692650"/>
                </a:lnTo>
                <a:lnTo>
                  <a:pt x="212077" y="4605045"/>
                </a:lnTo>
                <a:lnTo>
                  <a:pt x="196850" y="4514850"/>
                </a:lnTo>
                <a:lnTo>
                  <a:pt x="182854" y="4424654"/>
                </a:lnTo>
                <a:lnTo>
                  <a:pt x="168859" y="4333227"/>
                </a:lnTo>
                <a:lnTo>
                  <a:pt x="156159" y="4239272"/>
                </a:lnTo>
                <a:lnTo>
                  <a:pt x="143459" y="4146550"/>
                </a:lnTo>
                <a:lnTo>
                  <a:pt x="132054" y="4051300"/>
                </a:lnTo>
                <a:lnTo>
                  <a:pt x="120650" y="3954754"/>
                </a:lnTo>
                <a:lnTo>
                  <a:pt x="110477" y="3858272"/>
                </a:lnTo>
                <a:lnTo>
                  <a:pt x="101600" y="3761727"/>
                </a:lnTo>
                <a:lnTo>
                  <a:pt x="92659" y="3662654"/>
                </a:lnTo>
                <a:lnTo>
                  <a:pt x="85077" y="3563645"/>
                </a:lnTo>
                <a:lnTo>
                  <a:pt x="77431" y="3464572"/>
                </a:lnTo>
                <a:lnTo>
                  <a:pt x="71081" y="3364204"/>
                </a:lnTo>
                <a:lnTo>
                  <a:pt x="60909" y="3162300"/>
                </a:lnTo>
                <a:lnTo>
                  <a:pt x="57150" y="3061995"/>
                </a:lnTo>
                <a:lnTo>
                  <a:pt x="53327" y="2959100"/>
                </a:lnTo>
                <a:lnTo>
                  <a:pt x="50800" y="2857500"/>
                </a:lnTo>
                <a:lnTo>
                  <a:pt x="48274" y="2658122"/>
                </a:lnTo>
                <a:lnTo>
                  <a:pt x="48225" y="2447277"/>
                </a:lnTo>
                <a:lnTo>
                  <a:pt x="49456" y="2349500"/>
                </a:lnTo>
                <a:lnTo>
                  <a:pt x="49567" y="2343150"/>
                </a:lnTo>
                <a:lnTo>
                  <a:pt x="52125" y="2240254"/>
                </a:lnTo>
                <a:lnTo>
                  <a:pt x="54559" y="2141245"/>
                </a:lnTo>
                <a:lnTo>
                  <a:pt x="58381" y="2039645"/>
                </a:lnTo>
                <a:lnTo>
                  <a:pt x="68554" y="1837677"/>
                </a:lnTo>
                <a:lnTo>
                  <a:pt x="74904" y="1736077"/>
                </a:lnTo>
                <a:lnTo>
                  <a:pt x="81254" y="1637004"/>
                </a:lnTo>
                <a:lnTo>
                  <a:pt x="88900" y="1536700"/>
                </a:lnTo>
                <a:lnTo>
                  <a:pt x="96481" y="1437627"/>
                </a:lnTo>
                <a:lnTo>
                  <a:pt x="105359" y="1339850"/>
                </a:lnTo>
                <a:lnTo>
                  <a:pt x="115531" y="1242072"/>
                </a:lnTo>
                <a:lnTo>
                  <a:pt x="125704" y="1145527"/>
                </a:lnTo>
                <a:lnTo>
                  <a:pt x="137109" y="1050277"/>
                </a:lnTo>
                <a:lnTo>
                  <a:pt x="148577" y="955027"/>
                </a:lnTo>
                <a:lnTo>
                  <a:pt x="161277" y="861072"/>
                </a:lnTo>
                <a:lnTo>
                  <a:pt x="175209" y="768350"/>
                </a:lnTo>
                <a:lnTo>
                  <a:pt x="189204" y="676922"/>
                </a:lnTo>
                <a:lnTo>
                  <a:pt x="219659" y="496595"/>
                </a:lnTo>
                <a:lnTo>
                  <a:pt x="234950" y="408927"/>
                </a:lnTo>
                <a:lnTo>
                  <a:pt x="252704" y="322554"/>
                </a:lnTo>
                <a:lnTo>
                  <a:pt x="269227" y="237477"/>
                </a:lnTo>
                <a:lnTo>
                  <a:pt x="288277" y="153695"/>
                </a:lnTo>
                <a:lnTo>
                  <a:pt x="306031" y="71145"/>
                </a:lnTo>
                <a:lnTo>
                  <a:pt x="322698" y="0"/>
                </a:lnTo>
                <a:close/>
              </a:path>
              <a:path w="2599677" h="5106695">
                <a:moveTo>
                  <a:pt x="2329319" y="0"/>
                </a:moveTo>
                <a:lnTo>
                  <a:pt x="2283762" y="0"/>
                </a:lnTo>
                <a:lnTo>
                  <a:pt x="2302459" y="74904"/>
                </a:lnTo>
                <a:lnTo>
                  <a:pt x="2320277" y="157454"/>
                </a:lnTo>
                <a:lnTo>
                  <a:pt x="2338031" y="241300"/>
                </a:lnTo>
                <a:lnTo>
                  <a:pt x="2355850" y="326377"/>
                </a:lnTo>
                <a:lnTo>
                  <a:pt x="2371077" y="412750"/>
                </a:lnTo>
                <a:lnTo>
                  <a:pt x="2387600" y="500354"/>
                </a:lnTo>
                <a:lnTo>
                  <a:pt x="2402827" y="590550"/>
                </a:lnTo>
                <a:lnTo>
                  <a:pt x="2416759" y="680745"/>
                </a:lnTo>
                <a:lnTo>
                  <a:pt x="2430754" y="772172"/>
                </a:lnTo>
                <a:lnTo>
                  <a:pt x="2443454" y="866127"/>
                </a:lnTo>
                <a:lnTo>
                  <a:pt x="2456154" y="958850"/>
                </a:lnTo>
                <a:lnTo>
                  <a:pt x="2467559" y="1054100"/>
                </a:lnTo>
                <a:lnTo>
                  <a:pt x="2498077" y="1343672"/>
                </a:lnTo>
                <a:lnTo>
                  <a:pt x="2506954" y="1442745"/>
                </a:lnTo>
                <a:lnTo>
                  <a:pt x="2514600" y="1541754"/>
                </a:lnTo>
                <a:lnTo>
                  <a:pt x="2522181" y="1640827"/>
                </a:lnTo>
                <a:lnTo>
                  <a:pt x="2528531" y="1741195"/>
                </a:lnTo>
                <a:lnTo>
                  <a:pt x="2533650" y="1841500"/>
                </a:lnTo>
                <a:lnTo>
                  <a:pt x="2538704" y="1943100"/>
                </a:lnTo>
                <a:lnTo>
                  <a:pt x="2546350" y="2146300"/>
                </a:lnTo>
                <a:lnTo>
                  <a:pt x="2547581" y="2247900"/>
                </a:lnTo>
                <a:lnTo>
                  <a:pt x="2550109" y="2349500"/>
                </a:lnTo>
                <a:lnTo>
                  <a:pt x="2551340" y="2447277"/>
                </a:lnTo>
                <a:lnTo>
                  <a:pt x="2551404" y="2555227"/>
                </a:lnTo>
                <a:lnTo>
                  <a:pt x="2550157" y="2653004"/>
                </a:lnTo>
                <a:lnTo>
                  <a:pt x="2550047" y="2762250"/>
                </a:lnTo>
                <a:lnTo>
                  <a:pt x="2547517" y="2865145"/>
                </a:lnTo>
                <a:lnTo>
                  <a:pt x="2545054" y="2964154"/>
                </a:lnTo>
                <a:lnTo>
                  <a:pt x="2541231" y="3065754"/>
                </a:lnTo>
                <a:lnTo>
                  <a:pt x="2536177" y="3167354"/>
                </a:lnTo>
                <a:lnTo>
                  <a:pt x="2531059" y="3267722"/>
                </a:lnTo>
                <a:lnTo>
                  <a:pt x="2524709" y="3369322"/>
                </a:lnTo>
                <a:lnTo>
                  <a:pt x="2518359" y="3468395"/>
                </a:lnTo>
                <a:lnTo>
                  <a:pt x="2510777" y="3568700"/>
                </a:lnTo>
                <a:lnTo>
                  <a:pt x="2503131" y="3667772"/>
                </a:lnTo>
                <a:lnTo>
                  <a:pt x="2494254" y="3765550"/>
                </a:lnTo>
                <a:lnTo>
                  <a:pt x="2484081" y="3863327"/>
                </a:lnTo>
                <a:lnTo>
                  <a:pt x="2473909" y="3959872"/>
                </a:lnTo>
                <a:lnTo>
                  <a:pt x="2462504" y="4055122"/>
                </a:lnTo>
                <a:lnTo>
                  <a:pt x="2449804" y="4150372"/>
                </a:lnTo>
                <a:lnTo>
                  <a:pt x="2437104" y="4244327"/>
                </a:lnTo>
                <a:lnTo>
                  <a:pt x="2424404" y="4337050"/>
                </a:lnTo>
                <a:lnTo>
                  <a:pt x="2410409" y="4428477"/>
                </a:lnTo>
                <a:lnTo>
                  <a:pt x="2379954" y="4608804"/>
                </a:lnTo>
                <a:lnTo>
                  <a:pt x="2364727" y="4696472"/>
                </a:lnTo>
                <a:lnTo>
                  <a:pt x="2346909" y="4782845"/>
                </a:lnTo>
                <a:lnTo>
                  <a:pt x="2330450" y="4867922"/>
                </a:lnTo>
                <a:lnTo>
                  <a:pt x="2311400" y="4951704"/>
                </a:lnTo>
                <a:lnTo>
                  <a:pt x="2293581" y="5034254"/>
                </a:lnTo>
                <a:lnTo>
                  <a:pt x="2275514" y="5106695"/>
                </a:lnTo>
                <a:lnTo>
                  <a:pt x="2321063" y="5106695"/>
                </a:lnTo>
                <a:lnTo>
                  <a:pt x="2331681" y="5063477"/>
                </a:lnTo>
                <a:lnTo>
                  <a:pt x="2369781" y="4895850"/>
                </a:lnTo>
                <a:lnTo>
                  <a:pt x="2387600" y="4809477"/>
                </a:lnTo>
                <a:lnTo>
                  <a:pt x="2405354" y="4721872"/>
                </a:lnTo>
                <a:lnTo>
                  <a:pt x="2421877" y="4632972"/>
                </a:lnTo>
                <a:lnTo>
                  <a:pt x="2437104" y="4541545"/>
                </a:lnTo>
                <a:lnTo>
                  <a:pt x="2453627" y="4450054"/>
                </a:lnTo>
                <a:lnTo>
                  <a:pt x="2467559" y="4357395"/>
                </a:lnTo>
                <a:lnTo>
                  <a:pt x="2481554" y="4263377"/>
                </a:lnTo>
                <a:lnTo>
                  <a:pt x="2494254" y="4169422"/>
                </a:lnTo>
                <a:lnTo>
                  <a:pt x="2506954" y="4072877"/>
                </a:lnTo>
                <a:lnTo>
                  <a:pt x="2518359" y="3976395"/>
                </a:lnTo>
                <a:lnTo>
                  <a:pt x="2529827" y="3878554"/>
                </a:lnTo>
                <a:lnTo>
                  <a:pt x="2540000" y="3779545"/>
                </a:lnTo>
                <a:lnTo>
                  <a:pt x="2548877" y="3680472"/>
                </a:lnTo>
                <a:lnTo>
                  <a:pt x="2557754" y="3580104"/>
                </a:lnTo>
                <a:lnTo>
                  <a:pt x="2565400" y="3479800"/>
                </a:lnTo>
                <a:lnTo>
                  <a:pt x="2578100" y="3276600"/>
                </a:lnTo>
                <a:lnTo>
                  <a:pt x="2584450" y="3173704"/>
                </a:lnTo>
                <a:lnTo>
                  <a:pt x="2588209" y="3072104"/>
                </a:lnTo>
                <a:lnTo>
                  <a:pt x="2592031" y="2967977"/>
                </a:lnTo>
                <a:lnTo>
                  <a:pt x="2595854" y="2865145"/>
                </a:lnTo>
                <a:lnTo>
                  <a:pt x="2598381" y="2762250"/>
                </a:lnTo>
                <a:lnTo>
                  <a:pt x="2598446" y="2653004"/>
                </a:lnTo>
                <a:lnTo>
                  <a:pt x="2599677" y="2555227"/>
                </a:lnTo>
                <a:lnTo>
                  <a:pt x="2599629" y="2447277"/>
                </a:lnTo>
                <a:lnTo>
                  <a:pt x="2598398" y="2349500"/>
                </a:lnTo>
                <a:lnTo>
                  <a:pt x="2595760" y="2240254"/>
                </a:lnTo>
                <a:lnTo>
                  <a:pt x="2590800" y="2038350"/>
                </a:lnTo>
                <a:lnTo>
                  <a:pt x="2586977" y="1935454"/>
                </a:lnTo>
                <a:lnTo>
                  <a:pt x="2580627" y="1833854"/>
                </a:lnTo>
                <a:lnTo>
                  <a:pt x="2575509" y="1731022"/>
                </a:lnTo>
                <a:lnTo>
                  <a:pt x="2567927" y="1630654"/>
                </a:lnTo>
                <a:lnTo>
                  <a:pt x="2561577" y="1529054"/>
                </a:lnTo>
                <a:lnTo>
                  <a:pt x="2552700" y="1430045"/>
                </a:lnTo>
                <a:lnTo>
                  <a:pt x="2543759" y="1329677"/>
                </a:lnTo>
                <a:lnTo>
                  <a:pt x="2533650" y="1231900"/>
                </a:lnTo>
                <a:lnTo>
                  <a:pt x="2523477" y="1134122"/>
                </a:lnTo>
                <a:lnTo>
                  <a:pt x="2512009" y="1036345"/>
                </a:lnTo>
                <a:lnTo>
                  <a:pt x="2500604" y="941095"/>
                </a:lnTo>
                <a:lnTo>
                  <a:pt x="2487904" y="845845"/>
                </a:lnTo>
                <a:lnTo>
                  <a:pt x="2473909" y="751827"/>
                </a:lnTo>
                <a:lnTo>
                  <a:pt x="2459977" y="659104"/>
                </a:lnTo>
                <a:lnTo>
                  <a:pt x="2444750" y="567677"/>
                </a:lnTo>
                <a:lnTo>
                  <a:pt x="2429459" y="476250"/>
                </a:lnTo>
                <a:lnTo>
                  <a:pt x="2413000" y="387350"/>
                </a:lnTo>
                <a:lnTo>
                  <a:pt x="2395181" y="299745"/>
                </a:lnTo>
                <a:lnTo>
                  <a:pt x="2377427" y="213372"/>
                </a:lnTo>
                <a:lnTo>
                  <a:pt x="2359609" y="128295"/>
                </a:lnTo>
                <a:lnTo>
                  <a:pt x="2340559" y="45745"/>
                </a:lnTo>
                <a:lnTo>
                  <a:pt x="2329319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319754" y="0"/>
            <a:ext cx="2503195" cy="5106695"/>
          </a:xfrm>
          <a:custGeom>
            <a:avLst/>
            <a:gdLst/>
            <a:ahLst/>
            <a:cxnLst/>
            <a:rect l="l" t="t" r="r" b="b"/>
            <a:pathLst>
              <a:path w="2503195" h="5106695">
                <a:moveTo>
                  <a:pt x="319974" y="0"/>
                </a:moveTo>
                <a:lnTo>
                  <a:pt x="274489" y="0"/>
                </a:lnTo>
                <a:lnTo>
                  <a:pt x="257822" y="71145"/>
                </a:lnTo>
                <a:lnTo>
                  <a:pt x="240068" y="153695"/>
                </a:lnTo>
                <a:lnTo>
                  <a:pt x="221018" y="237477"/>
                </a:lnTo>
                <a:lnTo>
                  <a:pt x="204495" y="322554"/>
                </a:lnTo>
                <a:lnTo>
                  <a:pt x="186740" y="408927"/>
                </a:lnTo>
                <a:lnTo>
                  <a:pt x="171450" y="496595"/>
                </a:lnTo>
                <a:lnTo>
                  <a:pt x="140995" y="676922"/>
                </a:lnTo>
                <a:lnTo>
                  <a:pt x="127000" y="768350"/>
                </a:lnTo>
                <a:lnTo>
                  <a:pt x="113068" y="861072"/>
                </a:lnTo>
                <a:lnTo>
                  <a:pt x="100368" y="955027"/>
                </a:lnTo>
                <a:lnTo>
                  <a:pt x="88900" y="1050277"/>
                </a:lnTo>
                <a:lnTo>
                  <a:pt x="77495" y="1145527"/>
                </a:lnTo>
                <a:lnTo>
                  <a:pt x="67322" y="1242072"/>
                </a:lnTo>
                <a:lnTo>
                  <a:pt x="57150" y="1339850"/>
                </a:lnTo>
                <a:lnTo>
                  <a:pt x="48272" y="1437627"/>
                </a:lnTo>
                <a:lnTo>
                  <a:pt x="40690" y="1536700"/>
                </a:lnTo>
                <a:lnTo>
                  <a:pt x="33045" y="1637004"/>
                </a:lnTo>
                <a:lnTo>
                  <a:pt x="26695" y="1736077"/>
                </a:lnTo>
                <a:lnTo>
                  <a:pt x="20345" y="1837677"/>
                </a:lnTo>
                <a:lnTo>
                  <a:pt x="10172" y="2039645"/>
                </a:lnTo>
                <a:lnTo>
                  <a:pt x="6350" y="2141245"/>
                </a:lnTo>
                <a:lnTo>
                  <a:pt x="3632" y="2251722"/>
                </a:lnTo>
                <a:lnTo>
                  <a:pt x="1295" y="2345677"/>
                </a:lnTo>
                <a:lnTo>
                  <a:pt x="0" y="2448572"/>
                </a:lnTo>
                <a:lnTo>
                  <a:pt x="48" y="2656827"/>
                </a:lnTo>
                <a:lnTo>
                  <a:pt x="2590" y="2857500"/>
                </a:lnTo>
                <a:lnTo>
                  <a:pt x="5118" y="2959100"/>
                </a:lnTo>
                <a:lnTo>
                  <a:pt x="8940" y="3061995"/>
                </a:lnTo>
                <a:lnTo>
                  <a:pt x="12700" y="3162300"/>
                </a:lnTo>
                <a:lnTo>
                  <a:pt x="22872" y="3364204"/>
                </a:lnTo>
                <a:lnTo>
                  <a:pt x="29222" y="3464572"/>
                </a:lnTo>
                <a:lnTo>
                  <a:pt x="36868" y="3563645"/>
                </a:lnTo>
                <a:lnTo>
                  <a:pt x="44450" y="3662654"/>
                </a:lnTo>
                <a:lnTo>
                  <a:pt x="53390" y="3761727"/>
                </a:lnTo>
                <a:lnTo>
                  <a:pt x="62268" y="3858272"/>
                </a:lnTo>
                <a:lnTo>
                  <a:pt x="72440" y="3954754"/>
                </a:lnTo>
                <a:lnTo>
                  <a:pt x="83845" y="4051300"/>
                </a:lnTo>
                <a:lnTo>
                  <a:pt x="95250" y="4146550"/>
                </a:lnTo>
                <a:lnTo>
                  <a:pt x="107950" y="4239272"/>
                </a:lnTo>
                <a:lnTo>
                  <a:pt x="120650" y="4333227"/>
                </a:lnTo>
                <a:lnTo>
                  <a:pt x="134645" y="4424654"/>
                </a:lnTo>
                <a:lnTo>
                  <a:pt x="148640" y="4514850"/>
                </a:lnTo>
                <a:lnTo>
                  <a:pt x="163868" y="4605045"/>
                </a:lnTo>
                <a:lnTo>
                  <a:pt x="180390" y="4692650"/>
                </a:lnTo>
                <a:lnTo>
                  <a:pt x="195618" y="4779022"/>
                </a:lnTo>
                <a:lnTo>
                  <a:pt x="213372" y="4864100"/>
                </a:lnTo>
                <a:lnTo>
                  <a:pt x="231190" y="4949177"/>
                </a:lnTo>
                <a:lnTo>
                  <a:pt x="248945" y="5030495"/>
                </a:lnTo>
                <a:lnTo>
                  <a:pt x="268025" y="5106695"/>
                </a:lnTo>
                <a:lnTo>
                  <a:pt x="312241" y="5106695"/>
                </a:lnTo>
                <a:lnTo>
                  <a:pt x="306095" y="5081295"/>
                </a:lnTo>
                <a:lnTo>
                  <a:pt x="288340" y="5001272"/>
                </a:lnTo>
                <a:lnTo>
                  <a:pt x="270522" y="4919954"/>
                </a:lnTo>
                <a:lnTo>
                  <a:pt x="252768" y="4837404"/>
                </a:lnTo>
                <a:lnTo>
                  <a:pt x="236245" y="4753622"/>
                </a:lnTo>
                <a:lnTo>
                  <a:pt x="205790" y="4580877"/>
                </a:lnTo>
                <a:lnTo>
                  <a:pt x="177800" y="4403077"/>
                </a:lnTo>
                <a:lnTo>
                  <a:pt x="163868" y="4311650"/>
                </a:lnTo>
                <a:lnTo>
                  <a:pt x="151168" y="4220222"/>
                </a:lnTo>
                <a:lnTo>
                  <a:pt x="139700" y="4127500"/>
                </a:lnTo>
                <a:lnTo>
                  <a:pt x="128295" y="4033545"/>
                </a:lnTo>
                <a:lnTo>
                  <a:pt x="118122" y="3939527"/>
                </a:lnTo>
                <a:lnTo>
                  <a:pt x="107950" y="3843045"/>
                </a:lnTo>
                <a:lnTo>
                  <a:pt x="99072" y="3746500"/>
                </a:lnTo>
                <a:lnTo>
                  <a:pt x="91490" y="3649954"/>
                </a:lnTo>
                <a:lnTo>
                  <a:pt x="76200" y="3454400"/>
                </a:lnTo>
                <a:lnTo>
                  <a:pt x="69850" y="3355327"/>
                </a:lnTo>
                <a:lnTo>
                  <a:pt x="64795" y="3255022"/>
                </a:lnTo>
                <a:lnTo>
                  <a:pt x="59740" y="3155950"/>
                </a:lnTo>
                <a:lnTo>
                  <a:pt x="57150" y="3055645"/>
                </a:lnTo>
                <a:lnTo>
                  <a:pt x="53390" y="2955277"/>
                </a:lnTo>
                <a:lnTo>
                  <a:pt x="50800" y="2853677"/>
                </a:lnTo>
                <a:lnTo>
                  <a:pt x="49568" y="2753372"/>
                </a:lnTo>
                <a:lnTo>
                  <a:pt x="48337" y="2656827"/>
                </a:lnTo>
                <a:lnTo>
                  <a:pt x="48288" y="2448572"/>
                </a:lnTo>
                <a:lnTo>
                  <a:pt x="49519" y="2352027"/>
                </a:lnTo>
                <a:lnTo>
                  <a:pt x="52159" y="2244077"/>
                </a:lnTo>
                <a:lnTo>
                  <a:pt x="54622" y="2146300"/>
                </a:lnTo>
                <a:lnTo>
                  <a:pt x="62268" y="1945627"/>
                </a:lnTo>
                <a:lnTo>
                  <a:pt x="67322" y="1845322"/>
                </a:lnTo>
                <a:lnTo>
                  <a:pt x="80022" y="1647177"/>
                </a:lnTo>
                <a:lnTo>
                  <a:pt x="86372" y="1549400"/>
                </a:lnTo>
                <a:lnTo>
                  <a:pt x="95250" y="1451622"/>
                </a:lnTo>
                <a:lnTo>
                  <a:pt x="104190" y="1353845"/>
                </a:lnTo>
                <a:lnTo>
                  <a:pt x="113068" y="1257300"/>
                </a:lnTo>
                <a:lnTo>
                  <a:pt x="123240" y="1163345"/>
                </a:lnTo>
                <a:lnTo>
                  <a:pt x="133350" y="1068095"/>
                </a:lnTo>
                <a:lnTo>
                  <a:pt x="146050" y="974077"/>
                </a:lnTo>
                <a:lnTo>
                  <a:pt x="157518" y="881354"/>
                </a:lnTo>
                <a:lnTo>
                  <a:pt x="170218" y="789927"/>
                </a:lnTo>
                <a:lnTo>
                  <a:pt x="184150" y="698500"/>
                </a:lnTo>
                <a:lnTo>
                  <a:pt x="198145" y="609600"/>
                </a:lnTo>
                <a:lnTo>
                  <a:pt x="213372" y="520700"/>
                </a:lnTo>
                <a:lnTo>
                  <a:pt x="228600" y="434327"/>
                </a:lnTo>
                <a:lnTo>
                  <a:pt x="261645" y="264172"/>
                </a:lnTo>
                <a:lnTo>
                  <a:pt x="278168" y="181622"/>
                </a:lnTo>
                <a:lnTo>
                  <a:pt x="295922" y="100304"/>
                </a:lnTo>
                <a:lnTo>
                  <a:pt x="314972" y="20345"/>
                </a:lnTo>
                <a:lnTo>
                  <a:pt x="319974" y="0"/>
                </a:lnTo>
                <a:close/>
              </a:path>
              <a:path w="2503195" h="5106695">
                <a:moveTo>
                  <a:pt x="2235553" y="0"/>
                </a:moveTo>
                <a:lnTo>
                  <a:pt x="2191267" y="0"/>
                </a:lnTo>
                <a:lnTo>
                  <a:pt x="2197100" y="24104"/>
                </a:lnTo>
                <a:lnTo>
                  <a:pt x="2214918" y="104127"/>
                </a:lnTo>
                <a:lnTo>
                  <a:pt x="2232672" y="185445"/>
                </a:lnTo>
                <a:lnTo>
                  <a:pt x="2249195" y="267995"/>
                </a:lnTo>
                <a:lnTo>
                  <a:pt x="2266950" y="353072"/>
                </a:lnTo>
                <a:lnTo>
                  <a:pt x="2282240" y="438150"/>
                </a:lnTo>
                <a:lnTo>
                  <a:pt x="2297468" y="524522"/>
                </a:lnTo>
                <a:lnTo>
                  <a:pt x="2311400" y="613422"/>
                </a:lnTo>
                <a:lnTo>
                  <a:pt x="2325395" y="702322"/>
                </a:lnTo>
                <a:lnTo>
                  <a:pt x="2339390" y="793750"/>
                </a:lnTo>
                <a:lnTo>
                  <a:pt x="2350795" y="885177"/>
                </a:lnTo>
                <a:lnTo>
                  <a:pt x="2363495" y="977900"/>
                </a:lnTo>
                <a:lnTo>
                  <a:pt x="2374900" y="1071854"/>
                </a:lnTo>
                <a:lnTo>
                  <a:pt x="2385072" y="1165872"/>
                </a:lnTo>
                <a:lnTo>
                  <a:pt x="2393950" y="1262354"/>
                </a:lnTo>
                <a:lnTo>
                  <a:pt x="2404122" y="1358900"/>
                </a:lnTo>
                <a:lnTo>
                  <a:pt x="2411768" y="1455445"/>
                </a:lnTo>
                <a:lnTo>
                  <a:pt x="2419350" y="1553222"/>
                </a:lnTo>
                <a:lnTo>
                  <a:pt x="2425700" y="1652295"/>
                </a:lnTo>
                <a:lnTo>
                  <a:pt x="2432050" y="1750072"/>
                </a:lnTo>
                <a:lnTo>
                  <a:pt x="2437168" y="1850377"/>
                </a:lnTo>
                <a:lnTo>
                  <a:pt x="2442222" y="1950745"/>
                </a:lnTo>
                <a:lnTo>
                  <a:pt x="2446045" y="2049754"/>
                </a:lnTo>
                <a:lnTo>
                  <a:pt x="2449868" y="2150122"/>
                </a:lnTo>
                <a:lnTo>
                  <a:pt x="2452395" y="2251722"/>
                </a:lnTo>
                <a:lnTo>
                  <a:pt x="2453690" y="2352027"/>
                </a:lnTo>
                <a:lnTo>
                  <a:pt x="2454861" y="2448572"/>
                </a:lnTo>
                <a:lnTo>
                  <a:pt x="2454907" y="2656827"/>
                </a:lnTo>
                <a:lnTo>
                  <a:pt x="2453737" y="2753372"/>
                </a:lnTo>
                <a:lnTo>
                  <a:pt x="2453626" y="2759722"/>
                </a:lnTo>
                <a:lnTo>
                  <a:pt x="2451005" y="2862554"/>
                </a:lnTo>
                <a:lnTo>
                  <a:pt x="2448572" y="2959100"/>
                </a:lnTo>
                <a:lnTo>
                  <a:pt x="2444652" y="3061995"/>
                </a:lnTo>
                <a:lnTo>
                  <a:pt x="2440990" y="3159772"/>
                </a:lnTo>
                <a:lnTo>
                  <a:pt x="2435872" y="3260077"/>
                </a:lnTo>
                <a:lnTo>
                  <a:pt x="2423172" y="3458222"/>
                </a:lnTo>
                <a:lnTo>
                  <a:pt x="2415590" y="3556000"/>
                </a:lnTo>
                <a:lnTo>
                  <a:pt x="2407945" y="3653777"/>
                </a:lnTo>
                <a:lnTo>
                  <a:pt x="2399068" y="3751554"/>
                </a:lnTo>
                <a:lnTo>
                  <a:pt x="2390190" y="3848100"/>
                </a:lnTo>
                <a:lnTo>
                  <a:pt x="2380018" y="3943350"/>
                </a:lnTo>
                <a:lnTo>
                  <a:pt x="2369845" y="4037304"/>
                </a:lnTo>
                <a:lnTo>
                  <a:pt x="2357145" y="4131322"/>
                </a:lnTo>
                <a:lnTo>
                  <a:pt x="2345740" y="4224045"/>
                </a:lnTo>
                <a:lnTo>
                  <a:pt x="2333040" y="4315472"/>
                </a:lnTo>
                <a:lnTo>
                  <a:pt x="2319045" y="4406900"/>
                </a:lnTo>
                <a:lnTo>
                  <a:pt x="2305050" y="4495800"/>
                </a:lnTo>
                <a:lnTo>
                  <a:pt x="2289822" y="4584700"/>
                </a:lnTo>
                <a:lnTo>
                  <a:pt x="2274595" y="4671072"/>
                </a:lnTo>
                <a:lnTo>
                  <a:pt x="2241550" y="4841227"/>
                </a:lnTo>
                <a:lnTo>
                  <a:pt x="2225090" y="4923777"/>
                </a:lnTo>
                <a:lnTo>
                  <a:pt x="2206040" y="5005095"/>
                </a:lnTo>
                <a:lnTo>
                  <a:pt x="2188222" y="5085054"/>
                </a:lnTo>
                <a:lnTo>
                  <a:pt x="2182902" y="5106695"/>
                </a:lnTo>
                <a:lnTo>
                  <a:pt x="2227304" y="5106695"/>
                </a:lnTo>
                <a:lnTo>
                  <a:pt x="2245372" y="5034254"/>
                </a:lnTo>
                <a:lnTo>
                  <a:pt x="2263190" y="4951704"/>
                </a:lnTo>
                <a:lnTo>
                  <a:pt x="2282240" y="4867922"/>
                </a:lnTo>
                <a:lnTo>
                  <a:pt x="2298700" y="4782845"/>
                </a:lnTo>
                <a:lnTo>
                  <a:pt x="2316518" y="4696472"/>
                </a:lnTo>
                <a:lnTo>
                  <a:pt x="2331745" y="4608804"/>
                </a:lnTo>
                <a:lnTo>
                  <a:pt x="2362200" y="4428477"/>
                </a:lnTo>
                <a:lnTo>
                  <a:pt x="2376195" y="4337050"/>
                </a:lnTo>
                <a:lnTo>
                  <a:pt x="2388895" y="4244327"/>
                </a:lnTo>
                <a:lnTo>
                  <a:pt x="2401595" y="4150372"/>
                </a:lnTo>
                <a:lnTo>
                  <a:pt x="2414295" y="4055122"/>
                </a:lnTo>
                <a:lnTo>
                  <a:pt x="2425700" y="3959872"/>
                </a:lnTo>
                <a:lnTo>
                  <a:pt x="2435872" y="3863327"/>
                </a:lnTo>
                <a:lnTo>
                  <a:pt x="2446045" y="3765550"/>
                </a:lnTo>
                <a:lnTo>
                  <a:pt x="2454922" y="3667772"/>
                </a:lnTo>
                <a:lnTo>
                  <a:pt x="2462568" y="3568700"/>
                </a:lnTo>
                <a:lnTo>
                  <a:pt x="2470150" y="3468395"/>
                </a:lnTo>
                <a:lnTo>
                  <a:pt x="2476500" y="3369322"/>
                </a:lnTo>
                <a:lnTo>
                  <a:pt x="2482850" y="3267722"/>
                </a:lnTo>
                <a:lnTo>
                  <a:pt x="2488345" y="3159772"/>
                </a:lnTo>
                <a:lnTo>
                  <a:pt x="2493022" y="3065754"/>
                </a:lnTo>
                <a:lnTo>
                  <a:pt x="2496845" y="2964154"/>
                </a:lnTo>
                <a:lnTo>
                  <a:pt x="2499590" y="2853677"/>
                </a:lnTo>
                <a:lnTo>
                  <a:pt x="2501900" y="2759722"/>
                </a:lnTo>
                <a:lnTo>
                  <a:pt x="2501964" y="2651772"/>
                </a:lnTo>
                <a:lnTo>
                  <a:pt x="2503195" y="2555227"/>
                </a:lnTo>
                <a:lnTo>
                  <a:pt x="2503147" y="2448572"/>
                </a:lnTo>
                <a:lnTo>
                  <a:pt x="2501931" y="2352027"/>
                </a:lnTo>
                <a:lnTo>
                  <a:pt x="2501804" y="2345677"/>
                </a:lnTo>
                <a:lnTo>
                  <a:pt x="2499467" y="2251722"/>
                </a:lnTo>
                <a:lnTo>
                  <a:pt x="2499356" y="2246604"/>
                </a:lnTo>
                <a:lnTo>
                  <a:pt x="2498140" y="2146300"/>
                </a:lnTo>
                <a:lnTo>
                  <a:pt x="2490495" y="1943100"/>
                </a:lnTo>
                <a:lnTo>
                  <a:pt x="2485440" y="1841500"/>
                </a:lnTo>
                <a:lnTo>
                  <a:pt x="2480322" y="1741195"/>
                </a:lnTo>
                <a:lnTo>
                  <a:pt x="2473972" y="1640827"/>
                </a:lnTo>
                <a:lnTo>
                  <a:pt x="2466390" y="1541754"/>
                </a:lnTo>
                <a:lnTo>
                  <a:pt x="2458745" y="1442745"/>
                </a:lnTo>
                <a:lnTo>
                  <a:pt x="2449868" y="1343672"/>
                </a:lnTo>
                <a:lnTo>
                  <a:pt x="2419350" y="1054100"/>
                </a:lnTo>
                <a:lnTo>
                  <a:pt x="2407945" y="958850"/>
                </a:lnTo>
                <a:lnTo>
                  <a:pt x="2395245" y="866127"/>
                </a:lnTo>
                <a:lnTo>
                  <a:pt x="2382545" y="772172"/>
                </a:lnTo>
                <a:lnTo>
                  <a:pt x="2368550" y="680745"/>
                </a:lnTo>
                <a:lnTo>
                  <a:pt x="2354618" y="590550"/>
                </a:lnTo>
                <a:lnTo>
                  <a:pt x="2339390" y="500354"/>
                </a:lnTo>
                <a:lnTo>
                  <a:pt x="2322868" y="412750"/>
                </a:lnTo>
                <a:lnTo>
                  <a:pt x="2307640" y="326377"/>
                </a:lnTo>
                <a:lnTo>
                  <a:pt x="2289822" y="241300"/>
                </a:lnTo>
                <a:lnTo>
                  <a:pt x="2272068" y="157454"/>
                </a:lnTo>
                <a:lnTo>
                  <a:pt x="2254250" y="74904"/>
                </a:lnTo>
                <a:lnTo>
                  <a:pt x="2235553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368027" y="0"/>
            <a:ext cx="2406650" cy="5106695"/>
          </a:xfrm>
          <a:custGeom>
            <a:avLst/>
            <a:gdLst/>
            <a:ahLst/>
            <a:cxnLst/>
            <a:rect l="l" t="t" r="r" b="b"/>
            <a:pathLst>
              <a:path w="2406650" h="5106695">
                <a:moveTo>
                  <a:pt x="316480" y="0"/>
                </a:moveTo>
                <a:lnTo>
                  <a:pt x="271701" y="0"/>
                </a:lnTo>
                <a:lnTo>
                  <a:pt x="266700" y="20345"/>
                </a:lnTo>
                <a:lnTo>
                  <a:pt x="247650" y="100304"/>
                </a:lnTo>
                <a:lnTo>
                  <a:pt x="229895" y="181622"/>
                </a:lnTo>
                <a:lnTo>
                  <a:pt x="213372" y="264172"/>
                </a:lnTo>
                <a:lnTo>
                  <a:pt x="180327" y="434327"/>
                </a:lnTo>
                <a:lnTo>
                  <a:pt x="165100" y="520700"/>
                </a:lnTo>
                <a:lnTo>
                  <a:pt x="149872" y="609600"/>
                </a:lnTo>
                <a:lnTo>
                  <a:pt x="135877" y="698500"/>
                </a:lnTo>
                <a:lnTo>
                  <a:pt x="121945" y="789927"/>
                </a:lnTo>
                <a:lnTo>
                  <a:pt x="109245" y="881354"/>
                </a:lnTo>
                <a:lnTo>
                  <a:pt x="97777" y="974077"/>
                </a:lnTo>
                <a:lnTo>
                  <a:pt x="85077" y="1068095"/>
                </a:lnTo>
                <a:lnTo>
                  <a:pt x="74968" y="1163345"/>
                </a:lnTo>
                <a:lnTo>
                  <a:pt x="64795" y="1257300"/>
                </a:lnTo>
                <a:lnTo>
                  <a:pt x="55918" y="1353845"/>
                </a:lnTo>
                <a:lnTo>
                  <a:pt x="46977" y="1451622"/>
                </a:lnTo>
                <a:lnTo>
                  <a:pt x="38100" y="1549400"/>
                </a:lnTo>
                <a:lnTo>
                  <a:pt x="31750" y="1647177"/>
                </a:lnTo>
                <a:lnTo>
                  <a:pt x="19050" y="1845322"/>
                </a:lnTo>
                <a:lnTo>
                  <a:pt x="13995" y="1945627"/>
                </a:lnTo>
                <a:lnTo>
                  <a:pt x="6350" y="2146300"/>
                </a:lnTo>
                <a:lnTo>
                  <a:pt x="3600" y="2255545"/>
                </a:lnTo>
                <a:lnTo>
                  <a:pt x="1295" y="2348204"/>
                </a:lnTo>
                <a:lnTo>
                  <a:pt x="0" y="2449804"/>
                </a:lnTo>
                <a:lnTo>
                  <a:pt x="48" y="2655595"/>
                </a:lnTo>
                <a:lnTo>
                  <a:pt x="1342" y="2757195"/>
                </a:lnTo>
                <a:lnTo>
                  <a:pt x="2480" y="2849854"/>
                </a:lnTo>
                <a:lnTo>
                  <a:pt x="2560" y="2854972"/>
                </a:lnTo>
                <a:lnTo>
                  <a:pt x="5118" y="2955277"/>
                </a:lnTo>
                <a:lnTo>
                  <a:pt x="8877" y="3055645"/>
                </a:lnTo>
                <a:lnTo>
                  <a:pt x="11468" y="3155950"/>
                </a:lnTo>
                <a:lnTo>
                  <a:pt x="16522" y="3255022"/>
                </a:lnTo>
                <a:lnTo>
                  <a:pt x="21577" y="3355327"/>
                </a:lnTo>
                <a:lnTo>
                  <a:pt x="27927" y="3454400"/>
                </a:lnTo>
                <a:lnTo>
                  <a:pt x="43218" y="3649954"/>
                </a:lnTo>
                <a:lnTo>
                  <a:pt x="50800" y="3746500"/>
                </a:lnTo>
                <a:lnTo>
                  <a:pt x="59677" y="3843045"/>
                </a:lnTo>
                <a:lnTo>
                  <a:pt x="69850" y="3939527"/>
                </a:lnTo>
                <a:lnTo>
                  <a:pt x="80022" y="4033545"/>
                </a:lnTo>
                <a:lnTo>
                  <a:pt x="91427" y="4127500"/>
                </a:lnTo>
                <a:lnTo>
                  <a:pt x="102895" y="4220222"/>
                </a:lnTo>
                <a:lnTo>
                  <a:pt x="115595" y="4311650"/>
                </a:lnTo>
                <a:lnTo>
                  <a:pt x="129527" y="4403077"/>
                </a:lnTo>
                <a:lnTo>
                  <a:pt x="157518" y="4580877"/>
                </a:lnTo>
                <a:lnTo>
                  <a:pt x="187972" y="4753622"/>
                </a:lnTo>
                <a:lnTo>
                  <a:pt x="204495" y="4837404"/>
                </a:lnTo>
                <a:lnTo>
                  <a:pt x="222250" y="4919954"/>
                </a:lnTo>
                <a:lnTo>
                  <a:pt x="240068" y="5001272"/>
                </a:lnTo>
                <a:lnTo>
                  <a:pt x="257822" y="5081295"/>
                </a:lnTo>
                <a:lnTo>
                  <a:pt x="263968" y="5106695"/>
                </a:lnTo>
                <a:lnTo>
                  <a:pt x="308447" y="5106695"/>
                </a:lnTo>
                <a:lnTo>
                  <a:pt x="295922" y="5052072"/>
                </a:lnTo>
                <a:lnTo>
                  <a:pt x="278168" y="4973345"/>
                </a:lnTo>
                <a:lnTo>
                  <a:pt x="245122" y="4810772"/>
                </a:lnTo>
                <a:lnTo>
                  <a:pt x="228600" y="4726927"/>
                </a:lnTo>
                <a:lnTo>
                  <a:pt x="213372" y="4641850"/>
                </a:lnTo>
                <a:lnTo>
                  <a:pt x="199377" y="4556772"/>
                </a:lnTo>
                <a:lnTo>
                  <a:pt x="185445" y="4469104"/>
                </a:lnTo>
                <a:lnTo>
                  <a:pt x="171450" y="4380204"/>
                </a:lnTo>
                <a:lnTo>
                  <a:pt x="160045" y="4291304"/>
                </a:lnTo>
                <a:lnTo>
                  <a:pt x="147345" y="4199877"/>
                </a:lnTo>
                <a:lnTo>
                  <a:pt x="135877" y="4108450"/>
                </a:lnTo>
                <a:lnTo>
                  <a:pt x="125768" y="4015727"/>
                </a:lnTo>
                <a:lnTo>
                  <a:pt x="115595" y="3923004"/>
                </a:lnTo>
                <a:lnTo>
                  <a:pt x="105422" y="3827754"/>
                </a:lnTo>
                <a:lnTo>
                  <a:pt x="97777" y="3733800"/>
                </a:lnTo>
                <a:lnTo>
                  <a:pt x="88900" y="3637254"/>
                </a:lnTo>
                <a:lnTo>
                  <a:pt x="81318" y="3540772"/>
                </a:lnTo>
                <a:lnTo>
                  <a:pt x="74968" y="3442995"/>
                </a:lnTo>
                <a:lnTo>
                  <a:pt x="69850" y="3346450"/>
                </a:lnTo>
                <a:lnTo>
                  <a:pt x="64795" y="3247377"/>
                </a:lnTo>
                <a:lnTo>
                  <a:pt x="59677" y="3148304"/>
                </a:lnTo>
                <a:lnTo>
                  <a:pt x="55918" y="3049295"/>
                </a:lnTo>
                <a:lnTo>
                  <a:pt x="53327" y="2950222"/>
                </a:lnTo>
                <a:lnTo>
                  <a:pt x="50800" y="2849854"/>
                </a:lnTo>
                <a:lnTo>
                  <a:pt x="49568" y="2750845"/>
                </a:lnTo>
                <a:lnTo>
                  <a:pt x="48338" y="2655595"/>
                </a:lnTo>
                <a:lnTo>
                  <a:pt x="48289" y="2449804"/>
                </a:lnTo>
                <a:lnTo>
                  <a:pt x="49519" y="2354554"/>
                </a:lnTo>
                <a:lnTo>
                  <a:pt x="52192" y="2246604"/>
                </a:lnTo>
                <a:lnTo>
                  <a:pt x="57150" y="2052345"/>
                </a:lnTo>
                <a:lnTo>
                  <a:pt x="62268" y="1953272"/>
                </a:lnTo>
                <a:lnTo>
                  <a:pt x="67322" y="1854200"/>
                </a:lnTo>
                <a:lnTo>
                  <a:pt x="72377" y="1756422"/>
                </a:lnTo>
                <a:lnTo>
                  <a:pt x="85077" y="1560804"/>
                </a:lnTo>
                <a:lnTo>
                  <a:pt x="92722" y="1464322"/>
                </a:lnTo>
                <a:lnTo>
                  <a:pt x="110477" y="1273822"/>
                </a:lnTo>
                <a:lnTo>
                  <a:pt x="130822" y="1085850"/>
                </a:lnTo>
                <a:lnTo>
                  <a:pt x="140995" y="993127"/>
                </a:lnTo>
                <a:lnTo>
                  <a:pt x="153695" y="901700"/>
                </a:lnTo>
                <a:lnTo>
                  <a:pt x="165100" y="810272"/>
                </a:lnTo>
                <a:lnTo>
                  <a:pt x="177800" y="721372"/>
                </a:lnTo>
                <a:lnTo>
                  <a:pt x="191795" y="632472"/>
                </a:lnTo>
                <a:lnTo>
                  <a:pt x="207022" y="544804"/>
                </a:lnTo>
                <a:lnTo>
                  <a:pt x="221018" y="459727"/>
                </a:lnTo>
                <a:lnTo>
                  <a:pt x="236245" y="374650"/>
                </a:lnTo>
                <a:lnTo>
                  <a:pt x="252768" y="292100"/>
                </a:lnTo>
                <a:lnTo>
                  <a:pt x="269227" y="209550"/>
                </a:lnTo>
                <a:lnTo>
                  <a:pt x="287045" y="129527"/>
                </a:lnTo>
                <a:lnTo>
                  <a:pt x="304800" y="50800"/>
                </a:lnTo>
                <a:lnTo>
                  <a:pt x="316480" y="0"/>
                </a:lnTo>
                <a:close/>
              </a:path>
              <a:path w="2406650" h="5106695">
                <a:moveTo>
                  <a:pt x="2142994" y="0"/>
                </a:moveTo>
                <a:lnTo>
                  <a:pt x="2098499" y="0"/>
                </a:lnTo>
                <a:lnTo>
                  <a:pt x="2110727" y="53327"/>
                </a:lnTo>
                <a:lnTo>
                  <a:pt x="2128545" y="132054"/>
                </a:lnTo>
                <a:lnTo>
                  <a:pt x="2145068" y="213372"/>
                </a:lnTo>
                <a:lnTo>
                  <a:pt x="2161527" y="294627"/>
                </a:lnTo>
                <a:lnTo>
                  <a:pt x="2178050" y="378472"/>
                </a:lnTo>
                <a:lnTo>
                  <a:pt x="2192045" y="463550"/>
                </a:lnTo>
                <a:lnTo>
                  <a:pt x="2207272" y="548627"/>
                </a:lnTo>
                <a:lnTo>
                  <a:pt x="2221268" y="636295"/>
                </a:lnTo>
                <a:lnTo>
                  <a:pt x="2235200" y="725195"/>
                </a:lnTo>
                <a:lnTo>
                  <a:pt x="2246668" y="814095"/>
                </a:lnTo>
                <a:lnTo>
                  <a:pt x="2259368" y="905522"/>
                </a:lnTo>
                <a:lnTo>
                  <a:pt x="2270772" y="996950"/>
                </a:lnTo>
                <a:lnTo>
                  <a:pt x="2291118" y="1182395"/>
                </a:lnTo>
                <a:lnTo>
                  <a:pt x="2308872" y="1372895"/>
                </a:lnTo>
                <a:lnTo>
                  <a:pt x="2316518" y="1468145"/>
                </a:lnTo>
                <a:lnTo>
                  <a:pt x="2324100" y="1564627"/>
                </a:lnTo>
                <a:lnTo>
                  <a:pt x="2331745" y="1662404"/>
                </a:lnTo>
                <a:lnTo>
                  <a:pt x="2336800" y="1760245"/>
                </a:lnTo>
                <a:lnTo>
                  <a:pt x="2341918" y="1858022"/>
                </a:lnTo>
                <a:lnTo>
                  <a:pt x="2346972" y="1957095"/>
                </a:lnTo>
                <a:lnTo>
                  <a:pt x="2350795" y="2056104"/>
                </a:lnTo>
                <a:lnTo>
                  <a:pt x="2353322" y="2155177"/>
                </a:lnTo>
                <a:lnTo>
                  <a:pt x="2355850" y="2255545"/>
                </a:lnTo>
                <a:lnTo>
                  <a:pt x="2357145" y="2354554"/>
                </a:lnTo>
                <a:lnTo>
                  <a:pt x="2358314" y="2449804"/>
                </a:lnTo>
                <a:lnTo>
                  <a:pt x="2358377" y="2655595"/>
                </a:lnTo>
                <a:lnTo>
                  <a:pt x="2357192" y="2750845"/>
                </a:lnTo>
                <a:lnTo>
                  <a:pt x="2354518" y="2858795"/>
                </a:lnTo>
                <a:lnTo>
                  <a:pt x="2352027" y="2954045"/>
                </a:lnTo>
                <a:lnTo>
                  <a:pt x="2348168" y="3055645"/>
                </a:lnTo>
                <a:lnTo>
                  <a:pt x="2344445" y="3152127"/>
                </a:lnTo>
                <a:lnTo>
                  <a:pt x="2334272" y="3348977"/>
                </a:lnTo>
                <a:lnTo>
                  <a:pt x="2321572" y="3544595"/>
                </a:lnTo>
                <a:lnTo>
                  <a:pt x="2313927" y="3641077"/>
                </a:lnTo>
                <a:lnTo>
                  <a:pt x="2296172" y="3831577"/>
                </a:lnTo>
                <a:lnTo>
                  <a:pt x="2275827" y="4019550"/>
                </a:lnTo>
                <a:lnTo>
                  <a:pt x="2264422" y="4112272"/>
                </a:lnTo>
                <a:lnTo>
                  <a:pt x="2253018" y="4203700"/>
                </a:lnTo>
                <a:lnTo>
                  <a:pt x="2241550" y="4295127"/>
                </a:lnTo>
                <a:lnTo>
                  <a:pt x="2227618" y="4384027"/>
                </a:lnTo>
                <a:lnTo>
                  <a:pt x="2214918" y="4472927"/>
                </a:lnTo>
                <a:lnTo>
                  <a:pt x="2199627" y="4560595"/>
                </a:lnTo>
                <a:lnTo>
                  <a:pt x="2185695" y="4645672"/>
                </a:lnTo>
                <a:lnTo>
                  <a:pt x="2170468" y="4730750"/>
                </a:lnTo>
                <a:lnTo>
                  <a:pt x="2137422" y="4895850"/>
                </a:lnTo>
                <a:lnTo>
                  <a:pt x="2119668" y="4975872"/>
                </a:lnTo>
                <a:lnTo>
                  <a:pt x="2101850" y="5054600"/>
                </a:lnTo>
                <a:lnTo>
                  <a:pt x="2089914" y="5106695"/>
                </a:lnTo>
                <a:lnTo>
                  <a:pt x="2134630" y="5106695"/>
                </a:lnTo>
                <a:lnTo>
                  <a:pt x="2139950" y="5085054"/>
                </a:lnTo>
                <a:lnTo>
                  <a:pt x="2157768" y="5005095"/>
                </a:lnTo>
                <a:lnTo>
                  <a:pt x="2176818" y="4923777"/>
                </a:lnTo>
                <a:lnTo>
                  <a:pt x="2193277" y="4841227"/>
                </a:lnTo>
                <a:lnTo>
                  <a:pt x="2226322" y="4671072"/>
                </a:lnTo>
                <a:lnTo>
                  <a:pt x="2241550" y="4584700"/>
                </a:lnTo>
                <a:lnTo>
                  <a:pt x="2256777" y="4495800"/>
                </a:lnTo>
                <a:lnTo>
                  <a:pt x="2270772" y="4406900"/>
                </a:lnTo>
                <a:lnTo>
                  <a:pt x="2284768" y="4315472"/>
                </a:lnTo>
                <a:lnTo>
                  <a:pt x="2297468" y="4224045"/>
                </a:lnTo>
                <a:lnTo>
                  <a:pt x="2308872" y="4131322"/>
                </a:lnTo>
                <a:lnTo>
                  <a:pt x="2321572" y="4037304"/>
                </a:lnTo>
                <a:lnTo>
                  <a:pt x="2331745" y="3943350"/>
                </a:lnTo>
                <a:lnTo>
                  <a:pt x="2341918" y="3848100"/>
                </a:lnTo>
                <a:lnTo>
                  <a:pt x="2350795" y="3751554"/>
                </a:lnTo>
                <a:lnTo>
                  <a:pt x="2359672" y="3653777"/>
                </a:lnTo>
                <a:lnTo>
                  <a:pt x="2367318" y="3556000"/>
                </a:lnTo>
                <a:lnTo>
                  <a:pt x="2374900" y="3458222"/>
                </a:lnTo>
                <a:lnTo>
                  <a:pt x="2387600" y="3260077"/>
                </a:lnTo>
                <a:lnTo>
                  <a:pt x="2392718" y="3159772"/>
                </a:lnTo>
                <a:lnTo>
                  <a:pt x="2396719" y="3053054"/>
                </a:lnTo>
                <a:lnTo>
                  <a:pt x="2400300" y="2959100"/>
                </a:lnTo>
                <a:lnTo>
                  <a:pt x="2403055" y="2849854"/>
                </a:lnTo>
                <a:lnTo>
                  <a:pt x="2405418" y="2757195"/>
                </a:lnTo>
                <a:lnTo>
                  <a:pt x="2406650" y="2655595"/>
                </a:lnTo>
                <a:lnTo>
                  <a:pt x="2406603" y="2449804"/>
                </a:lnTo>
                <a:lnTo>
                  <a:pt x="2405368" y="2348204"/>
                </a:lnTo>
                <a:lnTo>
                  <a:pt x="2404172" y="2255545"/>
                </a:lnTo>
                <a:lnTo>
                  <a:pt x="2401595" y="2150122"/>
                </a:lnTo>
                <a:lnTo>
                  <a:pt x="2397772" y="2049754"/>
                </a:lnTo>
                <a:lnTo>
                  <a:pt x="2393950" y="1950745"/>
                </a:lnTo>
                <a:lnTo>
                  <a:pt x="2388895" y="1850377"/>
                </a:lnTo>
                <a:lnTo>
                  <a:pt x="2383777" y="1750072"/>
                </a:lnTo>
                <a:lnTo>
                  <a:pt x="2377427" y="1652295"/>
                </a:lnTo>
                <a:lnTo>
                  <a:pt x="2371077" y="1553222"/>
                </a:lnTo>
                <a:lnTo>
                  <a:pt x="2363495" y="1455445"/>
                </a:lnTo>
                <a:lnTo>
                  <a:pt x="2355850" y="1358900"/>
                </a:lnTo>
                <a:lnTo>
                  <a:pt x="2345677" y="1262354"/>
                </a:lnTo>
                <a:lnTo>
                  <a:pt x="2336800" y="1165872"/>
                </a:lnTo>
                <a:lnTo>
                  <a:pt x="2326627" y="1071854"/>
                </a:lnTo>
                <a:lnTo>
                  <a:pt x="2315222" y="977900"/>
                </a:lnTo>
                <a:lnTo>
                  <a:pt x="2302522" y="885177"/>
                </a:lnTo>
                <a:lnTo>
                  <a:pt x="2291118" y="793750"/>
                </a:lnTo>
                <a:lnTo>
                  <a:pt x="2277122" y="702322"/>
                </a:lnTo>
                <a:lnTo>
                  <a:pt x="2263127" y="613422"/>
                </a:lnTo>
                <a:lnTo>
                  <a:pt x="2249195" y="524522"/>
                </a:lnTo>
                <a:lnTo>
                  <a:pt x="2233968" y="438150"/>
                </a:lnTo>
                <a:lnTo>
                  <a:pt x="2218677" y="353072"/>
                </a:lnTo>
                <a:lnTo>
                  <a:pt x="2200922" y="267995"/>
                </a:lnTo>
                <a:lnTo>
                  <a:pt x="2184400" y="185445"/>
                </a:lnTo>
                <a:lnTo>
                  <a:pt x="2166645" y="104127"/>
                </a:lnTo>
                <a:lnTo>
                  <a:pt x="2148827" y="24104"/>
                </a:lnTo>
                <a:lnTo>
                  <a:pt x="2142994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416300" y="0"/>
            <a:ext cx="2310104" cy="5106695"/>
          </a:xfrm>
          <a:custGeom>
            <a:avLst/>
            <a:gdLst/>
            <a:ahLst/>
            <a:cxnLst/>
            <a:rect l="l" t="t" r="r" b="b"/>
            <a:pathLst>
              <a:path w="2310104" h="5106695">
                <a:moveTo>
                  <a:pt x="312055" y="0"/>
                </a:moveTo>
                <a:lnTo>
                  <a:pt x="268207" y="0"/>
                </a:lnTo>
                <a:lnTo>
                  <a:pt x="256527" y="50800"/>
                </a:lnTo>
                <a:lnTo>
                  <a:pt x="238772" y="129527"/>
                </a:lnTo>
                <a:lnTo>
                  <a:pt x="220954" y="209550"/>
                </a:lnTo>
                <a:lnTo>
                  <a:pt x="204495" y="292100"/>
                </a:lnTo>
                <a:lnTo>
                  <a:pt x="187972" y="374650"/>
                </a:lnTo>
                <a:lnTo>
                  <a:pt x="172745" y="459727"/>
                </a:lnTo>
                <a:lnTo>
                  <a:pt x="158750" y="544804"/>
                </a:lnTo>
                <a:lnTo>
                  <a:pt x="143522" y="632472"/>
                </a:lnTo>
                <a:lnTo>
                  <a:pt x="129527" y="721372"/>
                </a:lnTo>
                <a:lnTo>
                  <a:pt x="116827" y="810272"/>
                </a:lnTo>
                <a:lnTo>
                  <a:pt x="105422" y="901700"/>
                </a:lnTo>
                <a:lnTo>
                  <a:pt x="92722" y="993127"/>
                </a:lnTo>
                <a:lnTo>
                  <a:pt x="82550" y="1085850"/>
                </a:lnTo>
                <a:lnTo>
                  <a:pt x="62204" y="1273822"/>
                </a:lnTo>
                <a:lnTo>
                  <a:pt x="44450" y="1464322"/>
                </a:lnTo>
                <a:lnTo>
                  <a:pt x="36804" y="1560804"/>
                </a:lnTo>
                <a:lnTo>
                  <a:pt x="24104" y="1756422"/>
                </a:lnTo>
                <a:lnTo>
                  <a:pt x="19050" y="1854200"/>
                </a:lnTo>
                <a:lnTo>
                  <a:pt x="13995" y="1953272"/>
                </a:lnTo>
                <a:lnTo>
                  <a:pt x="8877" y="2052345"/>
                </a:lnTo>
                <a:lnTo>
                  <a:pt x="3630" y="2258072"/>
                </a:lnTo>
                <a:lnTo>
                  <a:pt x="1295" y="2350795"/>
                </a:lnTo>
                <a:lnTo>
                  <a:pt x="0" y="2451100"/>
                </a:lnTo>
                <a:lnTo>
                  <a:pt x="66" y="2655595"/>
                </a:lnTo>
                <a:lnTo>
                  <a:pt x="1342" y="2754604"/>
                </a:lnTo>
                <a:lnTo>
                  <a:pt x="2495" y="2847327"/>
                </a:lnTo>
                <a:lnTo>
                  <a:pt x="5154" y="2954045"/>
                </a:lnTo>
                <a:lnTo>
                  <a:pt x="7645" y="3049295"/>
                </a:lnTo>
                <a:lnTo>
                  <a:pt x="11404" y="3148304"/>
                </a:lnTo>
                <a:lnTo>
                  <a:pt x="16522" y="3247377"/>
                </a:lnTo>
                <a:lnTo>
                  <a:pt x="21577" y="3346450"/>
                </a:lnTo>
                <a:lnTo>
                  <a:pt x="26695" y="3442995"/>
                </a:lnTo>
                <a:lnTo>
                  <a:pt x="33045" y="3540772"/>
                </a:lnTo>
                <a:lnTo>
                  <a:pt x="40627" y="3637254"/>
                </a:lnTo>
                <a:lnTo>
                  <a:pt x="49504" y="3733800"/>
                </a:lnTo>
                <a:lnTo>
                  <a:pt x="57150" y="3827754"/>
                </a:lnTo>
                <a:lnTo>
                  <a:pt x="67322" y="3923004"/>
                </a:lnTo>
                <a:lnTo>
                  <a:pt x="77495" y="4015727"/>
                </a:lnTo>
                <a:lnTo>
                  <a:pt x="87604" y="4108450"/>
                </a:lnTo>
                <a:lnTo>
                  <a:pt x="99072" y="4199877"/>
                </a:lnTo>
                <a:lnTo>
                  <a:pt x="111772" y="4291304"/>
                </a:lnTo>
                <a:lnTo>
                  <a:pt x="123177" y="4380204"/>
                </a:lnTo>
                <a:lnTo>
                  <a:pt x="137172" y="4469104"/>
                </a:lnTo>
                <a:lnTo>
                  <a:pt x="151104" y="4556772"/>
                </a:lnTo>
                <a:lnTo>
                  <a:pt x="165100" y="4641850"/>
                </a:lnTo>
                <a:lnTo>
                  <a:pt x="180327" y="4726927"/>
                </a:lnTo>
                <a:lnTo>
                  <a:pt x="196850" y="4810772"/>
                </a:lnTo>
                <a:lnTo>
                  <a:pt x="229895" y="4973345"/>
                </a:lnTo>
                <a:lnTo>
                  <a:pt x="247650" y="5052072"/>
                </a:lnTo>
                <a:lnTo>
                  <a:pt x="260174" y="5106695"/>
                </a:lnTo>
                <a:lnTo>
                  <a:pt x="304084" y="5106695"/>
                </a:lnTo>
                <a:lnTo>
                  <a:pt x="302272" y="5099050"/>
                </a:lnTo>
                <a:lnTo>
                  <a:pt x="284454" y="5021554"/>
                </a:lnTo>
                <a:lnTo>
                  <a:pt x="267995" y="4944122"/>
                </a:lnTo>
                <a:lnTo>
                  <a:pt x="251472" y="4864100"/>
                </a:lnTo>
                <a:lnTo>
                  <a:pt x="236245" y="4784077"/>
                </a:lnTo>
                <a:lnTo>
                  <a:pt x="220954" y="4700295"/>
                </a:lnTo>
                <a:lnTo>
                  <a:pt x="207022" y="4617745"/>
                </a:lnTo>
                <a:lnTo>
                  <a:pt x="191795" y="4532604"/>
                </a:lnTo>
                <a:lnTo>
                  <a:pt x="179095" y="4446295"/>
                </a:lnTo>
                <a:lnTo>
                  <a:pt x="166395" y="4358627"/>
                </a:lnTo>
                <a:lnTo>
                  <a:pt x="154927" y="4269727"/>
                </a:lnTo>
                <a:lnTo>
                  <a:pt x="142227" y="4180827"/>
                </a:lnTo>
                <a:lnTo>
                  <a:pt x="132054" y="4090695"/>
                </a:lnTo>
                <a:lnTo>
                  <a:pt x="121945" y="3999204"/>
                </a:lnTo>
                <a:lnTo>
                  <a:pt x="111772" y="3906545"/>
                </a:lnTo>
                <a:lnTo>
                  <a:pt x="102895" y="3812527"/>
                </a:lnTo>
                <a:lnTo>
                  <a:pt x="87604" y="3624554"/>
                </a:lnTo>
                <a:lnTo>
                  <a:pt x="80022" y="3529304"/>
                </a:lnTo>
                <a:lnTo>
                  <a:pt x="73672" y="3432822"/>
                </a:lnTo>
                <a:lnTo>
                  <a:pt x="68554" y="3336277"/>
                </a:lnTo>
                <a:lnTo>
                  <a:pt x="63500" y="3239795"/>
                </a:lnTo>
                <a:lnTo>
                  <a:pt x="58445" y="3141954"/>
                </a:lnTo>
                <a:lnTo>
                  <a:pt x="55854" y="3044177"/>
                </a:lnTo>
                <a:lnTo>
                  <a:pt x="52095" y="2945104"/>
                </a:lnTo>
                <a:lnTo>
                  <a:pt x="50800" y="2847327"/>
                </a:lnTo>
                <a:lnTo>
                  <a:pt x="48338" y="2750845"/>
                </a:lnTo>
                <a:lnTo>
                  <a:pt x="48272" y="2649245"/>
                </a:lnTo>
                <a:lnTo>
                  <a:pt x="46977" y="2551404"/>
                </a:lnTo>
                <a:lnTo>
                  <a:pt x="48288" y="2451100"/>
                </a:lnTo>
                <a:lnTo>
                  <a:pt x="49537" y="2350795"/>
                </a:lnTo>
                <a:lnTo>
                  <a:pt x="50800" y="2254250"/>
                </a:lnTo>
                <a:lnTo>
                  <a:pt x="53327" y="2156472"/>
                </a:lnTo>
                <a:lnTo>
                  <a:pt x="57249" y="2056104"/>
                </a:lnTo>
                <a:lnTo>
                  <a:pt x="60972" y="1959622"/>
                </a:lnTo>
                <a:lnTo>
                  <a:pt x="76200" y="1668754"/>
                </a:lnTo>
                <a:lnTo>
                  <a:pt x="83845" y="1573504"/>
                </a:lnTo>
                <a:lnTo>
                  <a:pt x="91427" y="1478254"/>
                </a:lnTo>
                <a:lnTo>
                  <a:pt x="99072" y="1383004"/>
                </a:lnTo>
                <a:lnTo>
                  <a:pt x="116827" y="1195095"/>
                </a:lnTo>
                <a:lnTo>
                  <a:pt x="137172" y="1012177"/>
                </a:lnTo>
                <a:lnTo>
                  <a:pt x="148577" y="920750"/>
                </a:lnTo>
                <a:lnTo>
                  <a:pt x="160045" y="831850"/>
                </a:lnTo>
                <a:lnTo>
                  <a:pt x="172745" y="742950"/>
                </a:lnTo>
                <a:lnTo>
                  <a:pt x="185445" y="655345"/>
                </a:lnTo>
                <a:lnTo>
                  <a:pt x="199377" y="568972"/>
                </a:lnTo>
                <a:lnTo>
                  <a:pt x="213372" y="485127"/>
                </a:lnTo>
                <a:lnTo>
                  <a:pt x="228600" y="401345"/>
                </a:lnTo>
                <a:lnTo>
                  <a:pt x="243827" y="318795"/>
                </a:lnTo>
                <a:lnTo>
                  <a:pt x="259054" y="237477"/>
                </a:lnTo>
                <a:lnTo>
                  <a:pt x="276872" y="158750"/>
                </a:lnTo>
                <a:lnTo>
                  <a:pt x="293395" y="80022"/>
                </a:lnTo>
                <a:lnTo>
                  <a:pt x="311150" y="3822"/>
                </a:lnTo>
                <a:lnTo>
                  <a:pt x="312055" y="0"/>
                </a:lnTo>
                <a:close/>
              </a:path>
              <a:path w="2310104" h="5106695">
                <a:moveTo>
                  <a:pt x="2050227" y="0"/>
                </a:moveTo>
                <a:lnTo>
                  <a:pt x="2006384" y="0"/>
                </a:lnTo>
                <a:lnTo>
                  <a:pt x="2007895" y="6350"/>
                </a:lnTo>
                <a:lnTo>
                  <a:pt x="2025650" y="83845"/>
                </a:lnTo>
                <a:lnTo>
                  <a:pt x="2042172" y="161277"/>
                </a:lnTo>
                <a:lnTo>
                  <a:pt x="2058695" y="241300"/>
                </a:lnTo>
                <a:lnTo>
                  <a:pt x="2073922" y="321322"/>
                </a:lnTo>
                <a:lnTo>
                  <a:pt x="2089150" y="405104"/>
                </a:lnTo>
                <a:lnTo>
                  <a:pt x="2103145" y="487654"/>
                </a:lnTo>
                <a:lnTo>
                  <a:pt x="2117077" y="572795"/>
                </a:lnTo>
                <a:lnTo>
                  <a:pt x="2131072" y="659104"/>
                </a:lnTo>
                <a:lnTo>
                  <a:pt x="2143772" y="746772"/>
                </a:lnTo>
                <a:lnTo>
                  <a:pt x="2155177" y="835672"/>
                </a:lnTo>
                <a:lnTo>
                  <a:pt x="2167877" y="924572"/>
                </a:lnTo>
                <a:lnTo>
                  <a:pt x="2178050" y="1014704"/>
                </a:lnTo>
                <a:lnTo>
                  <a:pt x="2188222" y="1106195"/>
                </a:lnTo>
                <a:lnTo>
                  <a:pt x="2198395" y="1198854"/>
                </a:lnTo>
                <a:lnTo>
                  <a:pt x="2207272" y="1292872"/>
                </a:lnTo>
                <a:lnTo>
                  <a:pt x="2214854" y="1386827"/>
                </a:lnTo>
                <a:lnTo>
                  <a:pt x="2222500" y="1480845"/>
                </a:lnTo>
                <a:lnTo>
                  <a:pt x="2230145" y="1577327"/>
                </a:lnTo>
                <a:lnTo>
                  <a:pt x="2236495" y="1672577"/>
                </a:lnTo>
                <a:lnTo>
                  <a:pt x="2251722" y="1963445"/>
                </a:lnTo>
                <a:lnTo>
                  <a:pt x="2254250" y="2061222"/>
                </a:lnTo>
                <a:lnTo>
                  <a:pt x="2258072" y="2160295"/>
                </a:lnTo>
                <a:lnTo>
                  <a:pt x="2259304" y="2258072"/>
                </a:lnTo>
                <a:lnTo>
                  <a:pt x="2261795" y="2353322"/>
                </a:lnTo>
                <a:lnTo>
                  <a:pt x="2261861" y="2655595"/>
                </a:lnTo>
                <a:lnTo>
                  <a:pt x="2259321" y="2849854"/>
                </a:lnTo>
                <a:lnTo>
                  <a:pt x="2256777" y="2948927"/>
                </a:lnTo>
                <a:lnTo>
                  <a:pt x="2249195" y="3145777"/>
                </a:lnTo>
                <a:lnTo>
                  <a:pt x="2244077" y="3242322"/>
                </a:lnTo>
                <a:lnTo>
                  <a:pt x="2239022" y="3340100"/>
                </a:lnTo>
                <a:lnTo>
                  <a:pt x="2232672" y="3436645"/>
                </a:lnTo>
                <a:lnTo>
                  <a:pt x="2226322" y="3531895"/>
                </a:lnTo>
                <a:lnTo>
                  <a:pt x="2218677" y="3627145"/>
                </a:lnTo>
                <a:lnTo>
                  <a:pt x="2211095" y="3722395"/>
                </a:lnTo>
                <a:lnTo>
                  <a:pt x="2202154" y="3816350"/>
                </a:lnTo>
                <a:lnTo>
                  <a:pt x="2193277" y="3910304"/>
                </a:lnTo>
                <a:lnTo>
                  <a:pt x="2183104" y="4003027"/>
                </a:lnTo>
                <a:lnTo>
                  <a:pt x="2172995" y="4094454"/>
                </a:lnTo>
                <a:lnTo>
                  <a:pt x="2161527" y="4184650"/>
                </a:lnTo>
                <a:lnTo>
                  <a:pt x="2150122" y="4273550"/>
                </a:lnTo>
                <a:lnTo>
                  <a:pt x="2137422" y="4362450"/>
                </a:lnTo>
                <a:lnTo>
                  <a:pt x="2124722" y="4450054"/>
                </a:lnTo>
                <a:lnTo>
                  <a:pt x="2110727" y="4536427"/>
                </a:lnTo>
                <a:lnTo>
                  <a:pt x="2096795" y="4621504"/>
                </a:lnTo>
                <a:lnTo>
                  <a:pt x="2081504" y="4704054"/>
                </a:lnTo>
                <a:lnTo>
                  <a:pt x="2066277" y="4786604"/>
                </a:lnTo>
                <a:lnTo>
                  <a:pt x="2049754" y="4867922"/>
                </a:lnTo>
                <a:lnTo>
                  <a:pt x="2033295" y="4946650"/>
                </a:lnTo>
                <a:lnTo>
                  <a:pt x="2016772" y="5025377"/>
                </a:lnTo>
                <a:lnTo>
                  <a:pt x="1998954" y="5101577"/>
                </a:lnTo>
                <a:lnTo>
                  <a:pt x="1997654" y="5106695"/>
                </a:lnTo>
                <a:lnTo>
                  <a:pt x="2041641" y="5106695"/>
                </a:lnTo>
                <a:lnTo>
                  <a:pt x="2053577" y="5054600"/>
                </a:lnTo>
                <a:lnTo>
                  <a:pt x="2071395" y="4975872"/>
                </a:lnTo>
                <a:lnTo>
                  <a:pt x="2089150" y="4895850"/>
                </a:lnTo>
                <a:lnTo>
                  <a:pt x="2122195" y="4730750"/>
                </a:lnTo>
                <a:lnTo>
                  <a:pt x="2137422" y="4645672"/>
                </a:lnTo>
                <a:lnTo>
                  <a:pt x="2151354" y="4560595"/>
                </a:lnTo>
                <a:lnTo>
                  <a:pt x="2166645" y="4472927"/>
                </a:lnTo>
                <a:lnTo>
                  <a:pt x="2179345" y="4384027"/>
                </a:lnTo>
                <a:lnTo>
                  <a:pt x="2193277" y="4295127"/>
                </a:lnTo>
                <a:lnTo>
                  <a:pt x="2204745" y="4203700"/>
                </a:lnTo>
                <a:lnTo>
                  <a:pt x="2216150" y="4112272"/>
                </a:lnTo>
                <a:lnTo>
                  <a:pt x="2227554" y="4019550"/>
                </a:lnTo>
                <a:lnTo>
                  <a:pt x="2247900" y="3831577"/>
                </a:lnTo>
                <a:lnTo>
                  <a:pt x="2265654" y="3641077"/>
                </a:lnTo>
                <a:lnTo>
                  <a:pt x="2273300" y="3544595"/>
                </a:lnTo>
                <a:lnTo>
                  <a:pt x="2286000" y="3348977"/>
                </a:lnTo>
                <a:lnTo>
                  <a:pt x="2296172" y="3152127"/>
                </a:lnTo>
                <a:lnTo>
                  <a:pt x="2299995" y="3053054"/>
                </a:lnTo>
                <a:lnTo>
                  <a:pt x="2303754" y="2954045"/>
                </a:lnTo>
                <a:lnTo>
                  <a:pt x="2306537" y="2847327"/>
                </a:lnTo>
                <a:lnTo>
                  <a:pt x="2308872" y="2754604"/>
                </a:lnTo>
                <a:lnTo>
                  <a:pt x="2310104" y="2655595"/>
                </a:lnTo>
                <a:lnTo>
                  <a:pt x="2310057" y="2451100"/>
                </a:lnTo>
                <a:lnTo>
                  <a:pt x="2308823" y="2350795"/>
                </a:lnTo>
                <a:lnTo>
                  <a:pt x="2307610" y="2258072"/>
                </a:lnTo>
                <a:lnTo>
                  <a:pt x="2305050" y="2155177"/>
                </a:lnTo>
                <a:lnTo>
                  <a:pt x="2302522" y="2056104"/>
                </a:lnTo>
                <a:lnTo>
                  <a:pt x="2298700" y="1957095"/>
                </a:lnTo>
                <a:lnTo>
                  <a:pt x="2293645" y="1858022"/>
                </a:lnTo>
                <a:lnTo>
                  <a:pt x="2288527" y="1760245"/>
                </a:lnTo>
                <a:lnTo>
                  <a:pt x="2283472" y="1662404"/>
                </a:lnTo>
                <a:lnTo>
                  <a:pt x="2275827" y="1564627"/>
                </a:lnTo>
                <a:lnTo>
                  <a:pt x="2268245" y="1468145"/>
                </a:lnTo>
                <a:lnTo>
                  <a:pt x="2260600" y="1372895"/>
                </a:lnTo>
                <a:lnTo>
                  <a:pt x="2242845" y="1182395"/>
                </a:lnTo>
                <a:lnTo>
                  <a:pt x="2222500" y="996950"/>
                </a:lnTo>
                <a:lnTo>
                  <a:pt x="2211095" y="905522"/>
                </a:lnTo>
                <a:lnTo>
                  <a:pt x="2198395" y="814095"/>
                </a:lnTo>
                <a:lnTo>
                  <a:pt x="2186927" y="725195"/>
                </a:lnTo>
                <a:lnTo>
                  <a:pt x="2172995" y="636295"/>
                </a:lnTo>
                <a:lnTo>
                  <a:pt x="2159000" y="548627"/>
                </a:lnTo>
                <a:lnTo>
                  <a:pt x="2143772" y="463550"/>
                </a:lnTo>
                <a:lnTo>
                  <a:pt x="2129777" y="378472"/>
                </a:lnTo>
                <a:lnTo>
                  <a:pt x="2113254" y="294627"/>
                </a:lnTo>
                <a:lnTo>
                  <a:pt x="2096795" y="213372"/>
                </a:lnTo>
                <a:lnTo>
                  <a:pt x="2080272" y="132054"/>
                </a:lnTo>
                <a:lnTo>
                  <a:pt x="2062454" y="53327"/>
                </a:lnTo>
                <a:lnTo>
                  <a:pt x="2050227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3463277" y="0"/>
            <a:ext cx="2214918" cy="5106695"/>
          </a:xfrm>
          <a:custGeom>
            <a:avLst/>
            <a:gdLst/>
            <a:ahLst/>
            <a:cxnLst/>
            <a:rect l="l" t="t" r="r" b="b"/>
            <a:pathLst>
              <a:path w="2214918" h="5106695">
                <a:moveTo>
                  <a:pt x="309267" y="0"/>
                </a:moveTo>
                <a:lnTo>
                  <a:pt x="265078" y="0"/>
                </a:lnTo>
                <a:lnTo>
                  <a:pt x="264172" y="3822"/>
                </a:lnTo>
                <a:lnTo>
                  <a:pt x="246418" y="80022"/>
                </a:lnTo>
                <a:lnTo>
                  <a:pt x="229895" y="158750"/>
                </a:lnTo>
                <a:lnTo>
                  <a:pt x="212077" y="237477"/>
                </a:lnTo>
                <a:lnTo>
                  <a:pt x="196850" y="318795"/>
                </a:lnTo>
                <a:lnTo>
                  <a:pt x="181622" y="401345"/>
                </a:lnTo>
                <a:lnTo>
                  <a:pt x="166395" y="485127"/>
                </a:lnTo>
                <a:lnTo>
                  <a:pt x="152400" y="568972"/>
                </a:lnTo>
                <a:lnTo>
                  <a:pt x="138468" y="655345"/>
                </a:lnTo>
                <a:lnTo>
                  <a:pt x="125768" y="742950"/>
                </a:lnTo>
                <a:lnTo>
                  <a:pt x="113068" y="831850"/>
                </a:lnTo>
                <a:lnTo>
                  <a:pt x="101600" y="920750"/>
                </a:lnTo>
                <a:lnTo>
                  <a:pt x="90195" y="1012177"/>
                </a:lnTo>
                <a:lnTo>
                  <a:pt x="69850" y="1195095"/>
                </a:lnTo>
                <a:lnTo>
                  <a:pt x="52095" y="1383004"/>
                </a:lnTo>
                <a:lnTo>
                  <a:pt x="44450" y="1478254"/>
                </a:lnTo>
                <a:lnTo>
                  <a:pt x="36868" y="1573504"/>
                </a:lnTo>
                <a:lnTo>
                  <a:pt x="29222" y="1668754"/>
                </a:lnTo>
                <a:lnTo>
                  <a:pt x="13995" y="1959622"/>
                </a:lnTo>
                <a:lnTo>
                  <a:pt x="9975" y="2063750"/>
                </a:lnTo>
                <a:lnTo>
                  <a:pt x="6350" y="2156472"/>
                </a:lnTo>
                <a:lnTo>
                  <a:pt x="3822" y="2254250"/>
                </a:lnTo>
                <a:lnTo>
                  <a:pt x="2448" y="2359672"/>
                </a:lnTo>
                <a:lnTo>
                  <a:pt x="1279" y="2453627"/>
                </a:lnTo>
                <a:lnTo>
                  <a:pt x="0" y="2551404"/>
                </a:lnTo>
                <a:lnTo>
                  <a:pt x="1278" y="2647950"/>
                </a:lnTo>
                <a:lnTo>
                  <a:pt x="1328" y="2749550"/>
                </a:lnTo>
                <a:lnTo>
                  <a:pt x="3822" y="2847327"/>
                </a:lnTo>
                <a:lnTo>
                  <a:pt x="5118" y="2945104"/>
                </a:lnTo>
                <a:lnTo>
                  <a:pt x="8877" y="3044177"/>
                </a:lnTo>
                <a:lnTo>
                  <a:pt x="11468" y="3141954"/>
                </a:lnTo>
                <a:lnTo>
                  <a:pt x="16522" y="3239795"/>
                </a:lnTo>
                <a:lnTo>
                  <a:pt x="21577" y="3336277"/>
                </a:lnTo>
                <a:lnTo>
                  <a:pt x="26695" y="3432822"/>
                </a:lnTo>
                <a:lnTo>
                  <a:pt x="33045" y="3529304"/>
                </a:lnTo>
                <a:lnTo>
                  <a:pt x="40627" y="3624554"/>
                </a:lnTo>
                <a:lnTo>
                  <a:pt x="55918" y="3812527"/>
                </a:lnTo>
                <a:lnTo>
                  <a:pt x="64795" y="3906545"/>
                </a:lnTo>
                <a:lnTo>
                  <a:pt x="74968" y="3999204"/>
                </a:lnTo>
                <a:lnTo>
                  <a:pt x="85077" y="4090695"/>
                </a:lnTo>
                <a:lnTo>
                  <a:pt x="95250" y="4180827"/>
                </a:lnTo>
                <a:lnTo>
                  <a:pt x="107950" y="4269727"/>
                </a:lnTo>
                <a:lnTo>
                  <a:pt x="119418" y="4358627"/>
                </a:lnTo>
                <a:lnTo>
                  <a:pt x="132118" y="4446295"/>
                </a:lnTo>
                <a:lnTo>
                  <a:pt x="144818" y="4532604"/>
                </a:lnTo>
                <a:lnTo>
                  <a:pt x="160045" y="4617745"/>
                </a:lnTo>
                <a:lnTo>
                  <a:pt x="173977" y="4700295"/>
                </a:lnTo>
                <a:lnTo>
                  <a:pt x="189268" y="4784077"/>
                </a:lnTo>
                <a:lnTo>
                  <a:pt x="204495" y="4864100"/>
                </a:lnTo>
                <a:lnTo>
                  <a:pt x="221018" y="4944122"/>
                </a:lnTo>
                <a:lnTo>
                  <a:pt x="237477" y="5021554"/>
                </a:lnTo>
                <a:lnTo>
                  <a:pt x="255295" y="5099050"/>
                </a:lnTo>
                <a:lnTo>
                  <a:pt x="257107" y="5106695"/>
                </a:lnTo>
                <a:lnTo>
                  <a:pt x="300935" y="5106695"/>
                </a:lnTo>
                <a:lnTo>
                  <a:pt x="292100" y="5067300"/>
                </a:lnTo>
                <a:lnTo>
                  <a:pt x="275577" y="4992395"/>
                </a:lnTo>
                <a:lnTo>
                  <a:pt x="260350" y="4914900"/>
                </a:lnTo>
                <a:lnTo>
                  <a:pt x="243827" y="4836172"/>
                </a:lnTo>
                <a:lnTo>
                  <a:pt x="228600" y="4756150"/>
                </a:lnTo>
                <a:lnTo>
                  <a:pt x="214668" y="4674895"/>
                </a:lnTo>
                <a:lnTo>
                  <a:pt x="200672" y="4592345"/>
                </a:lnTo>
                <a:lnTo>
                  <a:pt x="187972" y="4508500"/>
                </a:lnTo>
                <a:lnTo>
                  <a:pt x="173977" y="4423422"/>
                </a:lnTo>
                <a:lnTo>
                  <a:pt x="162572" y="4337050"/>
                </a:lnTo>
                <a:lnTo>
                  <a:pt x="151168" y="4249445"/>
                </a:lnTo>
                <a:lnTo>
                  <a:pt x="139700" y="4160545"/>
                </a:lnTo>
                <a:lnTo>
                  <a:pt x="129527" y="4071645"/>
                </a:lnTo>
                <a:lnTo>
                  <a:pt x="119418" y="3981450"/>
                </a:lnTo>
                <a:lnTo>
                  <a:pt x="110477" y="3890022"/>
                </a:lnTo>
                <a:lnTo>
                  <a:pt x="101600" y="3797300"/>
                </a:lnTo>
                <a:lnTo>
                  <a:pt x="94018" y="3704577"/>
                </a:lnTo>
                <a:lnTo>
                  <a:pt x="86372" y="3610622"/>
                </a:lnTo>
                <a:lnTo>
                  <a:pt x="73672" y="3422650"/>
                </a:lnTo>
                <a:lnTo>
                  <a:pt x="68618" y="3326104"/>
                </a:lnTo>
                <a:lnTo>
                  <a:pt x="63500" y="3230854"/>
                </a:lnTo>
                <a:lnTo>
                  <a:pt x="59677" y="3134372"/>
                </a:lnTo>
                <a:lnTo>
                  <a:pt x="55918" y="3037827"/>
                </a:lnTo>
                <a:lnTo>
                  <a:pt x="53327" y="2941345"/>
                </a:lnTo>
                <a:lnTo>
                  <a:pt x="50800" y="2843504"/>
                </a:lnTo>
                <a:lnTo>
                  <a:pt x="49616" y="2749550"/>
                </a:lnTo>
                <a:lnTo>
                  <a:pt x="49568" y="2647950"/>
                </a:lnTo>
                <a:lnTo>
                  <a:pt x="48272" y="2551404"/>
                </a:lnTo>
                <a:lnTo>
                  <a:pt x="49583" y="2452395"/>
                </a:lnTo>
                <a:lnTo>
                  <a:pt x="50833" y="2353322"/>
                </a:lnTo>
                <a:lnTo>
                  <a:pt x="52095" y="2258072"/>
                </a:lnTo>
                <a:lnTo>
                  <a:pt x="54556" y="2164054"/>
                </a:lnTo>
                <a:lnTo>
                  <a:pt x="54670" y="2160295"/>
                </a:lnTo>
                <a:lnTo>
                  <a:pt x="58645" y="2058695"/>
                </a:lnTo>
                <a:lnTo>
                  <a:pt x="62268" y="1967204"/>
                </a:lnTo>
                <a:lnTo>
                  <a:pt x="66027" y="1870722"/>
                </a:lnTo>
                <a:lnTo>
                  <a:pt x="71145" y="1775472"/>
                </a:lnTo>
                <a:lnTo>
                  <a:pt x="83845" y="1584972"/>
                </a:lnTo>
                <a:lnTo>
                  <a:pt x="90195" y="1490954"/>
                </a:lnTo>
                <a:lnTo>
                  <a:pt x="97777" y="1397000"/>
                </a:lnTo>
                <a:lnTo>
                  <a:pt x="106718" y="1304277"/>
                </a:lnTo>
                <a:lnTo>
                  <a:pt x="114300" y="1211554"/>
                </a:lnTo>
                <a:lnTo>
                  <a:pt x="124472" y="1120127"/>
                </a:lnTo>
                <a:lnTo>
                  <a:pt x="134645" y="1029995"/>
                </a:lnTo>
                <a:lnTo>
                  <a:pt x="144818" y="941095"/>
                </a:lnTo>
                <a:lnTo>
                  <a:pt x="156222" y="852195"/>
                </a:lnTo>
                <a:lnTo>
                  <a:pt x="168922" y="764527"/>
                </a:lnTo>
                <a:lnTo>
                  <a:pt x="181622" y="678154"/>
                </a:lnTo>
                <a:lnTo>
                  <a:pt x="194322" y="594372"/>
                </a:lnTo>
                <a:lnTo>
                  <a:pt x="208318" y="510527"/>
                </a:lnTo>
                <a:lnTo>
                  <a:pt x="222250" y="426745"/>
                </a:lnTo>
                <a:lnTo>
                  <a:pt x="236245" y="345427"/>
                </a:lnTo>
                <a:lnTo>
                  <a:pt x="251472" y="265404"/>
                </a:lnTo>
                <a:lnTo>
                  <a:pt x="284518" y="110477"/>
                </a:lnTo>
                <a:lnTo>
                  <a:pt x="300977" y="34277"/>
                </a:lnTo>
                <a:lnTo>
                  <a:pt x="309267" y="0"/>
                </a:lnTo>
                <a:close/>
              </a:path>
              <a:path w="2214918" h="5106695">
                <a:moveTo>
                  <a:pt x="1959407" y="0"/>
                </a:moveTo>
                <a:lnTo>
                  <a:pt x="1914868" y="0"/>
                </a:lnTo>
                <a:lnTo>
                  <a:pt x="1924050" y="38100"/>
                </a:lnTo>
                <a:lnTo>
                  <a:pt x="1940572" y="113004"/>
                </a:lnTo>
                <a:lnTo>
                  <a:pt x="1955800" y="190500"/>
                </a:lnTo>
                <a:lnTo>
                  <a:pt x="1972322" y="269227"/>
                </a:lnTo>
                <a:lnTo>
                  <a:pt x="1987550" y="349250"/>
                </a:lnTo>
                <a:lnTo>
                  <a:pt x="2001545" y="430504"/>
                </a:lnTo>
                <a:lnTo>
                  <a:pt x="2015477" y="513054"/>
                </a:lnTo>
                <a:lnTo>
                  <a:pt x="2028177" y="596900"/>
                </a:lnTo>
                <a:lnTo>
                  <a:pt x="2040877" y="681977"/>
                </a:lnTo>
                <a:lnTo>
                  <a:pt x="2053577" y="768350"/>
                </a:lnTo>
                <a:lnTo>
                  <a:pt x="2065045" y="855954"/>
                </a:lnTo>
                <a:lnTo>
                  <a:pt x="2076450" y="944854"/>
                </a:lnTo>
                <a:lnTo>
                  <a:pt x="2086622" y="1033754"/>
                </a:lnTo>
                <a:lnTo>
                  <a:pt x="2096795" y="1123950"/>
                </a:lnTo>
                <a:lnTo>
                  <a:pt x="2105672" y="1215377"/>
                </a:lnTo>
                <a:lnTo>
                  <a:pt x="2114550" y="1308100"/>
                </a:lnTo>
                <a:lnTo>
                  <a:pt x="2122195" y="1400822"/>
                </a:lnTo>
                <a:lnTo>
                  <a:pt x="2129777" y="1494777"/>
                </a:lnTo>
                <a:lnTo>
                  <a:pt x="2142477" y="1682750"/>
                </a:lnTo>
                <a:lnTo>
                  <a:pt x="2147595" y="1779295"/>
                </a:lnTo>
                <a:lnTo>
                  <a:pt x="2151418" y="1874545"/>
                </a:lnTo>
                <a:lnTo>
                  <a:pt x="2156472" y="1971027"/>
                </a:lnTo>
                <a:lnTo>
                  <a:pt x="2159000" y="2067572"/>
                </a:lnTo>
                <a:lnTo>
                  <a:pt x="2162822" y="2164054"/>
                </a:lnTo>
                <a:lnTo>
                  <a:pt x="2164118" y="2261895"/>
                </a:lnTo>
                <a:lnTo>
                  <a:pt x="2166546" y="2355850"/>
                </a:lnTo>
                <a:lnTo>
                  <a:pt x="2166629" y="2653004"/>
                </a:lnTo>
                <a:lnTo>
                  <a:pt x="2165350" y="2749550"/>
                </a:lnTo>
                <a:lnTo>
                  <a:pt x="2164118" y="2847327"/>
                </a:lnTo>
                <a:lnTo>
                  <a:pt x="2161595" y="2941345"/>
                </a:lnTo>
                <a:lnTo>
                  <a:pt x="2157667" y="3044177"/>
                </a:lnTo>
                <a:lnTo>
                  <a:pt x="2150122" y="3234677"/>
                </a:lnTo>
                <a:lnTo>
                  <a:pt x="2145068" y="3329927"/>
                </a:lnTo>
                <a:lnTo>
                  <a:pt x="2132368" y="3520427"/>
                </a:lnTo>
                <a:lnTo>
                  <a:pt x="2126018" y="3614445"/>
                </a:lnTo>
                <a:lnTo>
                  <a:pt x="2118372" y="3708400"/>
                </a:lnTo>
                <a:lnTo>
                  <a:pt x="2109495" y="3801122"/>
                </a:lnTo>
                <a:lnTo>
                  <a:pt x="2101850" y="3893845"/>
                </a:lnTo>
                <a:lnTo>
                  <a:pt x="2091677" y="3985272"/>
                </a:lnTo>
                <a:lnTo>
                  <a:pt x="2081568" y="4075404"/>
                </a:lnTo>
                <a:lnTo>
                  <a:pt x="2070100" y="4164304"/>
                </a:lnTo>
                <a:lnTo>
                  <a:pt x="2059927" y="4253204"/>
                </a:lnTo>
                <a:lnTo>
                  <a:pt x="2047227" y="4340872"/>
                </a:lnTo>
                <a:lnTo>
                  <a:pt x="2034527" y="4427245"/>
                </a:lnTo>
                <a:lnTo>
                  <a:pt x="2021827" y="4511027"/>
                </a:lnTo>
                <a:lnTo>
                  <a:pt x="2007895" y="4594872"/>
                </a:lnTo>
                <a:lnTo>
                  <a:pt x="1993900" y="4678654"/>
                </a:lnTo>
                <a:lnTo>
                  <a:pt x="1978672" y="4759972"/>
                </a:lnTo>
                <a:lnTo>
                  <a:pt x="1964677" y="4839995"/>
                </a:lnTo>
                <a:lnTo>
                  <a:pt x="1948218" y="4917427"/>
                </a:lnTo>
                <a:lnTo>
                  <a:pt x="1931695" y="4994922"/>
                </a:lnTo>
                <a:lnTo>
                  <a:pt x="1915172" y="5071122"/>
                </a:lnTo>
                <a:lnTo>
                  <a:pt x="1906599" y="5106695"/>
                </a:lnTo>
                <a:lnTo>
                  <a:pt x="1950676" y="5106695"/>
                </a:lnTo>
                <a:lnTo>
                  <a:pt x="1969795" y="5025377"/>
                </a:lnTo>
                <a:lnTo>
                  <a:pt x="1986318" y="4946650"/>
                </a:lnTo>
                <a:lnTo>
                  <a:pt x="2002777" y="4867922"/>
                </a:lnTo>
                <a:lnTo>
                  <a:pt x="2019300" y="4786604"/>
                </a:lnTo>
                <a:lnTo>
                  <a:pt x="2034527" y="4704054"/>
                </a:lnTo>
                <a:lnTo>
                  <a:pt x="2049818" y="4621504"/>
                </a:lnTo>
                <a:lnTo>
                  <a:pt x="2063750" y="4536427"/>
                </a:lnTo>
                <a:lnTo>
                  <a:pt x="2077745" y="4450054"/>
                </a:lnTo>
                <a:lnTo>
                  <a:pt x="2090445" y="4362450"/>
                </a:lnTo>
                <a:lnTo>
                  <a:pt x="2103145" y="4273550"/>
                </a:lnTo>
                <a:lnTo>
                  <a:pt x="2114550" y="4184650"/>
                </a:lnTo>
                <a:lnTo>
                  <a:pt x="2126018" y="4094454"/>
                </a:lnTo>
                <a:lnTo>
                  <a:pt x="2136127" y="4003027"/>
                </a:lnTo>
                <a:lnTo>
                  <a:pt x="2146300" y="3910304"/>
                </a:lnTo>
                <a:lnTo>
                  <a:pt x="2155177" y="3816350"/>
                </a:lnTo>
                <a:lnTo>
                  <a:pt x="2164118" y="3722395"/>
                </a:lnTo>
                <a:lnTo>
                  <a:pt x="2171700" y="3627145"/>
                </a:lnTo>
                <a:lnTo>
                  <a:pt x="2179345" y="3531895"/>
                </a:lnTo>
                <a:lnTo>
                  <a:pt x="2185695" y="3436645"/>
                </a:lnTo>
                <a:lnTo>
                  <a:pt x="2192045" y="3340100"/>
                </a:lnTo>
                <a:lnTo>
                  <a:pt x="2197100" y="3242322"/>
                </a:lnTo>
                <a:lnTo>
                  <a:pt x="2202218" y="3145777"/>
                </a:lnTo>
                <a:lnTo>
                  <a:pt x="2209800" y="2948927"/>
                </a:lnTo>
                <a:lnTo>
                  <a:pt x="2212327" y="2851150"/>
                </a:lnTo>
                <a:lnTo>
                  <a:pt x="2214918" y="2653004"/>
                </a:lnTo>
                <a:lnTo>
                  <a:pt x="2214818" y="2353322"/>
                </a:lnTo>
                <a:lnTo>
                  <a:pt x="2212327" y="2258072"/>
                </a:lnTo>
                <a:lnTo>
                  <a:pt x="2211095" y="2160295"/>
                </a:lnTo>
                <a:lnTo>
                  <a:pt x="2207272" y="2061222"/>
                </a:lnTo>
                <a:lnTo>
                  <a:pt x="2204745" y="1963445"/>
                </a:lnTo>
                <a:lnTo>
                  <a:pt x="2189518" y="1672577"/>
                </a:lnTo>
                <a:lnTo>
                  <a:pt x="2183168" y="1577327"/>
                </a:lnTo>
                <a:lnTo>
                  <a:pt x="2175522" y="1480845"/>
                </a:lnTo>
                <a:lnTo>
                  <a:pt x="2167877" y="1386827"/>
                </a:lnTo>
                <a:lnTo>
                  <a:pt x="2160295" y="1292872"/>
                </a:lnTo>
                <a:lnTo>
                  <a:pt x="2151418" y="1198854"/>
                </a:lnTo>
                <a:lnTo>
                  <a:pt x="2141245" y="1106195"/>
                </a:lnTo>
                <a:lnTo>
                  <a:pt x="2131072" y="1014704"/>
                </a:lnTo>
                <a:lnTo>
                  <a:pt x="2120900" y="924572"/>
                </a:lnTo>
                <a:lnTo>
                  <a:pt x="2108200" y="835672"/>
                </a:lnTo>
                <a:lnTo>
                  <a:pt x="2096795" y="746772"/>
                </a:lnTo>
                <a:lnTo>
                  <a:pt x="2084095" y="659104"/>
                </a:lnTo>
                <a:lnTo>
                  <a:pt x="2070100" y="572795"/>
                </a:lnTo>
                <a:lnTo>
                  <a:pt x="2056168" y="487654"/>
                </a:lnTo>
                <a:lnTo>
                  <a:pt x="2042172" y="405104"/>
                </a:lnTo>
                <a:lnTo>
                  <a:pt x="2026945" y="321322"/>
                </a:lnTo>
                <a:lnTo>
                  <a:pt x="2011718" y="241300"/>
                </a:lnTo>
                <a:lnTo>
                  <a:pt x="1995195" y="161277"/>
                </a:lnTo>
                <a:lnTo>
                  <a:pt x="1978672" y="83845"/>
                </a:lnTo>
                <a:lnTo>
                  <a:pt x="1960918" y="6350"/>
                </a:lnTo>
                <a:lnTo>
                  <a:pt x="1959407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511550" y="0"/>
            <a:ext cx="2118372" cy="5106695"/>
          </a:xfrm>
          <a:custGeom>
            <a:avLst/>
            <a:gdLst/>
            <a:ahLst/>
            <a:cxnLst/>
            <a:rect l="l" t="t" r="r" b="b"/>
            <a:pathLst>
              <a:path w="2118372" h="5106695">
                <a:moveTo>
                  <a:pt x="304380" y="0"/>
                </a:moveTo>
                <a:lnTo>
                  <a:pt x="260994" y="0"/>
                </a:lnTo>
                <a:lnTo>
                  <a:pt x="252704" y="34277"/>
                </a:lnTo>
                <a:lnTo>
                  <a:pt x="236245" y="110477"/>
                </a:lnTo>
                <a:lnTo>
                  <a:pt x="203200" y="265404"/>
                </a:lnTo>
                <a:lnTo>
                  <a:pt x="187972" y="345427"/>
                </a:lnTo>
                <a:lnTo>
                  <a:pt x="173977" y="426745"/>
                </a:lnTo>
                <a:lnTo>
                  <a:pt x="160045" y="510527"/>
                </a:lnTo>
                <a:lnTo>
                  <a:pt x="146050" y="594372"/>
                </a:lnTo>
                <a:lnTo>
                  <a:pt x="133350" y="678154"/>
                </a:lnTo>
                <a:lnTo>
                  <a:pt x="120650" y="764527"/>
                </a:lnTo>
                <a:lnTo>
                  <a:pt x="107950" y="852195"/>
                </a:lnTo>
                <a:lnTo>
                  <a:pt x="96545" y="941095"/>
                </a:lnTo>
                <a:lnTo>
                  <a:pt x="86372" y="1029995"/>
                </a:lnTo>
                <a:lnTo>
                  <a:pt x="76200" y="1120127"/>
                </a:lnTo>
                <a:lnTo>
                  <a:pt x="66027" y="1211554"/>
                </a:lnTo>
                <a:lnTo>
                  <a:pt x="58445" y="1304277"/>
                </a:lnTo>
                <a:lnTo>
                  <a:pt x="49504" y="1397000"/>
                </a:lnTo>
                <a:lnTo>
                  <a:pt x="41922" y="1490954"/>
                </a:lnTo>
                <a:lnTo>
                  <a:pt x="35572" y="1584972"/>
                </a:lnTo>
                <a:lnTo>
                  <a:pt x="22872" y="1775472"/>
                </a:lnTo>
                <a:lnTo>
                  <a:pt x="17754" y="1870722"/>
                </a:lnTo>
                <a:lnTo>
                  <a:pt x="13995" y="1967204"/>
                </a:lnTo>
                <a:lnTo>
                  <a:pt x="9924" y="2070100"/>
                </a:lnTo>
                <a:lnTo>
                  <a:pt x="6350" y="2161527"/>
                </a:lnTo>
                <a:lnTo>
                  <a:pt x="3822" y="2258072"/>
                </a:lnTo>
                <a:lnTo>
                  <a:pt x="2447" y="2362200"/>
                </a:lnTo>
                <a:lnTo>
                  <a:pt x="1278" y="2454922"/>
                </a:lnTo>
                <a:lnTo>
                  <a:pt x="0" y="2551404"/>
                </a:lnTo>
                <a:lnTo>
                  <a:pt x="1295" y="2647950"/>
                </a:lnTo>
                <a:lnTo>
                  <a:pt x="1343" y="2749550"/>
                </a:lnTo>
                <a:lnTo>
                  <a:pt x="2527" y="2843504"/>
                </a:lnTo>
                <a:lnTo>
                  <a:pt x="5122" y="2943872"/>
                </a:lnTo>
                <a:lnTo>
                  <a:pt x="7645" y="3037827"/>
                </a:lnTo>
                <a:lnTo>
                  <a:pt x="11404" y="3134372"/>
                </a:lnTo>
                <a:lnTo>
                  <a:pt x="15227" y="3230854"/>
                </a:lnTo>
                <a:lnTo>
                  <a:pt x="20345" y="3326104"/>
                </a:lnTo>
                <a:lnTo>
                  <a:pt x="25400" y="3422650"/>
                </a:lnTo>
                <a:lnTo>
                  <a:pt x="38100" y="3610622"/>
                </a:lnTo>
                <a:lnTo>
                  <a:pt x="45745" y="3704577"/>
                </a:lnTo>
                <a:lnTo>
                  <a:pt x="53327" y="3797300"/>
                </a:lnTo>
                <a:lnTo>
                  <a:pt x="62204" y="3890022"/>
                </a:lnTo>
                <a:lnTo>
                  <a:pt x="71145" y="3981450"/>
                </a:lnTo>
                <a:lnTo>
                  <a:pt x="81254" y="4071645"/>
                </a:lnTo>
                <a:lnTo>
                  <a:pt x="91427" y="4160545"/>
                </a:lnTo>
                <a:lnTo>
                  <a:pt x="102895" y="4249445"/>
                </a:lnTo>
                <a:lnTo>
                  <a:pt x="114300" y="4337050"/>
                </a:lnTo>
                <a:lnTo>
                  <a:pt x="125704" y="4423422"/>
                </a:lnTo>
                <a:lnTo>
                  <a:pt x="139700" y="4508500"/>
                </a:lnTo>
                <a:lnTo>
                  <a:pt x="152400" y="4592345"/>
                </a:lnTo>
                <a:lnTo>
                  <a:pt x="166395" y="4674895"/>
                </a:lnTo>
                <a:lnTo>
                  <a:pt x="180327" y="4756150"/>
                </a:lnTo>
                <a:lnTo>
                  <a:pt x="195554" y="4836172"/>
                </a:lnTo>
                <a:lnTo>
                  <a:pt x="212077" y="4914900"/>
                </a:lnTo>
                <a:lnTo>
                  <a:pt x="227304" y="4992395"/>
                </a:lnTo>
                <a:lnTo>
                  <a:pt x="243827" y="5067300"/>
                </a:lnTo>
                <a:lnTo>
                  <a:pt x="252662" y="5106695"/>
                </a:lnTo>
                <a:lnTo>
                  <a:pt x="296579" y="5106695"/>
                </a:lnTo>
                <a:lnTo>
                  <a:pt x="280695" y="5036845"/>
                </a:lnTo>
                <a:lnTo>
                  <a:pt x="265404" y="4961877"/>
                </a:lnTo>
                <a:lnTo>
                  <a:pt x="250177" y="4885677"/>
                </a:lnTo>
                <a:lnTo>
                  <a:pt x="234950" y="4808245"/>
                </a:lnTo>
                <a:lnTo>
                  <a:pt x="220954" y="4729454"/>
                </a:lnTo>
                <a:lnTo>
                  <a:pt x="207022" y="4649495"/>
                </a:lnTo>
                <a:lnTo>
                  <a:pt x="193027" y="4566945"/>
                </a:lnTo>
                <a:lnTo>
                  <a:pt x="180327" y="4484395"/>
                </a:lnTo>
                <a:lnTo>
                  <a:pt x="168922" y="4400550"/>
                </a:lnTo>
                <a:lnTo>
                  <a:pt x="157454" y="4315472"/>
                </a:lnTo>
                <a:lnTo>
                  <a:pt x="146050" y="4229100"/>
                </a:lnTo>
                <a:lnTo>
                  <a:pt x="134645" y="4141495"/>
                </a:lnTo>
                <a:lnTo>
                  <a:pt x="125704" y="4052595"/>
                </a:lnTo>
                <a:lnTo>
                  <a:pt x="115595" y="3963695"/>
                </a:lnTo>
                <a:lnTo>
                  <a:pt x="107950" y="3873500"/>
                </a:lnTo>
                <a:lnTo>
                  <a:pt x="99072" y="3782072"/>
                </a:lnTo>
                <a:lnTo>
                  <a:pt x="91427" y="3690645"/>
                </a:lnTo>
                <a:lnTo>
                  <a:pt x="78727" y="3505200"/>
                </a:lnTo>
                <a:lnTo>
                  <a:pt x="72377" y="3411245"/>
                </a:lnTo>
                <a:lnTo>
                  <a:pt x="67322" y="3317227"/>
                </a:lnTo>
                <a:lnTo>
                  <a:pt x="63500" y="3221977"/>
                </a:lnTo>
                <a:lnTo>
                  <a:pt x="58445" y="3126727"/>
                </a:lnTo>
                <a:lnTo>
                  <a:pt x="55854" y="3031477"/>
                </a:lnTo>
                <a:lnTo>
                  <a:pt x="53327" y="2936227"/>
                </a:lnTo>
                <a:lnTo>
                  <a:pt x="50800" y="2839745"/>
                </a:lnTo>
                <a:lnTo>
                  <a:pt x="49589" y="2749550"/>
                </a:lnTo>
                <a:lnTo>
                  <a:pt x="49504" y="2647950"/>
                </a:lnTo>
                <a:lnTo>
                  <a:pt x="48272" y="2551404"/>
                </a:lnTo>
                <a:lnTo>
                  <a:pt x="49521" y="2453627"/>
                </a:lnTo>
                <a:lnTo>
                  <a:pt x="52095" y="2261895"/>
                </a:lnTo>
                <a:lnTo>
                  <a:pt x="54756" y="2161527"/>
                </a:lnTo>
                <a:lnTo>
                  <a:pt x="57150" y="2070100"/>
                </a:lnTo>
                <a:lnTo>
                  <a:pt x="60972" y="1974850"/>
                </a:lnTo>
                <a:lnTo>
                  <a:pt x="66027" y="1879600"/>
                </a:lnTo>
                <a:lnTo>
                  <a:pt x="69850" y="1784350"/>
                </a:lnTo>
                <a:lnTo>
                  <a:pt x="74904" y="1690395"/>
                </a:lnTo>
                <a:lnTo>
                  <a:pt x="82550" y="1596377"/>
                </a:lnTo>
                <a:lnTo>
                  <a:pt x="88900" y="1503654"/>
                </a:lnTo>
                <a:lnTo>
                  <a:pt x="96545" y="1410995"/>
                </a:lnTo>
                <a:lnTo>
                  <a:pt x="104127" y="1319504"/>
                </a:lnTo>
                <a:lnTo>
                  <a:pt x="111772" y="1228077"/>
                </a:lnTo>
                <a:lnTo>
                  <a:pt x="120650" y="1137945"/>
                </a:lnTo>
                <a:lnTo>
                  <a:pt x="130822" y="1049045"/>
                </a:lnTo>
                <a:lnTo>
                  <a:pt x="140995" y="961377"/>
                </a:lnTo>
                <a:lnTo>
                  <a:pt x="152400" y="873772"/>
                </a:lnTo>
                <a:lnTo>
                  <a:pt x="163804" y="787400"/>
                </a:lnTo>
                <a:lnTo>
                  <a:pt x="175272" y="702322"/>
                </a:lnTo>
                <a:lnTo>
                  <a:pt x="187972" y="618477"/>
                </a:lnTo>
                <a:lnTo>
                  <a:pt x="200672" y="535927"/>
                </a:lnTo>
                <a:lnTo>
                  <a:pt x="214604" y="453377"/>
                </a:lnTo>
                <a:lnTo>
                  <a:pt x="228600" y="373354"/>
                </a:lnTo>
                <a:lnTo>
                  <a:pt x="242595" y="294627"/>
                </a:lnTo>
                <a:lnTo>
                  <a:pt x="257822" y="217195"/>
                </a:lnTo>
                <a:lnTo>
                  <a:pt x="274345" y="140995"/>
                </a:lnTo>
                <a:lnTo>
                  <a:pt x="289572" y="66027"/>
                </a:lnTo>
                <a:lnTo>
                  <a:pt x="304380" y="0"/>
                </a:lnTo>
                <a:close/>
              </a:path>
              <a:path w="2118372" h="5106695">
                <a:moveTo>
                  <a:pt x="1866595" y="0"/>
                </a:moveTo>
                <a:lnTo>
                  <a:pt x="1823322" y="0"/>
                </a:lnTo>
                <a:lnTo>
                  <a:pt x="1838972" y="68554"/>
                </a:lnTo>
                <a:lnTo>
                  <a:pt x="1854200" y="143522"/>
                </a:lnTo>
                <a:lnTo>
                  <a:pt x="1869427" y="219722"/>
                </a:lnTo>
                <a:lnTo>
                  <a:pt x="1884654" y="297154"/>
                </a:lnTo>
                <a:lnTo>
                  <a:pt x="1898650" y="375945"/>
                </a:lnTo>
                <a:lnTo>
                  <a:pt x="1912645" y="455904"/>
                </a:lnTo>
                <a:lnTo>
                  <a:pt x="1938045" y="621004"/>
                </a:lnTo>
                <a:lnTo>
                  <a:pt x="1950745" y="704850"/>
                </a:lnTo>
                <a:lnTo>
                  <a:pt x="1962150" y="789927"/>
                </a:lnTo>
                <a:lnTo>
                  <a:pt x="1973554" y="876300"/>
                </a:lnTo>
                <a:lnTo>
                  <a:pt x="1983727" y="963904"/>
                </a:lnTo>
                <a:lnTo>
                  <a:pt x="1993900" y="1052804"/>
                </a:lnTo>
                <a:lnTo>
                  <a:pt x="2002777" y="1141704"/>
                </a:lnTo>
                <a:lnTo>
                  <a:pt x="2011654" y="1231900"/>
                </a:lnTo>
                <a:lnTo>
                  <a:pt x="2020595" y="1323327"/>
                </a:lnTo>
                <a:lnTo>
                  <a:pt x="2028177" y="1414754"/>
                </a:lnTo>
                <a:lnTo>
                  <a:pt x="2040877" y="1600200"/>
                </a:lnTo>
                <a:lnTo>
                  <a:pt x="2047227" y="1694154"/>
                </a:lnTo>
                <a:lnTo>
                  <a:pt x="2052345" y="1788172"/>
                </a:lnTo>
                <a:lnTo>
                  <a:pt x="2056104" y="1883422"/>
                </a:lnTo>
                <a:lnTo>
                  <a:pt x="2063750" y="2073922"/>
                </a:lnTo>
                <a:lnTo>
                  <a:pt x="2066277" y="2169172"/>
                </a:lnTo>
                <a:lnTo>
                  <a:pt x="2067572" y="2265654"/>
                </a:lnTo>
                <a:lnTo>
                  <a:pt x="2070033" y="2359672"/>
                </a:lnTo>
                <a:lnTo>
                  <a:pt x="2070082" y="2651772"/>
                </a:lnTo>
                <a:lnTo>
                  <a:pt x="2068772" y="2749550"/>
                </a:lnTo>
                <a:lnTo>
                  <a:pt x="2067572" y="2843504"/>
                </a:lnTo>
                <a:lnTo>
                  <a:pt x="2064908" y="2943872"/>
                </a:lnTo>
                <a:lnTo>
                  <a:pt x="2062454" y="3035300"/>
                </a:lnTo>
                <a:lnTo>
                  <a:pt x="2058695" y="3130550"/>
                </a:lnTo>
                <a:lnTo>
                  <a:pt x="2053577" y="3225800"/>
                </a:lnTo>
                <a:lnTo>
                  <a:pt x="2048522" y="3321050"/>
                </a:lnTo>
                <a:lnTo>
                  <a:pt x="2043404" y="3415004"/>
                </a:lnTo>
                <a:lnTo>
                  <a:pt x="2037054" y="3509022"/>
                </a:lnTo>
                <a:lnTo>
                  <a:pt x="2030704" y="3601745"/>
                </a:lnTo>
                <a:lnTo>
                  <a:pt x="2023122" y="3694404"/>
                </a:lnTo>
                <a:lnTo>
                  <a:pt x="2015477" y="3785895"/>
                </a:lnTo>
                <a:lnTo>
                  <a:pt x="2007895" y="3877322"/>
                </a:lnTo>
                <a:lnTo>
                  <a:pt x="1997722" y="3967454"/>
                </a:lnTo>
                <a:lnTo>
                  <a:pt x="1988845" y="4056354"/>
                </a:lnTo>
                <a:lnTo>
                  <a:pt x="1978672" y="4144022"/>
                </a:lnTo>
                <a:lnTo>
                  <a:pt x="1967204" y="4231627"/>
                </a:lnTo>
                <a:lnTo>
                  <a:pt x="1955800" y="4318000"/>
                </a:lnTo>
                <a:lnTo>
                  <a:pt x="1944395" y="4403077"/>
                </a:lnTo>
                <a:lnTo>
                  <a:pt x="1918995" y="4570704"/>
                </a:lnTo>
                <a:lnTo>
                  <a:pt x="1905000" y="4652022"/>
                </a:lnTo>
                <a:lnTo>
                  <a:pt x="1891004" y="4732045"/>
                </a:lnTo>
                <a:lnTo>
                  <a:pt x="1877072" y="4810772"/>
                </a:lnTo>
                <a:lnTo>
                  <a:pt x="1861845" y="4888204"/>
                </a:lnTo>
                <a:lnTo>
                  <a:pt x="1845322" y="4964404"/>
                </a:lnTo>
                <a:lnTo>
                  <a:pt x="1830095" y="5039372"/>
                </a:lnTo>
                <a:lnTo>
                  <a:pt x="1814996" y="5106695"/>
                </a:lnTo>
                <a:lnTo>
                  <a:pt x="1858327" y="5106695"/>
                </a:lnTo>
                <a:lnTo>
                  <a:pt x="1883422" y="4994922"/>
                </a:lnTo>
                <a:lnTo>
                  <a:pt x="1899945" y="4917427"/>
                </a:lnTo>
                <a:lnTo>
                  <a:pt x="1916404" y="4839995"/>
                </a:lnTo>
                <a:lnTo>
                  <a:pt x="1930400" y="4759972"/>
                </a:lnTo>
                <a:lnTo>
                  <a:pt x="1945627" y="4678654"/>
                </a:lnTo>
                <a:lnTo>
                  <a:pt x="1959622" y="4594872"/>
                </a:lnTo>
                <a:lnTo>
                  <a:pt x="1973554" y="4511027"/>
                </a:lnTo>
                <a:lnTo>
                  <a:pt x="1986254" y="4427245"/>
                </a:lnTo>
                <a:lnTo>
                  <a:pt x="1998954" y="4340872"/>
                </a:lnTo>
                <a:lnTo>
                  <a:pt x="2011654" y="4253204"/>
                </a:lnTo>
                <a:lnTo>
                  <a:pt x="2021827" y="4164304"/>
                </a:lnTo>
                <a:lnTo>
                  <a:pt x="2033295" y="4075404"/>
                </a:lnTo>
                <a:lnTo>
                  <a:pt x="2043404" y="3985272"/>
                </a:lnTo>
                <a:lnTo>
                  <a:pt x="2053577" y="3893845"/>
                </a:lnTo>
                <a:lnTo>
                  <a:pt x="2061222" y="3801122"/>
                </a:lnTo>
                <a:lnTo>
                  <a:pt x="2070100" y="3708400"/>
                </a:lnTo>
                <a:lnTo>
                  <a:pt x="2077745" y="3614445"/>
                </a:lnTo>
                <a:lnTo>
                  <a:pt x="2084095" y="3520427"/>
                </a:lnTo>
                <a:lnTo>
                  <a:pt x="2096795" y="3329927"/>
                </a:lnTo>
                <a:lnTo>
                  <a:pt x="2101850" y="3234677"/>
                </a:lnTo>
                <a:lnTo>
                  <a:pt x="2109739" y="3035300"/>
                </a:lnTo>
                <a:lnTo>
                  <a:pt x="2113254" y="2943872"/>
                </a:lnTo>
                <a:lnTo>
                  <a:pt x="2115845" y="2847327"/>
                </a:lnTo>
                <a:lnTo>
                  <a:pt x="2117161" y="2743200"/>
                </a:lnTo>
                <a:lnTo>
                  <a:pt x="2118372" y="2651772"/>
                </a:lnTo>
                <a:lnTo>
                  <a:pt x="2118273" y="2355850"/>
                </a:lnTo>
                <a:lnTo>
                  <a:pt x="2115845" y="2261895"/>
                </a:lnTo>
                <a:lnTo>
                  <a:pt x="2114550" y="2164054"/>
                </a:lnTo>
                <a:lnTo>
                  <a:pt x="2110727" y="2067572"/>
                </a:lnTo>
                <a:lnTo>
                  <a:pt x="2108200" y="1971027"/>
                </a:lnTo>
                <a:lnTo>
                  <a:pt x="2103145" y="1874545"/>
                </a:lnTo>
                <a:lnTo>
                  <a:pt x="2099322" y="1779295"/>
                </a:lnTo>
                <a:lnTo>
                  <a:pt x="2094204" y="1682750"/>
                </a:lnTo>
                <a:lnTo>
                  <a:pt x="2081504" y="1494777"/>
                </a:lnTo>
                <a:lnTo>
                  <a:pt x="2073922" y="1400822"/>
                </a:lnTo>
                <a:lnTo>
                  <a:pt x="2066277" y="1308100"/>
                </a:lnTo>
                <a:lnTo>
                  <a:pt x="2057400" y="1215377"/>
                </a:lnTo>
                <a:lnTo>
                  <a:pt x="2048522" y="1123950"/>
                </a:lnTo>
                <a:lnTo>
                  <a:pt x="2038350" y="1033754"/>
                </a:lnTo>
                <a:lnTo>
                  <a:pt x="2028177" y="944854"/>
                </a:lnTo>
                <a:lnTo>
                  <a:pt x="2016772" y="855954"/>
                </a:lnTo>
                <a:lnTo>
                  <a:pt x="2005304" y="768350"/>
                </a:lnTo>
                <a:lnTo>
                  <a:pt x="1992604" y="681977"/>
                </a:lnTo>
                <a:lnTo>
                  <a:pt x="1979904" y="596900"/>
                </a:lnTo>
                <a:lnTo>
                  <a:pt x="1967204" y="513054"/>
                </a:lnTo>
                <a:lnTo>
                  <a:pt x="1953272" y="430504"/>
                </a:lnTo>
                <a:lnTo>
                  <a:pt x="1939277" y="349250"/>
                </a:lnTo>
                <a:lnTo>
                  <a:pt x="1924050" y="269227"/>
                </a:lnTo>
                <a:lnTo>
                  <a:pt x="1907527" y="190500"/>
                </a:lnTo>
                <a:lnTo>
                  <a:pt x="1892300" y="113004"/>
                </a:lnTo>
                <a:lnTo>
                  <a:pt x="1875777" y="38100"/>
                </a:lnTo>
                <a:lnTo>
                  <a:pt x="1866595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3559822" y="0"/>
            <a:ext cx="2021827" cy="5106695"/>
          </a:xfrm>
          <a:custGeom>
            <a:avLst/>
            <a:gdLst/>
            <a:ahLst/>
            <a:cxnLst/>
            <a:rect l="l" t="t" r="r" b="b"/>
            <a:pathLst>
              <a:path w="2021827" h="5106695">
                <a:moveTo>
                  <a:pt x="299230" y="0"/>
                </a:moveTo>
                <a:lnTo>
                  <a:pt x="256108" y="0"/>
                </a:lnTo>
                <a:lnTo>
                  <a:pt x="241300" y="66027"/>
                </a:lnTo>
                <a:lnTo>
                  <a:pt x="226072" y="140995"/>
                </a:lnTo>
                <a:lnTo>
                  <a:pt x="209550" y="217195"/>
                </a:lnTo>
                <a:lnTo>
                  <a:pt x="194322" y="294627"/>
                </a:lnTo>
                <a:lnTo>
                  <a:pt x="180327" y="373354"/>
                </a:lnTo>
                <a:lnTo>
                  <a:pt x="166331" y="453377"/>
                </a:lnTo>
                <a:lnTo>
                  <a:pt x="152400" y="535927"/>
                </a:lnTo>
                <a:lnTo>
                  <a:pt x="139700" y="618477"/>
                </a:lnTo>
                <a:lnTo>
                  <a:pt x="127000" y="702322"/>
                </a:lnTo>
                <a:lnTo>
                  <a:pt x="115531" y="787400"/>
                </a:lnTo>
                <a:lnTo>
                  <a:pt x="104127" y="873772"/>
                </a:lnTo>
                <a:lnTo>
                  <a:pt x="92722" y="961377"/>
                </a:lnTo>
                <a:lnTo>
                  <a:pt x="82550" y="1049045"/>
                </a:lnTo>
                <a:lnTo>
                  <a:pt x="72377" y="1137945"/>
                </a:lnTo>
                <a:lnTo>
                  <a:pt x="63500" y="1228077"/>
                </a:lnTo>
                <a:lnTo>
                  <a:pt x="55854" y="1319504"/>
                </a:lnTo>
                <a:lnTo>
                  <a:pt x="48272" y="1410995"/>
                </a:lnTo>
                <a:lnTo>
                  <a:pt x="40627" y="1503654"/>
                </a:lnTo>
                <a:lnTo>
                  <a:pt x="34277" y="1596377"/>
                </a:lnTo>
                <a:lnTo>
                  <a:pt x="26631" y="1690395"/>
                </a:lnTo>
                <a:lnTo>
                  <a:pt x="21577" y="1784350"/>
                </a:lnTo>
                <a:lnTo>
                  <a:pt x="17754" y="1879600"/>
                </a:lnTo>
                <a:lnTo>
                  <a:pt x="12700" y="1974850"/>
                </a:lnTo>
                <a:lnTo>
                  <a:pt x="8877" y="2070100"/>
                </a:lnTo>
                <a:lnTo>
                  <a:pt x="6148" y="2174227"/>
                </a:lnTo>
                <a:lnTo>
                  <a:pt x="3822" y="2261895"/>
                </a:lnTo>
                <a:lnTo>
                  <a:pt x="1167" y="2459977"/>
                </a:lnTo>
                <a:lnTo>
                  <a:pt x="0" y="2551404"/>
                </a:lnTo>
                <a:lnTo>
                  <a:pt x="1199" y="2645422"/>
                </a:lnTo>
                <a:lnTo>
                  <a:pt x="1283" y="2747022"/>
                </a:lnTo>
                <a:lnTo>
                  <a:pt x="2527" y="2839745"/>
                </a:lnTo>
                <a:lnTo>
                  <a:pt x="5121" y="2938754"/>
                </a:lnTo>
                <a:lnTo>
                  <a:pt x="7685" y="3035300"/>
                </a:lnTo>
                <a:lnTo>
                  <a:pt x="10172" y="3126727"/>
                </a:lnTo>
                <a:lnTo>
                  <a:pt x="15227" y="3221977"/>
                </a:lnTo>
                <a:lnTo>
                  <a:pt x="19050" y="3317227"/>
                </a:lnTo>
                <a:lnTo>
                  <a:pt x="24104" y="3411245"/>
                </a:lnTo>
                <a:lnTo>
                  <a:pt x="30454" y="3505200"/>
                </a:lnTo>
                <a:lnTo>
                  <a:pt x="43154" y="3690645"/>
                </a:lnTo>
                <a:lnTo>
                  <a:pt x="50800" y="3782072"/>
                </a:lnTo>
                <a:lnTo>
                  <a:pt x="59677" y="3873500"/>
                </a:lnTo>
                <a:lnTo>
                  <a:pt x="67322" y="3963695"/>
                </a:lnTo>
                <a:lnTo>
                  <a:pt x="77431" y="4052595"/>
                </a:lnTo>
                <a:lnTo>
                  <a:pt x="86372" y="4141495"/>
                </a:lnTo>
                <a:lnTo>
                  <a:pt x="97777" y="4229100"/>
                </a:lnTo>
                <a:lnTo>
                  <a:pt x="109181" y="4315472"/>
                </a:lnTo>
                <a:lnTo>
                  <a:pt x="120650" y="4400550"/>
                </a:lnTo>
                <a:lnTo>
                  <a:pt x="132054" y="4484395"/>
                </a:lnTo>
                <a:lnTo>
                  <a:pt x="144754" y="4566945"/>
                </a:lnTo>
                <a:lnTo>
                  <a:pt x="158750" y="4649495"/>
                </a:lnTo>
                <a:lnTo>
                  <a:pt x="172681" y="4729454"/>
                </a:lnTo>
                <a:lnTo>
                  <a:pt x="186677" y="4808245"/>
                </a:lnTo>
                <a:lnTo>
                  <a:pt x="201904" y="4885677"/>
                </a:lnTo>
                <a:lnTo>
                  <a:pt x="217131" y="4961877"/>
                </a:lnTo>
                <a:lnTo>
                  <a:pt x="232422" y="5036845"/>
                </a:lnTo>
                <a:lnTo>
                  <a:pt x="248307" y="5106695"/>
                </a:lnTo>
                <a:lnTo>
                  <a:pt x="291075" y="5106695"/>
                </a:lnTo>
                <a:lnTo>
                  <a:pt x="284454" y="5078704"/>
                </a:lnTo>
                <a:lnTo>
                  <a:pt x="269227" y="5006327"/>
                </a:lnTo>
                <a:lnTo>
                  <a:pt x="254000" y="4931422"/>
                </a:lnTo>
                <a:lnTo>
                  <a:pt x="240004" y="4857750"/>
                </a:lnTo>
                <a:lnTo>
                  <a:pt x="226072" y="4780254"/>
                </a:lnTo>
                <a:lnTo>
                  <a:pt x="212077" y="4702822"/>
                </a:lnTo>
                <a:lnTo>
                  <a:pt x="199377" y="4622800"/>
                </a:lnTo>
                <a:lnTo>
                  <a:pt x="185381" y="4542777"/>
                </a:lnTo>
                <a:lnTo>
                  <a:pt x="162572" y="4377677"/>
                </a:lnTo>
                <a:lnTo>
                  <a:pt x="152400" y="4293895"/>
                </a:lnTo>
                <a:lnTo>
                  <a:pt x="140931" y="4207522"/>
                </a:lnTo>
                <a:lnTo>
                  <a:pt x="130822" y="4122445"/>
                </a:lnTo>
                <a:lnTo>
                  <a:pt x="121881" y="4034777"/>
                </a:lnTo>
                <a:lnTo>
                  <a:pt x="104127" y="3856977"/>
                </a:lnTo>
                <a:lnTo>
                  <a:pt x="96481" y="3766845"/>
                </a:lnTo>
                <a:lnTo>
                  <a:pt x="88900" y="3676650"/>
                </a:lnTo>
                <a:lnTo>
                  <a:pt x="82550" y="3585222"/>
                </a:lnTo>
                <a:lnTo>
                  <a:pt x="76200" y="3492500"/>
                </a:lnTo>
                <a:lnTo>
                  <a:pt x="71081" y="3401072"/>
                </a:lnTo>
                <a:lnTo>
                  <a:pt x="66027" y="3307054"/>
                </a:lnTo>
                <a:lnTo>
                  <a:pt x="62204" y="3214395"/>
                </a:lnTo>
                <a:lnTo>
                  <a:pt x="58381" y="3120377"/>
                </a:lnTo>
                <a:lnTo>
                  <a:pt x="55854" y="3026422"/>
                </a:lnTo>
                <a:lnTo>
                  <a:pt x="52031" y="2931172"/>
                </a:lnTo>
                <a:lnTo>
                  <a:pt x="50800" y="2835922"/>
                </a:lnTo>
                <a:lnTo>
                  <a:pt x="49504" y="2741904"/>
                </a:lnTo>
                <a:lnTo>
                  <a:pt x="48337" y="2650477"/>
                </a:lnTo>
                <a:lnTo>
                  <a:pt x="48288" y="2454922"/>
                </a:lnTo>
                <a:lnTo>
                  <a:pt x="49504" y="2360904"/>
                </a:lnTo>
                <a:lnTo>
                  <a:pt x="50800" y="2265654"/>
                </a:lnTo>
                <a:lnTo>
                  <a:pt x="53327" y="2170404"/>
                </a:lnTo>
                <a:lnTo>
                  <a:pt x="57251" y="2073922"/>
                </a:lnTo>
                <a:lnTo>
                  <a:pt x="64731" y="1887245"/>
                </a:lnTo>
                <a:lnTo>
                  <a:pt x="68554" y="1794522"/>
                </a:lnTo>
                <a:lnTo>
                  <a:pt x="73672" y="1701800"/>
                </a:lnTo>
                <a:lnTo>
                  <a:pt x="80022" y="1609077"/>
                </a:lnTo>
                <a:lnTo>
                  <a:pt x="92722" y="1426222"/>
                </a:lnTo>
                <a:lnTo>
                  <a:pt x="100304" y="1334795"/>
                </a:lnTo>
                <a:lnTo>
                  <a:pt x="109181" y="1245895"/>
                </a:lnTo>
                <a:lnTo>
                  <a:pt x="118122" y="1155700"/>
                </a:lnTo>
                <a:lnTo>
                  <a:pt x="127000" y="1068095"/>
                </a:lnTo>
                <a:lnTo>
                  <a:pt x="137172" y="980427"/>
                </a:lnTo>
                <a:lnTo>
                  <a:pt x="147281" y="894054"/>
                </a:lnTo>
                <a:lnTo>
                  <a:pt x="157454" y="808977"/>
                </a:lnTo>
                <a:lnTo>
                  <a:pt x="168922" y="725195"/>
                </a:lnTo>
                <a:lnTo>
                  <a:pt x="180327" y="641350"/>
                </a:lnTo>
                <a:lnTo>
                  <a:pt x="193027" y="560095"/>
                </a:lnTo>
                <a:lnTo>
                  <a:pt x="205727" y="480072"/>
                </a:lnTo>
                <a:lnTo>
                  <a:pt x="219722" y="400050"/>
                </a:lnTo>
                <a:lnTo>
                  <a:pt x="233654" y="322554"/>
                </a:lnTo>
                <a:lnTo>
                  <a:pt x="247650" y="245122"/>
                </a:lnTo>
                <a:lnTo>
                  <a:pt x="262877" y="170154"/>
                </a:lnTo>
                <a:lnTo>
                  <a:pt x="278104" y="96545"/>
                </a:lnTo>
                <a:lnTo>
                  <a:pt x="293331" y="25400"/>
                </a:lnTo>
                <a:lnTo>
                  <a:pt x="299230" y="0"/>
                </a:lnTo>
                <a:close/>
              </a:path>
              <a:path w="2021827" h="5106695">
                <a:moveTo>
                  <a:pt x="1775049" y="0"/>
                </a:moveTo>
                <a:lnTo>
                  <a:pt x="1731365" y="0"/>
                </a:lnTo>
                <a:lnTo>
                  <a:pt x="1737372" y="27927"/>
                </a:lnTo>
                <a:lnTo>
                  <a:pt x="1753831" y="100304"/>
                </a:lnTo>
                <a:lnTo>
                  <a:pt x="1769122" y="173977"/>
                </a:lnTo>
                <a:lnTo>
                  <a:pt x="1783054" y="248945"/>
                </a:lnTo>
                <a:lnTo>
                  <a:pt x="1797050" y="325145"/>
                </a:lnTo>
                <a:lnTo>
                  <a:pt x="1810981" y="402577"/>
                </a:lnTo>
                <a:lnTo>
                  <a:pt x="1836381" y="562622"/>
                </a:lnTo>
                <a:lnTo>
                  <a:pt x="1849081" y="645172"/>
                </a:lnTo>
                <a:lnTo>
                  <a:pt x="1860550" y="727722"/>
                </a:lnTo>
                <a:lnTo>
                  <a:pt x="1870722" y="811504"/>
                </a:lnTo>
                <a:lnTo>
                  <a:pt x="1882127" y="897877"/>
                </a:lnTo>
                <a:lnTo>
                  <a:pt x="1892300" y="982954"/>
                </a:lnTo>
                <a:lnTo>
                  <a:pt x="1901177" y="1070622"/>
                </a:lnTo>
                <a:lnTo>
                  <a:pt x="1918931" y="1248422"/>
                </a:lnTo>
                <a:lnTo>
                  <a:pt x="1926577" y="1338554"/>
                </a:lnTo>
                <a:lnTo>
                  <a:pt x="1932927" y="1428750"/>
                </a:lnTo>
                <a:lnTo>
                  <a:pt x="1940572" y="1520177"/>
                </a:lnTo>
                <a:lnTo>
                  <a:pt x="1946922" y="1612900"/>
                </a:lnTo>
                <a:lnTo>
                  <a:pt x="1951977" y="1704327"/>
                </a:lnTo>
                <a:lnTo>
                  <a:pt x="1957031" y="1798345"/>
                </a:lnTo>
                <a:lnTo>
                  <a:pt x="1960854" y="1891004"/>
                </a:lnTo>
                <a:lnTo>
                  <a:pt x="1964677" y="1985022"/>
                </a:lnTo>
                <a:lnTo>
                  <a:pt x="1967204" y="2080272"/>
                </a:lnTo>
                <a:lnTo>
                  <a:pt x="1971027" y="2174227"/>
                </a:lnTo>
                <a:lnTo>
                  <a:pt x="1972322" y="2269477"/>
                </a:lnTo>
                <a:lnTo>
                  <a:pt x="1973505" y="2360904"/>
                </a:lnTo>
                <a:lnTo>
                  <a:pt x="1973554" y="2459977"/>
                </a:lnTo>
                <a:lnTo>
                  <a:pt x="1974850" y="2553995"/>
                </a:lnTo>
                <a:lnTo>
                  <a:pt x="1973606" y="2645422"/>
                </a:lnTo>
                <a:lnTo>
                  <a:pt x="1973487" y="2747022"/>
                </a:lnTo>
                <a:lnTo>
                  <a:pt x="1968398" y="2938754"/>
                </a:lnTo>
                <a:lnTo>
                  <a:pt x="1965972" y="3028950"/>
                </a:lnTo>
                <a:lnTo>
                  <a:pt x="1962047" y="3126727"/>
                </a:lnTo>
                <a:lnTo>
                  <a:pt x="1958327" y="3218154"/>
                </a:lnTo>
                <a:lnTo>
                  <a:pt x="1954504" y="3310877"/>
                </a:lnTo>
                <a:lnTo>
                  <a:pt x="1949450" y="3403600"/>
                </a:lnTo>
                <a:lnTo>
                  <a:pt x="1936750" y="3589045"/>
                </a:lnTo>
                <a:lnTo>
                  <a:pt x="1930400" y="3679177"/>
                </a:lnTo>
                <a:lnTo>
                  <a:pt x="1922754" y="3770604"/>
                </a:lnTo>
                <a:lnTo>
                  <a:pt x="1913877" y="3860800"/>
                </a:lnTo>
                <a:lnTo>
                  <a:pt x="1905000" y="3949700"/>
                </a:lnTo>
                <a:lnTo>
                  <a:pt x="1896122" y="4037304"/>
                </a:lnTo>
                <a:lnTo>
                  <a:pt x="1885950" y="4124972"/>
                </a:lnTo>
                <a:lnTo>
                  <a:pt x="1875777" y="4211345"/>
                </a:lnTo>
                <a:lnTo>
                  <a:pt x="1865604" y="4296422"/>
                </a:lnTo>
                <a:lnTo>
                  <a:pt x="1854200" y="4380204"/>
                </a:lnTo>
                <a:lnTo>
                  <a:pt x="1842731" y="4464050"/>
                </a:lnTo>
                <a:lnTo>
                  <a:pt x="1817331" y="4626622"/>
                </a:lnTo>
                <a:lnTo>
                  <a:pt x="1803400" y="4705350"/>
                </a:lnTo>
                <a:lnTo>
                  <a:pt x="1789404" y="4782845"/>
                </a:lnTo>
                <a:lnTo>
                  <a:pt x="1775472" y="4860277"/>
                </a:lnTo>
                <a:lnTo>
                  <a:pt x="1760181" y="4935245"/>
                </a:lnTo>
                <a:lnTo>
                  <a:pt x="1744954" y="5008854"/>
                </a:lnTo>
                <a:lnTo>
                  <a:pt x="1729727" y="5081295"/>
                </a:lnTo>
                <a:lnTo>
                  <a:pt x="1723719" y="5106695"/>
                </a:lnTo>
                <a:lnTo>
                  <a:pt x="1766724" y="5106695"/>
                </a:lnTo>
                <a:lnTo>
                  <a:pt x="1781822" y="5039372"/>
                </a:lnTo>
                <a:lnTo>
                  <a:pt x="1797050" y="4964404"/>
                </a:lnTo>
                <a:lnTo>
                  <a:pt x="1813572" y="4888204"/>
                </a:lnTo>
                <a:lnTo>
                  <a:pt x="1828800" y="4810772"/>
                </a:lnTo>
                <a:lnTo>
                  <a:pt x="1842731" y="4732045"/>
                </a:lnTo>
                <a:lnTo>
                  <a:pt x="1856727" y="4652022"/>
                </a:lnTo>
                <a:lnTo>
                  <a:pt x="1870722" y="4570704"/>
                </a:lnTo>
                <a:lnTo>
                  <a:pt x="1896122" y="4403077"/>
                </a:lnTo>
                <a:lnTo>
                  <a:pt x="1907527" y="4318000"/>
                </a:lnTo>
                <a:lnTo>
                  <a:pt x="1918931" y="4231627"/>
                </a:lnTo>
                <a:lnTo>
                  <a:pt x="1930400" y="4144022"/>
                </a:lnTo>
                <a:lnTo>
                  <a:pt x="1940572" y="4056354"/>
                </a:lnTo>
                <a:lnTo>
                  <a:pt x="1949450" y="3967454"/>
                </a:lnTo>
                <a:lnTo>
                  <a:pt x="1959622" y="3877322"/>
                </a:lnTo>
                <a:lnTo>
                  <a:pt x="1967204" y="3785895"/>
                </a:lnTo>
                <a:lnTo>
                  <a:pt x="1974850" y="3694404"/>
                </a:lnTo>
                <a:lnTo>
                  <a:pt x="1982431" y="3601745"/>
                </a:lnTo>
                <a:lnTo>
                  <a:pt x="1988781" y="3509022"/>
                </a:lnTo>
                <a:lnTo>
                  <a:pt x="1995131" y="3415004"/>
                </a:lnTo>
                <a:lnTo>
                  <a:pt x="2000250" y="3321050"/>
                </a:lnTo>
                <a:lnTo>
                  <a:pt x="2005304" y="3225800"/>
                </a:lnTo>
                <a:lnTo>
                  <a:pt x="2010422" y="3130550"/>
                </a:lnTo>
                <a:lnTo>
                  <a:pt x="2014181" y="3035300"/>
                </a:lnTo>
                <a:lnTo>
                  <a:pt x="2016973" y="2931172"/>
                </a:lnTo>
                <a:lnTo>
                  <a:pt x="2019300" y="2843504"/>
                </a:lnTo>
                <a:lnTo>
                  <a:pt x="2020600" y="2741904"/>
                </a:lnTo>
                <a:lnTo>
                  <a:pt x="2021827" y="2650477"/>
                </a:lnTo>
                <a:lnTo>
                  <a:pt x="2021793" y="2360904"/>
                </a:lnTo>
                <a:lnTo>
                  <a:pt x="2019300" y="2265654"/>
                </a:lnTo>
                <a:lnTo>
                  <a:pt x="2018004" y="2169172"/>
                </a:lnTo>
                <a:lnTo>
                  <a:pt x="2015477" y="2073922"/>
                </a:lnTo>
                <a:lnTo>
                  <a:pt x="2007831" y="1883422"/>
                </a:lnTo>
                <a:lnTo>
                  <a:pt x="2004072" y="1788172"/>
                </a:lnTo>
                <a:lnTo>
                  <a:pt x="1998954" y="1694154"/>
                </a:lnTo>
                <a:lnTo>
                  <a:pt x="1992604" y="1600200"/>
                </a:lnTo>
                <a:lnTo>
                  <a:pt x="1979904" y="1414754"/>
                </a:lnTo>
                <a:lnTo>
                  <a:pt x="1972322" y="1323327"/>
                </a:lnTo>
                <a:lnTo>
                  <a:pt x="1963381" y="1231900"/>
                </a:lnTo>
                <a:lnTo>
                  <a:pt x="1954504" y="1141704"/>
                </a:lnTo>
                <a:lnTo>
                  <a:pt x="1945627" y="1052804"/>
                </a:lnTo>
                <a:lnTo>
                  <a:pt x="1935454" y="963904"/>
                </a:lnTo>
                <a:lnTo>
                  <a:pt x="1925281" y="876300"/>
                </a:lnTo>
                <a:lnTo>
                  <a:pt x="1913877" y="789927"/>
                </a:lnTo>
                <a:lnTo>
                  <a:pt x="1902472" y="704850"/>
                </a:lnTo>
                <a:lnTo>
                  <a:pt x="1889772" y="621004"/>
                </a:lnTo>
                <a:lnTo>
                  <a:pt x="1864372" y="455904"/>
                </a:lnTo>
                <a:lnTo>
                  <a:pt x="1850377" y="375945"/>
                </a:lnTo>
                <a:lnTo>
                  <a:pt x="1836381" y="297154"/>
                </a:lnTo>
                <a:lnTo>
                  <a:pt x="1821154" y="219722"/>
                </a:lnTo>
                <a:lnTo>
                  <a:pt x="1805927" y="143522"/>
                </a:lnTo>
                <a:lnTo>
                  <a:pt x="1790700" y="68554"/>
                </a:lnTo>
                <a:lnTo>
                  <a:pt x="1775049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3608095" y="0"/>
            <a:ext cx="1926577" cy="5106695"/>
          </a:xfrm>
          <a:custGeom>
            <a:avLst/>
            <a:gdLst/>
            <a:ahLst/>
            <a:cxnLst/>
            <a:rect l="l" t="t" r="r" b="b"/>
            <a:pathLst>
              <a:path w="1926577" h="5106695">
                <a:moveTo>
                  <a:pt x="294386" y="0"/>
                </a:moveTo>
                <a:lnTo>
                  <a:pt x="250958" y="0"/>
                </a:lnTo>
                <a:lnTo>
                  <a:pt x="245059" y="25400"/>
                </a:lnTo>
                <a:lnTo>
                  <a:pt x="229831" y="96545"/>
                </a:lnTo>
                <a:lnTo>
                  <a:pt x="214604" y="170154"/>
                </a:lnTo>
                <a:lnTo>
                  <a:pt x="199377" y="245122"/>
                </a:lnTo>
                <a:lnTo>
                  <a:pt x="185381" y="322554"/>
                </a:lnTo>
                <a:lnTo>
                  <a:pt x="171450" y="400050"/>
                </a:lnTo>
                <a:lnTo>
                  <a:pt x="157454" y="480072"/>
                </a:lnTo>
                <a:lnTo>
                  <a:pt x="144754" y="560095"/>
                </a:lnTo>
                <a:lnTo>
                  <a:pt x="132054" y="641350"/>
                </a:lnTo>
                <a:lnTo>
                  <a:pt x="120650" y="725195"/>
                </a:lnTo>
                <a:lnTo>
                  <a:pt x="109181" y="808977"/>
                </a:lnTo>
                <a:lnTo>
                  <a:pt x="99009" y="894054"/>
                </a:lnTo>
                <a:lnTo>
                  <a:pt x="88900" y="980427"/>
                </a:lnTo>
                <a:lnTo>
                  <a:pt x="78727" y="1068095"/>
                </a:lnTo>
                <a:lnTo>
                  <a:pt x="69850" y="1155700"/>
                </a:lnTo>
                <a:lnTo>
                  <a:pt x="60909" y="1245895"/>
                </a:lnTo>
                <a:lnTo>
                  <a:pt x="52031" y="1334795"/>
                </a:lnTo>
                <a:lnTo>
                  <a:pt x="44450" y="1426222"/>
                </a:lnTo>
                <a:lnTo>
                  <a:pt x="31750" y="1609077"/>
                </a:lnTo>
                <a:lnTo>
                  <a:pt x="25400" y="1701800"/>
                </a:lnTo>
                <a:lnTo>
                  <a:pt x="20281" y="1794522"/>
                </a:lnTo>
                <a:lnTo>
                  <a:pt x="16459" y="1887245"/>
                </a:lnTo>
                <a:lnTo>
                  <a:pt x="8516" y="2085327"/>
                </a:lnTo>
                <a:lnTo>
                  <a:pt x="5054" y="2170404"/>
                </a:lnTo>
                <a:lnTo>
                  <a:pt x="2527" y="2265654"/>
                </a:lnTo>
                <a:lnTo>
                  <a:pt x="1165" y="2366022"/>
                </a:lnTo>
                <a:lnTo>
                  <a:pt x="0" y="2456154"/>
                </a:lnTo>
                <a:lnTo>
                  <a:pt x="48" y="2649245"/>
                </a:lnTo>
                <a:lnTo>
                  <a:pt x="1267" y="2744495"/>
                </a:lnTo>
                <a:lnTo>
                  <a:pt x="2527" y="2835922"/>
                </a:lnTo>
                <a:lnTo>
                  <a:pt x="3759" y="2931172"/>
                </a:lnTo>
                <a:lnTo>
                  <a:pt x="7581" y="3026422"/>
                </a:lnTo>
                <a:lnTo>
                  <a:pt x="10109" y="3120377"/>
                </a:lnTo>
                <a:lnTo>
                  <a:pt x="13931" y="3214395"/>
                </a:lnTo>
                <a:lnTo>
                  <a:pt x="17754" y="3307054"/>
                </a:lnTo>
                <a:lnTo>
                  <a:pt x="22809" y="3401072"/>
                </a:lnTo>
                <a:lnTo>
                  <a:pt x="27927" y="3492500"/>
                </a:lnTo>
                <a:lnTo>
                  <a:pt x="34277" y="3585222"/>
                </a:lnTo>
                <a:lnTo>
                  <a:pt x="40627" y="3676650"/>
                </a:lnTo>
                <a:lnTo>
                  <a:pt x="48209" y="3766845"/>
                </a:lnTo>
                <a:lnTo>
                  <a:pt x="55854" y="3856977"/>
                </a:lnTo>
                <a:lnTo>
                  <a:pt x="73609" y="4034777"/>
                </a:lnTo>
                <a:lnTo>
                  <a:pt x="82550" y="4122445"/>
                </a:lnTo>
                <a:lnTo>
                  <a:pt x="92659" y="4207522"/>
                </a:lnTo>
                <a:lnTo>
                  <a:pt x="104127" y="4293895"/>
                </a:lnTo>
                <a:lnTo>
                  <a:pt x="114300" y="4377677"/>
                </a:lnTo>
                <a:lnTo>
                  <a:pt x="137109" y="4542777"/>
                </a:lnTo>
                <a:lnTo>
                  <a:pt x="151104" y="4622800"/>
                </a:lnTo>
                <a:lnTo>
                  <a:pt x="163804" y="4702822"/>
                </a:lnTo>
                <a:lnTo>
                  <a:pt x="177800" y="4780254"/>
                </a:lnTo>
                <a:lnTo>
                  <a:pt x="191731" y="4857750"/>
                </a:lnTo>
                <a:lnTo>
                  <a:pt x="205727" y="4931422"/>
                </a:lnTo>
                <a:lnTo>
                  <a:pt x="220954" y="5006327"/>
                </a:lnTo>
                <a:lnTo>
                  <a:pt x="236181" y="5078704"/>
                </a:lnTo>
                <a:lnTo>
                  <a:pt x="242802" y="5106695"/>
                </a:lnTo>
                <a:lnTo>
                  <a:pt x="286307" y="5106695"/>
                </a:lnTo>
                <a:lnTo>
                  <a:pt x="273050" y="5046954"/>
                </a:lnTo>
                <a:lnTo>
                  <a:pt x="257759" y="4974577"/>
                </a:lnTo>
                <a:lnTo>
                  <a:pt x="243827" y="4902200"/>
                </a:lnTo>
                <a:lnTo>
                  <a:pt x="229831" y="4828527"/>
                </a:lnTo>
                <a:lnTo>
                  <a:pt x="217131" y="4752327"/>
                </a:lnTo>
                <a:lnTo>
                  <a:pt x="204431" y="4674895"/>
                </a:lnTo>
                <a:lnTo>
                  <a:pt x="190500" y="4597400"/>
                </a:lnTo>
                <a:lnTo>
                  <a:pt x="179031" y="4517377"/>
                </a:lnTo>
                <a:lnTo>
                  <a:pt x="167627" y="4436122"/>
                </a:lnTo>
                <a:lnTo>
                  <a:pt x="156159" y="4354804"/>
                </a:lnTo>
                <a:lnTo>
                  <a:pt x="146050" y="4271022"/>
                </a:lnTo>
                <a:lnTo>
                  <a:pt x="135877" y="4187177"/>
                </a:lnTo>
                <a:lnTo>
                  <a:pt x="127000" y="4102100"/>
                </a:lnTo>
                <a:lnTo>
                  <a:pt x="118059" y="4015727"/>
                </a:lnTo>
                <a:lnTo>
                  <a:pt x="109181" y="3928122"/>
                </a:lnTo>
                <a:lnTo>
                  <a:pt x="101600" y="3840454"/>
                </a:lnTo>
                <a:lnTo>
                  <a:pt x="93954" y="3752850"/>
                </a:lnTo>
                <a:lnTo>
                  <a:pt x="81254" y="3572522"/>
                </a:lnTo>
                <a:lnTo>
                  <a:pt x="74904" y="3481095"/>
                </a:lnTo>
                <a:lnTo>
                  <a:pt x="69850" y="3389604"/>
                </a:lnTo>
                <a:lnTo>
                  <a:pt x="64731" y="3298177"/>
                </a:lnTo>
                <a:lnTo>
                  <a:pt x="60909" y="3206750"/>
                </a:lnTo>
                <a:lnTo>
                  <a:pt x="57150" y="3112795"/>
                </a:lnTo>
                <a:lnTo>
                  <a:pt x="54559" y="3020072"/>
                </a:lnTo>
                <a:lnTo>
                  <a:pt x="52031" y="2927350"/>
                </a:lnTo>
                <a:lnTo>
                  <a:pt x="50800" y="2833395"/>
                </a:lnTo>
                <a:lnTo>
                  <a:pt x="48261" y="2649245"/>
                </a:lnTo>
                <a:lnTo>
                  <a:pt x="48227" y="2456154"/>
                </a:lnTo>
                <a:lnTo>
                  <a:pt x="50800" y="2269477"/>
                </a:lnTo>
                <a:lnTo>
                  <a:pt x="53466" y="2170404"/>
                </a:lnTo>
                <a:lnTo>
                  <a:pt x="55854" y="2082800"/>
                </a:lnTo>
                <a:lnTo>
                  <a:pt x="59677" y="1988845"/>
                </a:lnTo>
                <a:lnTo>
                  <a:pt x="67259" y="1804695"/>
                </a:lnTo>
                <a:lnTo>
                  <a:pt x="72377" y="1711972"/>
                </a:lnTo>
                <a:lnTo>
                  <a:pt x="78727" y="1620545"/>
                </a:lnTo>
                <a:lnTo>
                  <a:pt x="83781" y="1530350"/>
                </a:lnTo>
                <a:lnTo>
                  <a:pt x="91427" y="1440154"/>
                </a:lnTo>
                <a:lnTo>
                  <a:pt x="97777" y="1350022"/>
                </a:lnTo>
                <a:lnTo>
                  <a:pt x="105359" y="1262354"/>
                </a:lnTo>
                <a:lnTo>
                  <a:pt x="114300" y="1173454"/>
                </a:lnTo>
                <a:lnTo>
                  <a:pt x="132054" y="1000772"/>
                </a:lnTo>
                <a:lnTo>
                  <a:pt x="142227" y="915695"/>
                </a:lnTo>
                <a:lnTo>
                  <a:pt x="152400" y="831850"/>
                </a:lnTo>
                <a:lnTo>
                  <a:pt x="162509" y="748004"/>
                </a:lnTo>
                <a:lnTo>
                  <a:pt x="173977" y="665454"/>
                </a:lnTo>
                <a:lnTo>
                  <a:pt x="186677" y="585495"/>
                </a:lnTo>
                <a:lnTo>
                  <a:pt x="198081" y="505472"/>
                </a:lnTo>
                <a:lnTo>
                  <a:pt x="210781" y="426745"/>
                </a:lnTo>
                <a:lnTo>
                  <a:pt x="224777" y="350545"/>
                </a:lnTo>
                <a:lnTo>
                  <a:pt x="237477" y="274345"/>
                </a:lnTo>
                <a:lnTo>
                  <a:pt x="251409" y="200672"/>
                </a:lnTo>
                <a:lnTo>
                  <a:pt x="266700" y="128295"/>
                </a:lnTo>
                <a:lnTo>
                  <a:pt x="281927" y="57150"/>
                </a:lnTo>
                <a:lnTo>
                  <a:pt x="294386" y="0"/>
                </a:lnTo>
                <a:close/>
              </a:path>
              <a:path w="1926577" h="5106695">
                <a:moveTo>
                  <a:pt x="1683092" y="0"/>
                </a:moveTo>
                <a:lnTo>
                  <a:pt x="1640557" y="0"/>
                </a:lnTo>
                <a:lnTo>
                  <a:pt x="1653527" y="58445"/>
                </a:lnTo>
                <a:lnTo>
                  <a:pt x="1668754" y="130822"/>
                </a:lnTo>
                <a:lnTo>
                  <a:pt x="1682750" y="203200"/>
                </a:lnTo>
                <a:lnTo>
                  <a:pt x="1696681" y="278104"/>
                </a:lnTo>
                <a:lnTo>
                  <a:pt x="1709381" y="353072"/>
                </a:lnTo>
                <a:lnTo>
                  <a:pt x="1722081" y="430504"/>
                </a:lnTo>
                <a:lnTo>
                  <a:pt x="1747481" y="588022"/>
                </a:lnTo>
                <a:lnTo>
                  <a:pt x="1758950" y="669277"/>
                </a:lnTo>
                <a:lnTo>
                  <a:pt x="1770354" y="750595"/>
                </a:lnTo>
                <a:lnTo>
                  <a:pt x="1790700" y="918222"/>
                </a:lnTo>
                <a:lnTo>
                  <a:pt x="1799577" y="1003300"/>
                </a:lnTo>
                <a:lnTo>
                  <a:pt x="1808454" y="1089672"/>
                </a:lnTo>
                <a:lnTo>
                  <a:pt x="1817331" y="1177277"/>
                </a:lnTo>
                <a:lnTo>
                  <a:pt x="1824977" y="1264945"/>
                </a:lnTo>
                <a:lnTo>
                  <a:pt x="1832559" y="1353845"/>
                </a:lnTo>
                <a:lnTo>
                  <a:pt x="1838909" y="1442745"/>
                </a:lnTo>
                <a:lnTo>
                  <a:pt x="1845259" y="1532877"/>
                </a:lnTo>
                <a:lnTo>
                  <a:pt x="1851609" y="1624304"/>
                </a:lnTo>
                <a:lnTo>
                  <a:pt x="1856727" y="1715795"/>
                </a:lnTo>
                <a:lnTo>
                  <a:pt x="1861781" y="1807222"/>
                </a:lnTo>
                <a:lnTo>
                  <a:pt x="1869427" y="1992604"/>
                </a:lnTo>
                <a:lnTo>
                  <a:pt x="1871954" y="2085327"/>
                </a:lnTo>
                <a:lnTo>
                  <a:pt x="1874481" y="2179345"/>
                </a:lnTo>
                <a:lnTo>
                  <a:pt x="1875777" y="2272004"/>
                </a:lnTo>
                <a:lnTo>
                  <a:pt x="1876942" y="2360904"/>
                </a:lnTo>
                <a:lnTo>
                  <a:pt x="1877009" y="2459977"/>
                </a:lnTo>
                <a:lnTo>
                  <a:pt x="1878304" y="2553995"/>
                </a:lnTo>
                <a:lnTo>
                  <a:pt x="1877044" y="2645422"/>
                </a:lnTo>
                <a:lnTo>
                  <a:pt x="1876939" y="2744495"/>
                </a:lnTo>
                <a:lnTo>
                  <a:pt x="1871815" y="2934995"/>
                </a:lnTo>
                <a:lnTo>
                  <a:pt x="1869256" y="3028950"/>
                </a:lnTo>
                <a:lnTo>
                  <a:pt x="1866900" y="3116554"/>
                </a:lnTo>
                <a:lnTo>
                  <a:pt x="1863077" y="3209277"/>
                </a:lnTo>
                <a:lnTo>
                  <a:pt x="1857959" y="3300704"/>
                </a:lnTo>
                <a:lnTo>
                  <a:pt x="1852904" y="3393427"/>
                </a:lnTo>
                <a:lnTo>
                  <a:pt x="1847850" y="3484854"/>
                </a:lnTo>
                <a:lnTo>
                  <a:pt x="1828800" y="3755377"/>
                </a:lnTo>
                <a:lnTo>
                  <a:pt x="1821154" y="3844277"/>
                </a:lnTo>
                <a:lnTo>
                  <a:pt x="1812277" y="3931945"/>
                </a:lnTo>
                <a:lnTo>
                  <a:pt x="1803400" y="4018254"/>
                </a:lnTo>
                <a:lnTo>
                  <a:pt x="1794459" y="4104627"/>
                </a:lnTo>
                <a:lnTo>
                  <a:pt x="1784350" y="4189704"/>
                </a:lnTo>
                <a:lnTo>
                  <a:pt x="1774177" y="4274845"/>
                </a:lnTo>
                <a:lnTo>
                  <a:pt x="1764004" y="4357395"/>
                </a:lnTo>
                <a:lnTo>
                  <a:pt x="1752600" y="4439945"/>
                </a:lnTo>
                <a:lnTo>
                  <a:pt x="1739900" y="4519904"/>
                </a:lnTo>
                <a:lnTo>
                  <a:pt x="1728431" y="4599927"/>
                </a:lnTo>
                <a:lnTo>
                  <a:pt x="1715731" y="4678654"/>
                </a:lnTo>
                <a:lnTo>
                  <a:pt x="1701800" y="4754854"/>
                </a:lnTo>
                <a:lnTo>
                  <a:pt x="1689100" y="4831054"/>
                </a:lnTo>
                <a:lnTo>
                  <a:pt x="1675104" y="4904727"/>
                </a:lnTo>
                <a:lnTo>
                  <a:pt x="1659877" y="4977104"/>
                </a:lnTo>
                <a:lnTo>
                  <a:pt x="1644650" y="5048250"/>
                </a:lnTo>
                <a:lnTo>
                  <a:pt x="1631855" y="5106695"/>
                </a:lnTo>
                <a:lnTo>
                  <a:pt x="1675446" y="5106695"/>
                </a:lnTo>
                <a:lnTo>
                  <a:pt x="1696681" y="5008854"/>
                </a:lnTo>
                <a:lnTo>
                  <a:pt x="1711909" y="4935245"/>
                </a:lnTo>
                <a:lnTo>
                  <a:pt x="1727200" y="4860277"/>
                </a:lnTo>
                <a:lnTo>
                  <a:pt x="1741131" y="4782845"/>
                </a:lnTo>
                <a:lnTo>
                  <a:pt x="1755127" y="4705350"/>
                </a:lnTo>
                <a:lnTo>
                  <a:pt x="1769059" y="4626622"/>
                </a:lnTo>
                <a:lnTo>
                  <a:pt x="1794459" y="4464050"/>
                </a:lnTo>
                <a:lnTo>
                  <a:pt x="1805927" y="4380204"/>
                </a:lnTo>
                <a:lnTo>
                  <a:pt x="1817331" y="4296422"/>
                </a:lnTo>
                <a:lnTo>
                  <a:pt x="1827504" y="4211345"/>
                </a:lnTo>
                <a:lnTo>
                  <a:pt x="1837677" y="4124972"/>
                </a:lnTo>
                <a:lnTo>
                  <a:pt x="1847850" y="4037304"/>
                </a:lnTo>
                <a:lnTo>
                  <a:pt x="1856727" y="3949700"/>
                </a:lnTo>
                <a:lnTo>
                  <a:pt x="1865604" y="3860800"/>
                </a:lnTo>
                <a:lnTo>
                  <a:pt x="1874481" y="3770604"/>
                </a:lnTo>
                <a:lnTo>
                  <a:pt x="1882127" y="3679177"/>
                </a:lnTo>
                <a:lnTo>
                  <a:pt x="1888477" y="3589045"/>
                </a:lnTo>
                <a:lnTo>
                  <a:pt x="1901177" y="3403600"/>
                </a:lnTo>
                <a:lnTo>
                  <a:pt x="1906231" y="3310877"/>
                </a:lnTo>
                <a:lnTo>
                  <a:pt x="1910518" y="3206750"/>
                </a:lnTo>
                <a:lnTo>
                  <a:pt x="1913877" y="3124200"/>
                </a:lnTo>
                <a:lnTo>
                  <a:pt x="1917700" y="3028950"/>
                </a:lnTo>
                <a:lnTo>
                  <a:pt x="1920430" y="2927350"/>
                </a:lnTo>
                <a:lnTo>
                  <a:pt x="1925281" y="2744495"/>
                </a:lnTo>
                <a:lnTo>
                  <a:pt x="1925333" y="2645422"/>
                </a:lnTo>
                <a:lnTo>
                  <a:pt x="1926577" y="2553995"/>
                </a:lnTo>
                <a:lnTo>
                  <a:pt x="1925281" y="2459977"/>
                </a:lnTo>
                <a:lnTo>
                  <a:pt x="1925232" y="2360904"/>
                </a:lnTo>
                <a:lnTo>
                  <a:pt x="1923998" y="2265654"/>
                </a:lnTo>
                <a:lnTo>
                  <a:pt x="1922754" y="2174227"/>
                </a:lnTo>
                <a:lnTo>
                  <a:pt x="1918931" y="2080272"/>
                </a:lnTo>
                <a:lnTo>
                  <a:pt x="1916404" y="1985022"/>
                </a:lnTo>
                <a:lnTo>
                  <a:pt x="1912581" y="1891004"/>
                </a:lnTo>
                <a:lnTo>
                  <a:pt x="1908759" y="1798345"/>
                </a:lnTo>
                <a:lnTo>
                  <a:pt x="1903704" y="1704327"/>
                </a:lnTo>
                <a:lnTo>
                  <a:pt x="1898650" y="1612900"/>
                </a:lnTo>
                <a:lnTo>
                  <a:pt x="1892300" y="1520177"/>
                </a:lnTo>
                <a:lnTo>
                  <a:pt x="1884654" y="1428750"/>
                </a:lnTo>
                <a:lnTo>
                  <a:pt x="1878304" y="1338554"/>
                </a:lnTo>
                <a:lnTo>
                  <a:pt x="1870659" y="1248422"/>
                </a:lnTo>
                <a:lnTo>
                  <a:pt x="1852904" y="1070622"/>
                </a:lnTo>
                <a:lnTo>
                  <a:pt x="1844027" y="982954"/>
                </a:lnTo>
                <a:lnTo>
                  <a:pt x="1833854" y="897877"/>
                </a:lnTo>
                <a:lnTo>
                  <a:pt x="1822450" y="811504"/>
                </a:lnTo>
                <a:lnTo>
                  <a:pt x="1812277" y="727722"/>
                </a:lnTo>
                <a:lnTo>
                  <a:pt x="1800809" y="645172"/>
                </a:lnTo>
                <a:lnTo>
                  <a:pt x="1788109" y="562622"/>
                </a:lnTo>
                <a:lnTo>
                  <a:pt x="1762709" y="402577"/>
                </a:lnTo>
                <a:lnTo>
                  <a:pt x="1748777" y="325145"/>
                </a:lnTo>
                <a:lnTo>
                  <a:pt x="1734781" y="248945"/>
                </a:lnTo>
                <a:lnTo>
                  <a:pt x="1720850" y="173977"/>
                </a:lnTo>
                <a:lnTo>
                  <a:pt x="1705559" y="100304"/>
                </a:lnTo>
                <a:lnTo>
                  <a:pt x="1689100" y="27927"/>
                </a:lnTo>
                <a:lnTo>
                  <a:pt x="1683092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3656304" y="0"/>
            <a:ext cx="1830095" cy="5106695"/>
          </a:xfrm>
          <a:custGeom>
            <a:avLst/>
            <a:gdLst/>
            <a:ahLst/>
            <a:cxnLst/>
            <a:rect l="l" t="t" r="r" b="b"/>
            <a:pathLst>
              <a:path w="1830095" h="5106695">
                <a:moveTo>
                  <a:pt x="289119" y="0"/>
                </a:moveTo>
                <a:lnTo>
                  <a:pt x="246176" y="0"/>
                </a:lnTo>
                <a:lnTo>
                  <a:pt x="233718" y="57150"/>
                </a:lnTo>
                <a:lnTo>
                  <a:pt x="218490" y="128295"/>
                </a:lnTo>
                <a:lnTo>
                  <a:pt x="203200" y="200672"/>
                </a:lnTo>
                <a:lnTo>
                  <a:pt x="189268" y="274345"/>
                </a:lnTo>
                <a:lnTo>
                  <a:pt x="176568" y="350545"/>
                </a:lnTo>
                <a:lnTo>
                  <a:pt x="162572" y="426745"/>
                </a:lnTo>
                <a:lnTo>
                  <a:pt x="149872" y="505472"/>
                </a:lnTo>
                <a:lnTo>
                  <a:pt x="138468" y="585495"/>
                </a:lnTo>
                <a:lnTo>
                  <a:pt x="125768" y="665454"/>
                </a:lnTo>
                <a:lnTo>
                  <a:pt x="114300" y="748004"/>
                </a:lnTo>
                <a:lnTo>
                  <a:pt x="104190" y="831850"/>
                </a:lnTo>
                <a:lnTo>
                  <a:pt x="94018" y="915695"/>
                </a:lnTo>
                <a:lnTo>
                  <a:pt x="83845" y="1000772"/>
                </a:lnTo>
                <a:lnTo>
                  <a:pt x="66090" y="1173454"/>
                </a:lnTo>
                <a:lnTo>
                  <a:pt x="57150" y="1262354"/>
                </a:lnTo>
                <a:lnTo>
                  <a:pt x="49568" y="1350022"/>
                </a:lnTo>
                <a:lnTo>
                  <a:pt x="43218" y="1440154"/>
                </a:lnTo>
                <a:lnTo>
                  <a:pt x="35572" y="1530350"/>
                </a:lnTo>
                <a:lnTo>
                  <a:pt x="30518" y="1620545"/>
                </a:lnTo>
                <a:lnTo>
                  <a:pt x="24168" y="1711972"/>
                </a:lnTo>
                <a:lnTo>
                  <a:pt x="19050" y="1804695"/>
                </a:lnTo>
                <a:lnTo>
                  <a:pt x="11056" y="1998954"/>
                </a:lnTo>
                <a:lnTo>
                  <a:pt x="7645" y="2082800"/>
                </a:lnTo>
                <a:lnTo>
                  <a:pt x="4914" y="2183104"/>
                </a:lnTo>
                <a:lnTo>
                  <a:pt x="2590" y="2269477"/>
                </a:lnTo>
                <a:lnTo>
                  <a:pt x="0" y="2457450"/>
                </a:lnTo>
                <a:lnTo>
                  <a:pt x="34" y="2647950"/>
                </a:lnTo>
                <a:lnTo>
                  <a:pt x="2590" y="2833395"/>
                </a:lnTo>
                <a:lnTo>
                  <a:pt x="3789" y="2924822"/>
                </a:lnTo>
                <a:lnTo>
                  <a:pt x="6420" y="3022600"/>
                </a:lnTo>
                <a:lnTo>
                  <a:pt x="8940" y="3112795"/>
                </a:lnTo>
                <a:lnTo>
                  <a:pt x="12805" y="3209277"/>
                </a:lnTo>
                <a:lnTo>
                  <a:pt x="16522" y="3298177"/>
                </a:lnTo>
                <a:lnTo>
                  <a:pt x="21640" y="3389604"/>
                </a:lnTo>
                <a:lnTo>
                  <a:pt x="26695" y="3481095"/>
                </a:lnTo>
                <a:lnTo>
                  <a:pt x="33045" y="3572522"/>
                </a:lnTo>
                <a:lnTo>
                  <a:pt x="45745" y="3752850"/>
                </a:lnTo>
                <a:lnTo>
                  <a:pt x="53390" y="3840454"/>
                </a:lnTo>
                <a:lnTo>
                  <a:pt x="60972" y="3928122"/>
                </a:lnTo>
                <a:lnTo>
                  <a:pt x="69850" y="4015727"/>
                </a:lnTo>
                <a:lnTo>
                  <a:pt x="78790" y="4102100"/>
                </a:lnTo>
                <a:lnTo>
                  <a:pt x="87668" y="4187177"/>
                </a:lnTo>
                <a:lnTo>
                  <a:pt x="97840" y="4271022"/>
                </a:lnTo>
                <a:lnTo>
                  <a:pt x="107950" y="4354804"/>
                </a:lnTo>
                <a:lnTo>
                  <a:pt x="119418" y="4436122"/>
                </a:lnTo>
                <a:lnTo>
                  <a:pt x="130822" y="4517377"/>
                </a:lnTo>
                <a:lnTo>
                  <a:pt x="142290" y="4597400"/>
                </a:lnTo>
                <a:lnTo>
                  <a:pt x="156222" y="4674895"/>
                </a:lnTo>
                <a:lnTo>
                  <a:pt x="168922" y="4752327"/>
                </a:lnTo>
                <a:lnTo>
                  <a:pt x="181622" y="4828527"/>
                </a:lnTo>
                <a:lnTo>
                  <a:pt x="195618" y="4902200"/>
                </a:lnTo>
                <a:lnTo>
                  <a:pt x="209550" y="4974577"/>
                </a:lnTo>
                <a:lnTo>
                  <a:pt x="224840" y="5046954"/>
                </a:lnTo>
                <a:lnTo>
                  <a:pt x="238098" y="5106695"/>
                </a:lnTo>
                <a:lnTo>
                  <a:pt x="280374" y="5106695"/>
                </a:lnTo>
                <a:lnTo>
                  <a:pt x="275640" y="5083822"/>
                </a:lnTo>
                <a:lnTo>
                  <a:pt x="260350" y="5013972"/>
                </a:lnTo>
                <a:lnTo>
                  <a:pt x="246418" y="4944122"/>
                </a:lnTo>
                <a:lnTo>
                  <a:pt x="233718" y="4871745"/>
                </a:lnTo>
                <a:lnTo>
                  <a:pt x="219722" y="4799304"/>
                </a:lnTo>
                <a:lnTo>
                  <a:pt x="207022" y="4724400"/>
                </a:lnTo>
                <a:lnTo>
                  <a:pt x="195618" y="4648200"/>
                </a:lnTo>
                <a:lnTo>
                  <a:pt x="182918" y="4570704"/>
                </a:lnTo>
                <a:lnTo>
                  <a:pt x="172745" y="4491977"/>
                </a:lnTo>
                <a:lnTo>
                  <a:pt x="161340" y="4411954"/>
                </a:lnTo>
                <a:lnTo>
                  <a:pt x="151168" y="4331995"/>
                </a:lnTo>
                <a:lnTo>
                  <a:pt x="130822" y="4166895"/>
                </a:lnTo>
                <a:lnTo>
                  <a:pt x="123240" y="4081754"/>
                </a:lnTo>
                <a:lnTo>
                  <a:pt x="114300" y="3996677"/>
                </a:lnTo>
                <a:lnTo>
                  <a:pt x="105422" y="3911600"/>
                </a:lnTo>
                <a:lnTo>
                  <a:pt x="99072" y="3823995"/>
                </a:lnTo>
                <a:lnTo>
                  <a:pt x="91490" y="3736327"/>
                </a:lnTo>
                <a:lnTo>
                  <a:pt x="85140" y="3648722"/>
                </a:lnTo>
                <a:lnTo>
                  <a:pt x="78790" y="3559822"/>
                </a:lnTo>
                <a:lnTo>
                  <a:pt x="73672" y="3469627"/>
                </a:lnTo>
                <a:lnTo>
                  <a:pt x="68618" y="3379495"/>
                </a:lnTo>
                <a:lnTo>
                  <a:pt x="64795" y="3289300"/>
                </a:lnTo>
                <a:lnTo>
                  <a:pt x="57150" y="3106445"/>
                </a:lnTo>
                <a:lnTo>
                  <a:pt x="54622" y="3013722"/>
                </a:lnTo>
                <a:lnTo>
                  <a:pt x="52095" y="2922295"/>
                </a:lnTo>
                <a:lnTo>
                  <a:pt x="50800" y="2829572"/>
                </a:lnTo>
                <a:lnTo>
                  <a:pt x="49568" y="2736850"/>
                </a:lnTo>
                <a:lnTo>
                  <a:pt x="48326" y="2647950"/>
                </a:lnTo>
                <a:lnTo>
                  <a:pt x="48290" y="2457450"/>
                </a:lnTo>
                <a:lnTo>
                  <a:pt x="49568" y="2366022"/>
                </a:lnTo>
                <a:lnTo>
                  <a:pt x="50800" y="2273300"/>
                </a:lnTo>
                <a:lnTo>
                  <a:pt x="53528" y="2175522"/>
                </a:lnTo>
                <a:lnTo>
                  <a:pt x="55918" y="2087854"/>
                </a:lnTo>
                <a:lnTo>
                  <a:pt x="59740" y="1996427"/>
                </a:lnTo>
                <a:lnTo>
                  <a:pt x="62268" y="1905000"/>
                </a:lnTo>
                <a:lnTo>
                  <a:pt x="67322" y="1813572"/>
                </a:lnTo>
                <a:lnTo>
                  <a:pt x="71145" y="1723377"/>
                </a:lnTo>
                <a:lnTo>
                  <a:pt x="76200" y="1633245"/>
                </a:lnTo>
                <a:lnTo>
                  <a:pt x="82550" y="1543050"/>
                </a:lnTo>
                <a:lnTo>
                  <a:pt x="95250" y="1365250"/>
                </a:lnTo>
                <a:lnTo>
                  <a:pt x="102895" y="1278877"/>
                </a:lnTo>
                <a:lnTo>
                  <a:pt x="110540" y="1191272"/>
                </a:lnTo>
                <a:lnTo>
                  <a:pt x="119418" y="1106195"/>
                </a:lnTo>
                <a:lnTo>
                  <a:pt x="127000" y="1021054"/>
                </a:lnTo>
                <a:lnTo>
                  <a:pt x="137172" y="935977"/>
                </a:lnTo>
                <a:lnTo>
                  <a:pt x="157518" y="770877"/>
                </a:lnTo>
                <a:lnTo>
                  <a:pt x="167690" y="689622"/>
                </a:lnTo>
                <a:lnTo>
                  <a:pt x="190500" y="532104"/>
                </a:lnTo>
                <a:lnTo>
                  <a:pt x="201968" y="454672"/>
                </a:lnTo>
                <a:lnTo>
                  <a:pt x="215900" y="378472"/>
                </a:lnTo>
                <a:lnTo>
                  <a:pt x="241300" y="231127"/>
                </a:lnTo>
                <a:lnTo>
                  <a:pt x="255295" y="158750"/>
                </a:lnTo>
                <a:lnTo>
                  <a:pt x="269290" y="88900"/>
                </a:lnTo>
                <a:lnTo>
                  <a:pt x="284518" y="20345"/>
                </a:lnTo>
                <a:lnTo>
                  <a:pt x="289119" y="0"/>
                </a:lnTo>
                <a:close/>
              </a:path>
              <a:path w="1830095" h="5106695">
                <a:moveTo>
                  <a:pt x="1592348" y="0"/>
                </a:moveTo>
                <a:lnTo>
                  <a:pt x="1549763" y="0"/>
                </a:lnTo>
                <a:lnTo>
                  <a:pt x="1554518" y="22872"/>
                </a:lnTo>
                <a:lnTo>
                  <a:pt x="1568450" y="91427"/>
                </a:lnTo>
                <a:lnTo>
                  <a:pt x="1583740" y="161277"/>
                </a:lnTo>
                <a:lnTo>
                  <a:pt x="1596440" y="233654"/>
                </a:lnTo>
                <a:lnTo>
                  <a:pt x="1610372" y="306095"/>
                </a:lnTo>
                <a:lnTo>
                  <a:pt x="1621840" y="381000"/>
                </a:lnTo>
                <a:lnTo>
                  <a:pt x="1634540" y="457200"/>
                </a:lnTo>
                <a:lnTo>
                  <a:pt x="1645945" y="534695"/>
                </a:lnTo>
                <a:lnTo>
                  <a:pt x="1657350" y="613422"/>
                </a:lnTo>
                <a:lnTo>
                  <a:pt x="1668818" y="693445"/>
                </a:lnTo>
                <a:lnTo>
                  <a:pt x="1678990" y="773404"/>
                </a:lnTo>
                <a:lnTo>
                  <a:pt x="1689100" y="855954"/>
                </a:lnTo>
                <a:lnTo>
                  <a:pt x="1699272" y="939800"/>
                </a:lnTo>
                <a:lnTo>
                  <a:pt x="1706918" y="1023645"/>
                </a:lnTo>
                <a:lnTo>
                  <a:pt x="1715795" y="1108722"/>
                </a:lnTo>
                <a:lnTo>
                  <a:pt x="1724672" y="1195095"/>
                </a:lnTo>
                <a:lnTo>
                  <a:pt x="1731022" y="1281404"/>
                </a:lnTo>
                <a:lnTo>
                  <a:pt x="1738668" y="1369072"/>
                </a:lnTo>
                <a:lnTo>
                  <a:pt x="1745018" y="1456677"/>
                </a:lnTo>
                <a:lnTo>
                  <a:pt x="1751368" y="1545577"/>
                </a:lnTo>
                <a:lnTo>
                  <a:pt x="1756422" y="1635772"/>
                </a:lnTo>
                <a:lnTo>
                  <a:pt x="1761540" y="1725904"/>
                </a:lnTo>
                <a:lnTo>
                  <a:pt x="1772945" y="1998954"/>
                </a:lnTo>
                <a:lnTo>
                  <a:pt x="1775472" y="2091677"/>
                </a:lnTo>
                <a:lnTo>
                  <a:pt x="1778000" y="2183104"/>
                </a:lnTo>
                <a:lnTo>
                  <a:pt x="1780555" y="2366022"/>
                </a:lnTo>
                <a:lnTo>
                  <a:pt x="1780590" y="2461272"/>
                </a:lnTo>
                <a:lnTo>
                  <a:pt x="1781822" y="2553995"/>
                </a:lnTo>
                <a:lnTo>
                  <a:pt x="1780624" y="2644127"/>
                </a:lnTo>
                <a:lnTo>
                  <a:pt x="1780520" y="2741904"/>
                </a:lnTo>
                <a:lnTo>
                  <a:pt x="1778070" y="2829572"/>
                </a:lnTo>
                <a:lnTo>
                  <a:pt x="1777982" y="2833395"/>
                </a:lnTo>
                <a:lnTo>
                  <a:pt x="1776801" y="2922295"/>
                </a:lnTo>
                <a:lnTo>
                  <a:pt x="1776630" y="2929877"/>
                </a:lnTo>
                <a:lnTo>
                  <a:pt x="1774240" y="3017545"/>
                </a:lnTo>
                <a:lnTo>
                  <a:pt x="1762396" y="3300704"/>
                </a:lnTo>
                <a:lnTo>
                  <a:pt x="1758950" y="3382022"/>
                </a:lnTo>
                <a:lnTo>
                  <a:pt x="1753895" y="3472154"/>
                </a:lnTo>
                <a:lnTo>
                  <a:pt x="1747545" y="3562350"/>
                </a:lnTo>
                <a:lnTo>
                  <a:pt x="1734845" y="3740150"/>
                </a:lnTo>
                <a:lnTo>
                  <a:pt x="1727200" y="3827754"/>
                </a:lnTo>
                <a:lnTo>
                  <a:pt x="1719618" y="3914127"/>
                </a:lnTo>
                <a:lnTo>
                  <a:pt x="1710740" y="4000500"/>
                </a:lnTo>
                <a:lnTo>
                  <a:pt x="1701800" y="4084345"/>
                </a:lnTo>
                <a:lnTo>
                  <a:pt x="1692922" y="4169422"/>
                </a:lnTo>
                <a:lnTo>
                  <a:pt x="1682750" y="4251972"/>
                </a:lnTo>
                <a:lnTo>
                  <a:pt x="1672640" y="4334522"/>
                </a:lnTo>
                <a:lnTo>
                  <a:pt x="1662468" y="4415777"/>
                </a:lnTo>
                <a:lnTo>
                  <a:pt x="1651000" y="4494504"/>
                </a:lnTo>
                <a:lnTo>
                  <a:pt x="1639595" y="4573295"/>
                </a:lnTo>
                <a:lnTo>
                  <a:pt x="1626895" y="4650727"/>
                </a:lnTo>
                <a:lnTo>
                  <a:pt x="1614195" y="4726927"/>
                </a:lnTo>
                <a:lnTo>
                  <a:pt x="1601495" y="4801895"/>
                </a:lnTo>
                <a:lnTo>
                  <a:pt x="1588795" y="4874272"/>
                </a:lnTo>
                <a:lnTo>
                  <a:pt x="1574800" y="4946650"/>
                </a:lnTo>
                <a:lnTo>
                  <a:pt x="1560868" y="5016500"/>
                </a:lnTo>
                <a:lnTo>
                  <a:pt x="1545640" y="5085054"/>
                </a:lnTo>
                <a:lnTo>
                  <a:pt x="1540725" y="5106695"/>
                </a:lnTo>
                <a:lnTo>
                  <a:pt x="1583646" y="5106695"/>
                </a:lnTo>
                <a:lnTo>
                  <a:pt x="1596440" y="5048250"/>
                </a:lnTo>
                <a:lnTo>
                  <a:pt x="1611668" y="4977104"/>
                </a:lnTo>
                <a:lnTo>
                  <a:pt x="1626895" y="4904727"/>
                </a:lnTo>
                <a:lnTo>
                  <a:pt x="1640890" y="4831054"/>
                </a:lnTo>
                <a:lnTo>
                  <a:pt x="1653590" y="4754854"/>
                </a:lnTo>
                <a:lnTo>
                  <a:pt x="1667522" y="4678654"/>
                </a:lnTo>
                <a:lnTo>
                  <a:pt x="1680222" y="4599927"/>
                </a:lnTo>
                <a:lnTo>
                  <a:pt x="1691690" y="4519904"/>
                </a:lnTo>
                <a:lnTo>
                  <a:pt x="1704390" y="4439945"/>
                </a:lnTo>
                <a:lnTo>
                  <a:pt x="1715795" y="4357395"/>
                </a:lnTo>
                <a:lnTo>
                  <a:pt x="1725968" y="4274845"/>
                </a:lnTo>
                <a:lnTo>
                  <a:pt x="1736140" y="4189704"/>
                </a:lnTo>
                <a:lnTo>
                  <a:pt x="1746250" y="4104627"/>
                </a:lnTo>
                <a:lnTo>
                  <a:pt x="1755190" y="4018254"/>
                </a:lnTo>
                <a:lnTo>
                  <a:pt x="1764068" y="3931945"/>
                </a:lnTo>
                <a:lnTo>
                  <a:pt x="1772945" y="3844277"/>
                </a:lnTo>
                <a:lnTo>
                  <a:pt x="1780590" y="3755377"/>
                </a:lnTo>
                <a:lnTo>
                  <a:pt x="1799640" y="3484854"/>
                </a:lnTo>
                <a:lnTo>
                  <a:pt x="1804695" y="3393427"/>
                </a:lnTo>
                <a:lnTo>
                  <a:pt x="1809750" y="3300704"/>
                </a:lnTo>
                <a:lnTo>
                  <a:pt x="1814868" y="3209277"/>
                </a:lnTo>
                <a:lnTo>
                  <a:pt x="1818690" y="3116554"/>
                </a:lnTo>
                <a:lnTo>
                  <a:pt x="1821460" y="3013722"/>
                </a:lnTo>
                <a:lnTo>
                  <a:pt x="1823949" y="2922295"/>
                </a:lnTo>
                <a:lnTo>
                  <a:pt x="1828800" y="2741904"/>
                </a:lnTo>
                <a:lnTo>
                  <a:pt x="1828852" y="2644127"/>
                </a:lnTo>
                <a:lnTo>
                  <a:pt x="1830095" y="2553995"/>
                </a:lnTo>
                <a:lnTo>
                  <a:pt x="1828817" y="2461272"/>
                </a:lnTo>
                <a:lnTo>
                  <a:pt x="1828800" y="2366022"/>
                </a:lnTo>
                <a:lnTo>
                  <a:pt x="1827532" y="2269477"/>
                </a:lnTo>
                <a:lnTo>
                  <a:pt x="1826272" y="2179345"/>
                </a:lnTo>
                <a:lnTo>
                  <a:pt x="1823676" y="2082800"/>
                </a:lnTo>
                <a:lnTo>
                  <a:pt x="1821218" y="1992604"/>
                </a:lnTo>
                <a:lnTo>
                  <a:pt x="1813572" y="1807222"/>
                </a:lnTo>
                <a:lnTo>
                  <a:pt x="1808518" y="1715795"/>
                </a:lnTo>
                <a:lnTo>
                  <a:pt x="1803400" y="1624304"/>
                </a:lnTo>
                <a:lnTo>
                  <a:pt x="1797050" y="1532877"/>
                </a:lnTo>
                <a:lnTo>
                  <a:pt x="1790700" y="1442745"/>
                </a:lnTo>
                <a:lnTo>
                  <a:pt x="1784350" y="1353845"/>
                </a:lnTo>
                <a:lnTo>
                  <a:pt x="1776768" y="1264945"/>
                </a:lnTo>
                <a:lnTo>
                  <a:pt x="1769122" y="1177277"/>
                </a:lnTo>
                <a:lnTo>
                  <a:pt x="1760245" y="1089672"/>
                </a:lnTo>
                <a:lnTo>
                  <a:pt x="1751368" y="1003300"/>
                </a:lnTo>
                <a:lnTo>
                  <a:pt x="1742490" y="918222"/>
                </a:lnTo>
                <a:lnTo>
                  <a:pt x="1722145" y="750595"/>
                </a:lnTo>
                <a:lnTo>
                  <a:pt x="1710740" y="669277"/>
                </a:lnTo>
                <a:lnTo>
                  <a:pt x="1699272" y="588022"/>
                </a:lnTo>
                <a:lnTo>
                  <a:pt x="1673872" y="430504"/>
                </a:lnTo>
                <a:lnTo>
                  <a:pt x="1661172" y="353072"/>
                </a:lnTo>
                <a:lnTo>
                  <a:pt x="1648472" y="278104"/>
                </a:lnTo>
                <a:lnTo>
                  <a:pt x="1634540" y="203200"/>
                </a:lnTo>
                <a:lnTo>
                  <a:pt x="1620545" y="130822"/>
                </a:lnTo>
                <a:lnTo>
                  <a:pt x="1605318" y="58445"/>
                </a:lnTo>
                <a:lnTo>
                  <a:pt x="1592348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3704577" y="0"/>
            <a:ext cx="1733550" cy="5106695"/>
          </a:xfrm>
          <a:custGeom>
            <a:avLst/>
            <a:gdLst/>
            <a:ahLst/>
            <a:cxnLst/>
            <a:rect l="l" t="t" r="r" b="b"/>
            <a:pathLst>
              <a:path w="1733550" h="5106695">
                <a:moveTo>
                  <a:pt x="282853" y="0"/>
                </a:moveTo>
                <a:lnTo>
                  <a:pt x="240847" y="0"/>
                </a:lnTo>
                <a:lnTo>
                  <a:pt x="236245" y="20345"/>
                </a:lnTo>
                <a:lnTo>
                  <a:pt x="221018" y="88900"/>
                </a:lnTo>
                <a:lnTo>
                  <a:pt x="207022" y="158750"/>
                </a:lnTo>
                <a:lnTo>
                  <a:pt x="193027" y="231127"/>
                </a:lnTo>
                <a:lnTo>
                  <a:pt x="167627" y="378472"/>
                </a:lnTo>
                <a:lnTo>
                  <a:pt x="153695" y="454672"/>
                </a:lnTo>
                <a:lnTo>
                  <a:pt x="142227" y="532104"/>
                </a:lnTo>
                <a:lnTo>
                  <a:pt x="119418" y="689622"/>
                </a:lnTo>
                <a:lnTo>
                  <a:pt x="109245" y="770877"/>
                </a:lnTo>
                <a:lnTo>
                  <a:pt x="88900" y="935977"/>
                </a:lnTo>
                <a:lnTo>
                  <a:pt x="78727" y="1021054"/>
                </a:lnTo>
                <a:lnTo>
                  <a:pt x="71145" y="1106195"/>
                </a:lnTo>
                <a:lnTo>
                  <a:pt x="62268" y="1191272"/>
                </a:lnTo>
                <a:lnTo>
                  <a:pt x="54622" y="1278877"/>
                </a:lnTo>
                <a:lnTo>
                  <a:pt x="46977" y="1365250"/>
                </a:lnTo>
                <a:lnTo>
                  <a:pt x="34277" y="1543050"/>
                </a:lnTo>
                <a:lnTo>
                  <a:pt x="27927" y="1633245"/>
                </a:lnTo>
                <a:lnTo>
                  <a:pt x="22872" y="1723377"/>
                </a:lnTo>
                <a:lnTo>
                  <a:pt x="19050" y="1813572"/>
                </a:lnTo>
                <a:lnTo>
                  <a:pt x="13995" y="1905000"/>
                </a:lnTo>
                <a:lnTo>
                  <a:pt x="11468" y="1996427"/>
                </a:lnTo>
                <a:lnTo>
                  <a:pt x="7645" y="2087854"/>
                </a:lnTo>
                <a:lnTo>
                  <a:pt x="4904" y="2188222"/>
                </a:lnTo>
                <a:lnTo>
                  <a:pt x="2527" y="2273300"/>
                </a:lnTo>
                <a:lnTo>
                  <a:pt x="1224" y="2371077"/>
                </a:lnTo>
                <a:lnTo>
                  <a:pt x="0" y="2458745"/>
                </a:lnTo>
                <a:lnTo>
                  <a:pt x="35" y="2646654"/>
                </a:lnTo>
                <a:lnTo>
                  <a:pt x="1328" y="2739377"/>
                </a:lnTo>
                <a:lnTo>
                  <a:pt x="2562" y="2832100"/>
                </a:lnTo>
                <a:lnTo>
                  <a:pt x="3822" y="2922295"/>
                </a:lnTo>
                <a:lnTo>
                  <a:pt x="6454" y="3017545"/>
                </a:lnTo>
                <a:lnTo>
                  <a:pt x="8877" y="3106445"/>
                </a:lnTo>
                <a:lnTo>
                  <a:pt x="16629" y="3291827"/>
                </a:lnTo>
                <a:lnTo>
                  <a:pt x="20345" y="3379495"/>
                </a:lnTo>
                <a:lnTo>
                  <a:pt x="25400" y="3469627"/>
                </a:lnTo>
                <a:lnTo>
                  <a:pt x="30518" y="3559822"/>
                </a:lnTo>
                <a:lnTo>
                  <a:pt x="36868" y="3648722"/>
                </a:lnTo>
                <a:lnTo>
                  <a:pt x="43218" y="3736327"/>
                </a:lnTo>
                <a:lnTo>
                  <a:pt x="50800" y="3823995"/>
                </a:lnTo>
                <a:lnTo>
                  <a:pt x="57150" y="3911600"/>
                </a:lnTo>
                <a:lnTo>
                  <a:pt x="66027" y="3996677"/>
                </a:lnTo>
                <a:lnTo>
                  <a:pt x="74968" y="4081754"/>
                </a:lnTo>
                <a:lnTo>
                  <a:pt x="82550" y="4166895"/>
                </a:lnTo>
                <a:lnTo>
                  <a:pt x="102895" y="4331995"/>
                </a:lnTo>
                <a:lnTo>
                  <a:pt x="113068" y="4411954"/>
                </a:lnTo>
                <a:lnTo>
                  <a:pt x="124472" y="4491977"/>
                </a:lnTo>
                <a:lnTo>
                  <a:pt x="134645" y="4570704"/>
                </a:lnTo>
                <a:lnTo>
                  <a:pt x="147345" y="4648200"/>
                </a:lnTo>
                <a:lnTo>
                  <a:pt x="158750" y="4724400"/>
                </a:lnTo>
                <a:lnTo>
                  <a:pt x="171450" y="4799304"/>
                </a:lnTo>
                <a:lnTo>
                  <a:pt x="185445" y="4871745"/>
                </a:lnTo>
                <a:lnTo>
                  <a:pt x="198145" y="4944122"/>
                </a:lnTo>
                <a:lnTo>
                  <a:pt x="212077" y="5013972"/>
                </a:lnTo>
                <a:lnTo>
                  <a:pt x="227368" y="5083822"/>
                </a:lnTo>
                <a:lnTo>
                  <a:pt x="232101" y="5106695"/>
                </a:lnTo>
                <a:lnTo>
                  <a:pt x="274729" y="5106695"/>
                </a:lnTo>
                <a:lnTo>
                  <a:pt x="262877" y="5050777"/>
                </a:lnTo>
                <a:lnTo>
                  <a:pt x="248945" y="4982222"/>
                </a:lnTo>
                <a:lnTo>
                  <a:pt x="236245" y="4913604"/>
                </a:lnTo>
                <a:lnTo>
                  <a:pt x="223545" y="4842522"/>
                </a:lnTo>
                <a:lnTo>
                  <a:pt x="210845" y="4770145"/>
                </a:lnTo>
                <a:lnTo>
                  <a:pt x="198145" y="4696472"/>
                </a:lnTo>
                <a:lnTo>
                  <a:pt x="186677" y="4621504"/>
                </a:lnTo>
                <a:lnTo>
                  <a:pt x="175272" y="4545304"/>
                </a:lnTo>
                <a:lnTo>
                  <a:pt x="165100" y="4467872"/>
                </a:lnTo>
                <a:lnTo>
                  <a:pt x="154927" y="4389145"/>
                </a:lnTo>
                <a:lnTo>
                  <a:pt x="144818" y="4309122"/>
                </a:lnTo>
                <a:lnTo>
                  <a:pt x="135877" y="4227804"/>
                </a:lnTo>
                <a:lnTo>
                  <a:pt x="118122" y="4062704"/>
                </a:lnTo>
                <a:lnTo>
                  <a:pt x="110477" y="3978922"/>
                </a:lnTo>
                <a:lnTo>
                  <a:pt x="102895" y="3893845"/>
                </a:lnTo>
                <a:lnTo>
                  <a:pt x="95250" y="3807472"/>
                </a:lnTo>
                <a:lnTo>
                  <a:pt x="82550" y="3634727"/>
                </a:lnTo>
                <a:lnTo>
                  <a:pt x="77495" y="3545827"/>
                </a:lnTo>
                <a:lnTo>
                  <a:pt x="72377" y="3458222"/>
                </a:lnTo>
                <a:lnTo>
                  <a:pt x="67322" y="3369322"/>
                </a:lnTo>
                <a:lnTo>
                  <a:pt x="59677" y="3188995"/>
                </a:lnTo>
                <a:lnTo>
                  <a:pt x="55918" y="3098800"/>
                </a:lnTo>
                <a:lnTo>
                  <a:pt x="54622" y="3008604"/>
                </a:lnTo>
                <a:lnTo>
                  <a:pt x="52095" y="2917177"/>
                </a:lnTo>
                <a:lnTo>
                  <a:pt x="50800" y="2825750"/>
                </a:lnTo>
                <a:lnTo>
                  <a:pt x="49568" y="2734322"/>
                </a:lnTo>
                <a:lnTo>
                  <a:pt x="48325" y="2646654"/>
                </a:lnTo>
                <a:lnTo>
                  <a:pt x="48290" y="2458745"/>
                </a:lnTo>
                <a:lnTo>
                  <a:pt x="49602" y="2366022"/>
                </a:lnTo>
                <a:lnTo>
                  <a:pt x="50800" y="2277122"/>
                </a:lnTo>
                <a:lnTo>
                  <a:pt x="53471" y="2180577"/>
                </a:lnTo>
                <a:lnTo>
                  <a:pt x="58445" y="2004072"/>
                </a:lnTo>
                <a:lnTo>
                  <a:pt x="62268" y="1913877"/>
                </a:lnTo>
                <a:lnTo>
                  <a:pt x="66027" y="1823745"/>
                </a:lnTo>
                <a:lnTo>
                  <a:pt x="69850" y="1733550"/>
                </a:lnTo>
                <a:lnTo>
                  <a:pt x="74968" y="1644650"/>
                </a:lnTo>
                <a:lnTo>
                  <a:pt x="81318" y="1555750"/>
                </a:lnTo>
                <a:lnTo>
                  <a:pt x="86372" y="1468145"/>
                </a:lnTo>
                <a:lnTo>
                  <a:pt x="92722" y="1381772"/>
                </a:lnTo>
                <a:lnTo>
                  <a:pt x="100368" y="1295400"/>
                </a:lnTo>
                <a:lnTo>
                  <a:pt x="107950" y="1209027"/>
                </a:lnTo>
                <a:lnTo>
                  <a:pt x="115595" y="1123950"/>
                </a:lnTo>
                <a:lnTo>
                  <a:pt x="123177" y="1040104"/>
                </a:lnTo>
                <a:lnTo>
                  <a:pt x="132118" y="957554"/>
                </a:lnTo>
                <a:lnTo>
                  <a:pt x="140995" y="875004"/>
                </a:lnTo>
                <a:lnTo>
                  <a:pt x="151168" y="795045"/>
                </a:lnTo>
                <a:lnTo>
                  <a:pt x="161277" y="715022"/>
                </a:lnTo>
                <a:lnTo>
                  <a:pt x="171450" y="636295"/>
                </a:lnTo>
                <a:lnTo>
                  <a:pt x="182918" y="558800"/>
                </a:lnTo>
                <a:lnTo>
                  <a:pt x="194322" y="482600"/>
                </a:lnTo>
                <a:lnTo>
                  <a:pt x="205727" y="407695"/>
                </a:lnTo>
                <a:lnTo>
                  <a:pt x="218427" y="332727"/>
                </a:lnTo>
                <a:lnTo>
                  <a:pt x="243827" y="190500"/>
                </a:lnTo>
                <a:lnTo>
                  <a:pt x="257822" y="120650"/>
                </a:lnTo>
                <a:lnTo>
                  <a:pt x="271818" y="53327"/>
                </a:lnTo>
                <a:lnTo>
                  <a:pt x="282853" y="0"/>
                </a:lnTo>
                <a:close/>
              </a:path>
              <a:path w="1733550" h="5106695">
                <a:moveTo>
                  <a:pt x="1501490" y="0"/>
                </a:moveTo>
                <a:lnTo>
                  <a:pt x="1459094" y="0"/>
                </a:lnTo>
                <a:lnTo>
                  <a:pt x="1470672" y="54622"/>
                </a:lnTo>
                <a:lnTo>
                  <a:pt x="1484668" y="123177"/>
                </a:lnTo>
                <a:lnTo>
                  <a:pt x="1497368" y="191795"/>
                </a:lnTo>
                <a:lnTo>
                  <a:pt x="1510068" y="262877"/>
                </a:lnTo>
                <a:lnTo>
                  <a:pt x="1522768" y="335254"/>
                </a:lnTo>
                <a:lnTo>
                  <a:pt x="1535468" y="408927"/>
                </a:lnTo>
                <a:lnTo>
                  <a:pt x="1546872" y="483895"/>
                </a:lnTo>
                <a:lnTo>
                  <a:pt x="1557045" y="560095"/>
                </a:lnTo>
                <a:lnTo>
                  <a:pt x="1568450" y="638822"/>
                </a:lnTo>
                <a:lnTo>
                  <a:pt x="1578622" y="716254"/>
                </a:lnTo>
                <a:lnTo>
                  <a:pt x="1588795" y="796277"/>
                </a:lnTo>
                <a:lnTo>
                  <a:pt x="1597672" y="877595"/>
                </a:lnTo>
                <a:lnTo>
                  <a:pt x="1615427" y="1042695"/>
                </a:lnTo>
                <a:lnTo>
                  <a:pt x="1623072" y="1127772"/>
                </a:lnTo>
                <a:lnTo>
                  <a:pt x="1630718" y="1211554"/>
                </a:lnTo>
                <a:lnTo>
                  <a:pt x="1638300" y="1297927"/>
                </a:lnTo>
                <a:lnTo>
                  <a:pt x="1644650" y="1384300"/>
                </a:lnTo>
                <a:lnTo>
                  <a:pt x="1651000" y="1471904"/>
                </a:lnTo>
                <a:lnTo>
                  <a:pt x="1656118" y="1559572"/>
                </a:lnTo>
                <a:lnTo>
                  <a:pt x="1661172" y="1647177"/>
                </a:lnTo>
                <a:lnTo>
                  <a:pt x="1666227" y="1736077"/>
                </a:lnTo>
                <a:lnTo>
                  <a:pt x="1677695" y="2006600"/>
                </a:lnTo>
                <a:lnTo>
                  <a:pt x="1678927" y="2096795"/>
                </a:lnTo>
                <a:lnTo>
                  <a:pt x="1681518" y="2188222"/>
                </a:lnTo>
                <a:lnTo>
                  <a:pt x="1682750" y="2279650"/>
                </a:lnTo>
                <a:lnTo>
                  <a:pt x="1683973" y="2366022"/>
                </a:lnTo>
                <a:lnTo>
                  <a:pt x="1684045" y="2462504"/>
                </a:lnTo>
                <a:lnTo>
                  <a:pt x="1685277" y="2553995"/>
                </a:lnTo>
                <a:lnTo>
                  <a:pt x="1684079" y="2642895"/>
                </a:lnTo>
                <a:lnTo>
                  <a:pt x="1684009" y="2739377"/>
                </a:lnTo>
                <a:lnTo>
                  <a:pt x="1682750" y="2828277"/>
                </a:lnTo>
                <a:lnTo>
                  <a:pt x="1677517" y="3017545"/>
                </a:lnTo>
                <a:lnTo>
                  <a:pt x="1675168" y="3101327"/>
                </a:lnTo>
                <a:lnTo>
                  <a:pt x="1667522" y="3281654"/>
                </a:lnTo>
                <a:lnTo>
                  <a:pt x="1662468" y="3371850"/>
                </a:lnTo>
                <a:lnTo>
                  <a:pt x="1658645" y="3460750"/>
                </a:lnTo>
                <a:lnTo>
                  <a:pt x="1652295" y="3549650"/>
                </a:lnTo>
                <a:lnTo>
                  <a:pt x="1647177" y="3637254"/>
                </a:lnTo>
                <a:lnTo>
                  <a:pt x="1640827" y="3723627"/>
                </a:lnTo>
                <a:lnTo>
                  <a:pt x="1633245" y="3810000"/>
                </a:lnTo>
                <a:lnTo>
                  <a:pt x="1625600" y="3896372"/>
                </a:lnTo>
                <a:lnTo>
                  <a:pt x="1618018" y="3981450"/>
                </a:lnTo>
                <a:lnTo>
                  <a:pt x="1610372" y="4065295"/>
                </a:lnTo>
                <a:lnTo>
                  <a:pt x="1592618" y="4230395"/>
                </a:lnTo>
                <a:lnTo>
                  <a:pt x="1572272" y="4390377"/>
                </a:lnTo>
                <a:lnTo>
                  <a:pt x="1562100" y="4469104"/>
                </a:lnTo>
                <a:lnTo>
                  <a:pt x="1550695" y="4546600"/>
                </a:lnTo>
                <a:lnTo>
                  <a:pt x="1539227" y="4624095"/>
                </a:lnTo>
                <a:lnTo>
                  <a:pt x="1527822" y="4697704"/>
                </a:lnTo>
                <a:lnTo>
                  <a:pt x="1515122" y="4772672"/>
                </a:lnTo>
                <a:lnTo>
                  <a:pt x="1502422" y="4845050"/>
                </a:lnTo>
                <a:lnTo>
                  <a:pt x="1489722" y="4914900"/>
                </a:lnTo>
                <a:lnTo>
                  <a:pt x="1475727" y="4984750"/>
                </a:lnTo>
                <a:lnTo>
                  <a:pt x="1461795" y="5052072"/>
                </a:lnTo>
                <a:lnTo>
                  <a:pt x="1450440" y="5106695"/>
                </a:lnTo>
                <a:lnTo>
                  <a:pt x="1492452" y="5106695"/>
                </a:lnTo>
                <a:lnTo>
                  <a:pt x="1512595" y="5016500"/>
                </a:lnTo>
                <a:lnTo>
                  <a:pt x="1526527" y="4946650"/>
                </a:lnTo>
                <a:lnTo>
                  <a:pt x="1540522" y="4874272"/>
                </a:lnTo>
                <a:lnTo>
                  <a:pt x="1553222" y="4801895"/>
                </a:lnTo>
                <a:lnTo>
                  <a:pt x="1565922" y="4726927"/>
                </a:lnTo>
                <a:lnTo>
                  <a:pt x="1578622" y="4650727"/>
                </a:lnTo>
                <a:lnTo>
                  <a:pt x="1591322" y="4573295"/>
                </a:lnTo>
                <a:lnTo>
                  <a:pt x="1602727" y="4494504"/>
                </a:lnTo>
                <a:lnTo>
                  <a:pt x="1614195" y="4415777"/>
                </a:lnTo>
                <a:lnTo>
                  <a:pt x="1624368" y="4334522"/>
                </a:lnTo>
                <a:lnTo>
                  <a:pt x="1634477" y="4251972"/>
                </a:lnTo>
                <a:lnTo>
                  <a:pt x="1644650" y="4169422"/>
                </a:lnTo>
                <a:lnTo>
                  <a:pt x="1653527" y="4084345"/>
                </a:lnTo>
                <a:lnTo>
                  <a:pt x="1662468" y="4000500"/>
                </a:lnTo>
                <a:lnTo>
                  <a:pt x="1671345" y="3914127"/>
                </a:lnTo>
                <a:lnTo>
                  <a:pt x="1678927" y="3827754"/>
                </a:lnTo>
                <a:lnTo>
                  <a:pt x="1686572" y="3740150"/>
                </a:lnTo>
                <a:lnTo>
                  <a:pt x="1699272" y="3562350"/>
                </a:lnTo>
                <a:lnTo>
                  <a:pt x="1705622" y="3472154"/>
                </a:lnTo>
                <a:lnTo>
                  <a:pt x="1710677" y="3382022"/>
                </a:lnTo>
                <a:lnTo>
                  <a:pt x="1714605" y="3289300"/>
                </a:lnTo>
                <a:lnTo>
                  <a:pt x="1725968" y="3017545"/>
                </a:lnTo>
                <a:lnTo>
                  <a:pt x="1728495" y="2924822"/>
                </a:lnTo>
                <a:lnTo>
                  <a:pt x="1729727" y="2832100"/>
                </a:lnTo>
                <a:lnTo>
                  <a:pt x="1732318" y="2739377"/>
                </a:lnTo>
                <a:lnTo>
                  <a:pt x="1732368" y="2642895"/>
                </a:lnTo>
                <a:lnTo>
                  <a:pt x="1733550" y="2553995"/>
                </a:lnTo>
                <a:lnTo>
                  <a:pt x="1732334" y="2462504"/>
                </a:lnTo>
                <a:lnTo>
                  <a:pt x="1732282" y="2366022"/>
                </a:lnTo>
                <a:lnTo>
                  <a:pt x="1729727" y="2183104"/>
                </a:lnTo>
                <a:lnTo>
                  <a:pt x="1727095" y="2087854"/>
                </a:lnTo>
                <a:lnTo>
                  <a:pt x="1724672" y="1998954"/>
                </a:lnTo>
                <a:lnTo>
                  <a:pt x="1713268" y="1725904"/>
                </a:lnTo>
                <a:lnTo>
                  <a:pt x="1708150" y="1635772"/>
                </a:lnTo>
                <a:lnTo>
                  <a:pt x="1703095" y="1545577"/>
                </a:lnTo>
                <a:lnTo>
                  <a:pt x="1696745" y="1456677"/>
                </a:lnTo>
                <a:lnTo>
                  <a:pt x="1690395" y="1369072"/>
                </a:lnTo>
                <a:lnTo>
                  <a:pt x="1682750" y="1281404"/>
                </a:lnTo>
                <a:lnTo>
                  <a:pt x="1676400" y="1195095"/>
                </a:lnTo>
                <a:lnTo>
                  <a:pt x="1667522" y="1108722"/>
                </a:lnTo>
                <a:lnTo>
                  <a:pt x="1658645" y="1023645"/>
                </a:lnTo>
                <a:lnTo>
                  <a:pt x="1651000" y="939800"/>
                </a:lnTo>
                <a:lnTo>
                  <a:pt x="1640827" y="855954"/>
                </a:lnTo>
                <a:lnTo>
                  <a:pt x="1630718" y="773404"/>
                </a:lnTo>
                <a:lnTo>
                  <a:pt x="1620545" y="693445"/>
                </a:lnTo>
                <a:lnTo>
                  <a:pt x="1609077" y="613422"/>
                </a:lnTo>
                <a:lnTo>
                  <a:pt x="1597672" y="534695"/>
                </a:lnTo>
                <a:lnTo>
                  <a:pt x="1586268" y="457200"/>
                </a:lnTo>
                <a:lnTo>
                  <a:pt x="1573568" y="381000"/>
                </a:lnTo>
                <a:lnTo>
                  <a:pt x="1562100" y="306095"/>
                </a:lnTo>
                <a:lnTo>
                  <a:pt x="1548168" y="233654"/>
                </a:lnTo>
                <a:lnTo>
                  <a:pt x="1535468" y="161277"/>
                </a:lnTo>
                <a:lnTo>
                  <a:pt x="1520177" y="91427"/>
                </a:lnTo>
                <a:lnTo>
                  <a:pt x="1506245" y="22872"/>
                </a:lnTo>
                <a:lnTo>
                  <a:pt x="1501490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3752850" y="0"/>
            <a:ext cx="1637004" cy="5106695"/>
          </a:xfrm>
          <a:custGeom>
            <a:avLst/>
            <a:gdLst/>
            <a:ahLst/>
            <a:cxnLst/>
            <a:rect l="l" t="t" r="r" b="b"/>
            <a:pathLst>
              <a:path w="1637004" h="5106695">
                <a:moveTo>
                  <a:pt x="276149" y="0"/>
                </a:moveTo>
                <a:lnTo>
                  <a:pt x="234581" y="0"/>
                </a:lnTo>
                <a:lnTo>
                  <a:pt x="223545" y="53327"/>
                </a:lnTo>
                <a:lnTo>
                  <a:pt x="209550" y="120650"/>
                </a:lnTo>
                <a:lnTo>
                  <a:pt x="195554" y="190500"/>
                </a:lnTo>
                <a:lnTo>
                  <a:pt x="170154" y="332727"/>
                </a:lnTo>
                <a:lnTo>
                  <a:pt x="157454" y="407695"/>
                </a:lnTo>
                <a:lnTo>
                  <a:pt x="146050" y="482600"/>
                </a:lnTo>
                <a:lnTo>
                  <a:pt x="134645" y="558800"/>
                </a:lnTo>
                <a:lnTo>
                  <a:pt x="123177" y="636295"/>
                </a:lnTo>
                <a:lnTo>
                  <a:pt x="113004" y="715022"/>
                </a:lnTo>
                <a:lnTo>
                  <a:pt x="102895" y="795045"/>
                </a:lnTo>
                <a:lnTo>
                  <a:pt x="92722" y="875004"/>
                </a:lnTo>
                <a:lnTo>
                  <a:pt x="83845" y="957554"/>
                </a:lnTo>
                <a:lnTo>
                  <a:pt x="74904" y="1040104"/>
                </a:lnTo>
                <a:lnTo>
                  <a:pt x="67322" y="1123950"/>
                </a:lnTo>
                <a:lnTo>
                  <a:pt x="59677" y="1209027"/>
                </a:lnTo>
                <a:lnTo>
                  <a:pt x="52095" y="1295400"/>
                </a:lnTo>
                <a:lnTo>
                  <a:pt x="44450" y="1381772"/>
                </a:lnTo>
                <a:lnTo>
                  <a:pt x="38100" y="1468145"/>
                </a:lnTo>
                <a:lnTo>
                  <a:pt x="33045" y="1555750"/>
                </a:lnTo>
                <a:lnTo>
                  <a:pt x="26695" y="1644650"/>
                </a:lnTo>
                <a:lnTo>
                  <a:pt x="21577" y="1733550"/>
                </a:lnTo>
                <a:lnTo>
                  <a:pt x="17754" y="1823745"/>
                </a:lnTo>
                <a:lnTo>
                  <a:pt x="13995" y="1913877"/>
                </a:lnTo>
                <a:lnTo>
                  <a:pt x="10172" y="2004072"/>
                </a:lnTo>
                <a:lnTo>
                  <a:pt x="4845" y="2193277"/>
                </a:lnTo>
                <a:lnTo>
                  <a:pt x="2527" y="2277122"/>
                </a:lnTo>
                <a:lnTo>
                  <a:pt x="1223" y="2373604"/>
                </a:lnTo>
                <a:lnTo>
                  <a:pt x="0" y="2459977"/>
                </a:lnTo>
                <a:lnTo>
                  <a:pt x="35" y="2645422"/>
                </a:lnTo>
                <a:lnTo>
                  <a:pt x="1329" y="2736850"/>
                </a:lnTo>
                <a:lnTo>
                  <a:pt x="2563" y="2828277"/>
                </a:lnTo>
                <a:lnTo>
                  <a:pt x="3822" y="2917177"/>
                </a:lnTo>
                <a:lnTo>
                  <a:pt x="6350" y="3008604"/>
                </a:lnTo>
                <a:lnTo>
                  <a:pt x="7645" y="3098800"/>
                </a:lnTo>
                <a:lnTo>
                  <a:pt x="11404" y="3188995"/>
                </a:lnTo>
                <a:lnTo>
                  <a:pt x="19050" y="3369322"/>
                </a:lnTo>
                <a:lnTo>
                  <a:pt x="24104" y="3458222"/>
                </a:lnTo>
                <a:lnTo>
                  <a:pt x="29222" y="3545827"/>
                </a:lnTo>
                <a:lnTo>
                  <a:pt x="34277" y="3634727"/>
                </a:lnTo>
                <a:lnTo>
                  <a:pt x="46977" y="3807472"/>
                </a:lnTo>
                <a:lnTo>
                  <a:pt x="54622" y="3893845"/>
                </a:lnTo>
                <a:lnTo>
                  <a:pt x="62204" y="3978922"/>
                </a:lnTo>
                <a:lnTo>
                  <a:pt x="69850" y="4062704"/>
                </a:lnTo>
                <a:lnTo>
                  <a:pt x="87604" y="4227804"/>
                </a:lnTo>
                <a:lnTo>
                  <a:pt x="96545" y="4309122"/>
                </a:lnTo>
                <a:lnTo>
                  <a:pt x="106654" y="4389145"/>
                </a:lnTo>
                <a:lnTo>
                  <a:pt x="116827" y="4467872"/>
                </a:lnTo>
                <a:lnTo>
                  <a:pt x="127000" y="4545304"/>
                </a:lnTo>
                <a:lnTo>
                  <a:pt x="138404" y="4621504"/>
                </a:lnTo>
                <a:lnTo>
                  <a:pt x="149872" y="4696472"/>
                </a:lnTo>
                <a:lnTo>
                  <a:pt x="162572" y="4770145"/>
                </a:lnTo>
                <a:lnTo>
                  <a:pt x="175272" y="4842522"/>
                </a:lnTo>
                <a:lnTo>
                  <a:pt x="187972" y="4913604"/>
                </a:lnTo>
                <a:lnTo>
                  <a:pt x="200672" y="4982222"/>
                </a:lnTo>
                <a:lnTo>
                  <a:pt x="214604" y="5050777"/>
                </a:lnTo>
                <a:lnTo>
                  <a:pt x="226457" y="5106695"/>
                </a:lnTo>
                <a:lnTo>
                  <a:pt x="267451" y="5106695"/>
                </a:lnTo>
                <a:lnTo>
                  <a:pt x="262877" y="5083822"/>
                </a:lnTo>
                <a:lnTo>
                  <a:pt x="248945" y="5017795"/>
                </a:lnTo>
                <a:lnTo>
                  <a:pt x="236245" y="4950472"/>
                </a:lnTo>
                <a:lnTo>
                  <a:pt x="224777" y="4881854"/>
                </a:lnTo>
                <a:lnTo>
                  <a:pt x="212077" y="4812004"/>
                </a:lnTo>
                <a:lnTo>
                  <a:pt x="200672" y="4740922"/>
                </a:lnTo>
                <a:lnTo>
                  <a:pt x="189204" y="4668545"/>
                </a:lnTo>
                <a:lnTo>
                  <a:pt x="177800" y="4594872"/>
                </a:lnTo>
                <a:lnTo>
                  <a:pt x="157454" y="4442472"/>
                </a:lnTo>
                <a:lnTo>
                  <a:pt x="148577" y="4364977"/>
                </a:lnTo>
                <a:lnTo>
                  <a:pt x="139700" y="4286250"/>
                </a:lnTo>
                <a:lnTo>
                  <a:pt x="129527" y="4206227"/>
                </a:lnTo>
                <a:lnTo>
                  <a:pt x="121945" y="4124972"/>
                </a:lnTo>
                <a:lnTo>
                  <a:pt x="113004" y="4042422"/>
                </a:lnTo>
                <a:lnTo>
                  <a:pt x="105422" y="3959872"/>
                </a:lnTo>
                <a:lnTo>
                  <a:pt x="99072" y="3876027"/>
                </a:lnTo>
                <a:lnTo>
                  <a:pt x="80022" y="3620795"/>
                </a:lnTo>
                <a:lnTo>
                  <a:pt x="74904" y="3533127"/>
                </a:lnTo>
                <a:lnTo>
                  <a:pt x="69850" y="3445522"/>
                </a:lnTo>
                <a:lnTo>
                  <a:pt x="62204" y="3270250"/>
                </a:lnTo>
                <a:lnTo>
                  <a:pt x="58445" y="3181350"/>
                </a:lnTo>
                <a:lnTo>
                  <a:pt x="53327" y="3002254"/>
                </a:lnTo>
                <a:lnTo>
                  <a:pt x="50800" y="2912122"/>
                </a:lnTo>
                <a:lnTo>
                  <a:pt x="49504" y="2821927"/>
                </a:lnTo>
                <a:lnTo>
                  <a:pt x="48341" y="2736850"/>
                </a:lnTo>
                <a:lnTo>
                  <a:pt x="48290" y="2459977"/>
                </a:lnTo>
                <a:lnTo>
                  <a:pt x="49540" y="2368550"/>
                </a:lnTo>
                <a:lnTo>
                  <a:pt x="50745" y="2283472"/>
                </a:lnTo>
                <a:lnTo>
                  <a:pt x="50871" y="2277122"/>
                </a:lnTo>
                <a:lnTo>
                  <a:pt x="53255" y="2193277"/>
                </a:lnTo>
                <a:lnTo>
                  <a:pt x="53399" y="2185695"/>
                </a:lnTo>
                <a:lnTo>
                  <a:pt x="54622" y="2100554"/>
                </a:lnTo>
                <a:lnTo>
                  <a:pt x="57150" y="2010422"/>
                </a:lnTo>
                <a:lnTo>
                  <a:pt x="68554" y="1744954"/>
                </a:lnTo>
                <a:lnTo>
                  <a:pt x="73672" y="1657350"/>
                </a:lnTo>
                <a:lnTo>
                  <a:pt x="78727" y="1569745"/>
                </a:lnTo>
                <a:lnTo>
                  <a:pt x="83845" y="1482077"/>
                </a:lnTo>
                <a:lnTo>
                  <a:pt x="90195" y="1397000"/>
                </a:lnTo>
                <a:lnTo>
                  <a:pt x="96545" y="1310627"/>
                </a:lnTo>
                <a:lnTo>
                  <a:pt x="102895" y="1226845"/>
                </a:lnTo>
                <a:lnTo>
                  <a:pt x="110477" y="1143000"/>
                </a:lnTo>
                <a:lnTo>
                  <a:pt x="118122" y="1060450"/>
                </a:lnTo>
                <a:lnTo>
                  <a:pt x="127000" y="977900"/>
                </a:lnTo>
                <a:lnTo>
                  <a:pt x="144754" y="817854"/>
                </a:lnTo>
                <a:lnTo>
                  <a:pt x="154927" y="739127"/>
                </a:lnTo>
                <a:lnTo>
                  <a:pt x="163804" y="660400"/>
                </a:lnTo>
                <a:lnTo>
                  <a:pt x="175272" y="584200"/>
                </a:lnTo>
                <a:lnTo>
                  <a:pt x="185445" y="509295"/>
                </a:lnTo>
                <a:lnTo>
                  <a:pt x="208254" y="361950"/>
                </a:lnTo>
                <a:lnTo>
                  <a:pt x="219722" y="290804"/>
                </a:lnTo>
                <a:lnTo>
                  <a:pt x="232422" y="220954"/>
                </a:lnTo>
                <a:lnTo>
                  <a:pt x="245122" y="152400"/>
                </a:lnTo>
                <a:lnTo>
                  <a:pt x="257822" y="85077"/>
                </a:lnTo>
                <a:lnTo>
                  <a:pt x="276149" y="0"/>
                </a:lnTo>
                <a:close/>
              </a:path>
              <a:path w="1637004" h="5106695">
                <a:moveTo>
                  <a:pt x="1410821" y="0"/>
                </a:moveTo>
                <a:lnTo>
                  <a:pt x="1369811" y="0"/>
                </a:lnTo>
                <a:lnTo>
                  <a:pt x="1374127" y="21577"/>
                </a:lnTo>
                <a:lnTo>
                  <a:pt x="1388122" y="87604"/>
                </a:lnTo>
                <a:lnTo>
                  <a:pt x="1400822" y="154927"/>
                </a:lnTo>
                <a:lnTo>
                  <a:pt x="1412227" y="223545"/>
                </a:lnTo>
                <a:lnTo>
                  <a:pt x="1424927" y="293395"/>
                </a:lnTo>
                <a:lnTo>
                  <a:pt x="1436395" y="364477"/>
                </a:lnTo>
                <a:lnTo>
                  <a:pt x="1447800" y="436854"/>
                </a:lnTo>
                <a:lnTo>
                  <a:pt x="1457972" y="511822"/>
                </a:lnTo>
                <a:lnTo>
                  <a:pt x="1469377" y="586727"/>
                </a:lnTo>
                <a:lnTo>
                  <a:pt x="1479550" y="662927"/>
                </a:lnTo>
                <a:lnTo>
                  <a:pt x="1488427" y="740422"/>
                </a:lnTo>
                <a:lnTo>
                  <a:pt x="1497304" y="819150"/>
                </a:lnTo>
                <a:lnTo>
                  <a:pt x="1506245" y="899172"/>
                </a:lnTo>
                <a:lnTo>
                  <a:pt x="1515122" y="980427"/>
                </a:lnTo>
                <a:lnTo>
                  <a:pt x="1522704" y="1062977"/>
                </a:lnTo>
                <a:lnTo>
                  <a:pt x="1530350" y="1145527"/>
                </a:lnTo>
                <a:lnTo>
                  <a:pt x="1537995" y="1229372"/>
                </a:lnTo>
                <a:lnTo>
                  <a:pt x="1550695" y="1399527"/>
                </a:lnTo>
                <a:lnTo>
                  <a:pt x="1557045" y="1485900"/>
                </a:lnTo>
                <a:lnTo>
                  <a:pt x="1562100" y="1572272"/>
                </a:lnTo>
                <a:lnTo>
                  <a:pt x="1565922" y="1659877"/>
                </a:lnTo>
                <a:lnTo>
                  <a:pt x="1570977" y="1747545"/>
                </a:lnTo>
                <a:lnTo>
                  <a:pt x="1574800" y="1835150"/>
                </a:lnTo>
                <a:lnTo>
                  <a:pt x="1578622" y="1924050"/>
                </a:lnTo>
                <a:lnTo>
                  <a:pt x="1581150" y="2014245"/>
                </a:lnTo>
                <a:lnTo>
                  <a:pt x="1583677" y="2103145"/>
                </a:lnTo>
                <a:lnTo>
                  <a:pt x="1584972" y="2193277"/>
                </a:lnTo>
                <a:lnTo>
                  <a:pt x="1587392" y="2279650"/>
                </a:lnTo>
                <a:lnTo>
                  <a:pt x="1587500" y="2373604"/>
                </a:lnTo>
                <a:lnTo>
                  <a:pt x="1588740" y="2459977"/>
                </a:lnTo>
                <a:lnTo>
                  <a:pt x="1588776" y="2645422"/>
                </a:lnTo>
                <a:lnTo>
                  <a:pt x="1586259" y="2821927"/>
                </a:lnTo>
                <a:lnTo>
                  <a:pt x="1586132" y="2828277"/>
                </a:lnTo>
                <a:lnTo>
                  <a:pt x="1583749" y="2912122"/>
                </a:lnTo>
                <a:lnTo>
                  <a:pt x="1583642" y="2917177"/>
                </a:lnTo>
                <a:lnTo>
                  <a:pt x="1582445" y="3004845"/>
                </a:lnTo>
                <a:lnTo>
                  <a:pt x="1578622" y="3094977"/>
                </a:lnTo>
                <a:lnTo>
                  <a:pt x="1576095" y="3183877"/>
                </a:lnTo>
                <a:lnTo>
                  <a:pt x="1572272" y="3272777"/>
                </a:lnTo>
                <a:lnTo>
                  <a:pt x="1568450" y="3360445"/>
                </a:lnTo>
                <a:lnTo>
                  <a:pt x="1563395" y="3449345"/>
                </a:lnTo>
                <a:lnTo>
                  <a:pt x="1558277" y="3535654"/>
                </a:lnTo>
                <a:lnTo>
                  <a:pt x="1553222" y="3623322"/>
                </a:lnTo>
                <a:lnTo>
                  <a:pt x="1546872" y="3709695"/>
                </a:lnTo>
                <a:lnTo>
                  <a:pt x="1540522" y="3794772"/>
                </a:lnTo>
                <a:lnTo>
                  <a:pt x="1532877" y="3878554"/>
                </a:lnTo>
                <a:lnTo>
                  <a:pt x="1525295" y="3962400"/>
                </a:lnTo>
                <a:lnTo>
                  <a:pt x="1510004" y="4127500"/>
                </a:lnTo>
                <a:lnTo>
                  <a:pt x="1492250" y="4287545"/>
                </a:lnTo>
                <a:lnTo>
                  <a:pt x="1471904" y="4445000"/>
                </a:lnTo>
                <a:lnTo>
                  <a:pt x="1461795" y="4521200"/>
                </a:lnTo>
                <a:lnTo>
                  <a:pt x="1451622" y="4596104"/>
                </a:lnTo>
                <a:lnTo>
                  <a:pt x="1440154" y="4669777"/>
                </a:lnTo>
                <a:lnTo>
                  <a:pt x="1428750" y="4743450"/>
                </a:lnTo>
                <a:lnTo>
                  <a:pt x="1417345" y="4814595"/>
                </a:lnTo>
                <a:lnTo>
                  <a:pt x="1404645" y="4884445"/>
                </a:lnTo>
                <a:lnTo>
                  <a:pt x="1391945" y="4953000"/>
                </a:lnTo>
                <a:lnTo>
                  <a:pt x="1379245" y="5020322"/>
                </a:lnTo>
                <a:lnTo>
                  <a:pt x="1365250" y="5086350"/>
                </a:lnTo>
                <a:lnTo>
                  <a:pt x="1360765" y="5106695"/>
                </a:lnTo>
                <a:lnTo>
                  <a:pt x="1402167" y="5106695"/>
                </a:lnTo>
                <a:lnTo>
                  <a:pt x="1413522" y="5052072"/>
                </a:lnTo>
                <a:lnTo>
                  <a:pt x="1427454" y="4984750"/>
                </a:lnTo>
                <a:lnTo>
                  <a:pt x="1441450" y="4914900"/>
                </a:lnTo>
                <a:lnTo>
                  <a:pt x="1454150" y="4845050"/>
                </a:lnTo>
                <a:lnTo>
                  <a:pt x="1466850" y="4772672"/>
                </a:lnTo>
                <a:lnTo>
                  <a:pt x="1479550" y="4697704"/>
                </a:lnTo>
                <a:lnTo>
                  <a:pt x="1490954" y="4624095"/>
                </a:lnTo>
                <a:lnTo>
                  <a:pt x="1502422" y="4546600"/>
                </a:lnTo>
                <a:lnTo>
                  <a:pt x="1513827" y="4469104"/>
                </a:lnTo>
                <a:lnTo>
                  <a:pt x="1524000" y="4390377"/>
                </a:lnTo>
                <a:lnTo>
                  <a:pt x="1544345" y="4230395"/>
                </a:lnTo>
                <a:lnTo>
                  <a:pt x="1562100" y="4065295"/>
                </a:lnTo>
                <a:lnTo>
                  <a:pt x="1569745" y="3981450"/>
                </a:lnTo>
                <a:lnTo>
                  <a:pt x="1577327" y="3896372"/>
                </a:lnTo>
                <a:lnTo>
                  <a:pt x="1584972" y="3810000"/>
                </a:lnTo>
                <a:lnTo>
                  <a:pt x="1592554" y="3723627"/>
                </a:lnTo>
                <a:lnTo>
                  <a:pt x="1598904" y="3637254"/>
                </a:lnTo>
                <a:lnTo>
                  <a:pt x="1604022" y="3549650"/>
                </a:lnTo>
                <a:lnTo>
                  <a:pt x="1610372" y="3460750"/>
                </a:lnTo>
                <a:lnTo>
                  <a:pt x="1614195" y="3371850"/>
                </a:lnTo>
                <a:lnTo>
                  <a:pt x="1619250" y="3281654"/>
                </a:lnTo>
                <a:lnTo>
                  <a:pt x="1626895" y="3101327"/>
                </a:lnTo>
                <a:lnTo>
                  <a:pt x="1629669" y="3002254"/>
                </a:lnTo>
                <a:lnTo>
                  <a:pt x="1634477" y="2828277"/>
                </a:lnTo>
                <a:lnTo>
                  <a:pt x="1635772" y="2736850"/>
                </a:lnTo>
                <a:lnTo>
                  <a:pt x="1635806" y="2642895"/>
                </a:lnTo>
                <a:lnTo>
                  <a:pt x="1637004" y="2553995"/>
                </a:lnTo>
                <a:lnTo>
                  <a:pt x="1635790" y="2463800"/>
                </a:lnTo>
                <a:lnTo>
                  <a:pt x="1635736" y="2368550"/>
                </a:lnTo>
                <a:lnTo>
                  <a:pt x="1634443" y="2277122"/>
                </a:lnTo>
                <a:lnTo>
                  <a:pt x="1633245" y="2188222"/>
                </a:lnTo>
                <a:lnTo>
                  <a:pt x="1630654" y="2096795"/>
                </a:lnTo>
                <a:lnTo>
                  <a:pt x="1629422" y="2006600"/>
                </a:lnTo>
                <a:lnTo>
                  <a:pt x="1617954" y="1736077"/>
                </a:lnTo>
                <a:lnTo>
                  <a:pt x="1612900" y="1647177"/>
                </a:lnTo>
                <a:lnTo>
                  <a:pt x="1607845" y="1559572"/>
                </a:lnTo>
                <a:lnTo>
                  <a:pt x="1602727" y="1471904"/>
                </a:lnTo>
                <a:lnTo>
                  <a:pt x="1596377" y="1384300"/>
                </a:lnTo>
                <a:lnTo>
                  <a:pt x="1590027" y="1297927"/>
                </a:lnTo>
                <a:lnTo>
                  <a:pt x="1582445" y="1211554"/>
                </a:lnTo>
                <a:lnTo>
                  <a:pt x="1574800" y="1127772"/>
                </a:lnTo>
                <a:lnTo>
                  <a:pt x="1567154" y="1042695"/>
                </a:lnTo>
                <a:lnTo>
                  <a:pt x="1549400" y="877595"/>
                </a:lnTo>
                <a:lnTo>
                  <a:pt x="1540522" y="796277"/>
                </a:lnTo>
                <a:lnTo>
                  <a:pt x="1530350" y="716254"/>
                </a:lnTo>
                <a:lnTo>
                  <a:pt x="1520177" y="638822"/>
                </a:lnTo>
                <a:lnTo>
                  <a:pt x="1508772" y="560095"/>
                </a:lnTo>
                <a:lnTo>
                  <a:pt x="1498600" y="483895"/>
                </a:lnTo>
                <a:lnTo>
                  <a:pt x="1487195" y="408927"/>
                </a:lnTo>
                <a:lnTo>
                  <a:pt x="1474495" y="335254"/>
                </a:lnTo>
                <a:lnTo>
                  <a:pt x="1461795" y="262877"/>
                </a:lnTo>
                <a:lnTo>
                  <a:pt x="1449095" y="191795"/>
                </a:lnTo>
                <a:lnTo>
                  <a:pt x="1436395" y="123177"/>
                </a:lnTo>
                <a:lnTo>
                  <a:pt x="1422400" y="54622"/>
                </a:lnTo>
                <a:lnTo>
                  <a:pt x="1410821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3801122" y="0"/>
            <a:ext cx="1540522" cy="5106695"/>
          </a:xfrm>
          <a:custGeom>
            <a:avLst/>
            <a:gdLst/>
            <a:ahLst/>
            <a:cxnLst/>
            <a:rect l="l" t="t" r="r" b="b"/>
            <a:pathLst>
              <a:path w="1540522" h="5106695">
                <a:moveTo>
                  <a:pt x="268747" y="0"/>
                </a:moveTo>
                <a:lnTo>
                  <a:pt x="227876" y="0"/>
                </a:lnTo>
                <a:lnTo>
                  <a:pt x="209550" y="85077"/>
                </a:lnTo>
                <a:lnTo>
                  <a:pt x="196850" y="152400"/>
                </a:lnTo>
                <a:lnTo>
                  <a:pt x="184150" y="220954"/>
                </a:lnTo>
                <a:lnTo>
                  <a:pt x="171450" y="290804"/>
                </a:lnTo>
                <a:lnTo>
                  <a:pt x="159981" y="361950"/>
                </a:lnTo>
                <a:lnTo>
                  <a:pt x="137172" y="509295"/>
                </a:lnTo>
                <a:lnTo>
                  <a:pt x="127000" y="584200"/>
                </a:lnTo>
                <a:lnTo>
                  <a:pt x="115531" y="660400"/>
                </a:lnTo>
                <a:lnTo>
                  <a:pt x="106654" y="739127"/>
                </a:lnTo>
                <a:lnTo>
                  <a:pt x="96481" y="817854"/>
                </a:lnTo>
                <a:lnTo>
                  <a:pt x="78727" y="977900"/>
                </a:lnTo>
                <a:lnTo>
                  <a:pt x="69850" y="1060450"/>
                </a:lnTo>
                <a:lnTo>
                  <a:pt x="62204" y="1143000"/>
                </a:lnTo>
                <a:lnTo>
                  <a:pt x="54622" y="1226845"/>
                </a:lnTo>
                <a:lnTo>
                  <a:pt x="48272" y="1310627"/>
                </a:lnTo>
                <a:lnTo>
                  <a:pt x="41922" y="1397000"/>
                </a:lnTo>
                <a:lnTo>
                  <a:pt x="35572" y="1482077"/>
                </a:lnTo>
                <a:lnTo>
                  <a:pt x="30454" y="1569745"/>
                </a:lnTo>
                <a:lnTo>
                  <a:pt x="25400" y="1657350"/>
                </a:lnTo>
                <a:lnTo>
                  <a:pt x="20281" y="1744954"/>
                </a:lnTo>
                <a:lnTo>
                  <a:pt x="8877" y="2010422"/>
                </a:lnTo>
                <a:lnTo>
                  <a:pt x="6350" y="2100554"/>
                </a:lnTo>
                <a:lnTo>
                  <a:pt x="5054" y="2190750"/>
                </a:lnTo>
                <a:lnTo>
                  <a:pt x="2527" y="2279650"/>
                </a:lnTo>
                <a:lnTo>
                  <a:pt x="1161" y="2376195"/>
                </a:lnTo>
                <a:lnTo>
                  <a:pt x="0" y="2461272"/>
                </a:lnTo>
                <a:lnTo>
                  <a:pt x="0" y="2731795"/>
                </a:lnTo>
                <a:lnTo>
                  <a:pt x="1286" y="2825750"/>
                </a:lnTo>
                <a:lnTo>
                  <a:pt x="2472" y="2908300"/>
                </a:lnTo>
                <a:lnTo>
                  <a:pt x="5128" y="3004845"/>
                </a:lnTo>
                <a:lnTo>
                  <a:pt x="10172" y="3181350"/>
                </a:lnTo>
                <a:lnTo>
                  <a:pt x="14042" y="3272777"/>
                </a:lnTo>
                <a:lnTo>
                  <a:pt x="21577" y="3445522"/>
                </a:lnTo>
                <a:lnTo>
                  <a:pt x="26631" y="3533127"/>
                </a:lnTo>
                <a:lnTo>
                  <a:pt x="31750" y="3620795"/>
                </a:lnTo>
                <a:lnTo>
                  <a:pt x="50800" y="3876027"/>
                </a:lnTo>
                <a:lnTo>
                  <a:pt x="57150" y="3959872"/>
                </a:lnTo>
                <a:lnTo>
                  <a:pt x="64731" y="4042422"/>
                </a:lnTo>
                <a:lnTo>
                  <a:pt x="73672" y="4124972"/>
                </a:lnTo>
                <a:lnTo>
                  <a:pt x="81254" y="4206227"/>
                </a:lnTo>
                <a:lnTo>
                  <a:pt x="91427" y="4286250"/>
                </a:lnTo>
                <a:lnTo>
                  <a:pt x="100304" y="4364977"/>
                </a:lnTo>
                <a:lnTo>
                  <a:pt x="109181" y="4442472"/>
                </a:lnTo>
                <a:lnTo>
                  <a:pt x="129527" y="4594872"/>
                </a:lnTo>
                <a:lnTo>
                  <a:pt x="140931" y="4668545"/>
                </a:lnTo>
                <a:lnTo>
                  <a:pt x="152400" y="4740922"/>
                </a:lnTo>
                <a:lnTo>
                  <a:pt x="163804" y="4812004"/>
                </a:lnTo>
                <a:lnTo>
                  <a:pt x="176504" y="4881854"/>
                </a:lnTo>
                <a:lnTo>
                  <a:pt x="187972" y="4950472"/>
                </a:lnTo>
                <a:lnTo>
                  <a:pt x="200672" y="5017795"/>
                </a:lnTo>
                <a:lnTo>
                  <a:pt x="214604" y="5083822"/>
                </a:lnTo>
                <a:lnTo>
                  <a:pt x="219179" y="5106695"/>
                </a:lnTo>
                <a:lnTo>
                  <a:pt x="260311" y="5106695"/>
                </a:lnTo>
                <a:lnTo>
                  <a:pt x="248881" y="5049545"/>
                </a:lnTo>
                <a:lnTo>
                  <a:pt x="236181" y="4984750"/>
                </a:lnTo>
                <a:lnTo>
                  <a:pt x="224777" y="4918722"/>
                </a:lnTo>
                <a:lnTo>
                  <a:pt x="213372" y="4851400"/>
                </a:lnTo>
                <a:lnTo>
                  <a:pt x="201904" y="4782845"/>
                </a:lnTo>
                <a:lnTo>
                  <a:pt x="190500" y="4711700"/>
                </a:lnTo>
                <a:lnTo>
                  <a:pt x="180327" y="4640554"/>
                </a:lnTo>
                <a:lnTo>
                  <a:pt x="159981" y="4493272"/>
                </a:lnTo>
                <a:lnTo>
                  <a:pt x="142227" y="4340872"/>
                </a:lnTo>
                <a:lnTo>
                  <a:pt x="133350" y="4263377"/>
                </a:lnTo>
                <a:lnTo>
                  <a:pt x="124472" y="4183354"/>
                </a:lnTo>
                <a:lnTo>
                  <a:pt x="109181" y="4023372"/>
                </a:lnTo>
                <a:lnTo>
                  <a:pt x="96481" y="3858272"/>
                </a:lnTo>
                <a:lnTo>
                  <a:pt x="88900" y="3775722"/>
                </a:lnTo>
                <a:lnTo>
                  <a:pt x="83781" y="3690645"/>
                </a:lnTo>
                <a:lnTo>
                  <a:pt x="68554" y="3434054"/>
                </a:lnTo>
                <a:lnTo>
                  <a:pt x="64731" y="3347745"/>
                </a:lnTo>
                <a:lnTo>
                  <a:pt x="60972" y="3260077"/>
                </a:lnTo>
                <a:lnTo>
                  <a:pt x="57150" y="3172472"/>
                </a:lnTo>
                <a:lnTo>
                  <a:pt x="54622" y="3084804"/>
                </a:lnTo>
                <a:lnTo>
                  <a:pt x="53327" y="2997200"/>
                </a:lnTo>
                <a:lnTo>
                  <a:pt x="50800" y="2908300"/>
                </a:lnTo>
                <a:lnTo>
                  <a:pt x="49504" y="2819400"/>
                </a:lnTo>
                <a:lnTo>
                  <a:pt x="48308" y="2731795"/>
                </a:lnTo>
                <a:lnTo>
                  <a:pt x="48289" y="2461272"/>
                </a:lnTo>
                <a:lnTo>
                  <a:pt x="49541" y="2371077"/>
                </a:lnTo>
                <a:lnTo>
                  <a:pt x="50870" y="2279650"/>
                </a:lnTo>
                <a:lnTo>
                  <a:pt x="52013" y="2197100"/>
                </a:lnTo>
                <a:lnTo>
                  <a:pt x="52179" y="2190750"/>
                </a:lnTo>
                <a:lnTo>
                  <a:pt x="54803" y="2100554"/>
                </a:lnTo>
                <a:lnTo>
                  <a:pt x="57368" y="2010422"/>
                </a:lnTo>
                <a:lnTo>
                  <a:pt x="59677" y="1930400"/>
                </a:lnTo>
                <a:lnTo>
                  <a:pt x="67322" y="1755127"/>
                </a:lnTo>
                <a:lnTo>
                  <a:pt x="72377" y="1668754"/>
                </a:lnTo>
                <a:lnTo>
                  <a:pt x="76200" y="1582445"/>
                </a:lnTo>
                <a:lnTo>
                  <a:pt x="81254" y="1497304"/>
                </a:lnTo>
                <a:lnTo>
                  <a:pt x="87604" y="1412227"/>
                </a:lnTo>
                <a:lnTo>
                  <a:pt x="100304" y="1244600"/>
                </a:lnTo>
                <a:lnTo>
                  <a:pt x="107950" y="1162050"/>
                </a:lnTo>
                <a:lnTo>
                  <a:pt x="114300" y="1080795"/>
                </a:lnTo>
                <a:lnTo>
                  <a:pt x="121881" y="999477"/>
                </a:lnTo>
                <a:lnTo>
                  <a:pt x="130822" y="919454"/>
                </a:lnTo>
                <a:lnTo>
                  <a:pt x="138404" y="840727"/>
                </a:lnTo>
                <a:lnTo>
                  <a:pt x="148577" y="763295"/>
                </a:lnTo>
                <a:lnTo>
                  <a:pt x="157454" y="685800"/>
                </a:lnTo>
                <a:lnTo>
                  <a:pt x="166331" y="610895"/>
                </a:lnTo>
                <a:lnTo>
                  <a:pt x="177800" y="535927"/>
                </a:lnTo>
                <a:lnTo>
                  <a:pt x="187972" y="463550"/>
                </a:lnTo>
                <a:lnTo>
                  <a:pt x="198081" y="391172"/>
                </a:lnTo>
                <a:lnTo>
                  <a:pt x="209550" y="321322"/>
                </a:lnTo>
                <a:lnTo>
                  <a:pt x="220954" y="251472"/>
                </a:lnTo>
                <a:lnTo>
                  <a:pt x="232422" y="184150"/>
                </a:lnTo>
                <a:lnTo>
                  <a:pt x="245122" y="118122"/>
                </a:lnTo>
                <a:lnTo>
                  <a:pt x="268747" y="0"/>
                </a:lnTo>
                <a:close/>
              </a:path>
              <a:path w="1540522" h="5106695">
                <a:moveTo>
                  <a:pt x="1321539" y="0"/>
                </a:moveTo>
                <a:lnTo>
                  <a:pt x="1280406" y="0"/>
                </a:lnTo>
                <a:lnTo>
                  <a:pt x="1291577" y="55854"/>
                </a:lnTo>
                <a:lnTo>
                  <a:pt x="1304277" y="120650"/>
                </a:lnTo>
                <a:lnTo>
                  <a:pt x="1315681" y="186677"/>
                </a:lnTo>
                <a:lnTo>
                  <a:pt x="1327150" y="254000"/>
                </a:lnTo>
                <a:lnTo>
                  <a:pt x="1338554" y="323850"/>
                </a:lnTo>
                <a:lnTo>
                  <a:pt x="1350022" y="393700"/>
                </a:lnTo>
                <a:lnTo>
                  <a:pt x="1360131" y="466077"/>
                </a:lnTo>
                <a:lnTo>
                  <a:pt x="1370304" y="538454"/>
                </a:lnTo>
                <a:lnTo>
                  <a:pt x="1380477" y="612127"/>
                </a:lnTo>
                <a:lnTo>
                  <a:pt x="1398231" y="764527"/>
                </a:lnTo>
                <a:lnTo>
                  <a:pt x="1407172" y="843254"/>
                </a:lnTo>
                <a:lnTo>
                  <a:pt x="1416050" y="922045"/>
                </a:lnTo>
                <a:lnTo>
                  <a:pt x="1423631" y="1002004"/>
                </a:lnTo>
                <a:lnTo>
                  <a:pt x="1431277" y="1082027"/>
                </a:lnTo>
                <a:lnTo>
                  <a:pt x="1450327" y="1329677"/>
                </a:lnTo>
                <a:lnTo>
                  <a:pt x="1456677" y="1414754"/>
                </a:lnTo>
                <a:lnTo>
                  <a:pt x="1461731" y="1499895"/>
                </a:lnTo>
                <a:lnTo>
                  <a:pt x="1466850" y="1584972"/>
                </a:lnTo>
                <a:lnTo>
                  <a:pt x="1471904" y="1671345"/>
                </a:lnTo>
                <a:lnTo>
                  <a:pt x="1475727" y="1757654"/>
                </a:lnTo>
                <a:lnTo>
                  <a:pt x="1479550" y="1845322"/>
                </a:lnTo>
                <a:lnTo>
                  <a:pt x="1482077" y="1932927"/>
                </a:lnTo>
                <a:lnTo>
                  <a:pt x="1485900" y="2020595"/>
                </a:lnTo>
                <a:lnTo>
                  <a:pt x="1487131" y="2109495"/>
                </a:lnTo>
                <a:lnTo>
                  <a:pt x="1489722" y="2197100"/>
                </a:lnTo>
                <a:lnTo>
                  <a:pt x="1490954" y="2286000"/>
                </a:lnTo>
                <a:lnTo>
                  <a:pt x="1492176" y="2371077"/>
                </a:lnTo>
                <a:lnTo>
                  <a:pt x="1492232" y="2644127"/>
                </a:lnTo>
                <a:lnTo>
                  <a:pt x="1490954" y="2731795"/>
                </a:lnTo>
                <a:lnTo>
                  <a:pt x="1489666" y="2825750"/>
                </a:lnTo>
                <a:lnTo>
                  <a:pt x="1488427" y="2910827"/>
                </a:lnTo>
                <a:lnTo>
                  <a:pt x="1485719" y="3004845"/>
                </a:lnTo>
                <a:lnTo>
                  <a:pt x="1483148" y="3094977"/>
                </a:lnTo>
                <a:lnTo>
                  <a:pt x="1480781" y="3175000"/>
                </a:lnTo>
                <a:lnTo>
                  <a:pt x="1476579" y="3272777"/>
                </a:lnTo>
                <a:lnTo>
                  <a:pt x="1473200" y="3350272"/>
                </a:lnTo>
                <a:lnTo>
                  <a:pt x="1468081" y="3436645"/>
                </a:lnTo>
                <a:lnTo>
                  <a:pt x="1463027" y="3522954"/>
                </a:lnTo>
                <a:lnTo>
                  <a:pt x="1457972" y="3608095"/>
                </a:lnTo>
                <a:lnTo>
                  <a:pt x="1452854" y="3693172"/>
                </a:lnTo>
                <a:lnTo>
                  <a:pt x="1440154" y="3860800"/>
                </a:lnTo>
                <a:lnTo>
                  <a:pt x="1432572" y="3943350"/>
                </a:lnTo>
                <a:lnTo>
                  <a:pt x="1426222" y="4024604"/>
                </a:lnTo>
                <a:lnTo>
                  <a:pt x="1417281" y="4105922"/>
                </a:lnTo>
                <a:lnTo>
                  <a:pt x="1409700" y="4185945"/>
                </a:lnTo>
                <a:lnTo>
                  <a:pt x="1402054" y="4264672"/>
                </a:lnTo>
                <a:lnTo>
                  <a:pt x="1391881" y="4342104"/>
                </a:lnTo>
                <a:lnTo>
                  <a:pt x="1383004" y="4419600"/>
                </a:lnTo>
                <a:lnTo>
                  <a:pt x="1374127" y="4494504"/>
                </a:lnTo>
                <a:lnTo>
                  <a:pt x="1362722" y="4569472"/>
                </a:lnTo>
                <a:lnTo>
                  <a:pt x="1342377" y="4714227"/>
                </a:lnTo>
                <a:lnTo>
                  <a:pt x="1330972" y="4784077"/>
                </a:lnTo>
                <a:lnTo>
                  <a:pt x="1319504" y="4853927"/>
                </a:lnTo>
                <a:lnTo>
                  <a:pt x="1308100" y="4921250"/>
                </a:lnTo>
                <a:lnTo>
                  <a:pt x="1295400" y="4987277"/>
                </a:lnTo>
                <a:lnTo>
                  <a:pt x="1282700" y="5052072"/>
                </a:lnTo>
                <a:lnTo>
                  <a:pt x="1271547" y="5106695"/>
                </a:lnTo>
                <a:lnTo>
                  <a:pt x="1312493" y="5106695"/>
                </a:lnTo>
                <a:lnTo>
                  <a:pt x="1330972" y="5020322"/>
                </a:lnTo>
                <a:lnTo>
                  <a:pt x="1343672" y="4953000"/>
                </a:lnTo>
                <a:lnTo>
                  <a:pt x="1356372" y="4884445"/>
                </a:lnTo>
                <a:lnTo>
                  <a:pt x="1369072" y="4814595"/>
                </a:lnTo>
                <a:lnTo>
                  <a:pt x="1380477" y="4743450"/>
                </a:lnTo>
                <a:lnTo>
                  <a:pt x="1391881" y="4669777"/>
                </a:lnTo>
                <a:lnTo>
                  <a:pt x="1403350" y="4596104"/>
                </a:lnTo>
                <a:lnTo>
                  <a:pt x="1413522" y="4521200"/>
                </a:lnTo>
                <a:lnTo>
                  <a:pt x="1423631" y="4445000"/>
                </a:lnTo>
                <a:lnTo>
                  <a:pt x="1443977" y="4287545"/>
                </a:lnTo>
                <a:lnTo>
                  <a:pt x="1461731" y="4127500"/>
                </a:lnTo>
                <a:lnTo>
                  <a:pt x="1477022" y="3962400"/>
                </a:lnTo>
                <a:lnTo>
                  <a:pt x="1484604" y="3878554"/>
                </a:lnTo>
                <a:lnTo>
                  <a:pt x="1492250" y="3794772"/>
                </a:lnTo>
                <a:lnTo>
                  <a:pt x="1498600" y="3709695"/>
                </a:lnTo>
                <a:lnTo>
                  <a:pt x="1504950" y="3623322"/>
                </a:lnTo>
                <a:lnTo>
                  <a:pt x="1510004" y="3535654"/>
                </a:lnTo>
                <a:lnTo>
                  <a:pt x="1515122" y="3449345"/>
                </a:lnTo>
                <a:lnTo>
                  <a:pt x="1520177" y="3360445"/>
                </a:lnTo>
                <a:lnTo>
                  <a:pt x="1524546" y="3260077"/>
                </a:lnTo>
                <a:lnTo>
                  <a:pt x="1527822" y="3183877"/>
                </a:lnTo>
                <a:lnTo>
                  <a:pt x="1530350" y="3094977"/>
                </a:lnTo>
                <a:lnTo>
                  <a:pt x="1534172" y="3004845"/>
                </a:lnTo>
                <a:lnTo>
                  <a:pt x="1535404" y="2914650"/>
                </a:lnTo>
                <a:lnTo>
                  <a:pt x="1537931" y="2825750"/>
                </a:lnTo>
                <a:lnTo>
                  <a:pt x="1540522" y="2644127"/>
                </a:lnTo>
                <a:lnTo>
                  <a:pt x="1540486" y="2461272"/>
                </a:lnTo>
                <a:lnTo>
                  <a:pt x="1539264" y="2376195"/>
                </a:lnTo>
                <a:lnTo>
                  <a:pt x="1539227" y="2283472"/>
                </a:lnTo>
                <a:lnTo>
                  <a:pt x="1536700" y="2193277"/>
                </a:lnTo>
                <a:lnTo>
                  <a:pt x="1535404" y="2103145"/>
                </a:lnTo>
                <a:lnTo>
                  <a:pt x="1532770" y="2010422"/>
                </a:lnTo>
                <a:lnTo>
                  <a:pt x="1530350" y="1924050"/>
                </a:lnTo>
                <a:lnTo>
                  <a:pt x="1526527" y="1835150"/>
                </a:lnTo>
                <a:lnTo>
                  <a:pt x="1522704" y="1747545"/>
                </a:lnTo>
                <a:lnTo>
                  <a:pt x="1517650" y="1659877"/>
                </a:lnTo>
                <a:lnTo>
                  <a:pt x="1513827" y="1572272"/>
                </a:lnTo>
                <a:lnTo>
                  <a:pt x="1508772" y="1485900"/>
                </a:lnTo>
                <a:lnTo>
                  <a:pt x="1502422" y="1399527"/>
                </a:lnTo>
                <a:lnTo>
                  <a:pt x="1489722" y="1229372"/>
                </a:lnTo>
                <a:lnTo>
                  <a:pt x="1482077" y="1145527"/>
                </a:lnTo>
                <a:lnTo>
                  <a:pt x="1474431" y="1062977"/>
                </a:lnTo>
                <a:lnTo>
                  <a:pt x="1466850" y="980427"/>
                </a:lnTo>
                <a:lnTo>
                  <a:pt x="1457972" y="899172"/>
                </a:lnTo>
                <a:lnTo>
                  <a:pt x="1449031" y="819150"/>
                </a:lnTo>
                <a:lnTo>
                  <a:pt x="1440154" y="740422"/>
                </a:lnTo>
                <a:lnTo>
                  <a:pt x="1431277" y="662927"/>
                </a:lnTo>
                <a:lnTo>
                  <a:pt x="1421104" y="586727"/>
                </a:lnTo>
                <a:lnTo>
                  <a:pt x="1409700" y="511822"/>
                </a:lnTo>
                <a:lnTo>
                  <a:pt x="1399527" y="436854"/>
                </a:lnTo>
                <a:lnTo>
                  <a:pt x="1388122" y="364477"/>
                </a:lnTo>
                <a:lnTo>
                  <a:pt x="1376654" y="293395"/>
                </a:lnTo>
                <a:lnTo>
                  <a:pt x="1363954" y="223545"/>
                </a:lnTo>
                <a:lnTo>
                  <a:pt x="1352550" y="154927"/>
                </a:lnTo>
                <a:lnTo>
                  <a:pt x="1339850" y="87604"/>
                </a:lnTo>
                <a:lnTo>
                  <a:pt x="1325854" y="21577"/>
                </a:lnTo>
                <a:lnTo>
                  <a:pt x="1321539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3849395" y="0"/>
            <a:ext cx="1443977" cy="5106695"/>
          </a:xfrm>
          <a:custGeom>
            <a:avLst/>
            <a:gdLst/>
            <a:ahLst/>
            <a:cxnLst/>
            <a:rect l="l" t="t" r="r" b="b"/>
            <a:pathLst>
              <a:path w="1443977" h="5106695">
                <a:moveTo>
                  <a:pt x="260522" y="0"/>
                </a:moveTo>
                <a:lnTo>
                  <a:pt x="220474" y="0"/>
                </a:lnTo>
                <a:lnTo>
                  <a:pt x="196850" y="118122"/>
                </a:lnTo>
                <a:lnTo>
                  <a:pt x="184150" y="184150"/>
                </a:lnTo>
                <a:lnTo>
                  <a:pt x="172681" y="251472"/>
                </a:lnTo>
                <a:lnTo>
                  <a:pt x="161277" y="321322"/>
                </a:lnTo>
                <a:lnTo>
                  <a:pt x="149809" y="391172"/>
                </a:lnTo>
                <a:lnTo>
                  <a:pt x="139700" y="463550"/>
                </a:lnTo>
                <a:lnTo>
                  <a:pt x="129527" y="535927"/>
                </a:lnTo>
                <a:lnTo>
                  <a:pt x="118059" y="610895"/>
                </a:lnTo>
                <a:lnTo>
                  <a:pt x="109181" y="685800"/>
                </a:lnTo>
                <a:lnTo>
                  <a:pt x="100304" y="763295"/>
                </a:lnTo>
                <a:lnTo>
                  <a:pt x="90131" y="840727"/>
                </a:lnTo>
                <a:lnTo>
                  <a:pt x="82550" y="919454"/>
                </a:lnTo>
                <a:lnTo>
                  <a:pt x="73609" y="999477"/>
                </a:lnTo>
                <a:lnTo>
                  <a:pt x="66027" y="1080795"/>
                </a:lnTo>
                <a:lnTo>
                  <a:pt x="59677" y="1162050"/>
                </a:lnTo>
                <a:lnTo>
                  <a:pt x="52031" y="1244600"/>
                </a:lnTo>
                <a:lnTo>
                  <a:pt x="39331" y="1412227"/>
                </a:lnTo>
                <a:lnTo>
                  <a:pt x="32981" y="1497304"/>
                </a:lnTo>
                <a:lnTo>
                  <a:pt x="27927" y="1582445"/>
                </a:lnTo>
                <a:lnTo>
                  <a:pt x="24104" y="1668754"/>
                </a:lnTo>
                <a:lnTo>
                  <a:pt x="19050" y="1755127"/>
                </a:lnTo>
                <a:lnTo>
                  <a:pt x="11404" y="1930400"/>
                </a:lnTo>
                <a:lnTo>
                  <a:pt x="8588" y="2028177"/>
                </a:lnTo>
                <a:lnTo>
                  <a:pt x="6127" y="2114550"/>
                </a:lnTo>
                <a:lnTo>
                  <a:pt x="3759" y="2195804"/>
                </a:lnTo>
                <a:lnTo>
                  <a:pt x="2452" y="2289822"/>
                </a:lnTo>
                <a:lnTo>
                  <a:pt x="1178" y="2377427"/>
                </a:lnTo>
                <a:lnTo>
                  <a:pt x="0" y="2462504"/>
                </a:lnTo>
                <a:lnTo>
                  <a:pt x="35" y="2731795"/>
                </a:lnTo>
                <a:lnTo>
                  <a:pt x="1268" y="2821927"/>
                </a:lnTo>
                <a:lnTo>
                  <a:pt x="2490" y="2905772"/>
                </a:lnTo>
                <a:lnTo>
                  <a:pt x="5054" y="2997200"/>
                </a:lnTo>
                <a:lnTo>
                  <a:pt x="6350" y="3084804"/>
                </a:lnTo>
                <a:lnTo>
                  <a:pt x="8877" y="3172472"/>
                </a:lnTo>
                <a:lnTo>
                  <a:pt x="12808" y="3262604"/>
                </a:lnTo>
                <a:lnTo>
                  <a:pt x="16571" y="3350272"/>
                </a:lnTo>
                <a:lnTo>
                  <a:pt x="20281" y="3434054"/>
                </a:lnTo>
                <a:lnTo>
                  <a:pt x="35509" y="3690645"/>
                </a:lnTo>
                <a:lnTo>
                  <a:pt x="40627" y="3775722"/>
                </a:lnTo>
                <a:lnTo>
                  <a:pt x="48209" y="3858272"/>
                </a:lnTo>
                <a:lnTo>
                  <a:pt x="60909" y="4023372"/>
                </a:lnTo>
                <a:lnTo>
                  <a:pt x="76200" y="4183354"/>
                </a:lnTo>
                <a:lnTo>
                  <a:pt x="85077" y="4263377"/>
                </a:lnTo>
                <a:lnTo>
                  <a:pt x="93954" y="4340872"/>
                </a:lnTo>
                <a:lnTo>
                  <a:pt x="111709" y="4493272"/>
                </a:lnTo>
                <a:lnTo>
                  <a:pt x="132054" y="4640554"/>
                </a:lnTo>
                <a:lnTo>
                  <a:pt x="142227" y="4711700"/>
                </a:lnTo>
                <a:lnTo>
                  <a:pt x="153631" y="4782845"/>
                </a:lnTo>
                <a:lnTo>
                  <a:pt x="165100" y="4851400"/>
                </a:lnTo>
                <a:lnTo>
                  <a:pt x="176504" y="4918722"/>
                </a:lnTo>
                <a:lnTo>
                  <a:pt x="187909" y="4984750"/>
                </a:lnTo>
                <a:lnTo>
                  <a:pt x="200609" y="5049545"/>
                </a:lnTo>
                <a:lnTo>
                  <a:pt x="212039" y="5106695"/>
                </a:lnTo>
                <a:lnTo>
                  <a:pt x="252885" y="5106695"/>
                </a:lnTo>
                <a:lnTo>
                  <a:pt x="247650" y="5078704"/>
                </a:lnTo>
                <a:lnTo>
                  <a:pt x="234950" y="5016500"/>
                </a:lnTo>
                <a:lnTo>
                  <a:pt x="223481" y="4953000"/>
                </a:lnTo>
                <a:lnTo>
                  <a:pt x="212077" y="4886972"/>
                </a:lnTo>
                <a:lnTo>
                  <a:pt x="201904" y="4820945"/>
                </a:lnTo>
                <a:lnTo>
                  <a:pt x="190500" y="4752327"/>
                </a:lnTo>
                <a:lnTo>
                  <a:pt x="181559" y="4682477"/>
                </a:lnTo>
                <a:lnTo>
                  <a:pt x="171450" y="4611395"/>
                </a:lnTo>
                <a:lnTo>
                  <a:pt x="161277" y="4540250"/>
                </a:lnTo>
                <a:lnTo>
                  <a:pt x="152400" y="4466577"/>
                </a:lnTo>
                <a:lnTo>
                  <a:pt x="143459" y="4391672"/>
                </a:lnTo>
                <a:lnTo>
                  <a:pt x="134581" y="4316704"/>
                </a:lnTo>
                <a:lnTo>
                  <a:pt x="127000" y="4239272"/>
                </a:lnTo>
                <a:lnTo>
                  <a:pt x="119354" y="4161777"/>
                </a:lnTo>
                <a:lnTo>
                  <a:pt x="111709" y="4083050"/>
                </a:lnTo>
                <a:lnTo>
                  <a:pt x="105359" y="4003027"/>
                </a:lnTo>
                <a:lnTo>
                  <a:pt x="97777" y="3923004"/>
                </a:lnTo>
                <a:lnTo>
                  <a:pt x="92659" y="3841750"/>
                </a:lnTo>
                <a:lnTo>
                  <a:pt x="86309" y="3759200"/>
                </a:lnTo>
                <a:lnTo>
                  <a:pt x="76200" y="3591572"/>
                </a:lnTo>
                <a:lnTo>
                  <a:pt x="71081" y="3507727"/>
                </a:lnTo>
                <a:lnTo>
                  <a:pt x="67259" y="3422650"/>
                </a:lnTo>
                <a:lnTo>
                  <a:pt x="59677" y="3251200"/>
                </a:lnTo>
                <a:lnTo>
                  <a:pt x="57150" y="3164827"/>
                </a:lnTo>
                <a:lnTo>
                  <a:pt x="54559" y="3077222"/>
                </a:lnTo>
                <a:lnTo>
                  <a:pt x="52031" y="2990850"/>
                </a:lnTo>
                <a:lnTo>
                  <a:pt x="50800" y="2903245"/>
                </a:lnTo>
                <a:lnTo>
                  <a:pt x="48265" y="2731795"/>
                </a:lnTo>
                <a:lnTo>
                  <a:pt x="48228" y="2462504"/>
                </a:lnTo>
                <a:lnTo>
                  <a:pt x="49486" y="2377427"/>
                </a:lnTo>
                <a:lnTo>
                  <a:pt x="49580" y="2284704"/>
                </a:lnTo>
                <a:lnTo>
                  <a:pt x="52179" y="2195804"/>
                </a:lnTo>
                <a:lnTo>
                  <a:pt x="54746" y="2106904"/>
                </a:lnTo>
                <a:lnTo>
                  <a:pt x="59933" y="1930400"/>
                </a:lnTo>
                <a:lnTo>
                  <a:pt x="62204" y="1851672"/>
                </a:lnTo>
                <a:lnTo>
                  <a:pt x="66534" y="1755127"/>
                </a:lnTo>
                <a:lnTo>
                  <a:pt x="69850" y="1680222"/>
                </a:lnTo>
                <a:lnTo>
                  <a:pt x="74904" y="1596377"/>
                </a:lnTo>
                <a:lnTo>
                  <a:pt x="79959" y="1511300"/>
                </a:lnTo>
                <a:lnTo>
                  <a:pt x="85077" y="1427454"/>
                </a:lnTo>
                <a:lnTo>
                  <a:pt x="91427" y="1344904"/>
                </a:lnTo>
                <a:lnTo>
                  <a:pt x="96481" y="1262354"/>
                </a:lnTo>
                <a:lnTo>
                  <a:pt x="102831" y="1181100"/>
                </a:lnTo>
                <a:lnTo>
                  <a:pt x="110477" y="1099845"/>
                </a:lnTo>
                <a:lnTo>
                  <a:pt x="116827" y="1019822"/>
                </a:lnTo>
                <a:lnTo>
                  <a:pt x="124409" y="941095"/>
                </a:lnTo>
                <a:lnTo>
                  <a:pt x="133350" y="863600"/>
                </a:lnTo>
                <a:lnTo>
                  <a:pt x="140931" y="787400"/>
                </a:lnTo>
                <a:lnTo>
                  <a:pt x="149809" y="711200"/>
                </a:lnTo>
                <a:lnTo>
                  <a:pt x="158750" y="636295"/>
                </a:lnTo>
                <a:lnTo>
                  <a:pt x="168859" y="563854"/>
                </a:lnTo>
                <a:lnTo>
                  <a:pt x="177800" y="491477"/>
                </a:lnTo>
                <a:lnTo>
                  <a:pt x="187909" y="420395"/>
                </a:lnTo>
                <a:lnTo>
                  <a:pt x="199377" y="350545"/>
                </a:lnTo>
                <a:lnTo>
                  <a:pt x="209550" y="283222"/>
                </a:lnTo>
                <a:lnTo>
                  <a:pt x="232359" y="151104"/>
                </a:lnTo>
                <a:lnTo>
                  <a:pt x="243827" y="87604"/>
                </a:lnTo>
                <a:lnTo>
                  <a:pt x="255231" y="25400"/>
                </a:lnTo>
                <a:lnTo>
                  <a:pt x="260522" y="0"/>
                </a:lnTo>
                <a:close/>
              </a:path>
              <a:path w="1443977" h="5106695">
                <a:moveTo>
                  <a:pt x="1232133" y="0"/>
                </a:moveTo>
                <a:lnTo>
                  <a:pt x="1191306" y="0"/>
                </a:lnTo>
                <a:lnTo>
                  <a:pt x="1196327" y="26695"/>
                </a:lnTo>
                <a:lnTo>
                  <a:pt x="1209027" y="88900"/>
                </a:lnTo>
                <a:lnTo>
                  <a:pt x="1220431" y="152400"/>
                </a:lnTo>
                <a:lnTo>
                  <a:pt x="1231900" y="218427"/>
                </a:lnTo>
                <a:lnTo>
                  <a:pt x="1242009" y="285750"/>
                </a:lnTo>
                <a:lnTo>
                  <a:pt x="1253477" y="353072"/>
                </a:lnTo>
                <a:lnTo>
                  <a:pt x="1262354" y="422922"/>
                </a:lnTo>
                <a:lnTo>
                  <a:pt x="1282700" y="565150"/>
                </a:lnTo>
                <a:lnTo>
                  <a:pt x="1291577" y="638822"/>
                </a:lnTo>
                <a:lnTo>
                  <a:pt x="1300454" y="713727"/>
                </a:lnTo>
                <a:lnTo>
                  <a:pt x="1308100" y="788695"/>
                </a:lnTo>
                <a:lnTo>
                  <a:pt x="1316977" y="866127"/>
                </a:lnTo>
                <a:lnTo>
                  <a:pt x="1324559" y="943622"/>
                </a:lnTo>
                <a:lnTo>
                  <a:pt x="1332204" y="1022350"/>
                </a:lnTo>
                <a:lnTo>
                  <a:pt x="1344904" y="1182395"/>
                </a:lnTo>
                <a:lnTo>
                  <a:pt x="1351254" y="1264945"/>
                </a:lnTo>
                <a:lnTo>
                  <a:pt x="1357604" y="1346200"/>
                </a:lnTo>
                <a:lnTo>
                  <a:pt x="1362659" y="1430045"/>
                </a:lnTo>
                <a:lnTo>
                  <a:pt x="1367777" y="1513827"/>
                </a:lnTo>
                <a:lnTo>
                  <a:pt x="1372831" y="1597672"/>
                </a:lnTo>
                <a:lnTo>
                  <a:pt x="1380477" y="1767827"/>
                </a:lnTo>
                <a:lnTo>
                  <a:pt x="1383004" y="1854200"/>
                </a:lnTo>
                <a:lnTo>
                  <a:pt x="1386827" y="1940572"/>
                </a:lnTo>
                <a:lnTo>
                  <a:pt x="1389354" y="2028177"/>
                </a:lnTo>
                <a:lnTo>
                  <a:pt x="1390650" y="2114550"/>
                </a:lnTo>
                <a:lnTo>
                  <a:pt x="1393177" y="2202154"/>
                </a:lnTo>
                <a:lnTo>
                  <a:pt x="1394409" y="2289822"/>
                </a:lnTo>
                <a:lnTo>
                  <a:pt x="1395648" y="2373604"/>
                </a:lnTo>
                <a:lnTo>
                  <a:pt x="1395685" y="2642895"/>
                </a:lnTo>
                <a:lnTo>
                  <a:pt x="1394390" y="2731795"/>
                </a:lnTo>
                <a:lnTo>
                  <a:pt x="1393120" y="2821927"/>
                </a:lnTo>
                <a:lnTo>
                  <a:pt x="1391919" y="2903245"/>
                </a:lnTo>
                <a:lnTo>
                  <a:pt x="1391734" y="2910827"/>
                </a:lnTo>
                <a:lnTo>
                  <a:pt x="1389171" y="2998495"/>
                </a:lnTo>
                <a:lnTo>
                  <a:pt x="1386603" y="3087395"/>
                </a:lnTo>
                <a:lnTo>
                  <a:pt x="1381709" y="3253727"/>
                </a:lnTo>
                <a:lnTo>
                  <a:pt x="1374127" y="3425177"/>
                </a:lnTo>
                <a:lnTo>
                  <a:pt x="1369009" y="3509022"/>
                </a:lnTo>
                <a:lnTo>
                  <a:pt x="1363954" y="3594100"/>
                </a:lnTo>
                <a:lnTo>
                  <a:pt x="1358900" y="3677945"/>
                </a:lnTo>
                <a:lnTo>
                  <a:pt x="1352550" y="3760495"/>
                </a:lnTo>
                <a:lnTo>
                  <a:pt x="1347431" y="3843045"/>
                </a:lnTo>
                <a:lnTo>
                  <a:pt x="1339850" y="3924300"/>
                </a:lnTo>
                <a:lnTo>
                  <a:pt x="1333500" y="4005554"/>
                </a:lnTo>
                <a:lnTo>
                  <a:pt x="1327150" y="4085577"/>
                </a:lnTo>
                <a:lnTo>
                  <a:pt x="1318209" y="4164304"/>
                </a:lnTo>
                <a:lnTo>
                  <a:pt x="1310627" y="4241800"/>
                </a:lnTo>
                <a:lnTo>
                  <a:pt x="1301750" y="4318000"/>
                </a:lnTo>
                <a:lnTo>
                  <a:pt x="1294104" y="4394200"/>
                </a:lnTo>
                <a:lnTo>
                  <a:pt x="1285227" y="4469104"/>
                </a:lnTo>
                <a:lnTo>
                  <a:pt x="1264881" y="4613922"/>
                </a:lnTo>
                <a:lnTo>
                  <a:pt x="1256004" y="4685004"/>
                </a:lnTo>
                <a:lnTo>
                  <a:pt x="1244600" y="4754854"/>
                </a:lnTo>
                <a:lnTo>
                  <a:pt x="1234427" y="4822177"/>
                </a:lnTo>
                <a:lnTo>
                  <a:pt x="1222959" y="4888204"/>
                </a:lnTo>
                <a:lnTo>
                  <a:pt x="1211554" y="4954295"/>
                </a:lnTo>
                <a:lnTo>
                  <a:pt x="1200150" y="5017795"/>
                </a:lnTo>
                <a:lnTo>
                  <a:pt x="1188681" y="5080000"/>
                </a:lnTo>
                <a:lnTo>
                  <a:pt x="1183121" y="5106695"/>
                </a:lnTo>
                <a:lnTo>
                  <a:pt x="1223275" y="5106695"/>
                </a:lnTo>
                <a:lnTo>
                  <a:pt x="1234427" y="5052072"/>
                </a:lnTo>
                <a:lnTo>
                  <a:pt x="1247127" y="4987277"/>
                </a:lnTo>
                <a:lnTo>
                  <a:pt x="1259827" y="4921250"/>
                </a:lnTo>
                <a:lnTo>
                  <a:pt x="1271231" y="4853927"/>
                </a:lnTo>
                <a:lnTo>
                  <a:pt x="1282700" y="4784077"/>
                </a:lnTo>
                <a:lnTo>
                  <a:pt x="1294104" y="4714227"/>
                </a:lnTo>
                <a:lnTo>
                  <a:pt x="1314450" y="4569472"/>
                </a:lnTo>
                <a:lnTo>
                  <a:pt x="1325854" y="4494504"/>
                </a:lnTo>
                <a:lnTo>
                  <a:pt x="1334731" y="4419600"/>
                </a:lnTo>
                <a:lnTo>
                  <a:pt x="1343609" y="4342104"/>
                </a:lnTo>
                <a:lnTo>
                  <a:pt x="1353781" y="4264672"/>
                </a:lnTo>
                <a:lnTo>
                  <a:pt x="1361427" y="4185945"/>
                </a:lnTo>
                <a:lnTo>
                  <a:pt x="1369009" y="4105922"/>
                </a:lnTo>
                <a:lnTo>
                  <a:pt x="1377950" y="4024604"/>
                </a:lnTo>
                <a:lnTo>
                  <a:pt x="1384300" y="3943350"/>
                </a:lnTo>
                <a:lnTo>
                  <a:pt x="1391881" y="3860800"/>
                </a:lnTo>
                <a:lnTo>
                  <a:pt x="1404581" y="3693172"/>
                </a:lnTo>
                <a:lnTo>
                  <a:pt x="1409700" y="3608095"/>
                </a:lnTo>
                <a:lnTo>
                  <a:pt x="1415646" y="3507727"/>
                </a:lnTo>
                <a:lnTo>
                  <a:pt x="1419809" y="3436645"/>
                </a:lnTo>
                <a:lnTo>
                  <a:pt x="1424927" y="3350272"/>
                </a:lnTo>
                <a:lnTo>
                  <a:pt x="1429239" y="3251200"/>
                </a:lnTo>
                <a:lnTo>
                  <a:pt x="1432509" y="3175000"/>
                </a:lnTo>
                <a:lnTo>
                  <a:pt x="1435389" y="3077222"/>
                </a:lnTo>
                <a:lnTo>
                  <a:pt x="1437847" y="2990850"/>
                </a:lnTo>
                <a:lnTo>
                  <a:pt x="1440154" y="2910827"/>
                </a:lnTo>
                <a:lnTo>
                  <a:pt x="1441502" y="2818104"/>
                </a:lnTo>
                <a:lnTo>
                  <a:pt x="1442737" y="2727972"/>
                </a:lnTo>
                <a:lnTo>
                  <a:pt x="1443977" y="2642895"/>
                </a:lnTo>
                <a:lnTo>
                  <a:pt x="1443940" y="2373604"/>
                </a:lnTo>
                <a:lnTo>
                  <a:pt x="1442663" y="2284704"/>
                </a:lnTo>
                <a:lnTo>
                  <a:pt x="1441520" y="2202154"/>
                </a:lnTo>
                <a:lnTo>
                  <a:pt x="1441411" y="2195804"/>
                </a:lnTo>
                <a:lnTo>
                  <a:pt x="1438859" y="2109495"/>
                </a:lnTo>
                <a:lnTo>
                  <a:pt x="1437627" y="2020595"/>
                </a:lnTo>
                <a:lnTo>
                  <a:pt x="1433804" y="1932927"/>
                </a:lnTo>
                <a:lnTo>
                  <a:pt x="1431277" y="1845322"/>
                </a:lnTo>
                <a:lnTo>
                  <a:pt x="1427342" y="1755127"/>
                </a:lnTo>
                <a:lnTo>
                  <a:pt x="1423631" y="1671345"/>
                </a:lnTo>
                <a:lnTo>
                  <a:pt x="1418577" y="1584972"/>
                </a:lnTo>
                <a:lnTo>
                  <a:pt x="1413459" y="1499895"/>
                </a:lnTo>
                <a:lnTo>
                  <a:pt x="1408404" y="1414754"/>
                </a:lnTo>
                <a:lnTo>
                  <a:pt x="1402054" y="1329677"/>
                </a:lnTo>
                <a:lnTo>
                  <a:pt x="1383004" y="1082027"/>
                </a:lnTo>
                <a:lnTo>
                  <a:pt x="1375359" y="1002004"/>
                </a:lnTo>
                <a:lnTo>
                  <a:pt x="1367777" y="922045"/>
                </a:lnTo>
                <a:lnTo>
                  <a:pt x="1358900" y="843254"/>
                </a:lnTo>
                <a:lnTo>
                  <a:pt x="1349959" y="764527"/>
                </a:lnTo>
                <a:lnTo>
                  <a:pt x="1332204" y="612127"/>
                </a:lnTo>
                <a:lnTo>
                  <a:pt x="1322031" y="538454"/>
                </a:lnTo>
                <a:lnTo>
                  <a:pt x="1311859" y="466077"/>
                </a:lnTo>
                <a:lnTo>
                  <a:pt x="1301750" y="393700"/>
                </a:lnTo>
                <a:lnTo>
                  <a:pt x="1290281" y="323850"/>
                </a:lnTo>
                <a:lnTo>
                  <a:pt x="1278877" y="254000"/>
                </a:lnTo>
                <a:lnTo>
                  <a:pt x="1267409" y="186677"/>
                </a:lnTo>
                <a:lnTo>
                  <a:pt x="1256004" y="120650"/>
                </a:lnTo>
                <a:lnTo>
                  <a:pt x="1243304" y="55854"/>
                </a:lnTo>
                <a:lnTo>
                  <a:pt x="1232133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3897604" y="0"/>
            <a:ext cx="1347495" cy="5106695"/>
          </a:xfrm>
          <a:custGeom>
            <a:avLst/>
            <a:gdLst/>
            <a:ahLst/>
            <a:cxnLst/>
            <a:rect l="l" t="t" r="r" b="b"/>
            <a:pathLst>
              <a:path w="1347495" h="5106695">
                <a:moveTo>
                  <a:pt x="252768" y="0"/>
                </a:moveTo>
                <a:lnTo>
                  <a:pt x="212313" y="0"/>
                </a:lnTo>
                <a:lnTo>
                  <a:pt x="207022" y="25400"/>
                </a:lnTo>
                <a:lnTo>
                  <a:pt x="195618" y="87604"/>
                </a:lnTo>
                <a:lnTo>
                  <a:pt x="184150" y="151104"/>
                </a:lnTo>
                <a:lnTo>
                  <a:pt x="161340" y="283222"/>
                </a:lnTo>
                <a:lnTo>
                  <a:pt x="151168" y="350545"/>
                </a:lnTo>
                <a:lnTo>
                  <a:pt x="139700" y="420395"/>
                </a:lnTo>
                <a:lnTo>
                  <a:pt x="129590" y="491477"/>
                </a:lnTo>
                <a:lnTo>
                  <a:pt x="120650" y="563854"/>
                </a:lnTo>
                <a:lnTo>
                  <a:pt x="110540" y="636295"/>
                </a:lnTo>
                <a:lnTo>
                  <a:pt x="101600" y="711200"/>
                </a:lnTo>
                <a:lnTo>
                  <a:pt x="92722" y="787400"/>
                </a:lnTo>
                <a:lnTo>
                  <a:pt x="85140" y="863600"/>
                </a:lnTo>
                <a:lnTo>
                  <a:pt x="76200" y="941095"/>
                </a:lnTo>
                <a:lnTo>
                  <a:pt x="68618" y="1019822"/>
                </a:lnTo>
                <a:lnTo>
                  <a:pt x="62268" y="1099845"/>
                </a:lnTo>
                <a:lnTo>
                  <a:pt x="54622" y="1181100"/>
                </a:lnTo>
                <a:lnTo>
                  <a:pt x="48272" y="1262354"/>
                </a:lnTo>
                <a:lnTo>
                  <a:pt x="43218" y="1344904"/>
                </a:lnTo>
                <a:lnTo>
                  <a:pt x="36868" y="1427454"/>
                </a:lnTo>
                <a:lnTo>
                  <a:pt x="31750" y="1511300"/>
                </a:lnTo>
                <a:lnTo>
                  <a:pt x="26617" y="1597672"/>
                </a:lnTo>
                <a:lnTo>
                  <a:pt x="21640" y="1680222"/>
                </a:lnTo>
                <a:lnTo>
                  <a:pt x="17247" y="1779295"/>
                </a:lnTo>
                <a:lnTo>
                  <a:pt x="13995" y="1851672"/>
                </a:lnTo>
                <a:lnTo>
                  <a:pt x="11170" y="1949450"/>
                </a:lnTo>
                <a:lnTo>
                  <a:pt x="6129" y="2120900"/>
                </a:lnTo>
                <a:lnTo>
                  <a:pt x="3710" y="2204745"/>
                </a:lnTo>
                <a:lnTo>
                  <a:pt x="1295" y="2287295"/>
                </a:lnTo>
                <a:lnTo>
                  <a:pt x="1239" y="2379954"/>
                </a:lnTo>
                <a:lnTo>
                  <a:pt x="0" y="2463800"/>
                </a:lnTo>
                <a:lnTo>
                  <a:pt x="37" y="2730500"/>
                </a:lnTo>
                <a:lnTo>
                  <a:pt x="2626" y="2905772"/>
                </a:lnTo>
                <a:lnTo>
                  <a:pt x="3768" y="2987027"/>
                </a:lnTo>
                <a:lnTo>
                  <a:pt x="3860" y="2992145"/>
                </a:lnTo>
                <a:lnTo>
                  <a:pt x="11468" y="3251200"/>
                </a:lnTo>
                <a:lnTo>
                  <a:pt x="19163" y="3425177"/>
                </a:lnTo>
                <a:lnTo>
                  <a:pt x="22872" y="3507727"/>
                </a:lnTo>
                <a:lnTo>
                  <a:pt x="27990" y="3591572"/>
                </a:lnTo>
                <a:lnTo>
                  <a:pt x="38100" y="3759200"/>
                </a:lnTo>
                <a:lnTo>
                  <a:pt x="44450" y="3841750"/>
                </a:lnTo>
                <a:lnTo>
                  <a:pt x="49568" y="3923004"/>
                </a:lnTo>
                <a:lnTo>
                  <a:pt x="57150" y="4003027"/>
                </a:lnTo>
                <a:lnTo>
                  <a:pt x="63500" y="4083050"/>
                </a:lnTo>
                <a:lnTo>
                  <a:pt x="71145" y="4161777"/>
                </a:lnTo>
                <a:lnTo>
                  <a:pt x="78790" y="4239272"/>
                </a:lnTo>
                <a:lnTo>
                  <a:pt x="86372" y="4316704"/>
                </a:lnTo>
                <a:lnTo>
                  <a:pt x="95250" y="4391672"/>
                </a:lnTo>
                <a:lnTo>
                  <a:pt x="104190" y="4466577"/>
                </a:lnTo>
                <a:lnTo>
                  <a:pt x="113068" y="4540250"/>
                </a:lnTo>
                <a:lnTo>
                  <a:pt x="123240" y="4611395"/>
                </a:lnTo>
                <a:lnTo>
                  <a:pt x="133350" y="4682477"/>
                </a:lnTo>
                <a:lnTo>
                  <a:pt x="142290" y="4752327"/>
                </a:lnTo>
                <a:lnTo>
                  <a:pt x="153695" y="4820945"/>
                </a:lnTo>
                <a:lnTo>
                  <a:pt x="163868" y="4886972"/>
                </a:lnTo>
                <a:lnTo>
                  <a:pt x="175272" y="4953000"/>
                </a:lnTo>
                <a:lnTo>
                  <a:pt x="186740" y="5016500"/>
                </a:lnTo>
                <a:lnTo>
                  <a:pt x="199440" y="5078704"/>
                </a:lnTo>
                <a:lnTo>
                  <a:pt x="204676" y="5106695"/>
                </a:lnTo>
                <a:lnTo>
                  <a:pt x="244396" y="5106695"/>
                </a:lnTo>
                <a:lnTo>
                  <a:pt x="232422" y="5044427"/>
                </a:lnTo>
                <a:lnTo>
                  <a:pt x="221018" y="4982222"/>
                </a:lnTo>
                <a:lnTo>
                  <a:pt x="210845" y="4919954"/>
                </a:lnTo>
                <a:lnTo>
                  <a:pt x="200672" y="4855222"/>
                </a:lnTo>
                <a:lnTo>
                  <a:pt x="190500" y="4789195"/>
                </a:lnTo>
                <a:lnTo>
                  <a:pt x="180390" y="4721872"/>
                </a:lnTo>
                <a:lnTo>
                  <a:pt x="171450" y="4654550"/>
                </a:lnTo>
                <a:lnTo>
                  <a:pt x="162572" y="4584700"/>
                </a:lnTo>
                <a:lnTo>
                  <a:pt x="144818" y="4439945"/>
                </a:lnTo>
                <a:lnTo>
                  <a:pt x="137172" y="4366272"/>
                </a:lnTo>
                <a:lnTo>
                  <a:pt x="129590" y="4292600"/>
                </a:lnTo>
                <a:lnTo>
                  <a:pt x="114300" y="4140200"/>
                </a:lnTo>
                <a:lnTo>
                  <a:pt x="107950" y="4062704"/>
                </a:lnTo>
                <a:lnTo>
                  <a:pt x="100368" y="3983977"/>
                </a:lnTo>
                <a:lnTo>
                  <a:pt x="94018" y="3903954"/>
                </a:lnTo>
                <a:lnTo>
                  <a:pt x="88900" y="3823995"/>
                </a:lnTo>
                <a:lnTo>
                  <a:pt x="83845" y="3742677"/>
                </a:lnTo>
                <a:lnTo>
                  <a:pt x="78790" y="3660127"/>
                </a:lnTo>
                <a:lnTo>
                  <a:pt x="73672" y="3577577"/>
                </a:lnTo>
                <a:lnTo>
                  <a:pt x="69850" y="3495027"/>
                </a:lnTo>
                <a:lnTo>
                  <a:pt x="62268" y="3326104"/>
                </a:lnTo>
                <a:lnTo>
                  <a:pt x="59740" y="3241027"/>
                </a:lnTo>
                <a:lnTo>
                  <a:pt x="55918" y="3155950"/>
                </a:lnTo>
                <a:lnTo>
                  <a:pt x="53390" y="3070872"/>
                </a:lnTo>
                <a:lnTo>
                  <a:pt x="50800" y="2898127"/>
                </a:lnTo>
                <a:lnTo>
                  <a:pt x="49568" y="2811754"/>
                </a:lnTo>
                <a:lnTo>
                  <a:pt x="48348" y="2730500"/>
                </a:lnTo>
                <a:lnTo>
                  <a:pt x="48292" y="2463800"/>
                </a:lnTo>
                <a:lnTo>
                  <a:pt x="49549" y="2379954"/>
                </a:lnTo>
                <a:lnTo>
                  <a:pt x="49604" y="2289822"/>
                </a:lnTo>
                <a:lnTo>
                  <a:pt x="52095" y="2204745"/>
                </a:lnTo>
                <a:lnTo>
                  <a:pt x="53390" y="2118372"/>
                </a:lnTo>
                <a:lnTo>
                  <a:pt x="56141" y="2025650"/>
                </a:lnTo>
                <a:lnTo>
                  <a:pt x="58672" y="1939277"/>
                </a:lnTo>
                <a:lnTo>
                  <a:pt x="60972" y="1861845"/>
                </a:lnTo>
                <a:lnTo>
                  <a:pt x="65256" y="1766595"/>
                </a:lnTo>
                <a:lnTo>
                  <a:pt x="68618" y="1692922"/>
                </a:lnTo>
                <a:lnTo>
                  <a:pt x="73672" y="1609077"/>
                </a:lnTo>
                <a:lnTo>
                  <a:pt x="77495" y="1525295"/>
                </a:lnTo>
                <a:lnTo>
                  <a:pt x="82550" y="1442745"/>
                </a:lnTo>
                <a:lnTo>
                  <a:pt x="88695" y="1344904"/>
                </a:lnTo>
                <a:lnTo>
                  <a:pt x="92722" y="1280172"/>
                </a:lnTo>
                <a:lnTo>
                  <a:pt x="105422" y="1120127"/>
                </a:lnTo>
                <a:lnTo>
                  <a:pt x="113068" y="1041400"/>
                </a:lnTo>
                <a:lnTo>
                  <a:pt x="119418" y="963904"/>
                </a:lnTo>
                <a:lnTo>
                  <a:pt x="127000" y="886472"/>
                </a:lnTo>
                <a:lnTo>
                  <a:pt x="134645" y="811504"/>
                </a:lnTo>
                <a:lnTo>
                  <a:pt x="143522" y="736600"/>
                </a:lnTo>
                <a:lnTo>
                  <a:pt x="151168" y="662927"/>
                </a:lnTo>
                <a:lnTo>
                  <a:pt x="160045" y="590550"/>
                </a:lnTo>
                <a:lnTo>
                  <a:pt x="168922" y="519404"/>
                </a:lnTo>
                <a:lnTo>
                  <a:pt x="179095" y="449554"/>
                </a:lnTo>
                <a:lnTo>
                  <a:pt x="187972" y="381000"/>
                </a:lnTo>
                <a:lnTo>
                  <a:pt x="198145" y="313677"/>
                </a:lnTo>
                <a:lnTo>
                  <a:pt x="218490" y="184150"/>
                </a:lnTo>
                <a:lnTo>
                  <a:pt x="241300" y="59677"/>
                </a:lnTo>
                <a:lnTo>
                  <a:pt x="252768" y="0"/>
                </a:lnTo>
                <a:close/>
              </a:path>
              <a:path w="1347495" h="5106695">
                <a:moveTo>
                  <a:pt x="1143097" y="0"/>
                </a:moveTo>
                <a:lnTo>
                  <a:pt x="1103413" y="0"/>
                </a:lnTo>
                <a:lnTo>
                  <a:pt x="1115072" y="60972"/>
                </a:lnTo>
                <a:lnTo>
                  <a:pt x="1125245" y="123177"/>
                </a:lnTo>
                <a:lnTo>
                  <a:pt x="1136650" y="185445"/>
                </a:lnTo>
                <a:lnTo>
                  <a:pt x="1146822" y="250177"/>
                </a:lnTo>
                <a:lnTo>
                  <a:pt x="1156995" y="316204"/>
                </a:lnTo>
                <a:lnTo>
                  <a:pt x="1167168" y="383527"/>
                </a:lnTo>
                <a:lnTo>
                  <a:pt x="1176045" y="450850"/>
                </a:lnTo>
                <a:lnTo>
                  <a:pt x="1184922" y="520700"/>
                </a:lnTo>
                <a:lnTo>
                  <a:pt x="1193800" y="593077"/>
                </a:lnTo>
                <a:lnTo>
                  <a:pt x="1202740" y="665454"/>
                </a:lnTo>
                <a:lnTo>
                  <a:pt x="1210322" y="739127"/>
                </a:lnTo>
                <a:lnTo>
                  <a:pt x="1217968" y="812800"/>
                </a:lnTo>
                <a:lnTo>
                  <a:pt x="1225550" y="889000"/>
                </a:lnTo>
                <a:lnTo>
                  <a:pt x="1233195" y="965200"/>
                </a:lnTo>
                <a:lnTo>
                  <a:pt x="1239545" y="1042695"/>
                </a:lnTo>
                <a:lnTo>
                  <a:pt x="1245895" y="1122654"/>
                </a:lnTo>
                <a:lnTo>
                  <a:pt x="1253540" y="1201445"/>
                </a:lnTo>
                <a:lnTo>
                  <a:pt x="1258595" y="1281404"/>
                </a:lnTo>
                <a:lnTo>
                  <a:pt x="1268768" y="1445272"/>
                </a:lnTo>
                <a:lnTo>
                  <a:pt x="1273822" y="1527822"/>
                </a:lnTo>
                <a:lnTo>
                  <a:pt x="1285290" y="1779295"/>
                </a:lnTo>
                <a:lnTo>
                  <a:pt x="1287818" y="1864372"/>
                </a:lnTo>
                <a:lnTo>
                  <a:pt x="1291640" y="1949450"/>
                </a:lnTo>
                <a:lnTo>
                  <a:pt x="1294168" y="2034527"/>
                </a:lnTo>
                <a:lnTo>
                  <a:pt x="1295400" y="2120900"/>
                </a:lnTo>
                <a:lnTo>
                  <a:pt x="1297990" y="2293645"/>
                </a:lnTo>
                <a:lnTo>
                  <a:pt x="1299169" y="2376195"/>
                </a:lnTo>
                <a:lnTo>
                  <a:pt x="1299204" y="2641600"/>
                </a:lnTo>
                <a:lnTo>
                  <a:pt x="1297952" y="2730500"/>
                </a:lnTo>
                <a:lnTo>
                  <a:pt x="1295327" y="2905772"/>
                </a:lnTo>
                <a:lnTo>
                  <a:pt x="1294168" y="2987027"/>
                </a:lnTo>
                <a:lnTo>
                  <a:pt x="1286522" y="3243554"/>
                </a:lnTo>
                <a:lnTo>
                  <a:pt x="1281468" y="3328695"/>
                </a:lnTo>
                <a:lnTo>
                  <a:pt x="1278940" y="3412477"/>
                </a:lnTo>
                <a:lnTo>
                  <a:pt x="1273822" y="3496322"/>
                </a:lnTo>
                <a:lnTo>
                  <a:pt x="1270000" y="3580104"/>
                </a:lnTo>
                <a:lnTo>
                  <a:pt x="1264945" y="3662654"/>
                </a:lnTo>
                <a:lnTo>
                  <a:pt x="1259890" y="3743972"/>
                </a:lnTo>
                <a:lnTo>
                  <a:pt x="1253540" y="3825227"/>
                </a:lnTo>
                <a:lnTo>
                  <a:pt x="1248422" y="3906545"/>
                </a:lnTo>
                <a:lnTo>
                  <a:pt x="1240840" y="3985272"/>
                </a:lnTo>
                <a:lnTo>
                  <a:pt x="1228140" y="4142727"/>
                </a:lnTo>
                <a:lnTo>
                  <a:pt x="1220495" y="4218927"/>
                </a:lnTo>
                <a:lnTo>
                  <a:pt x="1212850" y="4293895"/>
                </a:lnTo>
                <a:lnTo>
                  <a:pt x="1203972" y="4368800"/>
                </a:lnTo>
                <a:lnTo>
                  <a:pt x="1196390" y="4442472"/>
                </a:lnTo>
                <a:lnTo>
                  <a:pt x="1187450" y="4514850"/>
                </a:lnTo>
                <a:lnTo>
                  <a:pt x="1178572" y="4585995"/>
                </a:lnTo>
                <a:lnTo>
                  <a:pt x="1168400" y="4655845"/>
                </a:lnTo>
                <a:lnTo>
                  <a:pt x="1159522" y="4724400"/>
                </a:lnTo>
                <a:lnTo>
                  <a:pt x="1149350" y="4791722"/>
                </a:lnTo>
                <a:lnTo>
                  <a:pt x="1139240" y="4857750"/>
                </a:lnTo>
                <a:lnTo>
                  <a:pt x="1127772" y="4921250"/>
                </a:lnTo>
                <a:lnTo>
                  <a:pt x="1117600" y="4984750"/>
                </a:lnTo>
                <a:lnTo>
                  <a:pt x="1106195" y="5045722"/>
                </a:lnTo>
                <a:lnTo>
                  <a:pt x="1094536" y="5106695"/>
                </a:lnTo>
                <a:lnTo>
                  <a:pt x="1134912" y="5106695"/>
                </a:lnTo>
                <a:lnTo>
                  <a:pt x="1140472" y="5080000"/>
                </a:lnTo>
                <a:lnTo>
                  <a:pt x="1151940" y="5017795"/>
                </a:lnTo>
                <a:lnTo>
                  <a:pt x="1163345" y="4954295"/>
                </a:lnTo>
                <a:lnTo>
                  <a:pt x="1174750" y="4888204"/>
                </a:lnTo>
                <a:lnTo>
                  <a:pt x="1186218" y="4822177"/>
                </a:lnTo>
                <a:lnTo>
                  <a:pt x="1196390" y="4754854"/>
                </a:lnTo>
                <a:lnTo>
                  <a:pt x="1207795" y="4685004"/>
                </a:lnTo>
                <a:lnTo>
                  <a:pt x="1216672" y="4613922"/>
                </a:lnTo>
                <a:lnTo>
                  <a:pt x="1237018" y="4469104"/>
                </a:lnTo>
                <a:lnTo>
                  <a:pt x="1245895" y="4394200"/>
                </a:lnTo>
                <a:lnTo>
                  <a:pt x="1253540" y="4318000"/>
                </a:lnTo>
                <a:lnTo>
                  <a:pt x="1262418" y="4241800"/>
                </a:lnTo>
                <a:lnTo>
                  <a:pt x="1270000" y="4164304"/>
                </a:lnTo>
                <a:lnTo>
                  <a:pt x="1278940" y="4085577"/>
                </a:lnTo>
                <a:lnTo>
                  <a:pt x="1285290" y="4005554"/>
                </a:lnTo>
                <a:lnTo>
                  <a:pt x="1291640" y="3924300"/>
                </a:lnTo>
                <a:lnTo>
                  <a:pt x="1299222" y="3843045"/>
                </a:lnTo>
                <a:lnTo>
                  <a:pt x="1304340" y="3760495"/>
                </a:lnTo>
                <a:lnTo>
                  <a:pt x="1310690" y="3677945"/>
                </a:lnTo>
                <a:lnTo>
                  <a:pt x="1315745" y="3594100"/>
                </a:lnTo>
                <a:lnTo>
                  <a:pt x="1320879" y="3507727"/>
                </a:lnTo>
                <a:lnTo>
                  <a:pt x="1325918" y="3425177"/>
                </a:lnTo>
                <a:lnTo>
                  <a:pt x="1333500" y="3253727"/>
                </a:lnTo>
                <a:lnTo>
                  <a:pt x="1336128" y="3164827"/>
                </a:lnTo>
                <a:lnTo>
                  <a:pt x="1338691" y="3077222"/>
                </a:lnTo>
                <a:lnTo>
                  <a:pt x="1341295" y="2987027"/>
                </a:lnTo>
                <a:lnTo>
                  <a:pt x="1343672" y="2905772"/>
                </a:lnTo>
                <a:lnTo>
                  <a:pt x="1345057" y="2811754"/>
                </a:lnTo>
                <a:lnTo>
                  <a:pt x="1346273" y="2725445"/>
                </a:lnTo>
                <a:lnTo>
                  <a:pt x="1347495" y="2641600"/>
                </a:lnTo>
                <a:lnTo>
                  <a:pt x="1347477" y="2376195"/>
                </a:lnTo>
                <a:lnTo>
                  <a:pt x="1346164" y="2287295"/>
                </a:lnTo>
                <a:lnTo>
                  <a:pt x="1345004" y="2204745"/>
                </a:lnTo>
                <a:lnTo>
                  <a:pt x="1344932" y="2200922"/>
                </a:lnTo>
                <a:lnTo>
                  <a:pt x="1342440" y="2114550"/>
                </a:lnTo>
                <a:lnTo>
                  <a:pt x="1341145" y="2028177"/>
                </a:lnTo>
                <a:lnTo>
                  <a:pt x="1338618" y="1940572"/>
                </a:lnTo>
                <a:lnTo>
                  <a:pt x="1334795" y="1854200"/>
                </a:lnTo>
                <a:lnTo>
                  <a:pt x="1332268" y="1767827"/>
                </a:lnTo>
                <a:lnTo>
                  <a:pt x="1324622" y="1597672"/>
                </a:lnTo>
                <a:lnTo>
                  <a:pt x="1319568" y="1513827"/>
                </a:lnTo>
                <a:lnTo>
                  <a:pt x="1314450" y="1430045"/>
                </a:lnTo>
                <a:lnTo>
                  <a:pt x="1309395" y="1346200"/>
                </a:lnTo>
                <a:lnTo>
                  <a:pt x="1303045" y="1264945"/>
                </a:lnTo>
                <a:lnTo>
                  <a:pt x="1296592" y="1181100"/>
                </a:lnTo>
                <a:lnTo>
                  <a:pt x="1283995" y="1022350"/>
                </a:lnTo>
                <a:lnTo>
                  <a:pt x="1276350" y="943622"/>
                </a:lnTo>
                <a:lnTo>
                  <a:pt x="1268768" y="866127"/>
                </a:lnTo>
                <a:lnTo>
                  <a:pt x="1259890" y="788695"/>
                </a:lnTo>
                <a:lnTo>
                  <a:pt x="1252245" y="713727"/>
                </a:lnTo>
                <a:lnTo>
                  <a:pt x="1243368" y="638822"/>
                </a:lnTo>
                <a:lnTo>
                  <a:pt x="1234490" y="565150"/>
                </a:lnTo>
                <a:lnTo>
                  <a:pt x="1214145" y="422922"/>
                </a:lnTo>
                <a:lnTo>
                  <a:pt x="1205268" y="353072"/>
                </a:lnTo>
                <a:lnTo>
                  <a:pt x="1193800" y="285750"/>
                </a:lnTo>
                <a:lnTo>
                  <a:pt x="1183690" y="218427"/>
                </a:lnTo>
                <a:lnTo>
                  <a:pt x="1172222" y="152400"/>
                </a:lnTo>
                <a:lnTo>
                  <a:pt x="1160818" y="88900"/>
                </a:lnTo>
                <a:lnTo>
                  <a:pt x="1148118" y="26695"/>
                </a:lnTo>
                <a:lnTo>
                  <a:pt x="1143097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945877" y="0"/>
            <a:ext cx="1250950" cy="5106695"/>
          </a:xfrm>
          <a:custGeom>
            <a:avLst/>
            <a:gdLst/>
            <a:ahLst/>
            <a:cxnLst/>
            <a:rect l="l" t="t" r="r" b="b"/>
            <a:pathLst>
              <a:path w="1250950" h="5106695">
                <a:moveTo>
                  <a:pt x="243186" y="0"/>
                </a:moveTo>
                <a:lnTo>
                  <a:pt x="204495" y="0"/>
                </a:lnTo>
                <a:lnTo>
                  <a:pt x="193027" y="59677"/>
                </a:lnTo>
                <a:lnTo>
                  <a:pt x="170218" y="184150"/>
                </a:lnTo>
                <a:lnTo>
                  <a:pt x="149872" y="313677"/>
                </a:lnTo>
                <a:lnTo>
                  <a:pt x="139700" y="381000"/>
                </a:lnTo>
                <a:lnTo>
                  <a:pt x="130822" y="449554"/>
                </a:lnTo>
                <a:lnTo>
                  <a:pt x="120650" y="519404"/>
                </a:lnTo>
                <a:lnTo>
                  <a:pt x="111772" y="590550"/>
                </a:lnTo>
                <a:lnTo>
                  <a:pt x="102895" y="662927"/>
                </a:lnTo>
                <a:lnTo>
                  <a:pt x="95250" y="736600"/>
                </a:lnTo>
                <a:lnTo>
                  <a:pt x="86372" y="811504"/>
                </a:lnTo>
                <a:lnTo>
                  <a:pt x="78727" y="886472"/>
                </a:lnTo>
                <a:lnTo>
                  <a:pt x="71145" y="963904"/>
                </a:lnTo>
                <a:lnTo>
                  <a:pt x="64795" y="1041400"/>
                </a:lnTo>
                <a:lnTo>
                  <a:pt x="57150" y="1120127"/>
                </a:lnTo>
                <a:lnTo>
                  <a:pt x="44450" y="1280172"/>
                </a:lnTo>
                <a:lnTo>
                  <a:pt x="38273" y="1379245"/>
                </a:lnTo>
                <a:lnTo>
                  <a:pt x="34277" y="1442745"/>
                </a:lnTo>
                <a:lnTo>
                  <a:pt x="29222" y="1525295"/>
                </a:lnTo>
                <a:lnTo>
                  <a:pt x="25400" y="1609077"/>
                </a:lnTo>
                <a:lnTo>
                  <a:pt x="20345" y="1692922"/>
                </a:lnTo>
                <a:lnTo>
                  <a:pt x="15952" y="1789404"/>
                </a:lnTo>
                <a:lnTo>
                  <a:pt x="12700" y="1861845"/>
                </a:lnTo>
                <a:lnTo>
                  <a:pt x="9875" y="1957095"/>
                </a:lnTo>
                <a:lnTo>
                  <a:pt x="7608" y="2034527"/>
                </a:lnTo>
                <a:lnTo>
                  <a:pt x="5118" y="2118372"/>
                </a:lnTo>
                <a:lnTo>
                  <a:pt x="3822" y="2204745"/>
                </a:lnTo>
                <a:lnTo>
                  <a:pt x="1295" y="2291054"/>
                </a:lnTo>
                <a:lnTo>
                  <a:pt x="1276" y="2379954"/>
                </a:lnTo>
                <a:lnTo>
                  <a:pt x="0" y="2465095"/>
                </a:lnTo>
                <a:lnTo>
                  <a:pt x="37" y="2727972"/>
                </a:lnTo>
                <a:lnTo>
                  <a:pt x="1295" y="2811754"/>
                </a:lnTo>
                <a:lnTo>
                  <a:pt x="2565" y="2900654"/>
                </a:lnTo>
                <a:lnTo>
                  <a:pt x="5118" y="3070872"/>
                </a:lnTo>
                <a:lnTo>
                  <a:pt x="7645" y="3155950"/>
                </a:lnTo>
                <a:lnTo>
                  <a:pt x="11468" y="3241027"/>
                </a:lnTo>
                <a:lnTo>
                  <a:pt x="13995" y="3326104"/>
                </a:lnTo>
                <a:lnTo>
                  <a:pt x="21637" y="3496322"/>
                </a:lnTo>
                <a:lnTo>
                  <a:pt x="25400" y="3577577"/>
                </a:lnTo>
                <a:lnTo>
                  <a:pt x="30518" y="3660127"/>
                </a:lnTo>
                <a:lnTo>
                  <a:pt x="35653" y="3743972"/>
                </a:lnTo>
                <a:lnTo>
                  <a:pt x="40706" y="3825227"/>
                </a:lnTo>
                <a:lnTo>
                  <a:pt x="45745" y="3903954"/>
                </a:lnTo>
                <a:lnTo>
                  <a:pt x="52095" y="3983977"/>
                </a:lnTo>
                <a:lnTo>
                  <a:pt x="59677" y="4062704"/>
                </a:lnTo>
                <a:lnTo>
                  <a:pt x="66027" y="4140200"/>
                </a:lnTo>
                <a:lnTo>
                  <a:pt x="81318" y="4292600"/>
                </a:lnTo>
                <a:lnTo>
                  <a:pt x="88900" y="4366272"/>
                </a:lnTo>
                <a:lnTo>
                  <a:pt x="96545" y="4439945"/>
                </a:lnTo>
                <a:lnTo>
                  <a:pt x="114300" y="4584700"/>
                </a:lnTo>
                <a:lnTo>
                  <a:pt x="123177" y="4654550"/>
                </a:lnTo>
                <a:lnTo>
                  <a:pt x="132118" y="4721872"/>
                </a:lnTo>
                <a:lnTo>
                  <a:pt x="142227" y="4789195"/>
                </a:lnTo>
                <a:lnTo>
                  <a:pt x="152400" y="4855222"/>
                </a:lnTo>
                <a:lnTo>
                  <a:pt x="162572" y="4919954"/>
                </a:lnTo>
                <a:lnTo>
                  <a:pt x="172745" y="4982222"/>
                </a:lnTo>
                <a:lnTo>
                  <a:pt x="184150" y="5044427"/>
                </a:lnTo>
                <a:lnTo>
                  <a:pt x="196123" y="5106695"/>
                </a:lnTo>
                <a:lnTo>
                  <a:pt x="234810" y="5106695"/>
                </a:lnTo>
                <a:lnTo>
                  <a:pt x="227368" y="5068595"/>
                </a:lnTo>
                <a:lnTo>
                  <a:pt x="217195" y="5010150"/>
                </a:lnTo>
                <a:lnTo>
                  <a:pt x="207022" y="4949177"/>
                </a:lnTo>
                <a:lnTo>
                  <a:pt x="198145" y="4886972"/>
                </a:lnTo>
                <a:lnTo>
                  <a:pt x="187972" y="4823472"/>
                </a:lnTo>
                <a:lnTo>
                  <a:pt x="179095" y="4758677"/>
                </a:lnTo>
                <a:lnTo>
                  <a:pt x="170218" y="4692650"/>
                </a:lnTo>
                <a:lnTo>
                  <a:pt x="161277" y="4625327"/>
                </a:lnTo>
                <a:lnTo>
                  <a:pt x="152400" y="4556772"/>
                </a:lnTo>
                <a:lnTo>
                  <a:pt x="144818" y="4485627"/>
                </a:lnTo>
                <a:lnTo>
                  <a:pt x="137172" y="4414545"/>
                </a:lnTo>
                <a:lnTo>
                  <a:pt x="129527" y="4342104"/>
                </a:lnTo>
                <a:lnTo>
                  <a:pt x="121945" y="4268495"/>
                </a:lnTo>
                <a:lnTo>
                  <a:pt x="114300" y="4193527"/>
                </a:lnTo>
                <a:lnTo>
                  <a:pt x="107950" y="4118622"/>
                </a:lnTo>
                <a:lnTo>
                  <a:pt x="102895" y="4041127"/>
                </a:lnTo>
                <a:lnTo>
                  <a:pt x="96545" y="3963695"/>
                </a:lnTo>
                <a:lnTo>
                  <a:pt x="90195" y="3884904"/>
                </a:lnTo>
                <a:lnTo>
                  <a:pt x="85077" y="3806177"/>
                </a:lnTo>
                <a:lnTo>
                  <a:pt x="80022" y="3726154"/>
                </a:lnTo>
                <a:lnTo>
                  <a:pt x="76200" y="3644900"/>
                </a:lnTo>
                <a:lnTo>
                  <a:pt x="71145" y="3563645"/>
                </a:lnTo>
                <a:lnTo>
                  <a:pt x="67322" y="3481095"/>
                </a:lnTo>
                <a:lnTo>
                  <a:pt x="64795" y="3398545"/>
                </a:lnTo>
                <a:lnTo>
                  <a:pt x="60972" y="3315995"/>
                </a:lnTo>
                <a:lnTo>
                  <a:pt x="58445" y="3232150"/>
                </a:lnTo>
                <a:lnTo>
                  <a:pt x="54622" y="3148304"/>
                </a:lnTo>
                <a:lnTo>
                  <a:pt x="53327" y="3063227"/>
                </a:lnTo>
                <a:lnTo>
                  <a:pt x="50800" y="2978150"/>
                </a:lnTo>
                <a:lnTo>
                  <a:pt x="49568" y="2893072"/>
                </a:lnTo>
                <a:lnTo>
                  <a:pt x="48329" y="2811754"/>
                </a:lnTo>
                <a:lnTo>
                  <a:pt x="48272" y="2722854"/>
                </a:lnTo>
                <a:lnTo>
                  <a:pt x="47015" y="2640304"/>
                </a:lnTo>
                <a:lnTo>
                  <a:pt x="46995" y="2465095"/>
                </a:lnTo>
                <a:lnTo>
                  <a:pt x="49623" y="2291054"/>
                </a:lnTo>
                <a:lnTo>
                  <a:pt x="50876" y="2204745"/>
                </a:lnTo>
                <a:lnTo>
                  <a:pt x="52095" y="2124722"/>
                </a:lnTo>
                <a:lnTo>
                  <a:pt x="54814" y="2033295"/>
                </a:lnTo>
                <a:lnTo>
                  <a:pt x="57413" y="1946922"/>
                </a:lnTo>
                <a:lnTo>
                  <a:pt x="59677" y="1870722"/>
                </a:lnTo>
                <a:lnTo>
                  <a:pt x="64022" y="1776704"/>
                </a:lnTo>
                <a:lnTo>
                  <a:pt x="67322" y="1704327"/>
                </a:lnTo>
                <a:lnTo>
                  <a:pt x="74968" y="1539227"/>
                </a:lnTo>
                <a:lnTo>
                  <a:pt x="80022" y="1457972"/>
                </a:lnTo>
                <a:lnTo>
                  <a:pt x="85077" y="1377950"/>
                </a:lnTo>
                <a:lnTo>
                  <a:pt x="91316" y="1280172"/>
                </a:lnTo>
                <a:lnTo>
                  <a:pt x="95250" y="1217904"/>
                </a:lnTo>
                <a:lnTo>
                  <a:pt x="101600" y="1139177"/>
                </a:lnTo>
                <a:lnTo>
                  <a:pt x="107950" y="1061745"/>
                </a:lnTo>
                <a:lnTo>
                  <a:pt x="114300" y="985545"/>
                </a:lnTo>
                <a:lnTo>
                  <a:pt x="120650" y="910577"/>
                </a:lnTo>
                <a:lnTo>
                  <a:pt x="128295" y="835672"/>
                </a:lnTo>
                <a:lnTo>
                  <a:pt x="135877" y="762000"/>
                </a:lnTo>
                <a:lnTo>
                  <a:pt x="143522" y="689622"/>
                </a:lnTo>
                <a:lnTo>
                  <a:pt x="151168" y="618477"/>
                </a:lnTo>
                <a:lnTo>
                  <a:pt x="160045" y="547395"/>
                </a:lnTo>
                <a:lnTo>
                  <a:pt x="168922" y="478777"/>
                </a:lnTo>
                <a:lnTo>
                  <a:pt x="177800" y="411454"/>
                </a:lnTo>
                <a:lnTo>
                  <a:pt x="186677" y="345427"/>
                </a:lnTo>
                <a:lnTo>
                  <a:pt x="196850" y="280695"/>
                </a:lnTo>
                <a:lnTo>
                  <a:pt x="205727" y="217195"/>
                </a:lnTo>
                <a:lnTo>
                  <a:pt x="215900" y="154927"/>
                </a:lnTo>
                <a:lnTo>
                  <a:pt x="226072" y="93954"/>
                </a:lnTo>
                <a:lnTo>
                  <a:pt x="236245" y="35572"/>
                </a:lnTo>
                <a:lnTo>
                  <a:pt x="243186" y="0"/>
                </a:lnTo>
                <a:close/>
              </a:path>
              <a:path w="1250950" h="5106695">
                <a:moveTo>
                  <a:pt x="1055141" y="0"/>
                </a:moveTo>
                <a:lnTo>
                  <a:pt x="1015798" y="0"/>
                </a:lnTo>
                <a:lnTo>
                  <a:pt x="1022350" y="36804"/>
                </a:lnTo>
                <a:lnTo>
                  <a:pt x="1033818" y="95250"/>
                </a:lnTo>
                <a:lnTo>
                  <a:pt x="1043927" y="156222"/>
                </a:lnTo>
                <a:lnTo>
                  <a:pt x="1052868" y="218427"/>
                </a:lnTo>
                <a:lnTo>
                  <a:pt x="1062977" y="281927"/>
                </a:lnTo>
                <a:lnTo>
                  <a:pt x="1071918" y="346722"/>
                </a:lnTo>
                <a:lnTo>
                  <a:pt x="1080795" y="412750"/>
                </a:lnTo>
                <a:lnTo>
                  <a:pt x="1089672" y="480072"/>
                </a:lnTo>
                <a:lnTo>
                  <a:pt x="1098550" y="549922"/>
                </a:lnTo>
                <a:lnTo>
                  <a:pt x="1106195" y="619772"/>
                </a:lnTo>
                <a:lnTo>
                  <a:pt x="1113777" y="690854"/>
                </a:lnTo>
                <a:lnTo>
                  <a:pt x="1121422" y="763295"/>
                </a:lnTo>
                <a:lnTo>
                  <a:pt x="1129068" y="836904"/>
                </a:lnTo>
                <a:lnTo>
                  <a:pt x="1141768" y="986777"/>
                </a:lnTo>
                <a:lnTo>
                  <a:pt x="1154468" y="1141704"/>
                </a:lnTo>
                <a:lnTo>
                  <a:pt x="1159522" y="1220495"/>
                </a:lnTo>
                <a:lnTo>
                  <a:pt x="1165872" y="1299222"/>
                </a:lnTo>
                <a:lnTo>
                  <a:pt x="1170927" y="1379245"/>
                </a:lnTo>
                <a:lnTo>
                  <a:pt x="1174750" y="1460500"/>
                </a:lnTo>
                <a:lnTo>
                  <a:pt x="1179868" y="1541754"/>
                </a:lnTo>
                <a:lnTo>
                  <a:pt x="1183627" y="1624304"/>
                </a:lnTo>
                <a:lnTo>
                  <a:pt x="1186218" y="1706854"/>
                </a:lnTo>
                <a:lnTo>
                  <a:pt x="1189977" y="1789404"/>
                </a:lnTo>
                <a:lnTo>
                  <a:pt x="1192568" y="1873250"/>
                </a:lnTo>
                <a:lnTo>
                  <a:pt x="1195095" y="1957095"/>
                </a:lnTo>
                <a:lnTo>
                  <a:pt x="1200150" y="2127250"/>
                </a:lnTo>
                <a:lnTo>
                  <a:pt x="1201445" y="2212327"/>
                </a:lnTo>
                <a:lnTo>
                  <a:pt x="1202585" y="2291054"/>
                </a:lnTo>
                <a:lnTo>
                  <a:pt x="1202640" y="2727972"/>
                </a:lnTo>
                <a:lnTo>
                  <a:pt x="1201426" y="2811754"/>
                </a:lnTo>
                <a:lnTo>
                  <a:pt x="1200188" y="2893072"/>
                </a:lnTo>
                <a:lnTo>
                  <a:pt x="1199999" y="2900654"/>
                </a:lnTo>
                <a:lnTo>
                  <a:pt x="1197622" y="2980677"/>
                </a:lnTo>
                <a:lnTo>
                  <a:pt x="1196327" y="3065754"/>
                </a:lnTo>
                <a:lnTo>
                  <a:pt x="1193800" y="3149600"/>
                </a:lnTo>
                <a:lnTo>
                  <a:pt x="1189977" y="3234677"/>
                </a:lnTo>
                <a:lnTo>
                  <a:pt x="1187450" y="3317227"/>
                </a:lnTo>
                <a:lnTo>
                  <a:pt x="1179279" y="3496322"/>
                </a:lnTo>
                <a:lnTo>
                  <a:pt x="1176045" y="3566172"/>
                </a:lnTo>
                <a:lnTo>
                  <a:pt x="1170927" y="3647427"/>
                </a:lnTo>
                <a:lnTo>
                  <a:pt x="1165872" y="3728745"/>
                </a:lnTo>
                <a:lnTo>
                  <a:pt x="1155700" y="3887495"/>
                </a:lnTo>
                <a:lnTo>
                  <a:pt x="1149350" y="3966222"/>
                </a:lnTo>
                <a:lnTo>
                  <a:pt x="1143000" y="4043654"/>
                </a:lnTo>
                <a:lnTo>
                  <a:pt x="1136650" y="4119854"/>
                </a:lnTo>
                <a:lnTo>
                  <a:pt x="1130300" y="4194822"/>
                </a:lnTo>
                <a:lnTo>
                  <a:pt x="1122718" y="4269727"/>
                </a:lnTo>
                <a:lnTo>
                  <a:pt x="1115072" y="4343400"/>
                </a:lnTo>
                <a:lnTo>
                  <a:pt x="1107427" y="4415777"/>
                </a:lnTo>
                <a:lnTo>
                  <a:pt x="1099845" y="4486922"/>
                </a:lnTo>
                <a:lnTo>
                  <a:pt x="1090968" y="4558004"/>
                </a:lnTo>
                <a:lnTo>
                  <a:pt x="1082027" y="4626622"/>
                </a:lnTo>
                <a:lnTo>
                  <a:pt x="1073150" y="4693945"/>
                </a:lnTo>
                <a:lnTo>
                  <a:pt x="1064272" y="4759972"/>
                </a:lnTo>
                <a:lnTo>
                  <a:pt x="1054100" y="4824704"/>
                </a:lnTo>
                <a:lnTo>
                  <a:pt x="1045222" y="4888204"/>
                </a:lnTo>
                <a:lnTo>
                  <a:pt x="1035050" y="4950472"/>
                </a:lnTo>
                <a:lnTo>
                  <a:pt x="1024877" y="5011445"/>
                </a:lnTo>
                <a:lnTo>
                  <a:pt x="1014768" y="5069827"/>
                </a:lnTo>
                <a:lnTo>
                  <a:pt x="1007533" y="5106695"/>
                </a:lnTo>
                <a:lnTo>
                  <a:pt x="1046263" y="5106695"/>
                </a:lnTo>
                <a:lnTo>
                  <a:pt x="1057922" y="5045722"/>
                </a:lnTo>
                <a:lnTo>
                  <a:pt x="1069327" y="4984750"/>
                </a:lnTo>
                <a:lnTo>
                  <a:pt x="1079500" y="4921250"/>
                </a:lnTo>
                <a:lnTo>
                  <a:pt x="1090968" y="4857750"/>
                </a:lnTo>
                <a:lnTo>
                  <a:pt x="1101077" y="4791722"/>
                </a:lnTo>
                <a:lnTo>
                  <a:pt x="1111250" y="4724400"/>
                </a:lnTo>
                <a:lnTo>
                  <a:pt x="1120127" y="4655845"/>
                </a:lnTo>
                <a:lnTo>
                  <a:pt x="1130300" y="4585995"/>
                </a:lnTo>
                <a:lnTo>
                  <a:pt x="1139177" y="4514850"/>
                </a:lnTo>
                <a:lnTo>
                  <a:pt x="1148118" y="4442472"/>
                </a:lnTo>
                <a:lnTo>
                  <a:pt x="1155700" y="4368800"/>
                </a:lnTo>
                <a:lnTo>
                  <a:pt x="1164577" y="4293895"/>
                </a:lnTo>
                <a:lnTo>
                  <a:pt x="1172222" y="4218927"/>
                </a:lnTo>
                <a:lnTo>
                  <a:pt x="1179868" y="4142727"/>
                </a:lnTo>
                <a:lnTo>
                  <a:pt x="1192568" y="3985272"/>
                </a:lnTo>
                <a:lnTo>
                  <a:pt x="1200150" y="3906545"/>
                </a:lnTo>
                <a:lnTo>
                  <a:pt x="1205268" y="3825227"/>
                </a:lnTo>
                <a:lnTo>
                  <a:pt x="1211618" y="3743972"/>
                </a:lnTo>
                <a:lnTo>
                  <a:pt x="1216672" y="3662654"/>
                </a:lnTo>
                <a:lnTo>
                  <a:pt x="1221727" y="3580104"/>
                </a:lnTo>
                <a:lnTo>
                  <a:pt x="1225550" y="3496322"/>
                </a:lnTo>
                <a:lnTo>
                  <a:pt x="1230668" y="3412477"/>
                </a:lnTo>
                <a:lnTo>
                  <a:pt x="1233195" y="3328695"/>
                </a:lnTo>
                <a:lnTo>
                  <a:pt x="1238250" y="3243554"/>
                </a:lnTo>
                <a:lnTo>
                  <a:pt x="1245895" y="2987027"/>
                </a:lnTo>
                <a:lnTo>
                  <a:pt x="1247241" y="2893072"/>
                </a:lnTo>
                <a:lnTo>
                  <a:pt x="1249790" y="2722854"/>
                </a:lnTo>
                <a:lnTo>
                  <a:pt x="1250950" y="2640304"/>
                </a:lnTo>
                <a:lnTo>
                  <a:pt x="1250932" y="2378722"/>
                </a:lnTo>
                <a:lnTo>
                  <a:pt x="1249679" y="2291054"/>
                </a:lnTo>
                <a:lnTo>
                  <a:pt x="1247091" y="2118372"/>
                </a:lnTo>
                <a:lnTo>
                  <a:pt x="1245968" y="2039645"/>
                </a:lnTo>
                <a:lnTo>
                  <a:pt x="1245858" y="2033295"/>
                </a:lnTo>
                <a:lnTo>
                  <a:pt x="1243368" y="1949450"/>
                </a:lnTo>
                <a:lnTo>
                  <a:pt x="1239545" y="1864372"/>
                </a:lnTo>
                <a:lnTo>
                  <a:pt x="1237018" y="1779295"/>
                </a:lnTo>
                <a:lnTo>
                  <a:pt x="1225550" y="1527822"/>
                </a:lnTo>
                <a:lnTo>
                  <a:pt x="1220495" y="1445272"/>
                </a:lnTo>
                <a:lnTo>
                  <a:pt x="1210244" y="1280172"/>
                </a:lnTo>
                <a:lnTo>
                  <a:pt x="1205268" y="1201445"/>
                </a:lnTo>
                <a:lnTo>
                  <a:pt x="1197622" y="1122654"/>
                </a:lnTo>
                <a:lnTo>
                  <a:pt x="1191166" y="1041400"/>
                </a:lnTo>
                <a:lnTo>
                  <a:pt x="1184922" y="965200"/>
                </a:lnTo>
                <a:lnTo>
                  <a:pt x="1177277" y="889000"/>
                </a:lnTo>
                <a:lnTo>
                  <a:pt x="1169695" y="812800"/>
                </a:lnTo>
                <a:lnTo>
                  <a:pt x="1162050" y="739127"/>
                </a:lnTo>
                <a:lnTo>
                  <a:pt x="1154468" y="665454"/>
                </a:lnTo>
                <a:lnTo>
                  <a:pt x="1145527" y="593077"/>
                </a:lnTo>
                <a:lnTo>
                  <a:pt x="1136650" y="520700"/>
                </a:lnTo>
                <a:lnTo>
                  <a:pt x="1127772" y="450850"/>
                </a:lnTo>
                <a:lnTo>
                  <a:pt x="1118895" y="383527"/>
                </a:lnTo>
                <a:lnTo>
                  <a:pt x="1108722" y="316204"/>
                </a:lnTo>
                <a:lnTo>
                  <a:pt x="1098550" y="250177"/>
                </a:lnTo>
                <a:lnTo>
                  <a:pt x="1088377" y="185445"/>
                </a:lnTo>
                <a:lnTo>
                  <a:pt x="1076972" y="123177"/>
                </a:lnTo>
                <a:lnTo>
                  <a:pt x="1066800" y="60972"/>
                </a:lnTo>
                <a:lnTo>
                  <a:pt x="1055141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3992854" y="0"/>
            <a:ext cx="1155700" cy="5106695"/>
          </a:xfrm>
          <a:custGeom>
            <a:avLst/>
            <a:gdLst/>
            <a:ahLst/>
            <a:cxnLst/>
            <a:rect l="l" t="t" r="r" b="b"/>
            <a:pathLst>
              <a:path w="1155700" h="5106695">
                <a:moveTo>
                  <a:pt x="235029" y="0"/>
                </a:moveTo>
                <a:lnTo>
                  <a:pt x="196209" y="0"/>
                </a:lnTo>
                <a:lnTo>
                  <a:pt x="189268" y="35572"/>
                </a:lnTo>
                <a:lnTo>
                  <a:pt x="179095" y="93954"/>
                </a:lnTo>
                <a:lnTo>
                  <a:pt x="168922" y="154927"/>
                </a:lnTo>
                <a:lnTo>
                  <a:pt x="158750" y="217195"/>
                </a:lnTo>
                <a:lnTo>
                  <a:pt x="149872" y="280695"/>
                </a:lnTo>
                <a:lnTo>
                  <a:pt x="139700" y="345427"/>
                </a:lnTo>
                <a:lnTo>
                  <a:pt x="130822" y="411454"/>
                </a:lnTo>
                <a:lnTo>
                  <a:pt x="121945" y="478777"/>
                </a:lnTo>
                <a:lnTo>
                  <a:pt x="113068" y="547395"/>
                </a:lnTo>
                <a:lnTo>
                  <a:pt x="104190" y="618477"/>
                </a:lnTo>
                <a:lnTo>
                  <a:pt x="96545" y="689622"/>
                </a:lnTo>
                <a:lnTo>
                  <a:pt x="88900" y="762000"/>
                </a:lnTo>
                <a:lnTo>
                  <a:pt x="81192" y="836904"/>
                </a:lnTo>
                <a:lnTo>
                  <a:pt x="73672" y="910577"/>
                </a:lnTo>
                <a:lnTo>
                  <a:pt x="67220" y="986777"/>
                </a:lnTo>
                <a:lnTo>
                  <a:pt x="60972" y="1061745"/>
                </a:lnTo>
                <a:lnTo>
                  <a:pt x="54622" y="1139177"/>
                </a:lnTo>
                <a:lnTo>
                  <a:pt x="48272" y="1217904"/>
                </a:lnTo>
                <a:lnTo>
                  <a:pt x="41999" y="1316977"/>
                </a:lnTo>
                <a:lnTo>
                  <a:pt x="36978" y="1395704"/>
                </a:lnTo>
                <a:lnTo>
                  <a:pt x="31940" y="1475727"/>
                </a:lnTo>
                <a:lnTo>
                  <a:pt x="27990" y="1539227"/>
                </a:lnTo>
                <a:lnTo>
                  <a:pt x="19707" y="1718322"/>
                </a:lnTo>
                <a:lnTo>
                  <a:pt x="16465" y="1789404"/>
                </a:lnTo>
                <a:lnTo>
                  <a:pt x="12700" y="1870722"/>
                </a:lnTo>
                <a:lnTo>
                  <a:pt x="9866" y="1965972"/>
                </a:lnTo>
                <a:lnTo>
                  <a:pt x="7645" y="2039645"/>
                </a:lnTo>
                <a:lnTo>
                  <a:pt x="5118" y="2124722"/>
                </a:lnTo>
                <a:lnTo>
                  <a:pt x="3786" y="2212327"/>
                </a:lnTo>
                <a:lnTo>
                  <a:pt x="2494" y="2301227"/>
                </a:lnTo>
                <a:lnTo>
                  <a:pt x="0" y="2466327"/>
                </a:lnTo>
                <a:lnTo>
                  <a:pt x="0" y="2637777"/>
                </a:lnTo>
                <a:lnTo>
                  <a:pt x="1256" y="2720327"/>
                </a:lnTo>
                <a:lnTo>
                  <a:pt x="1333" y="2810522"/>
                </a:lnTo>
                <a:lnTo>
                  <a:pt x="2627" y="2895600"/>
                </a:lnTo>
                <a:lnTo>
                  <a:pt x="3822" y="2978150"/>
                </a:lnTo>
                <a:lnTo>
                  <a:pt x="6350" y="3063227"/>
                </a:lnTo>
                <a:lnTo>
                  <a:pt x="7645" y="3148304"/>
                </a:lnTo>
                <a:lnTo>
                  <a:pt x="11468" y="3232150"/>
                </a:lnTo>
                <a:lnTo>
                  <a:pt x="13995" y="3315995"/>
                </a:lnTo>
                <a:lnTo>
                  <a:pt x="17818" y="3398545"/>
                </a:lnTo>
                <a:lnTo>
                  <a:pt x="20345" y="3481095"/>
                </a:lnTo>
                <a:lnTo>
                  <a:pt x="24168" y="3563645"/>
                </a:lnTo>
                <a:lnTo>
                  <a:pt x="29222" y="3644900"/>
                </a:lnTo>
                <a:lnTo>
                  <a:pt x="33045" y="3726154"/>
                </a:lnTo>
                <a:lnTo>
                  <a:pt x="38100" y="3806177"/>
                </a:lnTo>
                <a:lnTo>
                  <a:pt x="43218" y="3884904"/>
                </a:lnTo>
                <a:lnTo>
                  <a:pt x="49568" y="3963695"/>
                </a:lnTo>
                <a:lnTo>
                  <a:pt x="55918" y="4041127"/>
                </a:lnTo>
                <a:lnTo>
                  <a:pt x="60972" y="4118622"/>
                </a:lnTo>
                <a:lnTo>
                  <a:pt x="67322" y="4193527"/>
                </a:lnTo>
                <a:lnTo>
                  <a:pt x="75094" y="4269727"/>
                </a:lnTo>
                <a:lnTo>
                  <a:pt x="82550" y="4342104"/>
                </a:lnTo>
                <a:lnTo>
                  <a:pt x="90195" y="4414545"/>
                </a:lnTo>
                <a:lnTo>
                  <a:pt x="97840" y="4485627"/>
                </a:lnTo>
                <a:lnTo>
                  <a:pt x="105422" y="4556772"/>
                </a:lnTo>
                <a:lnTo>
                  <a:pt x="114300" y="4625327"/>
                </a:lnTo>
                <a:lnTo>
                  <a:pt x="123240" y="4692650"/>
                </a:lnTo>
                <a:lnTo>
                  <a:pt x="132118" y="4758677"/>
                </a:lnTo>
                <a:lnTo>
                  <a:pt x="140995" y="4823472"/>
                </a:lnTo>
                <a:lnTo>
                  <a:pt x="151168" y="4886972"/>
                </a:lnTo>
                <a:lnTo>
                  <a:pt x="160045" y="4949177"/>
                </a:lnTo>
                <a:lnTo>
                  <a:pt x="170218" y="5010150"/>
                </a:lnTo>
                <a:lnTo>
                  <a:pt x="180390" y="5068595"/>
                </a:lnTo>
                <a:lnTo>
                  <a:pt x="187833" y="5106695"/>
                </a:lnTo>
                <a:lnTo>
                  <a:pt x="226622" y="5106695"/>
                </a:lnTo>
                <a:lnTo>
                  <a:pt x="223545" y="5090172"/>
                </a:lnTo>
                <a:lnTo>
                  <a:pt x="213372" y="5033022"/>
                </a:lnTo>
                <a:lnTo>
                  <a:pt x="195618" y="4916195"/>
                </a:lnTo>
                <a:lnTo>
                  <a:pt x="186740" y="4855222"/>
                </a:lnTo>
                <a:lnTo>
                  <a:pt x="177800" y="4791722"/>
                </a:lnTo>
                <a:lnTo>
                  <a:pt x="168922" y="4728222"/>
                </a:lnTo>
                <a:lnTo>
                  <a:pt x="161340" y="4662195"/>
                </a:lnTo>
                <a:lnTo>
                  <a:pt x="152400" y="4596104"/>
                </a:lnTo>
                <a:lnTo>
                  <a:pt x="144818" y="4527550"/>
                </a:lnTo>
                <a:lnTo>
                  <a:pt x="137172" y="4458995"/>
                </a:lnTo>
                <a:lnTo>
                  <a:pt x="130822" y="4389145"/>
                </a:lnTo>
                <a:lnTo>
                  <a:pt x="123240" y="4316704"/>
                </a:lnTo>
                <a:lnTo>
                  <a:pt x="116890" y="4244327"/>
                </a:lnTo>
                <a:lnTo>
                  <a:pt x="104190" y="4097045"/>
                </a:lnTo>
                <a:lnTo>
                  <a:pt x="99072" y="4020845"/>
                </a:lnTo>
                <a:lnTo>
                  <a:pt x="92722" y="3944645"/>
                </a:lnTo>
                <a:lnTo>
                  <a:pt x="88900" y="3867150"/>
                </a:lnTo>
                <a:lnTo>
                  <a:pt x="78790" y="3709695"/>
                </a:lnTo>
                <a:lnTo>
                  <a:pt x="74968" y="3629672"/>
                </a:lnTo>
                <a:lnTo>
                  <a:pt x="69850" y="3549650"/>
                </a:lnTo>
                <a:lnTo>
                  <a:pt x="67322" y="3468395"/>
                </a:lnTo>
                <a:lnTo>
                  <a:pt x="63500" y="3387077"/>
                </a:lnTo>
                <a:lnTo>
                  <a:pt x="55918" y="3139427"/>
                </a:lnTo>
                <a:lnTo>
                  <a:pt x="53390" y="3055645"/>
                </a:lnTo>
                <a:lnTo>
                  <a:pt x="50800" y="2889250"/>
                </a:lnTo>
                <a:lnTo>
                  <a:pt x="49660" y="2810522"/>
                </a:lnTo>
                <a:lnTo>
                  <a:pt x="49568" y="2720327"/>
                </a:lnTo>
                <a:lnTo>
                  <a:pt x="48291" y="2637777"/>
                </a:lnTo>
                <a:lnTo>
                  <a:pt x="48292" y="2466327"/>
                </a:lnTo>
                <a:lnTo>
                  <a:pt x="49568" y="2382545"/>
                </a:lnTo>
                <a:lnTo>
                  <a:pt x="50859" y="2294877"/>
                </a:lnTo>
                <a:lnTo>
                  <a:pt x="53390" y="2131072"/>
                </a:lnTo>
                <a:lnTo>
                  <a:pt x="58679" y="1955800"/>
                </a:lnTo>
                <a:lnTo>
                  <a:pt x="63824" y="1788172"/>
                </a:lnTo>
                <a:lnTo>
                  <a:pt x="66090" y="1717027"/>
                </a:lnTo>
                <a:lnTo>
                  <a:pt x="69850" y="1634477"/>
                </a:lnTo>
                <a:lnTo>
                  <a:pt x="73672" y="1554454"/>
                </a:lnTo>
                <a:lnTo>
                  <a:pt x="78790" y="1474495"/>
                </a:lnTo>
                <a:lnTo>
                  <a:pt x="82550" y="1394472"/>
                </a:lnTo>
                <a:lnTo>
                  <a:pt x="88811" y="1297927"/>
                </a:lnTo>
                <a:lnTo>
                  <a:pt x="92722" y="1236954"/>
                </a:lnTo>
                <a:lnTo>
                  <a:pt x="97840" y="1159522"/>
                </a:lnTo>
                <a:lnTo>
                  <a:pt x="104190" y="1083322"/>
                </a:lnTo>
                <a:lnTo>
                  <a:pt x="109245" y="1007122"/>
                </a:lnTo>
                <a:lnTo>
                  <a:pt x="115595" y="933450"/>
                </a:lnTo>
                <a:lnTo>
                  <a:pt x="123240" y="859777"/>
                </a:lnTo>
                <a:lnTo>
                  <a:pt x="129590" y="787400"/>
                </a:lnTo>
                <a:lnTo>
                  <a:pt x="137172" y="715022"/>
                </a:lnTo>
                <a:lnTo>
                  <a:pt x="144818" y="645172"/>
                </a:lnTo>
                <a:lnTo>
                  <a:pt x="152400" y="576554"/>
                </a:lnTo>
                <a:lnTo>
                  <a:pt x="160045" y="508000"/>
                </a:lnTo>
                <a:lnTo>
                  <a:pt x="167690" y="441972"/>
                </a:lnTo>
                <a:lnTo>
                  <a:pt x="176568" y="375945"/>
                </a:lnTo>
                <a:lnTo>
                  <a:pt x="194322" y="248945"/>
                </a:lnTo>
                <a:lnTo>
                  <a:pt x="203200" y="187972"/>
                </a:lnTo>
                <a:lnTo>
                  <a:pt x="213372" y="128295"/>
                </a:lnTo>
                <a:lnTo>
                  <a:pt x="222250" y="71145"/>
                </a:lnTo>
                <a:lnTo>
                  <a:pt x="232422" y="13995"/>
                </a:lnTo>
                <a:lnTo>
                  <a:pt x="235029" y="0"/>
                </a:lnTo>
                <a:close/>
              </a:path>
              <a:path w="1155700" h="5106695">
                <a:moveTo>
                  <a:pt x="968821" y="0"/>
                </a:moveTo>
                <a:lnTo>
                  <a:pt x="930631" y="0"/>
                </a:lnTo>
                <a:lnTo>
                  <a:pt x="933450" y="15227"/>
                </a:lnTo>
                <a:lnTo>
                  <a:pt x="943622" y="72377"/>
                </a:lnTo>
                <a:lnTo>
                  <a:pt x="952500" y="130822"/>
                </a:lnTo>
                <a:lnTo>
                  <a:pt x="961440" y="189204"/>
                </a:lnTo>
                <a:lnTo>
                  <a:pt x="979195" y="313677"/>
                </a:lnTo>
                <a:lnTo>
                  <a:pt x="988072" y="377177"/>
                </a:lnTo>
                <a:lnTo>
                  <a:pt x="995718" y="443204"/>
                </a:lnTo>
                <a:lnTo>
                  <a:pt x="1004595" y="509295"/>
                </a:lnTo>
                <a:lnTo>
                  <a:pt x="1012240" y="577850"/>
                </a:lnTo>
                <a:lnTo>
                  <a:pt x="1018590" y="646404"/>
                </a:lnTo>
                <a:lnTo>
                  <a:pt x="1026172" y="716254"/>
                </a:lnTo>
                <a:lnTo>
                  <a:pt x="1033818" y="788695"/>
                </a:lnTo>
                <a:lnTo>
                  <a:pt x="1040168" y="861072"/>
                </a:lnTo>
                <a:lnTo>
                  <a:pt x="1046518" y="934745"/>
                </a:lnTo>
                <a:lnTo>
                  <a:pt x="1051572" y="1009650"/>
                </a:lnTo>
                <a:lnTo>
                  <a:pt x="1057922" y="1084554"/>
                </a:lnTo>
                <a:lnTo>
                  <a:pt x="1064272" y="1160754"/>
                </a:lnTo>
                <a:lnTo>
                  <a:pt x="1068095" y="1238250"/>
                </a:lnTo>
                <a:lnTo>
                  <a:pt x="1073150" y="1316977"/>
                </a:lnTo>
                <a:lnTo>
                  <a:pt x="1078268" y="1395704"/>
                </a:lnTo>
                <a:lnTo>
                  <a:pt x="1082090" y="1475727"/>
                </a:lnTo>
                <a:lnTo>
                  <a:pt x="1093495" y="1718322"/>
                </a:lnTo>
                <a:lnTo>
                  <a:pt x="1098550" y="1883422"/>
                </a:lnTo>
                <a:lnTo>
                  <a:pt x="1101140" y="1965972"/>
                </a:lnTo>
                <a:lnTo>
                  <a:pt x="1102372" y="2049754"/>
                </a:lnTo>
                <a:lnTo>
                  <a:pt x="1104900" y="2133600"/>
                </a:lnTo>
                <a:lnTo>
                  <a:pt x="1107392" y="2294877"/>
                </a:lnTo>
                <a:lnTo>
                  <a:pt x="1107450" y="2725445"/>
                </a:lnTo>
                <a:lnTo>
                  <a:pt x="1104825" y="2895600"/>
                </a:lnTo>
                <a:lnTo>
                  <a:pt x="1103668" y="2974327"/>
                </a:lnTo>
                <a:lnTo>
                  <a:pt x="1100906" y="3065754"/>
                </a:lnTo>
                <a:lnTo>
                  <a:pt x="1093179" y="3317227"/>
                </a:lnTo>
                <a:lnTo>
                  <a:pt x="1090968" y="3388372"/>
                </a:lnTo>
                <a:lnTo>
                  <a:pt x="1087145" y="3470922"/>
                </a:lnTo>
                <a:lnTo>
                  <a:pt x="1083322" y="3550945"/>
                </a:lnTo>
                <a:lnTo>
                  <a:pt x="1078268" y="3632200"/>
                </a:lnTo>
                <a:lnTo>
                  <a:pt x="1073150" y="3710927"/>
                </a:lnTo>
                <a:lnTo>
                  <a:pt x="1069390" y="3789654"/>
                </a:lnTo>
                <a:lnTo>
                  <a:pt x="1059218" y="3945877"/>
                </a:lnTo>
                <a:lnTo>
                  <a:pt x="1052868" y="4022077"/>
                </a:lnTo>
                <a:lnTo>
                  <a:pt x="1047750" y="4098277"/>
                </a:lnTo>
                <a:lnTo>
                  <a:pt x="1040168" y="4171950"/>
                </a:lnTo>
                <a:lnTo>
                  <a:pt x="1033818" y="4245622"/>
                </a:lnTo>
                <a:lnTo>
                  <a:pt x="1027468" y="4318000"/>
                </a:lnTo>
                <a:lnTo>
                  <a:pt x="1019822" y="4390377"/>
                </a:lnTo>
                <a:lnTo>
                  <a:pt x="1012240" y="4460227"/>
                </a:lnTo>
                <a:lnTo>
                  <a:pt x="1004595" y="4530077"/>
                </a:lnTo>
                <a:lnTo>
                  <a:pt x="996950" y="4597400"/>
                </a:lnTo>
                <a:lnTo>
                  <a:pt x="989368" y="4664722"/>
                </a:lnTo>
                <a:lnTo>
                  <a:pt x="980490" y="4729454"/>
                </a:lnTo>
                <a:lnTo>
                  <a:pt x="971550" y="4792954"/>
                </a:lnTo>
                <a:lnTo>
                  <a:pt x="962672" y="4856454"/>
                </a:lnTo>
                <a:lnTo>
                  <a:pt x="953795" y="4917427"/>
                </a:lnTo>
                <a:lnTo>
                  <a:pt x="943622" y="4977104"/>
                </a:lnTo>
                <a:lnTo>
                  <a:pt x="934745" y="5035550"/>
                </a:lnTo>
                <a:lnTo>
                  <a:pt x="924572" y="5091404"/>
                </a:lnTo>
                <a:lnTo>
                  <a:pt x="921725" y="5106695"/>
                </a:lnTo>
                <a:lnTo>
                  <a:pt x="960556" y="5106695"/>
                </a:lnTo>
                <a:lnTo>
                  <a:pt x="977900" y="5011445"/>
                </a:lnTo>
                <a:lnTo>
                  <a:pt x="988072" y="4950472"/>
                </a:lnTo>
                <a:lnTo>
                  <a:pt x="998245" y="4888204"/>
                </a:lnTo>
                <a:lnTo>
                  <a:pt x="1007122" y="4824704"/>
                </a:lnTo>
                <a:lnTo>
                  <a:pt x="1017295" y="4759972"/>
                </a:lnTo>
                <a:lnTo>
                  <a:pt x="1026172" y="4693945"/>
                </a:lnTo>
                <a:lnTo>
                  <a:pt x="1035050" y="4626622"/>
                </a:lnTo>
                <a:lnTo>
                  <a:pt x="1043990" y="4558004"/>
                </a:lnTo>
                <a:lnTo>
                  <a:pt x="1052868" y="4486922"/>
                </a:lnTo>
                <a:lnTo>
                  <a:pt x="1060450" y="4415777"/>
                </a:lnTo>
                <a:lnTo>
                  <a:pt x="1068095" y="4343400"/>
                </a:lnTo>
                <a:lnTo>
                  <a:pt x="1075865" y="4268495"/>
                </a:lnTo>
                <a:lnTo>
                  <a:pt x="1083322" y="4194822"/>
                </a:lnTo>
                <a:lnTo>
                  <a:pt x="1089775" y="4118622"/>
                </a:lnTo>
                <a:lnTo>
                  <a:pt x="1096022" y="4043654"/>
                </a:lnTo>
                <a:lnTo>
                  <a:pt x="1102372" y="3966222"/>
                </a:lnTo>
                <a:lnTo>
                  <a:pt x="1108722" y="3887495"/>
                </a:lnTo>
                <a:lnTo>
                  <a:pt x="1118895" y="3728745"/>
                </a:lnTo>
                <a:lnTo>
                  <a:pt x="1123950" y="3647427"/>
                </a:lnTo>
                <a:lnTo>
                  <a:pt x="1129068" y="3566172"/>
                </a:lnTo>
                <a:lnTo>
                  <a:pt x="1133584" y="3468395"/>
                </a:lnTo>
                <a:lnTo>
                  <a:pt x="1140472" y="3317227"/>
                </a:lnTo>
                <a:lnTo>
                  <a:pt x="1143000" y="3234677"/>
                </a:lnTo>
                <a:lnTo>
                  <a:pt x="1146822" y="3149600"/>
                </a:lnTo>
                <a:lnTo>
                  <a:pt x="1149350" y="3065754"/>
                </a:lnTo>
                <a:lnTo>
                  <a:pt x="1150645" y="2980677"/>
                </a:lnTo>
                <a:lnTo>
                  <a:pt x="1153172" y="2895600"/>
                </a:lnTo>
                <a:lnTo>
                  <a:pt x="1154560" y="2804172"/>
                </a:lnTo>
                <a:lnTo>
                  <a:pt x="1155700" y="2725445"/>
                </a:lnTo>
                <a:lnTo>
                  <a:pt x="1155663" y="2294877"/>
                </a:lnTo>
                <a:lnTo>
                  <a:pt x="1154429" y="2209800"/>
                </a:lnTo>
                <a:lnTo>
                  <a:pt x="1153172" y="2127250"/>
                </a:lnTo>
                <a:lnTo>
                  <a:pt x="1148079" y="1955800"/>
                </a:lnTo>
                <a:lnTo>
                  <a:pt x="1145512" y="1870722"/>
                </a:lnTo>
                <a:lnTo>
                  <a:pt x="1143000" y="1789404"/>
                </a:lnTo>
                <a:lnTo>
                  <a:pt x="1139240" y="1706854"/>
                </a:lnTo>
                <a:lnTo>
                  <a:pt x="1136650" y="1624304"/>
                </a:lnTo>
                <a:lnTo>
                  <a:pt x="1132890" y="1541754"/>
                </a:lnTo>
                <a:lnTo>
                  <a:pt x="1127772" y="1460500"/>
                </a:lnTo>
                <a:lnTo>
                  <a:pt x="1123950" y="1379245"/>
                </a:lnTo>
                <a:lnTo>
                  <a:pt x="1118895" y="1299222"/>
                </a:lnTo>
                <a:lnTo>
                  <a:pt x="1112545" y="1220495"/>
                </a:lnTo>
                <a:lnTo>
                  <a:pt x="1107490" y="1141704"/>
                </a:lnTo>
                <a:lnTo>
                  <a:pt x="1094686" y="985545"/>
                </a:lnTo>
                <a:lnTo>
                  <a:pt x="1082090" y="836904"/>
                </a:lnTo>
                <a:lnTo>
                  <a:pt x="1074445" y="763295"/>
                </a:lnTo>
                <a:lnTo>
                  <a:pt x="1066800" y="690854"/>
                </a:lnTo>
                <a:lnTo>
                  <a:pt x="1059218" y="619772"/>
                </a:lnTo>
                <a:lnTo>
                  <a:pt x="1051572" y="549922"/>
                </a:lnTo>
                <a:lnTo>
                  <a:pt x="1042695" y="480072"/>
                </a:lnTo>
                <a:lnTo>
                  <a:pt x="1033818" y="412750"/>
                </a:lnTo>
                <a:lnTo>
                  <a:pt x="1024940" y="346722"/>
                </a:lnTo>
                <a:lnTo>
                  <a:pt x="1016000" y="281927"/>
                </a:lnTo>
                <a:lnTo>
                  <a:pt x="1005890" y="218427"/>
                </a:lnTo>
                <a:lnTo>
                  <a:pt x="996950" y="156222"/>
                </a:lnTo>
                <a:lnTo>
                  <a:pt x="986840" y="95250"/>
                </a:lnTo>
                <a:lnTo>
                  <a:pt x="975372" y="36804"/>
                </a:lnTo>
                <a:lnTo>
                  <a:pt x="968821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4041127" y="0"/>
            <a:ext cx="1059218" cy="5106695"/>
          </a:xfrm>
          <a:custGeom>
            <a:avLst/>
            <a:gdLst/>
            <a:ahLst/>
            <a:cxnLst/>
            <a:rect l="l" t="t" r="r" b="b"/>
            <a:pathLst>
              <a:path w="1059218" h="5106695">
                <a:moveTo>
                  <a:pt x="224140" y="0"/>
                </a:moveTo>
                <a:lnTo>
                  <a:pt x="186756" y="0"/>
                </a:lnTo>
                <a:lnTo>
                  <a:pt x="184150" y="13995"/>
                </a:lnTo>
                <a:lnTo>
                  <a:pt x="173977" y="71145"/>
                </a:lnTo>
                <a:lnTo>
                  <a:pt x="165100" y="128295"/>
                </a:lnTo>
                <a:lnTo>
                  <a:pt x="154927" y="187972"/>
                </a:lnTo>
                <a:lnTo>
                  <a:pt x="146050" y="248945"/>
                </a:lnTo>
                <a:lnTo>
                  <a:pt x="128295" y="375945"/>
                </a:lnTo>
                <a:lnTo>
                  <a:pt x="119418" y="441972"/>
                </a:lnTo>
                <a:lnTo>
                  <a:pt x="111772" y="508000"/>
                </a:lnTo>
                <a:lnTo>
                  <a:pt x="104127" y="576554"/>
                </a:lnTo>
                <a:lnTo>
                  <a:pt x="96545" y="645172"/>
                </a:lnTo>
                <a:lnTo>
                  <a:pt x="88900" y="715022"/>
                </a:lnTo>
                <a:lnTo>
                  <a:pt x="81318" y="787400"/>
                </a:lnTo>
                <a:lnTo>
                  <a:pt x="74968" y="859777"/>
                </a:lnTo>
                <a:lnTo>
                  <a:pt x="67322" y="933450"/>
                </a:lnTo>
                <a:lnTo>
                  <a:pt x="60972" y="1007122"/>
                </a:lnTo>
                <a:lnTo>
                  <a:pt x="55918" y="1083322"/>
                </a:lnTo>
                <a:lnTo>
                  <a:pt x="49568" y="1159522"/>
                </a:lnTo>
                <a:lnTo>
                  <a:pt x="44366" y="1238250"/>
                </a:lnTo>
                <a:lnTo>
                  <a:pt x="38156" y="1334795"/>
                </a:lnTo>
                <a:lnTo>
                  <a:pt x="34277" y="1394472"/>
                </a:lnTo>
                <a:lnTo>
                  <a:pt x="30518" y="1474495"/>
                </a:lnTo>
                <a:lnTo>
                  <a:pt x="25400" y="1554454"/>
                </a:lnTo>
                <a:lnTo>
                  <a:pt x="21577" y="1634477"/>
                </a:lnTo>
                <a:lnTo>
                  <a:pt x="17818" y="1717027"/>
                </a:lnTo>
                <a:lnTo>
                  <a:pt x="15227" y="1798345"/>
                </a:lnTo>
                <a:lnTo>
                  <a:pt x="9867" y="1973554"/>
                </a:lnTo>
                <a:lnTo>
                  <a:pt x="5118" y="2131072"/>
                </a:lnTo>
                <a:lnTo>
                  <a:pt x="2453" y="2303754"/>
                </a:lnTo>
                <a:lnTo>
                  <a:pt x="1238" y="2386304"/>
                </a:lnTo>
                <a:lnTo>
                  <a:pt x="0" y="2467622"/>
                </a:lnTo>
                <a:lnTo>
                  <a:pt x="0" y="2636545"/>
                </a:lnTo>
                <a:lnTo>
                  <a:pt x="1256" y="2717800"/>
                </a:lnTo>
                <a:lnTo>
                  <a:pt x="1295" y="2804172"/>
                </a:lnTo>
                <a:lnTo>
                  <a:pt x="2547" y="2890545"/>
                </a:lnTo>
                <a:lnTo>
                  <a:pt x="5118" y="3055645"/>
                </a:lnTo>
                <a:lnTo>
                  <a:pt x="7722" y="3141954"/>
                </a:lnTo>
                <a:lnTo>
                  <a:pt x="15227" y="3387077"/>
                </a:lnTo>
                <a:lnTo>
                  <a:pt x="19050" y="3468395"/>
                </a:lnTo>
                <a:lnTo>
                  <a:pt x="21577" y="3549650"/>
                </a:lnTo>
                <a:lnTo>
                  <a:pt x="26695" y="3629672"/>
                </a:lnTo>
                <a:lnTo>
                  <a:pt x="30518" y="3709695"/>
                </a:lnTo>
                <a:lnTo>
                  <a:pt x="40627" y="3867150"/>
                </a:lnTo>
                <a:lnTo>
                  <a:pt x="44450" y="3944645"/>
                </a:lnTo>
                <a:lnTo>
                  <a:pt x="50800" y="4020845"/>
                </a:lnTo>
                <a:lnTo>
                  <a:pt x="55918" y="4097045"/>
                </a:lnTo>
                <a:lnTo>
                  <a:pt x="68731" y="4245622"/>
                </a:lnTo>
                <a:lnTo>
                  <a:pt x="74968" y="4316704"/>
                </a:lnTo>
                <a:lnTo>
                  <a:pt x="82550" y="4389145"/>
                </a:lnTo>
                <a:lnTo>
                  <a:pt x="88900" y="4458995"/>
                </a:lnTo>
                <a:lnTo>
                  <a:pt x="96545" y="4527550"/>
                </a:lnTo>
                <a:lnTo>
                  <a:pt x="104127" y="4596104"/>
                </a:lnTo>
                <a:lnTo>
                  <a:pt x="113068" y="4662195"/>
                </a:lnTo>
                <a:lnTo>
                  <a:pt x="120650" y="4728222"/>
                </a:lnTo>
                <a:lnTo>
                  <a:pt x="129527" y="4791722"/>
                </a:lnTo>
                <a:lnTo>
                  <a:pt x="138468" y="4855222"/>
                </a:lnTo>
                <a:lnTo>
                  <a:pt x="147345" y="4916195"/>
                </a:lnTo>
                <a:lnTo>
                  <a:pt x="165100" y="5033022"/>
                </a:lnTo>
                <a:lnTo>
                  <a:pt x="175272" y="5090172"/>
                </a:lnTo>
                <a:lnTo>
                  <a:pt x="178349" y="5106695"/>
                </a:lnTo>
                <a:lnTo>
                  <a:pt x="216960" y="5106695"/>
                </a:lnTo>
                <a:lnTo>
                  <a:pt x="207022" y="5054600"/>
                </a:lnTo>
                <a:lnTo>
                  <a:pt x="198145" y="4998745"/>
                </a:lnTo>
                <a:lnTo>
                  <a:pt x="189268" y="4940300"/>
                </a:lnTo>
                <a:lnTo>
                  <a:pt x="181622" y="4881854"/>
                </a:lnTo>
                <a:lnTo>
                  <a:pt x="173977" y="4822177"/>
                </a:lnTo>
                <a:lnTo>
                  <a:pt x="165100" y="4759972"/>
                </a:lnTo>
                <a:lnTo>
                  <a:pt x="157518" y="4696472"/>
                </a:lnTo>
                <a:lnTo>
                  <a:pt x="149872" y="4632972"/>
                </a:lnTo>
                <a:lnTo>
                  <a:pt x="142227" y="4566945"/>
                </a:lnTo>
                <a:lnTo>
                  <a:pt x="135877" y="4499622"/>
                </a:lnTo>
                <a:lnTo>
                  <a:pt x="123177" y="4362450"/>
                </a:lnTo>
                <a:lnTo>
                  <a:pt x="110477" y="4220222"/>
                </a:lnTo>
                <a:lnTo>
                  <a:pt x="104127" y="4147845"/>
                </a:lnTo>
                <a:lnTo>
                  <a:pt x="94018" y="4000500"/>
                </a:lnTo>
                <a:lnTo>
                  <a:pt x="88900" y="3924300"/>
                </a:lnTo>
                <a:lnTo>
                  <a:pt x="85077" y="3848100"/>
                </a:lnTo>
                <a:lnTo>
                  <a:pt x="80022" y="3770604"/>
                </a:lnTo>
                <a:lnTo>
                  <a:pt x="76200" y="3693172"/>
                </a:lnTo>
                <a:lnTo>
                  <a:pt x="72377" y="3614445"/>
                </a:lnTo>
                <a:lnTo>
                  <a:pt x="64795" y="3455695"/>
                </a:lnTo>
                <a:lnTo>
                  <a:pt x="59677" y="3294354"/>
                </a:lnTo>
                <a:lnTo>
                  <a:pt x="54622" y="3131845"/>
                </a:lnTo>
                <a:lnTo>
                  <a:pt x="53327" y="3049295"/>
                </a:lnTo>
                <a:lnTo>
                  <a:pt x="52095" y="2966745"/>
                </a:lnTo>
                <a:lnTo>
                  <a:pt x="50800" y="2884195"/>
                </a:lnTo>
                <a:lnTo>
                  <a:pt x="49605" y="2804172"/>
                </a:lnTo>
                <a:lnTo>
                  <a:pt x="49568" y="2717800"/>
                </a:lnTo>
                <a:lnTo>
                  <a:pt x="48293" y="2636545"/>
                </a:lnTo>
                <a:lnTo>
                  <a:pt x="48292" y="2467622"/>
                </a:lnTo>
                <a:lnTo>
                  <a:pt x="49623" y="2382545"/>
                </a:lnTo>
                <a:lnTo>
                  <a:pt x="50859" y="2298700"/>
                </a:lnTo>
                <a:lnTo>
                  <a:pt x="52095" y="2219972"/>
                </a:lnTo>
                <a:lnTo>
                  <a:pt x="53426" y="2131072"/>
                </a:lnTo>
                <a:lnTo>
                  <a:pt x="54622" y="2054872"/>
                </a:lnTo>
                <a:lnTo>
                  <a:pt x="57425" y="1963445"/>
                </a:lnTo>
                <a:lnTo>
                  <a:pt x="59677" y="1891004"/>
                </a:lnTo>
                <a:lnTo>
                  <a:pt x="62268" y="1809750"/>
                </a:lnTo>
                <a:lnTo>
                  <a:pt x="64795" y="1728495"/>
                </a:lnTo>
                <a:lnTo>
                  <a:pt x="68618" y="1648472"/>
                </a:lnTo>
                <a:lnTo>
                  <a:pt x="72377" y="1568450"/>
                </a:lnTo>
                <a:lnTo>
                  <a:pt x="80837" y="1394472"/>
                </a:lnTo>
                <a:lnTo>
                  <a:pt x="83845" y="1333500"/>
                </a:lnTo>
                <a:lnTo>
                  <a:pt x="88900" y="1256004"/>
                </a:lnTo>
                <a:lnTo>
                  <a:pt x="95363" y="1159522"/>
                </a:lnTo>
                <a:lnTo>
                  <a:pt x="99072" y="1103604"/>
                </a:lnTo>
                <a:lnTo>
                  <a:pt x="104127" y="1029995"/>
                </a:lnTo>
                <a:lnTo>
                  <a:pt x="110477" y="956322"/>
                </a:lnTo>
                <a:lnTo>
                  <a:pt x="115595" y="883945"/>
                </a:lnTo>
                <a:lnTo>
                  <a:pt x="121945" y="811504"/>
                </a:lnTo>
                <a:lnTo>
                  <a:pt x="129527" y="741654"/>
                </a:lnTo>
                <a:lnTo>
                  <a:pt x="142227" y="604545"/>
                </a:lnTo>
                <a:lnTo>
                  <a:pt x="149872" y="537222"/>
                </a:lnTo>
                <a:lnTo>
                  <a:pt x="157518" y="471195"/>
                </a:lnTo>
                <a:lnTo>
                  <a:pt x="165100" y="407695"/>
                </a:lnTo>
                <a:lnTo>
                  <a:pt x="173977" y="344195"/>
                </a:lnTo>
                <a:lnTo>
                  <a:pt x="181622" y="281927"/>
                </a:lnTo>
                <a:lnTo>
                  <a:pt x="189268" y="222250"/>
                </a:lnTo>
                <a:lnTo>
                  <a:pt x="207022" y="105422"/>
                </a:lnTo>
                <a:lnTo>
                  <a:pt x="215900" y="49504"/>
                </a:lnTo>
                <a:lnTo>
                  <a:pt x="224140" y="0"/>
                </a:lnTo>
                <a:close/>
              </a:path>
              <a:path w="1059218" h="5106695">
                <a:moveTo>
                  <a:pt x="882359" y="0"/>
                </a:moveTo>
                <a:lnTo>
                  <a:pt x="843785" y="0"/>
                </a:lnTo>
                <a:lnTo>
                  <a:pt x="853427" y="52095"/>
                </a:lnTo>
                <a:lnTo>
                  <a:pt x="862368" y="106654"/>
                </a:lnTo>
                <a:lnTo>
                  <a:pt x="871245" y="165100"/>
                </a:lnTo>
                <a:lnTo>
                  <a:pt x="878827" y="223545"/>
                </a:lnTo>
                <a:lnTo>
                  <a:pt x="886472" y="283222"/>
                </a:lnTo>
                <a:lnTo>
                  <a:pt x="895350" y="345427"/>
                </a:lnTo>
                <a:lnTo>
                  <a:pt x="902995" y="408927"/>
                </a:lnTo>
                <a:lnTo>
                  <a:pt x="909345" y="472427"/>
                </a:lnTo>
                <a:lnTo>
                  <a:pt x="916927" y="538454"/>
                </a:lnTo>
                <a:lnTo>
                  <a:pt x="924572" y="605777"/>
                </a:lnTo>
                <a:lnTo>
                  <a:pt x="937272" y="742950"/>
                </a:lnTo>
                <a:lnTo>
                  <a:pt x="949972" y="885177"/>
                </a:lnTo>
                <a:lnTo>
                  <a:pt x="955027" y="957554"/>
                </a:lnTo>
                <a:lnTo>
                  <a:pt x="961377" y="1031227"/>
                </a:lnTo>
                <a:lnTo>
                  <a:pt x="966495" y="1106195"/>
                </a:lnTo>
                <a:lnTo>
                  <a:pt x="971550" y="1181100"/>
                </a:lnTo>
                <a:lnTo>
                  <a:pt x="975372" y="1257300"/>
                </a:lnTo>
                <a:lnTo>
                  <a:pt x="980427" y="1334795"/>
                </a:lnTo>
                <a:lnTo>
                  <a:pt x="984250" y="1412227"/>
                </a:lnTo>
                <a:lnTo>
                  <a:pt x="991895" y="1569745"/>
                </a:lnTo>
                <a:lnTo>
                  <a:pt x="994422" y="1649704"/>
                </a:lnTo>
                <a:lnTo>
                  <a:pt x="998245" y="1729727"/>
                </a:lnTo>
                <a:lnTo>
                  <a:pt x="1005827" y="1973554"/>
                </a:lnTo>
                <a:lnTo>
                  <a:pt x="1008418" y="2138654"/>
                </a:lnTo>
                <a:lnTo>
                  <a:pt x="1009650" y="2221204"/>
                </a:lnTo>
                <a:lnTo>
                  <a:pt x="1010866" y="2298700"/>
                </a:lnTo>
                <a:lnTo>
                  <a:pt x="1010905" y="2722854"/>
                </a:lnTo>
                <a:lnTo>
                  <a:pt x="1009630" y="2804172"/>
                </a:lnTo>
                <a:lnTo>
                  <a:pt x="1008337" y="2890545"/>
                </a:lnTo>
                <a:lnTo>
                  <a:pt x="1005827" y="3050527"/>
                </a:lnTo>
                <a:lnTo>
                  <a:pt x="1003023" y="3141954"/>
                </a:lnTo>
                <a:lnTo>
                  <a:pt x="995718" y="3376904"/>
                </a:lnTo>
                <a:lnTo>
                  <a:pt x="987393" y="3550945"/>
                </a:lnTo>
                <a:lnTo>
                  <a:pt x="976668" y="3771900"/>
                </a:lnTo>
                <a:lnTo>
                  <a:pt x="966495" y="3925595"/>
                </a:lnTo>
                <a:lnTo>
                  <a:pt x="961377" y="4001795"/>
                </a:lnTo>
                <a:lnTo>
                  <a:pt x="956322" y="4075404"/>
                </a:lnTo>
                <a:lnTo>
                  <a:pt x="949972" y="4149077"/>
                </a:lnTo>
                <a:lnTo>
                  <a:pt x="943622" y="4221454"/>
                </a:lnTo>
                <a:lnTo>
                  <a:pt x="938568" y="4293895"/>
                </a:lnTo>
                <a:lnTo>
                  <a:pt x="930922" y="4363745"/>
                </a:lnTo>
                <a:lnTo>
                  <a:pt x="924572" y="4433595"/>
                </a:lnTo>
                <a:lnTo>
                  <a:pt x="918222" y="4500854"/>
                </a:lnTo>
                <a:lnTo>
                  <a:pt x="910577" y="4568177"/>
                </a:lnTo>
                <a:lnTo>
                  <a:pt x="902995" y="4634204"/>
                </a:lnTo>
                <a:lnTo>
                  <a:pt x="895350" y="4697704"/>
                </a:lnTo>
                <a:lnTo>
                  <a:pt x="886472" y="4761204"/>
                </a:lnTo>
                <a:lnTo>
                  <a:pt x="878827" y="4823472"/>
                </a:lnTo>
                <a:lnTo>
                  <a:pt x="871245" y="4883150"/>
                </a:lnTo>
                <a:lnTo>
                  <a:pt x="862368" y="4941595"/>
                </a:lnTo>
                <a:lnTo>
                  <a:pt x="853427" y="4999977"/>
                </a:lnTo>
                <a:lnTo>
                  <a:pt x="844550" y="5055895"/>
                </a:lnTo>
                <a:lnTo>
                  <a:pt x="836093" y="5106695"/>
                </a:lnTo>
                <a:lnTo>
                  <a:pt x="873452" y="5106695"/>
                </a:lnTo>
                <a:lnTo>
                  <a:pt x="876300" y="5091404"/>
                </a:lnTo>
                <a:lnTo>
                  <a:pt x="886472" y="5035550"/>
                </a:lnTo>
                <a:lnTo>
                  <a:pt x="895350" y="4977104"/>
                </a:lnTo>
                <a:lnTo>
                  <a:pt x="905522" y="4917427"/>
                </a:lnTo>
                <a:lnTo>
                  <a:pt x="914400" y="4856454"/>
                </a:lnTo>
                <a:lnTo>
                  <a:pt x="923277" y="4792954"/>
                </a:lnTo>
                <a:lnTo>
                  <a:pt x="932218" y="4729454"/>
                </a:lnTo>
                <a:lnTo>
                  <a:pt x="941095" y="4664722"/>
                </a:lnTo>
                <a:lnTo>
                  <a:pt x="948677" y="4597400"/>
                </a:lnTo>
                <a:lnTo>
                  <a:pt x="956322" y="4530077"/>
                </a:lnTo>
                <a:lnTo>
                  <a:pt x="963968" y="4460227"/>
                </a:lnTo>
                <a:lnTo>
                  <a:pt x="971550" y="4390377"/>
                </a:lnTo>
                <a:lnTo>
                  <a:pt x="979195" y="4318000"/>
                </a:lnTo>
                <a:lnTo>
                  <a:pt x="985657" y="4244327"/>
                </a:lnTo>
                <a:lnTo>
                  <a:pt x="991895" y="4171950"/>
                </a:lnTo>
                <a:lnTo>
                  <a:pt x="999477" y="4098277"/>
                </a:lnTo>
                <a:lnTo>
                  <a:pt x="1004595" y="4022077"/>
                </a:lnTo>
                <a:lnTo>
                  <a:pt x="1010945" y="3945877"/>
                </a:lnTo>
                <a:lnTo>
                  <a:pt x="1021118" y="3789654"/>
                </a:lnTo>
                <a:lnTo>
                  <a:pt x="1024877" y="3710927"/>
                </a:lnTo>
                <a:lnTo>
                  <a:pt x="1029995" y="3632200"/>
                </a:lnTo>
                <a:lnTo>
                  <a:pt x="1035050" y="3550945"/>
                </a:lnTo>
                <a:lnTo>
                  <a:pt x="1038989" y="3468395"/>
                </a:lnTo>
                <a:lnTo>
                  <a:pt x="1042695" y="3388372"/>
                </a:lnTo>
                <a:lnTo>
                  <a:pt x="1045222" y="3307054"/>
                </a:lnTo>
                <a:lnTo>
                  <a:pt x="1053135" y="3049295"/>
                </a:lnTo>
                <a:lnTo>
                  <a:pt x="1055395" y="2974327"/>
                </a:lnTo>
                <a:lnTo>
                  <a:pt x="1056725" y="2884195"/>
                </a:lnTo>
                <a:lnTo>
                  <a:pt x="1059218" y="2722854"/>
                </a:lnTo>
                <a:lnTo>
                  <a:pt x="1059179" y="2298700"/>
                </a:lnTo>
                <a:lnTo>
                  <a:pt x="1056627" y="2133600"/>
                </a:lnTo>
                <a:lnTo>
                  <a:pt x="1054100" y="2049754"/>
                </a:lnTo>
                <a:lnTo>
                  <a:pt x="1052868" y="1965972"/>
                </a:lnTo>
                <a:lnTo>
                  <a:pt x="1050277" y="1883422"/>
                </a:lnTo>
                <a:lnTo>
                  <a:pt x="1045222" y="1718322"/>
                </a:lnTo>
                <a:lnTo>
                  <a:pt x="1033759" y="1474495"/>
                </a:lnTo>
                <a:lnTo>
                  <a:pt x="1029995" y="1395704"/>
                </a:lnTo>
                <a:lnTo>
                  <a:pt x="1024798" y="1315745"/>
                </a:lnTo>
                <a:lnTo>
                  <a:pt x="1019822" y="1238250"/>
                </a:lnTo>
                <a:lnTo>
                  <a:pt x="1016000" y="1160754"/>
                </a:lnTo>
                <a:lnTo>
                  <a:pt x="1009545" y="1083322"/>
                </a:lnTo>
                <a:lnTo>
                  <a:pt x="1003300" y="1009650"/>
                </a:lnTo>
                <a:lnTo>
                  <a:pt x="998245" y="934745"/>
                </a:lnTo>
                <a:lnTo>
                  <a:pt x="991781" y="859777"/>
                </a:lnTo>
                <a:lnTo>
                  <a:pt x="985545" y="788695"/>
                </a:lnTo>
                <a:lnTo>
                  <a:pt x="977900" y="716254"/>
                </a:lnTo>
                <a:lnTo>
                  <a:pt x="970318" y="646404"/>
                </a:lnTo>
                <a:lnTo>
                  <a:pt x="963968" y="577850"/>
                </a:lnTo>
                <a:lnTo>
                  <a:pt x="956322" y="509295"/>
                </a:lnTo>
                <a:lnTo>
                  <a:pt x="947445" y="443204"/>
                </a:lnTo>
                <a:lnTo>
                  <a:pt x="939800" y="377177"/>
                </a:lnTo>
                <a:lnTo>
                  <a:pt x="930922" y="313677"/>
                </a:lnTo>
                <a:lnTo>
                  <a:pt x="913168" y="189204"/>
                </a:lnTo>
                <a:lnTo>
                  <a:pt x="904227" y="130822"/>
                </a:lnTo>
                <a:lnTo>
                  <a:pt x="895350" y="72377"/>
                </a:lnTo>
                <a:lnTo>
                  <a:pt x="885177" y="15227"/>
                </a:lnTo>
                <a:lnTo>
                  <a:pt x="882359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4089400" y="0"/>
            <a:ext cx="962672" cy="5106695"/>
          </a:xfrm>
          <a:custGeom>
            <a:avLst/>
            <a:gdLst/>
            <a:ahLst/>
            <a:cxnLst/>
            <a:rect l="l" t="t" r="r" b="b"/>
            <a:pathLst>
              <a:path w="962672" h="5106695">
                <a:moveTo>
                  <a:pt x="212653" y="0"/>
                </a:moveTo>
                <a:lnTo>
                  <a:pt x="175868" y="0"/>
                </a:lnTo>
                <a:lnTo>
                  <a:pt x="167627" y="49504"/>
                </a:lnTo>
                <a:lnTo>
                  <a:pt x="158750" y="105422"/>
                </a:lnTo>
                <a:lnTo>
                  <a:pt x="140995" y="222250"/>
                </a:lnTo>
                <a:lnTo>
                  <a:pt x="133350" y="281927"/>
                </a:lnTo>
                <a:lnTo>
                  <a:pt x="125704" y="344195"/>
                </a:lnTo>
                <a:lnTo>
                  <a:pt x="116827" y="407695"/>
                </a:lnTo>
                <a:lnTo>
                  <a:pt x="109245" y="471195"/>
                </a:lnTo>
                <a:lnTo>
                  <a:pt x="101600" y="537222"/>
                </a:lnTo>
                <a:lnTo>
                  <a:pt x="93954" y="604545"/>
                </a:lnTo>
                <a:lnTo>
                  <a:pt x="81254" y="741654"/>
                </a:lnTo>
                <a:lnTo>
                  <a:pt x="73672" y="811504"/>
                </a:lnTo>
                <a:lnTo>
                  <a:pt x="67322" y="883945"/>
                </a:lnTo>
                <a:lnTo>
                  <a:pt x="62204" y="956322"/>
                </a:lnTo>
                <a:lnTo>
                  <a:pt x="55854" y="1029995"/>
                </a:lnTo>
                <a:lnTo>
                  <a:pt x="50800" y="1103604"/>
                </a:lnTo>
                <a:lnTo>
                  <a:pt x="44378" y="1200150"/>
                </a:lnTo>
                <a:lnTo>
                  <a:pt x="40542" y="1257300"/>
                </a:lnTo>
                <a:lnTo>
                  <a:pt x="35572" y="1333500"/>
                </a:lnTo>
                <a:lnTo>
                  <a:pt x="31690" y="1412227"/>
                </a:lnTo>
                <a:lnTo>
                  <a:pt x="24043" y="1569745"/>
                </a:lnTo>
                <a:lnTo>
                  <a:pt x="20286" y="1649704"/>
                </a:lnTo>
                <a:lnTo>
                  <a:pt x="16522" y="1728495"/>
                </a:lnTo>
                <a:lnTo>
                  <a:pt x="13631" y="1821154"/>
                </a:lnTo>
                <a:lnTo>
                  <a:pt x="11404" y="1891004"/>
                </a:lnTo>
                <a:lnTo>
                  <a:pt x="8839" y="1973554"/>
                </a:lnTo>
                <a:lnTo>
                  <a:pt x="6350" y="2054872"/>
                </a:lnTo>
                <a:lnTo>
                  <a:pt x="4941" y="2145004"/>
                </a:lnTo>
                <a:lnTo>
                  <a:pt x="3723" y="2226322"/>
                </a:lnTo>
                <a:lnTo>
                  <a:pt x="2452" y="2307577"/>
                </a:lnTo>
                <a:lnTo>
                  <a:pt x="1235" y="2390127"/>
                </a:lnTo>
                <a:lnTo>
                  <a:pt x="0" y="2468854"/>
                </a:lnTo>
                <a:lnTo>
                  <a:pt x="0" y="2635250"/>
                </a:lnTo>
                <a:lnTo>
                  <a:pt x="1255" y="2715272"/>
                </a:lnTo>
                <a:lnTo>
                  <a:pt x="1313" y="2802877"/>
                </a:lnTo>
                <a:lnTo>
                  <a:pt x="2546" y="2885427"/>
                </a:lnTo>
                <a:lnTo>
                  <a:pt x="3822" y="2966745"/>
                </a:lnTo>
                <a:lnTo>
                  <a:pt x="5073" y="3050527"/>
                </a:lnTo>
                <a:lnTo>
                  <a:pt x="6350" y="3131845"/>
                </a:lnTo>
                <a:lnTo>
                  <a:pt x="11404" y="3294354"/>
                </a:lnTo>
                <a:lnTo>
                  <a:pt x="16522" y="3455695"/>
                </a:lnTo>
                <a:lnTo>
                  <a:pt x="24104" y="3614445"/>
                </a:lnTo>
                <a:lnTo>
                  <a:pt x="27927" y="3693172"/>
                </a:lnTo>
                <a:lnTo>
                  <a:pt x="31750" y="3770604"/>
                </a:lnTo>
                <a:lnTo>
                  <a:pt x="36804" y="3848100"/>
                </a:lnTo>
                <a:lnTo>
                  <a:pt x="40627" y="3924300"/>
                </a:lnTo>
                <a:lnTo>
                  <a:pt x="45834" y="4001795"/>
                </a:lnTo>
                <a:lnTo>
                  <a:pt x="55854" y="4147845"/>
                </a:lnTo>
                <a:lnTo>
                  <a:pt x="62314" y="4221454"/>
                </a:lnTo>
                <a:lnTo>
                  <a:pt x="75024" y="4363745"/>
                </a:lnTo>
                <a:lnTo>
                  <a:pt x="87720" y="4500854"/>
                </a:lnTo>
                <a:lnTo>
                  <a:pt x="93954" y="4566945"/>
                </a:lnTo>
                <a:lnTo>
                  <a:pt x="101600" y="4632972"/>
                </a:lnTo>
                <a:lnTo>
                  <a:pt x="109245" y="4696472"/>
                </a:lnTo>
                <a:lnTo>
                  <a:pt x="116827" y="4759972"/>
                </a:lnTo>
                <a:lnTo>
                  <a:pt x="125704" y="4822177"/>
                </a:lnTo>
                <a:lnTo>
                  <a:pt x="133350" y="4881854"/>
                </a:lnTo>
                <a:lnTo>
                  <a:pt x="140995" y="4940300"/>
                </a:lnTo>
                <a:lnTo>
                  <a:pt x="149872" y="4998745"/>
                </a:lnTo>
                <a:lnTo>
                  <a:pt x="158750" y="5054600"/>
                </a:lnTo>
                <a:lnTo>
                  <a:pt x="168687" y="5106695"/>
                </a:lnTo>
                <a:lnTo>
                  <a:pt x="204417" y="5106695"/>
                </a:lnTo>
                <a:lnTo>
                  <a:pt x="199377" y="5072354"/>
                </a:lnTo>
                <a:lnTo>
                  <a:pt x="190500" y="5017795"/>
                </a:lnTo>
                <a:lnTo>
                  <a:pt x="182854" y="4963172"/>
                </a:lnTo>
                <a:lnTo>
                  <a:pt x="175272" y="4907254"/>
                </a:lnTo>
                <a:lnTo>
                  <a:pt x="167627" y="4848872"/>
                </a:lnTo>
                <a:lnTo>
                  <a:pt x="160045" y="4789195"/>
                </a:lnTo>
                <a:lnTo>
                  <a:pt x="152400" y="4728222"/>
                </a:lnTo>
                <a:lnTo>
                  <a:pt x="146050" y="4665954"/>
                </a:lnTo>
                <a:lnTo>
                  <a:pt x="139700" y="4602454"/>
                </a:lnTo>
                <a:lnTo>
                  <a:pt x="132054" y="4537722"/>
                </a:lnTo>
                <a:lnTo>
                  <a:pt x="127000" y="4471695"/>
                </a:lnTo>
                <a:lnTo>
                  <a:pt x="114300" y="4337050"/>
                </a:lnTo>
                <a:lnTo>
                  <a:pt x="104127" y="4196054"/>
                </a:lnTo>
                <a:lnTo>
                  <a:pt x="99072" y="4124972"/>
                </a:lnTo>
                <a:lnTo>
                  <a:pt x="93954" y="4052595"/>
                </a:lnTo>
                <a:lnTo>
                  <a:pt x="83845" y="3905250"/>
                </a:lnTo>
                <a:lnTo>
                  <a:pt x="80022" y="3829050"/>
                </a:lnTo>
                <a:lnTo>
                  <a:pt x="76200" y="3754145"/>
                </a:lnTo>
                <a:lnTo>
                  <a:pt x="72377" y="3676650"/>
                </a:lnTo>
                <a:lnTo>
                  <a:pt x="69850" y="3599154"/>
                </a:lnTo>
                <a:lnTo>
                  <a:pt x="66027" y="3521722"/>
                </a:lnTo>
                <a:lnTo>
                  <a:pt x="63500" y="3442995"/>
                </a:lnTo>
                <a:lnTo>
                  <a:pt x="59677" y="3362972"/>
                </a:lnTo>
                <a:lnTo>
                  <a:pt x="58445" y="3284245"/>
                </a:lnTo>
                <a:lnTo>
                  <a:pt x="55854" y="3204222"/>
                </a:lnTo>
                <a:lnTo>
                  <a:pt x="53327" y="3122904"/>
                </a:lnTo>
                <a:lnTo>
                  <a:pt x="52095" y="3042945"/>
                </a:lnTo>
                <a:lnTo>
                  <a:pt x="49604" y="2885427"/>
                </a:lnTo>
                <a:lnTo>
                  <a:pt x="49504" y="2797822"/>
                </a:lnTo>
                <a:lnTo>
                  <a:pt x="48348" y="2720327"/>
                </a:lnTo>
                <a:lnTo>
                  <a:pt x="48292" y="2468854"/>
                </a:lnTo>
                <a:lnTo>
                  <a:pt x="49485" y="2390127"/>
                </a:lnTo>
                <a:lnTo>
                  <a:pt x="49565" y="2302522"/>
                </a:lnTo>
                <a:lnTo>
                  <a:pt x="52172" y="2137422"/>
                </a:lnTo>
                <a:lnTo>
                  <a:pt x="53327" y="2061222"/>
                </a:lnTo>
                <a:lnTo>
                  <a:pt x="60972" y="1819922"/>
                </a:lnTo>
                <a:lnTo>
                  <a:pt x="63901" y="1728495"/>
                </a:lnTo>
                <a:lnTo>
                  <a:pt x="66027" y="1661172"/>
                </a:lnTo>
                <a:lnTo>
                  <a:pt x="69850" y="1582445"/>
                </a:lnTo>
                <a:lnTo>
                  <a:pt x="72377" y="1504950"/>
                </a:lnTo>
                <a:lnTo>
                  <a:pt x="80022" y="1350022"/>
                </a:lnTo>
                <a:lnTo>
                  <a:pt x="85077" y="1273822"/>
                </a:lnTo>
                <a:lnTo>
                  <a:pt x="88900" y="1198854"/>
                </a:lnTo>
                <a:lnTo>
                  <a:pt x="93954" y="1125245"/>
                </a:lnTo>
                <a:lnTo>
                  <a:pt x="104127" y="979195"/>
                </a:lnTo>
                <a:lnTo>
                  <a:pt x="109245" y="908050"/>
                </a:lnTo>
                <a:lnTo>
                  <a:pt x="115595" y="836904"/>
                </a:lnTo>
                <a:lnTo>
                  <a:pt x="120650" y="767054"/>
                </a:lnTo>
                <a:lnTo>
                  <a:pt x="133350" y="632472"/>
                </a:lnTo>
                <a:lnTo>
                  <a:pt x="139700" y="566445"/>
                </a:lnTo>
                <a:lnTo>
                  <a:pt x="147345" y="501650"/>
                </a:lnTo>
                <a:lnTo>
                  <a:pt x="153695" y="438150"/>
                </a:lnTo>
                <a:lnTo>
                  <a:pt x="161277" y="375945"/>
                </a:lnTo>
                <a:lnTo>
                  <a:pt x="167627" y="314972"/>
                </a:lnTo>
                <a:lnTo>
                  <a:pt x="175272" y="256527"/>
                </a:lnTo>
                <a:lnTo>
                  <a:pt x="182854" y="198145"/>
                </a:lnTo>
                <a:lnTo>
                  <a:pt x="191795" y="140995"/>
                </a:lnTo>
                <a:lnTo>
                  <a:pt x="199377" y="86372"/>
                </a:lnTo>
                <a:lnTo>
                  <a:pt x="207022" y="33045"/>
                </a:lnTo>
                <a:lnTo>
                  <a:pt x="212653" y="0"/>
                </a:lnTo>
                <a:close/>
              </a:path>
              <a:path w="962672" h="5106695">
                <a:moveTo>
                  <a:pt x="795513" y="0"/>
                </a:moveTo>
                <a:lnTo>
                  <a:pt x="759595" y="0"/>
                </a:lnTo>
                <a:lnTo>
                  <a:pt x="764527" y="33045"/>
                </a:lnTo>
                <a:lnTo>
                  <a:pt x="773404" y="87604"/>
                </a:lnTo>
                <a:lnTo>
                  <a:pt x="781050" y="142227"/>
                </a:lnTo>
                <a:lnTo>
                  <a:pt x="788695" y="198145"/>
                </a:lnTo>
                <a:lnTo>
                  <a:pt x="796277" y="256527"/>
                </a:lnTo>
                <a:lnTo>
                  <a:pt x="803922" y="316204"/>
                </a:lnTo>
                <a:lnTo>
                  <a:pt x="811504" y="377177"/>
                </a:lnTo>
                <a:lnTo>
                  <a:pt x="817854" y="439445"/>
                </a:lnTo>
                <a:lnTo>
                  <a:pt x="824204" y="502945"/>
                </a:lnTo>
                <a:lnTo>
                  <a:pt x="830554" y="567677"/>
                </a:lnTo>
                <a:lnTo>
                  <a:pt x="836904" y="633704"/>
                </a:lnTo>
                <a:lnTo>
                  <a:pt x="849604" y="768350"/>
                </a:lnTo>
                <a:lnTo>
                  <a:pt x="854722" y="838200"/>
                </a:lnTo>
                <a:lnTo>
                  <a:pt x="859777" y="909345"/>
                </a:lnTo>
                <a:lnTo>
                  <a:pt x="864895" y="980427"/>
                </a:lnTo>
                <a:lnTo>
                  <a:pt x="869950" y="1052804"/>
                </a:lnTo>
                <a:lnTo>
                  <a:pt x="875004" y="1126477"/>
                </a:lnTo>
                <a:lnTo>
                  <a:pt x="878827" y="1200150"/>
                </a:lnTo>
                <a:lnTo>
                  <a:pt x="882650" y="1276350"/>
                </a:lnTo>
                <a:lnTo>
                  <a:pt x="887704" y="1351254"/>
                </a:lnTo>
                <a:lnTo>
                  <a:pt x="890295" y="1428750"/>
                </a:lnTo>
                <a:lnTo>
                  <a:pt x="894054" y="1506245"/>
                </a:lnTo>
                <a:lnTo>
                  <a:pt x="897877" y="1583677"/>
                </a:lnTo>
                <a:lnTo>
                  <a:pt x="905522" y="1821154"/>
                </a:lnTo>
                <a:lnTo>
                  <a:pt x="908050" y="1902472"/>
                </a:lnTo>
                <a:lnTo>
                  <a:pt x="909345" y="1982495"/>
                </a:lnTo>
                <a:lnTo>
                  <a:pt x="911872" y="2063750"/>
                </a:lnTo>
                <a:lnTo>
                  <a:pt x="913104" y="2145004"/>
                </a:lnTo>
                <a:lnTo>
                  <a:pt x="914298" y="2219972"/>
                </a:lnTo>
                <a:lnTo>
                  <a:pt x="914400" y="2307577"/>
                </a:lnTo>
                <a:lnTo>
                  <a:pt x="915635" y="2386304"/>
                </a:lnTo>
                <a:lnTo>
                  <a:pt x="915695" y="2635250"/>
                </a:lnTo>
                <a:lnTo>
                  <a:pt x="914400" y="2717800"/>
                </a:lnTo>
                <a:lnTo>
                  <a:pt x="914282" y="2802877"/>
                </a:lnTo>
                <a:lnTo>
                  <a:pt x="911872" y="2881604"/>
                </a:lnTo>
                <a:lnTo>
                  <a:pt x="911753" y="2966745"/>
                </a:lnTo>
                <a:lnTo>
                  <a:pt x="909345" y="3044177"/>
                </a:lnTo>
                <a:lnTo>
                  <a:pt x="908050" y="3124200"/>
                </a:lnTo>
                <a:lnTo>
                  <a:pt x="905522" y="3205454"/>
                </a:lnTo>
                <a:lnTo>
                  <a:pt x="902995" y="3285477"/>
                </a:lnTo>
                <a:lnTo>
                  <a:pt x="897877" y="3444227"/>
                </a:lnTo>
                <a:lnTo>
                  <a:pt x="890295" y="3600450"/>
                </a:lnTo>
                <a:lnTo>
                  <a:pt x="887704" y="3677945"/>
                </a:lnTo>
                <a:lnTo>
                  <a:pt x="882650" y="3755377"/>
                </a:lnTo>
                <a:lnTo>
                  <a:pt x="878827" y="3831577"/>
                </a:lnTo>
                <a:lnTo>
                  <a:pt x="873772" y="3906545"/>
                </a:lnTo>
                <a:lnTo>
                  <a:pt x="869950" y="3980154"/>
                </a:lnTo>
                <a:lnTo>
                  <a:pt x="864895" y="4053827"/>
                </a:lnTo>
                <a:lnTo>
                  <a:pt x="854722" y="4197350"/>
                </a:lnTo>
                <a:lnTo>
                  <a:pt x="848372" y="4268495"/>
                </a:lnTo>
                <a:lnTo>
                  <a:pt x="842022" y="4338345"/>
                </a:lnTo>
                <a:lnTo>
                  <a:pt x="836904" y="4405604"/>
                </a:lnTo>
                <a:lnTo>
                  <a:pt x="830554" y="4472927"/>
                </a:lnTo>
                <a:lnTo>
                  <a:pt x="824204" y="4538954"/>
                </a:lnTo>
                <a:lnTo>
                  <a:pt x="816622" y="4603750"/>
                </a:lnTo>
                <a:lnTo>
                  <a:pt x="810272" y="4667250"/>
                </a:lnTo>
                <a:lnTo>
                  <a:pt x="802627" y="4729454"/>
                </a:lnTo>
                <a:lnTo>
                  <a:pt x="796277" y="4790427"/>
                </a:lnTo>
                <a:lnTo>
                  <a:pt x="788695" y="4850104"/>
                </a:lnTo>
                <a:lnTo>
                  <a:pt x="781050" y="4907254"/>
                </a:lnTo>
                <a:lnTo>
                  <a:pt x="772172" y="4964404"/>
                </a:lnTo>
                <a:lnTo>
                  <a:pt x="764527" y="5019027"/>
                </a:lnTo>
                <a:lnTo>
                  <a:pt x="755650" y="5072354"/>
                </a:lnTo>
                <a:lnTo>
                  <a:pt x="750610" y="5106695"/>
                </a:lnTo>
                <a:lnTo>
                  <a:pt x="787820" y="5106695"/>
                </a:lnTo>
                <a:lnTo>
                  <a:pt x="796277" y="5055895"/>
                </a:lnTo>
                <a:lnTo>
                  <a:pt x="805154" y="4999977"/>
                </a:lnTo>
                <a:lnTo>
                  <a:pt x="814095" y="4941595"/>
                </a:lnTo>
                <a:lnTo>
                  <a:pt x="822972" y="4883150"/>
                </a:lnTo>
                <a:lnTo>
                  <a:pt x="830554" y="4823472"/>
                </a:lnTo>
                <a:lnTo>
                  <a:pt x="838200" y="4761204"/>
                </a:lnTo>
                <a:lnTo>
                  <a:pt x="847077" y="4697704"/>
                </a:lnTo>
                <a:lnTo>
                  <a:pt x="854722" y="4634204"/>
                </a:lnTo>
                <a:lnTo>
                  <a:pt x="862304" y="4568177"/>
                </a:lnTo>
                <a:lnTo>
                  <a:pt x="869950" y="4500854"/>
                </a:lnTo>
                <a:lnTo>
                  <a:pt x="876300" y="4433595"/>
                </a:lnTo>
                <a:lnTo>
                  <a:pt x="882650" y="4363745"/>
                </a:lnTo>
                <a:lnTo>
                  <a:pt x="890295" y="4293895"/>
                </a:lnTo>
                <a:lnTo>
                  <a:pt x="895350" y="4221454"/>
                </a:lnTo>
                <a:lnTo>
                  <a:pt x="901806" y="4147845"/>
                </a:lnTo>
                <a:lnTo>
                  <a:pt x="908050" y="4075404"/>
                </a:lnTo>
                <a:lnTo>
                  <a:pt x="913191" y="4000500"/>
                </a:lnTo>
                <a:lnTo>
                  <a:pt x="918308" y="3924300"/>
                </a:lnTo>
                <a:lnTo>
                  <a:pt x="928395" y="3771900"/>
                </a:lnTo>
                <a:lnTo>
                  <a:pt x="939800" y="3536950"/>
                </a:lnTo>
                <a:lnTo>
                  <a:pt x="947445" y="3376904"/>
                </a:lnTo>
                <a:lnTo>
                  <a:pt x="955338" y="3122904"/>
                </a:lnTo>
                <a:lnTo>
                  <a:pt x="957554" y="3050527"/>
                </a:lnTo>
                <a:lnTo>
                  <a:pt x="960240" y="2879077"/>
                </a:lnTo>
                <a:lnTo>
                  <a:pt x="961456" y="2797822"/>
                </a:lnTo>
                <a:lnTo>
                  <a:pt x="962672" y="2720327"/>
                </a:lnTo>
                <a:lnTo>
                  <a:pt x="962653" y="2302522"/>
                </a:lnTo>
                <a:lnTo>
                  <a:pt x="961358" y="2219972"/>
                </a:lnTo>
                <a:lnTo>
                  <a:pt x="960126" y="2137422"/>
                </a:lnTo>
                <a:lnTo>
                  <a:pt x="957554" y="1973554"/>
                </a:lnTo>
                <a:lnTo>
                  <a:pt x="949972" y="1729727"/>
                </a:lnTo>
                <a:lnTo>
                  <a:pt x="946150" y="1649704"/>
                </a:lnTo>
                <a:lnTo>
                  <a:pt x="943622" y="1569745"/>
                </a:lnTo>
                <a:lnTo>
                  <a:pt x="935916" y="1410995"/>
                </a:lnTo>
                <a:lnTo>
                  <a:pt x="932154" y="1334795"/>
                </a:lnTo>
                <a:lnTo>
                  <a:pt x="927100" y="1257300"/>
                </a:lnTo>
                <a:lnTo>
                  <a:pt x="923277" y="1181100"/>
                </a:lnTo>
                <a:lnTo>
                  <a:pt x="918222" y="1106195"/>
                </a:lnTo>
                <a:lnTo>
                  <a:pt x="913104" y="1031227"/>
                </a:lnTo>
                <a:lnTo>
                  <a:pt x="906754" y="957554"/>
                </a:lnTo>
                <a:lnTo>
                  <a:pt x="901700" y="885177"/>
                </a:lnTo>
                <a:lnTo>
                  <a:pt x="888880" y="741654"/>
                </a:lnTo>
                <a:lnTo>
                  <a:pt x="876300" y="605777"/>
                </a:lnTo>
                <a:lnTo>
                  <a:pt x="868654" y="538454"/>
                </a:lnTo>
                <a:lnTo>
                  <a:pt x="861072" y="472427"/>
                </a:lnTo>
                <a:lnTo>
                  <a:pt x="854722" y="408927"/>
                </a:lnTo>
                <a:lnTo>
                  <a:pt x="847077" y="345427"/>
                </a:lnTo>
                <a:lnTo>
                  <a:pt x="838200" y="283222"/>
                </a:lnTo>
                <a:lnTo>
                  <a:pt x="830554" y="223545"/>
                </a:lnTo>
                <a:lnTo>
                  <a:pt x="822972" y="165100"/>
                </a:lnTo>
                <a:lnTo>
                  <a:pt x="814095" y="106654"/>
                </a:lnTo>
                <a:lnTo>
                  <a:pt x="805154" y="52095"/>
                </a:lnTo>
                <a:lnTo>
                  <a:pt x="795513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4137672" y="1295"/>
            <a:ext cx="867422" cy="5105400"/>
          </a:xfrm>
          <a:custGeom>
            <a:avLst/>
            <a:gdLst/>
            <a:ahLst/>
            <a:cxnLst/>
            <a:rect l="l" t="t" r="r" b="b"/>
            <a:pathLst>
              <a:path w="867422" h="5105400">
                <a:moveTo>
                  <a:pt x="201023" y="0"/>
                </a:moveTo>
                <a:lnTo>
                  <a:pt x="164381" y="0"/>
                </a:lnTo>
                <a:lnTo>
                  <a:pt x="158750" y="38100"/>
                </a:lnTo>
                <a:lnTo>
                  <a:pt x="151104" y="88900"/>
                </a:lnTo>
                <a:lnTo>
                  <a:pt x="143522" y="139700"/>
                </a:lnTo>
                <a:lnTo>
                  <a:pt x="134581" y="203200"/>
                </a:lnTo>
                <a:lnTo>
                  <a:pt x="127000" y="266700"/>
                </a:lnTo>
                <a:lnTo>
                  <a:pt x="119354" y="317500"/>
                </a:lnTo>
                <a:lnTo>
                  <a:pt x="113004" y="381000"/>
                </a:lnTo>
                <a:lnTo>
                  <a:pt x="105422" y="444500"/>
                </a:lnTo>
                <a:lnTo>
                  <a:pt x="99072" y="508000"/>
                </a:lnTo>
                <a:lnTo>
                  <a:pt x="91427" y="571500"/>
                </a:lnTo>
                <a:lnTo>
                  <a:pt x="85077" y="635000"/>
                </a:lnTo>
                <a:lnTo>
                  <a:pt x="72377" y="774700"/>
                </a:lnTo>
                <a:lnTo>
                  <a:pt x="67322" y="838200"/>
                </a:lnTo>
                <a:lnTo>
                  <a:pt x="60972" y="914400"/>
                </a:lnTo>
                <a:lnTo>
                  <a:pt x="55854" y="977900"/>
                </a:lnTo>
                <a:lnTo>
                  <a:pt x="50800" y="1054100"/>
                </a:lnTo>
                <a:lnTo>
                  <a:pt x="45681" y="1130300"/>
                </a:lnTo>
                <a:lnTo>
                  <a:pt x="40627" y="1206500"/>
                </a:lnTo>
                <a:lnTo>
                  <a:pt x="36804" y="1282700"/>
                </a:lnTo>
                <a:lnTo>
                  <a:pt x="31750" y="1358900"/>
                </a:lnTo>
                <a:lnTo>
                  <a:pt x="24104" y="1511300"/>
                </a:lnTo>
                <a:lnTo>
                  <a:pt x="21577" y="1587500"/>
                </a:lnTo>
                <a:lnTo>
                  <a:pt x="17754" y="1663700"/>
                </a:lnTo>
                <a:lnTo>
                  <a:pt x="15227" y="1739900"/>
                </a:lnTo>
                <a:lnTo>
                  <a:pt x="12700" y="1828800"/>
                </a:lnTo>
                <a:lnTo>
                  <a:pt x="5054" y="2070100"/>
                </a:lnTo>
                <a:lnTo>
                  <a:pt x="3822" y="2146300"/>
                </a:lnTo>
                <a:lnTo>
                  <a:pt x="1231" y="2311400"/>
                </a:lnTo>
                <a:lnTo>
                  <a:pt x="1231" y="2387600"/>
                </a:lnTo>
                <a:lnTo>
                  <a:pt x="0" y="2476500"/>
                </a:lnTo>
                <a:lnTo>
                  <a:pt x="0" y="2717800"/>
                </a:lnTo>
                <a:lnTo>
                  <a:pt x="1231" y="2806700"/>
                </a:lnTo>
                <a:lnTo>
                  <a:pt x="1231" y="2882900"/>
                </a:lnTo>
                <a:lnTo>
                  <a:pt x="3822" y="3048000"/>
                </a:lnTo>
                <a:lnTo>
                  <a:pt x="5054" y="3124200"/>
                </a:lnTo>
                <a:lnTo>
                  <a:pt x="7581" y="3213100"/>
                </a:lnTo>
                <a:lnTo>
                  <a:pt x="10172" y="3289300"/>
                </a:lnTo>
                <a:lnTo>
                  <a:pt x="11404" y="3365500"/>
                </a:lnTo>
                <a:lnTo>
                  <a:pt x="15227" y="3441700"/>
                </a:lnTo>
                <a:lnTo>
                  <a:pt x="17754" y="3530600"/>
                </a:lnTo>
                <a:lnTo>
                  <a:pt x="21577" y="3606800"/>
                </a:lnTo>
                <a:lnTo>
                  <a:pt x="24104" y="3683000"/>
                </a:lnTo>
                <a:lnTo>
                  <a:pt x="35572" y="3911600"/>
                </a:lnTo>
                <a:lnTo>
                  <a:pt x="45681" y="4051300"/>
                </a:lnTo>
                <a:lnTo>
                  <a:pt x="50800" y="4127500"/>
                </a:lnTo>
                <a:lnTo>
                  <a:pt x="55854" y="4203700"/>
                </a:lnTo>
                <a:lnTo>
                  <a:pt x="60972" y="4267200"/>
                </a:lnTo>
                <a:lnTo>
                  <a:pt x="66027" y="4343400"/>
                </a:lnTo>
                <a:lnTo>
                  <a:pt x="78727" y="4470400"/>
                </a:lnTo>
                <a:lnTo>
                  <a:pt x="83781" y="4546600"/>
                </a:lnTo>
                <a:lnTo>
                  <a:pt x="91427" y="4610100"/>
                </a:lnTo>
                <a:lnTo>
                  <a:pt x="104127" y="4737100"/>
                </a:lnTo>
                <a:lnTo>
                  <a:pt x="111772" y="4787900"/>
                </a:lnTo>
                <a:lnTo>
                  <a:pt x="119354" y="4851400"/>
                </a:lnTo>
                <a:lnTo>
                  <a:pt x="127000" y="4914900"/>
                </a:lnTo>
                <a:lnTo>
                  <a:pt x="134581" y="4965700"/>
                </a:lnTo>
                <a:lnTo>
                  <a:pt x="142227" y="5016500"/>
                </a:lnTo>
                <a:lnTo>
                  <a:pt x="151104" y="5080000"/>
                </a:lnTo>
                <a:lnTo>
                  <a:pt x="156144" y="5105400"/>
                </a:lnTo>
                <a:lnTo>
                  <a:pt x="192346" y="5105400"/>
                </a:lnTo>
                <a:lnTo>
                  <a:pt x="189204" y="5092700"/>
                </a:lnTo>
                <a:lnTo>
                  <a:pt x="181622" y="5041900"/>
                </a:lnTo>
                <a:lnTo>
                  <a:pt x="173977" y="4991100"/>
                </a:lnTo>
                <a:lnTo>
                  <a:pt x="167627" y="4927600"/>
                </a:lnTo>
                <a:lnTo>
                  <a:pt x="161277" y="4876800"/>
                </a:lnTo>
                <a:lnTo>
                  <a:pt x="153631" y="4826000"/>
                </a:lnTo>
                <a:lnTo>
                  <a:pt x="128231" y="4572000"/>
                </a:lnTo>
                <a:lnTo>
                  <a:pt x="118122" y="4445000"/>
                </a:lnTo>
                <a:lnTo>
                  <a:pt x="111772" y="4381500"/>
                </a:lnTo>
                <a:lnTo>
                  <a:pt x="106654" y="4318000"/>
                </a:lnTo>
                <a:lnTo>
                  <a:pt x="101600" y="4241800"/>
                </a:lnTo>
                <a:lnTo>
                  <a:pt x="96481" y="4178300"/>
                </a:lnTo>
                <a:lnTo>
                  <a:pt x="88900" y="4038600"/>
                </a:lnTo>
                <a:lnTo>
                  <a:pt x="83781" y="3962400"/>
                </a:lnTo>
                <a:lnTo>
                  <a:pt x="80022" y="3886200"/>
                </a:lnTo>
                <a:lnTo>
                  <a:pt x="76200" y="3810000"/>
                </a:lnTo>
                <a:lnTo>
                  <a:pt x="72377" y="3746500"/>
                </a:lnTo>
                <a:lnTo>
                  <a:pt x="67322" y="3594100"/>
                </a:lnTo>
                <a:lnTo>
                  <a:pt x="63500" y="3517900"/>
                </a:lnTo>
                <a:lnTo>
                  <a:pt x="58381" y="3352800"/>
                </a:lnTo>
                <a:lnTo>
                  <a:pt x="57150" y="3276600"/>
                </a:lnTo>
                <a:lnTo>
                  <a:pt x="54622" y="3200400"/>
                </a:lnTo>
                <a:lnTo>
                  <a:pt x="52031" y="3035300"/>
                </a:lnTo>
                <a:lnTo>
                  <a:pt x="50800" y="2959100"/>
                </a:lnTo>
                <a:lnTo>
                  <a:pt x="49504" y="2882900"/>
                </a:lnTo>
                <a:lnTo>
                  <a:pt x="49504" y="2794000"/>
                </a:lnTo>
                <a:lnTo>
                  <a:pt x="48272" y="2717800"/>
                </a:lnTo>
                <a:lnTo>
                  <a:pt x="48272" y="2476500"/>
                </a:lnTo>
                <a:lnTo>
                  <a:pt x="49504" y="2400300"/>
                </a:lnTo>
                <a:lnTo>
                  <a:pt x="49504" y="2311400"/>
                </a:lnTo>
                <a:lnTo>
                  <a:pt x="50800" y="2235200"/>
                </a:lnTo>
                <a:lnTo>
                  <a:pt x="52031" y="2159000"/>
                </a:lnTo>
                <a:lnTo>
                  <a:pt x="53327" y="2070100"/>
                </a:lnTo>
                <a:lnTo>
                  <a:pt x="55854" y="1993900"/>
                </a:lnTo>
                <a:lnTo>
                  <a:pt x="57150" y="1917700"/>
                </a:lnTo>
                <a:lnTo>
                  <a:pt x="64731" y="1676400"/>
                </a:lnTo>
                <a:lnTo>
                  <a:pt x="69850" y="1524000"/>
                </a:lnTo>
                <a:lnTo>
                  <a:pt x="73672" y="1447800"/>
                </a:lnTo>
                <a:lnTo>
                  <a:pt x="77431" y="1371600"/>
                </a:lnTo>
                <a:lnTo>
                  <a:pt x="81254" y="1295400"/>
                </a:lnTo>
                <a:lnTo>
                  <a:pt x="88900" y="1155700"/>
                </a:lnTo>
                <a:lnTo>
                  <a:pt x="93954" y="1079500"/>
                </a:lnTo>
                <a:lnTo>
                  <a:pt x="97777" y="1003300"/>
                </a:lnTo>
                <a:lnTo>
                  <a:pt x="102831" y="939800"/>
                </a:lnTo>
                <a:lnTo>
                  <a:pt x="107950" y="863600"/>
                </a:lnTo>
                <a:lnTo>
                  <a:pt x="113004" y="800100"/>
                </a:lnTo>
                <a:lnTo>
                  <a:pt x="118122" y="736600"/>
                </a:lnTo>
                <a:lnTo>
                  <a:pt x="124472" y="660400"/>
                </a:lnTo>
                <a:lnTo>
                  <a:pt x="129527" y="596900"/>
                </a:lnTo>
                <a:lnTo>
                  <a:pt x="148577" y="406400"/>
                </a:lnTo>
                <a:lnTo>
                  <a:pt x="154927" y="355600"/>
                </a:lnTo>
                <a:lnTo>
                  <a:pt x="161277" y="292100"/>
                </a:lnTo>
                <a:lnTo>
                  <a:pt x="168922" y="241300"/>
                </a:lnTo>
                <a:lnTo>
                  <a:pt x="175272" y="177800"/>
                </a:lnTo>
                <a:lnTo>
                  <a:pt x="182854" y="127000"/>
                </a:lnTo>
                <a:lnTo>
                  <a:pt x="190500" y="76200"/>
                </a:lnTo>
                <a:lnTo>
                  <a:pt x="198081" y="25400"/>
                </a:lnTo>
                <a:lnTo>
                  <a:pt x="201023" y="0"/>
                </a:lnTo>
                <a:close/>
              </a:path>
              <a:path w="867422" h="5105400">
                <a:moveTo>
                  <a:pt x="711322" y="0"/>
                </a:moveTo>
                <a:lnTo>
                  <a:pt x="675236" y="0"/>
                </a:lnTo>
                <a:lnTo>
                  <a:pt x="678154" y="25400"/>
                </a:lnTo>
                <a:lnTo>
                  <a:pt x="685800" y="76200"/>
                </a:lnTo>
                <a:lnTo>
                  <a:pt x="693381" y="127000"/>
                </a:lnTo>
                <a:lnTo>
                  <a:pt x="699731" y="177800"/>
                </a:lnTo>
                <a:lnTo>
                  <a:pt x="706081" y="241300"/>
                </a:lnTo>
                <a:lnTo>
                  <a:pt x="713727" y="292100"/>
                </a:lnTo>
                <a:lnTo>
                  <a:pt x="726427" y="419100"/>
                </a:lnTo>
                <a:lnTo>
                  <a:pt x="732777" y="469900"/>
                </a:lnTo>
                <a:lnTo>
                  <a:pt x="739127" y="533400"/>
                </a:lnTo>
                <a:lnTo>
                  <a:pt x="744181" y="596900"/>
                </a:lnTo>
                <a:lnTo>
                  <a:pt x="749300" y="660400"/>
                </a:lnTo>
                <a:lnTo>
                  <a:pt x="755650" y="736600"/>
                </a:lnTo>
                <a:lnTo>
                  <a:pt x="760704" y="800100"/>
                </a:lnTo>
                <a:lnTo>
                  <a:pt x="765822" y="863600"/>
                </a:lnTo>
                <a:lnTo>
                  <a:pt x="769581" y="939800"/>
                </a:lnTo>
                <a:lnTo>
                  <a:pt x="774700" y="1003300"/>
                </a:lnTo>
                <a:lnTo>
                  <a:pt x="778522" y="1079500"/>
                </a:lnTo>
                <a:lnTo>
                  <a:pt x="783577" y="1155700"/>
                </a:lnTo>
                <a:lnTo>
                  <a:pt x="791222" y="1295400"/>
                </a:lnTo>
                <a:lnTo>
                  <a:pt x="793750" y="1371600"/>
                </a:lnTo>
                <a:lnTo>
                  <a:pt x="797572" y="1447800"/>
                </a:lnTo>
                <a:lnTo>
                  <a:pt x="800100" y="1524000"/>
                </a:lnTo>
                <a:lnTo>
                  <a:pt x="803922" y="1600200"/>
                </a:lnTo>
                <a:lnTo>
                  <a:pt x="808977" y="1752600"/>
                </a:lnTo>
                <a:lnTo>
                  <a:pt x="810272" y="1841500"/>
                </a:lnTo>
                <a:lnTo>
                  <a:pt x="812800" y="1917700"/>
                </a:lnTo>
                <a:lnTo>
                  <a:pt x="814031" y="1993900"/>
                </a:lnTo>
                <a:lnTo>
                  <a:pt x="816622" y="2159000"/>
                </a:lnTo>
                <a:lnTo>
                  <a:pt x="817854" y="2235200"/>
                </a:lnTo>
                <a:lnTo>
                  <a:pt x="817854" y="2311400"/>
                </a:lnTo>
                <a:lnTo>
                  <a:pt x="819150" y="2400300"/>
                </a:lnTo>
                <a:lnTo>
                  <a:pt x="819150" y="2641600"/>
                </a:lnTo>
                <a:lnTo>
                  <a:pt x="817854" y="2717800"/>
                </a:lnTo>
                <a:lnTo>
                  <a:pt x="817854" y="2794000"/>
                </a:lnTo>
                <a:lnTo>
                  <a:pt x="816622" y="2882900"/>
                </a:lnTo>
                <a:lnTo>
                  <a:pt x="814031" y="3035300"/>
                </a:lnTo>
                <a:lnTo>
                  <a:pt x="811504" y="3124200"/>
                </a:lnTo>
                <a:lnTo>
                  <a:pt x="810272" y="3200400"/>
                </a:lnTo>
                <a:lnTo>
                  <a:pt x="807681" y="3276600"/>
                </a:lnTo>
                <a:lnTo>
                  <a:pt x="802627" y="3441700"/>
                </a:lnTo>
                <a:lnTo>
                  <a:pt x="800100" y="3517900"/>
                </a:lnTo>
                <a:lnTo>
                  <a:pt x="796277" y="3594100"/>
                </a:lnTo>
                <a:lnTo>
                  <a:pt x="793750" y="3670300"/>
                </a:lnTo>
                <a:lnTo>
                  <a:pt x="786104" y="3822700"/>
                </a:lnTo>
                <a:lnTo>
                  <a:pt x="782281" y="3886200"/>
                </a:lnTo>
                <a:lnTo>
                  <a:pt x="778522" y="3962400"/>
                </a:lnTo>
                <a:lnTo>
                  <a:pt x="773404" y="4038600"/>
                </a:lnTo>
                <a:lnTo>
                  <a:pt x="769581" y="4102100"/>
                </a:lnTo>
                <a:lnTo>
                  <a:pt x="759472" y="4241800"/>
                </a:lnTo>
                <a:lnTo>
                  <a:pt x="754354" y="4318000"/>
                </a:lnTo>
                <a:lnTo>
                  <a:pt x="748004" y="4381500"/>
                </a:lnTo>
                <a:lnTo>
                  <a:pt x="742950" y="4445000"/>
                </a:lnTo>
                <a:lnTo>
                  <a:pt x="737831" y="4508500"/>
                </a:lnTo>
                <a:lnTo>
                  <a:pt x="712431" y="4762500"/>
                </a:lnTo>
                <a:lnTo>
                  <a:pt x="704850" y="4826000"/>
                </a:lnTo>
                <a:lnTo>
                  <a:pt x="698500" y="4876800"/>
                </a:lnTo>
                <a:lnTo>
                  <a:pt x="690854" y="4927600"/>
                </a:lnTo>
                <a:lnTo>
                  <a:pt x="684504" y="4991100"/>
                </a:lnTo>
                <a:lnTo>
                  <a:pt x="676922" y="5041900"/>
                </a:lnTo>
                <a:lnTo>
                  <a:pt x="669277" y="5092700"/>
                </a:lnTo>
                <a:lnTo>
                  <a:pt x="666135" y="5105400"/>
                </a:lnTo>
                <a:lnTo>
                  <a:pt x="702337" y="5105400"/>
                </a:lnTo>
                <a:lnTo>
                  <a:pt x="707377" y="5080000"/>
                </a:lnTo>
                <a:lnTo>
                  <a:pt x="716254" y="5029200"/>
                </a:lnTo>
                <a:lnTo>
                  <a:pt x="723900" y="4965700"/>
                </a:lnTo>
                <a:lnTo>
                  <a:pt x="732777" y="4914900"/>
                </a:lnTo>
                <a:lnTo>
                  <a:pt x="740422" y="4851400"/>
                </a:lnTo>
                <a:lnTo>
                  <a:pt x="748004" y="4800600"/>
                </a:lnTo>
                <a:lnTo>
                  <a:pt x="754354" y="4737100"/>
                </a:lnTo>
                <a:lnTo>
                  <a:pt x="762000" y="4673600"/>
                </a:lnTo>
                <a:lnTo>
                  <a:pt x="768350" y="4610100"/>
                </a:lnTo>
                <a:lnTo>
                  <a:pt x="775931" y="4546600"/>
                </a:lnTo>
                <a:lnTo>
                  <a:pt x="782281" y="4483100"/>
                </a:lnTo>
                <a:lnTo>
                  <a:pt x="788631" y="4406900"/>
                </a:lnTo>
                <a:lnTo>
                  <a:pt x="793750" y="4343400"/>
                </a:lnTo>
                <a:lnTo>
                  <a:pt x="800100" y="4267200"/>
                </a:lnTo>
                <a:lnTo>
                  <a:pt x="806450" y="4203700"/>
                </a:lnTo>
                <a:lnTo>
                  <a:pt x="816622" y="4064000"/>
                </a:lnTo>
                <a:lnTo>
                  <a:pt x="821677" y="3987800"/>
                </a:lnTo>
                <a:lnTo>
                  <a:pt x="825500" y="3911600"/>
                </a:lnTo>
                <a:lnTo>
                  <a:pt x="830554" y="3835400"/>
                </a:lnTo>
                <a:lnTo>
                  <a:pt x="834377" y="3759200"/>
                </a:lnTo>
                <a:lnTo>
                  <a:pt x="839431" y="3683000"/>
                </a:lnTo>
                <a:lnTo>
                  <a:pt x="842022" y="3606800"/>
                </a:lnTo>
                <a:lnTo>
                  <a:pt x="849604" y="3454400"/>
                </a:lnTo>
                <a:lnTo>
                  <a:pt x="854722" y="3289300"/>
                </a:lnTo>
                <a:lnTo>
                  <a:pt x="857250" y="3213100"/>
                </a:lnTo>
                <a:lnTo>
                  <a:pt x="859777" y="3124200"/>
                </a:lnTo>
                <a:lnTo>
                  <a:pt x="861072" y="3048000"/>
                </a:lnTo>
                <a:lnTo>
                  <a:pt x="863600" y="2971800"/>
                </a:lnTo>
                <a:lnTo>
                  <a:pt x="863600" y="2882900"/>
                </a:lnTo>
                <a:lnTo>
                  <a:pt x="866127" y="2806700"/>
                </a:lnTo>
                <a:lnTo>
                  <a:pt x="866127" y="2717800"/>
                </a:lnTo>
                <a:lnTo>
                  <a:pt x="867422" y="2641600"/>
                </a:lnTo>
                <a:lnTo>
                  <a:pt x="867422" y="2400300"/>
                </a:lnTo>
                <a:lnTo>
                  <a:pt x="866127" y="2311400"/>
                </a:lnTo>
                <a:lnTo>
                  <a:pt x="866127" y="2235200"/>
                </a:lnTo>
                <a:lnTo>
                  <a:pt x="864831" y="2146300"/>
                </a:lnTo>
                <a:lnTo>
                  <a:pt x="863600" y="2070100"/>
                </a:lnTo>
                <a:lnTo>
                  <a:pt x="861072" y="1981200"/>
                </a:lnTo>
                <a:lnTo>
                  <a:pt x="859777" y="1905000"/>
                </a:lnTo>
                <a:lnTo>
                  <a:pt x="857250" y="1828800"/>
                </a:lnTo>
                <a:lnTo>
                  <a:pt x="849604" y="1587500"/>
                </a:lnTo>
                <a:lnTo>
                  <a:pt x="845781" y="1511300"/>
                </a:lnTo>
                <a:lnTo>
                  <a:pt x="842022" y="1435100"/>
                </a:lnTo>
                <a:lnTo>
                  <a:pt x="839431" y="1358900"/>
                </a:lnTo>
                <a:lnTo>
                  <a:pt x="834377" y="1282700"/>
                </a:lnTo>
                <a:lnTo>
                  <a:pt x="826731" y="1130300"/>
                </a:lnTo>
                <a:lnTo>
                  <a:pt x="821677" y="1054100"/>
                </a:lnTo>
                <a:lnTo>
                  <a:pt x="816622" y="990600"/>
                </a:lnTo>
                <a:lnTo>
                  <a:pt x="811504" y="914400"/>
                </a:lnTo>
                <a:lnTo>
                  <a:pt x="806450" y="838200"/>
                </a:lnTo>
                <a:lnTo>
                  <a:pt x="801331" y="774700"/>
                </a:lnTo>
                <a:lnTo>
                  <a:pt x="788631" y="635000"/>
                </a:lnTo>
                <a:lnTo>
                  <a:pt x="763231" y="381000"/>
                </a:lnTo>
                <a:lnTo>
                  <a:pt x="755650" y="317500"/>
                </a:lnTo>
                <a:lnTo>
                  <a:pt x="748004" y="266700"/>
                </a:lnTo>
                <a:lnTo>
                  <a:pt x="740422" y="203200"/>
                </a:lnTo>
                <a:lnTo>
                  <a:pt x="732777" y="152400"/>
                </a:lnTo>
                <a:lnTo>
                  <a:pt x="725131" y="88900"/>
                </a:lnTo>
                <a:lnTo>
                  <a:pt x="716254" y="38100"/>
                </a:lnTo>
                <a:lnTo>
                  <a:pt x="711322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4185945" y="1295"/>
            <a:ext cx="770877" cy="5105400"/>
          </a:xfrm>
          <a:custGeom>
            <a:avLst/>
            <a:gdLst/>
            <a:ahLst/>
            <a:cxnLst/>
            <a:rect l="l" t="t" r="r" b="b"/>
            <a:pathLst>
              <a:path w="770877" h="5105400">
                <a:moveTo>
                  <a:pt x="187709" y="0"/>
                </a:moveTo>
                <a:lnTo>
                  <a:pt x="152751" y="0"/>
                </a:lnTo>
                <a:lnTo>
                  <a:pt x="149809" y="25400"/>
                </a:lnTo>
                <a:lnTo>
                  <a:pt x="142227" y="76200"/>
                </a:lnTo>
                <a:lnTo>
                  <a:pt x="134581" y="127000"/>
                </a:lnTo>
                <a:lnTo>
                  <a:pt x="127000" y="177800"/>
                </a:lnTo>
                <a:lnTo>
                  <a:pt x="120650" y="241300"/>
                </a:lnTo>
                <a:lnTo>
                  <a:pt x="113004" y="292100"/>
                </a:lnTo>
                <a:lnTo>
                  <a:pt x="106654" y="355600"/>
                </a:lnTo>
                <a:lnTo>
                  <a:pt x="100304" y="406400"/>
                </a:lnTo>
                <a:lnTo>
                  <a:pt x="81254" y="596900"/>
                </a:lnTo>
                <a:lnTo>
                  <a:pt x="76200" y="660400"/>
                </a:lnTo>
                <a:lnTo>
                  <a:pt x="69850" y="736600"/>
                </a:lnTo>
                <a:lnTo>
                  <a:pt x="64731" y="800100"/>
                </a:lnTo>
                <a:lnTo>
                  <a:pt x="59677" y="863600"/>
                </a:lnTo>
                <a:lnTo>
                  <a:pt x="54559" y="939800"/>
                </a:lnTo>
                <a:lnTo>
                  <a:pt x="49504" y="1003300"/>
                </a:lnTo>
                <a:lnTo>
                  <a:pt x="45681" y="1079500"/>
                </a:lnTo>
                <a:lnTo>
                  <a:pt x="40627" y="1155700"/>
                </a:lnTo>
                <a:lnTo>
                  <a:pt x="32981" y="1295400"/>
                </a:lnTo>
                <a:lnTo>
                  <a:pt x="29159" y="1371600"/>
                </a:lnTo>
                <a:lnTo>
                  <a:pt x="25400" y="1447800"/>
                </a:lnTo>
                <a:lnTo>
                  <a:pt x="21577" y="1524000"/>
                </a:lnTo>
                <a:lnTo>
                  <a:pt x="16459" y="1676400"/>
                </a:lnTo>
                <a:lnTo>
                  <a:pt x="8877" y="1917700"/>
                </a:lnTo>
                <a:lnTo>
                  <a:pt x="7581" y="1993900"/>
                </a:lnTo>
                <a:lnTo>
                  <a:pt x="5054" y="2070100"/>
                </a:lnTo>
                <a:lnTo>
                  <a:pt x="3759" y="2159000"/>
                </a:lnTo>
                <a:lnTo>
                  <a:pt x="2527" y="2235200"/>
                </a:lnTo>
                <a:lnTo>
                  <a:pt x="1231" y="2311400"/>
                </a:lnTo>
                <a:lnTo>
                  <a:pt x="1231" y="2400300"/>
                </a:lnTo>
                <a:lnTo>
                  <a:pt x="0" y="2476500"/>
                </a:lnTo>
                <a:lnTo>
                  <a:pt x="0" y="2717800"/>
                </a:lnTo>
                <a:lnTo>
                  <a:pt x="1231" y="2794000"/>
                </a:lnTo>
                <a:lnTo>
                  <a:pt x="1231" y="2882900"/>
                </a:lnTo>
                <a:lnTo>
                  <a:pt x="2527" y="2959100"/>
                </a:lnTo>
                <a:lnTo>
                  <a:pt x="3759" y="3035300"/>
                </a:lnTo>
                <a:lnTo>
                  <a:pt x="6350" y="3200400"/>
                </a:lnTo>
                <a:lnTo>
                  <a:pt x="8877" y="3276600"/>
                </a:lnTo>
                <a:lnTo>
                  <a:pt x="10109" y="3352800"/>
                </a:lnTo>
                <a:lnTo>
                  <a:pt x="15227" y="3517900"/>
                </a:lnTo>
                <a:lnTo>
                  <a:pt x="19050" y="3594100"/>
                </a:lnTo>
                <a:lnTo>
                  <a:pt x="24104" y="3746500"/>
                </a:lnTo>
                <a:lnTo>
                  <a:pt x="27927" y="3810000"/>
                </a:lnTo>
                <a:lnTo>
                  <a:pt x="31750" y="3886200"/>
                </a:lnTo>
                <a:lnTo>
                  <a:pt x="35509" y="3962400"/>
                </a:lnTo>
                <a:lnTo>
                  <a:pt x="40627" y="4038600"/>
                </a:lnTo>
                <a:lnTo>
                  <a:pt x="48209" y="4178300"/>
                </a:lnTo>
                <a:lnTo>
                  <a:pt x="53327" y="4241800"/>
                </a:lnTo>
                <a:lnTo>
                  <a:pt x="58381" y="4318000"/>
                </a:lnTo>
                <a:lnTo>
                  <a:pt x="63500" y="4381500"/>
                </a:lnTo>
                <a:lnTo>
                  <a:pt x="69850" y="4445000"/>
                </a:lnTo>
                <a:lnTo>
                  <a:pt x="79959" y="4572000"/>
                </a:lnTo>
                <a:lnTo>
                  <a:pt x="105359" y="4826000"/>
                </a:lnTo>
                <a:lnTo>
                  <a:pt x="113004" y="4876800"/>
                </a:lnTo>
                <a:lnTo>
                  <a:pt x="119354" y="4927600"/>
                </a:lnTo>
                <a:lnTo>
                  <a:pt x="125704" y="4991100"/>
                </a:lnTo>
                <a:lnTo>
                  <a:pt x="133350" y="5041900"/>
                </a:lnTo>
                <a:lnTo>
                  <a:pt x="140931" y="5092700"/>
                </a:lnTo>
                <a:lnTo>
                  <a:pt x="144074" y="5105400"/>
                </a:lnTo>
                <a:lnTo>
                  <a:pt x="177800" y="5105400"/>
                </a:lnTo>
                <a:lnTo>
                  <a:pt x="170154" y="5054600"/>
                </a:lnTo>
                <a:lnTo>
                  <a:pt x="163804" y="5003800"/>
                </a:lnTo>
                <a:lnTo>
                  <a:pt x="158750" y="4953000"/>
                </a:lnTo>
                <a:lnTo>
                  <a:pt x="152400" y="4902200"/>
                </a:lnTo>
                <a:lnTo>
                  <a:pt x="139700" y="4787900"/>
                </a:lnTo>
                <a:lnTo>
                  <a:pt x="134581" y="4724400"/>
                </a:lnTo>
                <a:lnTo>
                  <a:pt x="129527" y="4673600"/>
                </a:lnTo>
                <a:lnTo>
                  <a:pt x="123177" y="4610100"/>
                </a:lnTo>
                <a:lnTo>
                  <a:pt x="118059" y="4546600"/>
                </a:lnTo>
                <a:lnTo>
                  <a:pt x="107950" y="4419600"/>
                </a:lnTo>
                <a:lnTo>
                  <a:pt x="104127" y="4356100"/>
                </a:lnTo>
                <a:lnTo>
                  <a:pt x="99009" y="4292600"/>
                </a:lnTo>
                <a:lnTo>
                  <a:pt x="95250" y="4216400"/>
                </a:lnTo>
                <a:lnTo>
                  <a:pt x="90131" y="4152900"/>
                </a:lnTo>
                <a:lnTo>
                  <a:pt x="86309" y="4089400"/>
                </a:lnTo>
                <a:lnTo>
                  <a:pt x="78727" y="3937000"/>
                </a:lnTo>
                <a:lnTo>
                  <a:pt x="76200" y="3873500"/>
                </a:lnTo>
                <a:lnTo>
                  <a:pt x="72377" y="3797300"/>
                </a:lnTo>
                <a:lnTo>
                  <a:pt x="67259" y="3644900"/>
                </a:lnTo>
                <a:lnTo>
                  <a:pt x="57150" y="3340100"/>
                </a:lnTo>
                <a:lnTo>
                  <a:pt x="54559" y="3187700"/>
                </a:lnTo>
                <a:lnTo>
                  <a:pt x="52031" y="3111500"/>
                </a:lnTo>
                <a:lnTo>
                  <a:pt x="50800" y="3035300"/>
                </a:lnTo>
                <a:lnTo>
                  <a:pt x="50800" y="2959100"/>
                </a:lnTo>
                <a:lnTo>
                  <a:pt x="49504" y="2870200"/>
                </a:lnTo>
                <a:lnTo>
                  <a:pt x="49504" y="2794000"/>
                </a:lnTo>
                <a:lnTo>
                  <a:pt x="48209" y="2717800"/>
                </a:lnTo>
                <a:lnTo>
                  <a:pt x="48209" y="2476500"/>
                </a:lnTo>
                <a:lnTo>
                  <a:pt x="49504" y="2400300"/>
                </a:lnTo>
                <a:lnTo>
                  <a:pt x="49504" y="2324100"/>
                </a:lnTo>
                <a:lnTo>
                  <a:pt x="50800" y="2235200"/>
                </a:lnTo>
                <a:lnTo>
                  <a:pt x="52031" y="2159000"/>
                </a:lnTo>
                <a:lnTo>
                  <a:pt x="53327" y="2082800"/>
                </a:lnTo>
                <a:lnTo>
                  <a:pt x="54559" y="2006600"/>
                </a:lnTo>
                <a:lnTo>
                  <a:pt x="57150" y="1841500"/>
                </a:lnTo>
                <a:lnTo>
                  <a:pt x="67259" y="1536700"/>
                </a:lnTo>
                <a:lnTo>
                  <a:pt x="69850" y="1460500"/>
                </a:lnTo>
                <a:lnTo>
                  <a:pt x="73609" y="1384300"/>
                </a:lnTo>
                <a:lnTo>
                  <a:pt x="77431" y="1320800"/>
                </a:lnTo>
                <a:lnTo>
                  <a:pt x="79959" y="1244600"/>
                </a:lnTo>
                <a:lnTo>
                  <a:pt x="83781" y="1168400"/>
                </a:lnTo>
                <a:lnTo>
                  <a:pt x="87604" y="1104900"/>
                </a:lnTo>
                <a:lnTo>
                  <a:pt x="91427" y="1028700"/>
                </a:lnTo>
                <a:lnTo>
                  <a:pt x="96481" y="965200"/>
                </a:lnTo>
                <a:lnTo>
                  <a:pt x="100304" y="889000"/>
                </a:lnTo>
                <a:lnTo>
                  <a:pt x="105359" y="825500"/>
                </a:lnTo>
                <a:lnTo>
                  <a:pt x="110477" y="762000"/>
                </a:lnTo>
                <a:lnTo>
                  <a:pt x="115531" y="698500"/>
                </a:lnTo>
                <a:lnTo>
                  <a:pt x="120650" y="635000"/>
                </a:lnTo>
                <a:lnTo>
                  <a:pt x="130759" y="508000"/>
                </a:lnTo>
                <a:lnTo>
                  <a:pt x="135877" y="444500"/>
                </a:lnTo>
                <a:lnTo>
                  <a:pt x="142227" y="381000"/>
                </a:lnTo>
                <a:lnTo>
                  <a:pt x="148577" y="330200"/>
                </a:lnTo>
                <a:lnTo>
                  <a:pt x="153631" y="266700"/>
                </a:lnTo>
                <a:lnTo>
                  <a:pt x="179031" y="63500"/>
                </a:lnTo>
                <a:lnTo>
                  <a:pt x="186677" y="12700"/>
                </a:lnTo>
                <a:lnTo>
                  <a:pt x="187709" y="0"/>
                </a:lnTo>
                <a:close/>
              </a:path>
              <a:path w="770877" h="5105400">
                <a:moveTo>
                  <a:pt x="626964" y="0"/>
                </a:moveTo>
                <a:lnTo>
                  <a:pt x="591909" y="0"/>
                </a:lnTo>
                <a:lnTo>
                  <a:pt x="599427" y="63500"/>
                </a:lnTo>
                <a:lnTo>
                  <a:pt x="624827" y="266700"/>
                </a:lnTo>
                <a:lnTo>
                  <a:pt x="629881" y="330200"/>
                </a:lnTo>
                <a:lnTo>
                  <a:pt x="636231" y="381000"/>
                </a:lnTo>
                <a:lnTo>
                  <a:pt x="641350" y="444500"/>
                </a:lnTo>
                <a:lnTo>
                  <a:pt x="647700" y="508000"/>
                </a:lnTo>
                <a:lnTo>
                  <a:pt x="652754" y="571500"/>
                </a:lnTo>
                <a:lnTo>
                  <a:pt x="656577" y="635000"/>
                </a:lnTo>
                <a:lnTo>
                  <a:pt x="661631" y="698500"/>
                </a:lnTo>
                <a:lnTo>
                  <a:pt x="666750" y="762000"/>
                </a:lnTo>
                <a:lnTo>
                  <a:pt x="671804" y="825500"/>
                </a:lnTo>
                <a:lnTo>
                  <a:pt x="675627" y="889000"/>
                </a:lnTo>
                <a:lnTo>
                  <a:pt x="680681" y="965200"/>
                </a:lnTo>
                <a:lnTo>
                  <a:pt x="683209" y="1028700"/>
                </a:lnTo>
                <a:lnTo>
                  <a:pt x="688327" y="1104900"/>
                </a:lnTo>
                <a:lnTo>
                  <a:pt x="690854" y="1168400"/>
                </a:lnTo>
                <a:lnTo>
                  <a:pt x="698500" y="1320800"/>
                </a:lnTo>
                <a:lnTo>
                  <a:pt x="701027" y="1397000"/>
                </a:lnTo>
                <a:lnTo>
                  <a:pt x="706081" y="1536700"/>
                </a:lnTo>
                <a:lnTo>
                  <a:pt x="708609" y="1612900"/>
                </a:lnTo>
                <a:lnTo>
                  <a:pt x="711200" y="1689100"/>
                </a:lnTo>
                <a:lnTo>
                  <a:pt x="713727" y="1765300"/>
                </a:lnTo>
                <a:lnTo>
                  <a:pt x="714959" y="1841500"/>
                </a:lnTo>
                <a:lnTo>
                  <a:pt x="716254" y="1930400"/>
                </a:lnTo>
                <a:lnTo>
                  <a:pt x="718781" y="2006600"/>
                </a:lnTo>
                <a:lnTo>
                  <a:pt x="718781" y="2082800"/>
                </a:lnTo>
                <a:lnTo>
                  <a:pt x="720077" y="2159000"/>
                </a:lnTo>
                <a:lnTo>
                  <a:pt x="721309" y="2235200"/>
                </a:lnTo>
                <a:lnTo>
                  <a:pt x="721309" y="2324100"/>
                </a:lnTo>
                <a:lnTo>
                  <a:pt x="722604" y="2400300"/>
                </a:lnTo>
                <a:lnTo>
                  <a:pt x="722604" y="2641600"/>
                </a:lnTo>
                <a:lnTo>
                  <a:pt x="721309" y="2717800"/>
                </a:lnTo>
                <a:lnTo>
                  <a:pt x="721309" y="2794000"/>
                </a:lnTo>
                <a:lnTo>
                  <a:pt x="720077" y="2870200"/>
                </a:lnTo>
                <a:lnTo>
                  <a:pt x="718781" y="2959100"/>
                </a:lnTo>
                <a:lnTo>
                  <a:pt x="717550" y="3035300"/>
                </a:lnTo>
                <a:lnTo>
                  <a:pt x="714959" y="3187700"/>
                </a:lnTo>
                <a:lnTo>
                  <a:pt x="709904" y="3340100"/>
                </a:lnTo>
                <a:lnTo>
                  <a:pt x="708609" y="3416300"/>
                </a:lnTo>
                <a:lnTo>
                  <a:pt x="704850" y="3505200"/>
                </a:lnTo>
                <a:lnTo>
                  <a:pt x="702259" y="3568700"/>
                </a:lnTo>
                <a:lnTo>
                  <a:pt x="697204" y="3721100"/>
                </a:lnTo>
                <a:lnTo>
                  <a:pt x="693381" y="3797300"/>
                </a:lnTo>
                <a:lnTo>
                  <a:pt x="690854" y="3873500"/>
                </a:lnTo>
                <a:lnTo>
                  <a:pt x="685800" y="3937000"/>
                </a:lnTo>
                <a:lnTo>
                  <a:pt x="683209" y="4013200"/>
                </a:lnTo>
                <a:lnTo>
                  <a:pt x="678154" y="4089400"/>
                </a:lnTo>
                <a:lnTo>
                  <a:pt x="670509" y="4216400"/>
                </a:lnTo>
                <a:lnTo>
                  <a:pt x="660400" y="4356100"/>
                </a:lnTo>
                <a:lnTo>
                  <a:pt x="655281" y="4419600"/>
                </a:lnTo>
                <a:lnTo>
                  <a:pt x="650227" y="4483100"/>
                </a:lnTo>
                <a:lnTo>
                  <a:pt x="645109" y="4546600"/>
                </a:lnTo>
                <a:lnTo>
                  <a:pt x="635000" y="4673600"/>
                </a:lnTo>
                <a:lnTo>
                  <a:pt x="622300" y="4787900"/>
                </a:lnTo>
                <a:lnTo>
                  <a:pt x="617181" y="4838700"/>
                </a:lnTo>
                <a:lnTo>
                  <a:pt x="610831" y="4902200"/>
                </a:lnTo>
                <a:lnTo>
                  <a:pt x="603250" y="4953000"/>
                </a:lnTo>
                <a:lnTo>
                  <a:pt x="598131" y="5003800"/>
                </a:lnTo>
                <a:lnTo>
                  <a:pt x="591781" y="5054600"/>
                </a:lnTo>
                <a:lnTo>
                  <a:pt x="584200" y="5105400"/>
                </a:lnTo>
                <a:lnTo>
                  <a:pt x="617862" y="5105400"/>
                </a:lnTo>
                <a:lnTo>
                  <a:pt x="621004" y="5092700"/>
                </a:lnTo>
                <a:lnTo>
                  <a:pt x="628650" y="5041900"/>
                </a:lnTo>
                <a:lnTo>
                  <a:pt x="636231" y="4991100"/>
                </a:lnTo>
                <a:lnTo>
                  <a:pt x="642581" y="4927600"/>
                </a:lnTo>
                <a:lnTo>
                  <a:pt x="650227" y="4876800"/>
                </a:lnTo>
                <a:lnTo>
                  <a:pt x="656577" y="4826000"/>
                </a:lnTo>
                <a:lnTo>
                  <a:pt x="664159" y="4762500"/>
                </a:lnTo>
                <a:lnTo>
                  <a:pt x="689559" y="4508500"/>
                </a:lnTo>
                <a:lnTo>
                  <a:pt x="694677" y="4445000"/>
                </a:lnTo>
                <a:lnTo>
                  <a:pt x="699731" y="4381500"/>
                </a:lnTo>
                <a:lnTo>
                  <a:pt x="706081" y="4318000"/>
                </a:lnTo>
                <a:lnTo>
                  <a:pt x="711200" y="4241800"/>
                </a:lnTo>
                <a:lnTo>
                  <a:pt x="721309" y="4102100"/>
                </a:lnTo>
                <a:lnTo>
                  <a:pt x="725131" y="4038600"/>
                </a:lnTo>
                <a:lnTo>
                  <a:pt x="730250" y="3962400"/>
                </a:lnTo>
                <a:lnTo>
                  <a:pt x="734009" y="3886200"/>
                </a:lnTo>
                <a:lnTo>
                  <a:pt x="737831" y="3822700"/>
                </a:lnTo>
                <a:lnTo>
                  <a:pt x="745477" y="3670300"/>
                </a:lnTo>
                <a:lnTo>
                  <a:pt x="748004" y="3594100"/>
                </a:lnTo>
                <a:lnTo>
                  <a:pt x="751827" y="3517900"/>
                </a:lnTo>
                <a:lnTo>
                  <a:pt x="754354" y="3441700"/>
                </a:lnTo>
                <a:lnTo>
                  <a:pt x="759409" y="3276600"/>
                </a:lnTo>
                <a:lnTo>
                  <a:pt x="762000" y="3200400"/>
                </a:lnTo>
                <a:lnTo>
                  <a:pt x="763231" y="3124200"/>
                </a:lnTo>
                <a:lnTo>
                  <a:pt x="765759" y="3035300"/>
                </a:lnTo>
                <a:lnTo>
                  <a:pt x="768350" y="2882900"/>
                </a:lnTo>
                <a:lnTo>
                  <a:pt x="769581" y="2794000"/>
                </a:lnTo>
                <a:lnTo>
                  <a:pt x="769581" y="2717800"/>
                </a:lnTo>
                <a:lnTo>
                  <a:pt x="770877" y="2641600"/>
                </a:lnTo>
                <a:lnTo>
                  <a:pt x="770877" y="2400300"/>
                </a:lnTo>
                <a:lnTo>
                  <a:pt x="769581" y="2311400"/>
                </a:lnTo>
                <a:lnTo>
                  <a:pt x="769581" y="2235200"/>
                </a:lnTo>
                <a:lnTo>
                  <a:pt x="768350" y="2159000"/>
                </a:lnTo>
                <a:lnTo>
                  <a:pt x="765759" y="1993900"/>
                </a:lnTo>
                <a:lnTo>
                  <a:pt x="764527" y="1917700"/>
                </a:lnTo>
                <a:lnTo>
                  <a:pt x="762000" y="1841500"/>
                </a:lnTo>
                <a:lnTo>
                  <a:pt x="760704" y="1752600"/>
                </a:lnTo>
                <a:lnTo>
                  <a:pt x="755650" y="1600200"/>
                </a:lnTo>
                <a:lnTo>
                  <a:pt x="751827" y="1524000"/>
                </a:lnTo>
                <a:lnTo>
                  <a:pt x="749300" y="1447800"/>
                </a:lnTo>
                <a:lnTo>
                  <a:pt x="745477" y="1371600"/>
                </a:lnTo>
                <a:lnTo>
                  <a:pt x="742950" y="1295400"/>
                </a:lnTo>
                <a:lnTo>
                  <a:pt x="735304" y="1155700"/>
                </a:lnTo>
                <a:lnTo>
                  <a:pt x="730250" y="1079500"/>
                </a:lnTo>
                <a:lnTo>
                  <a:pt x="726427" y="1003300"/>
                </a:lnTo>
                <a:lnTo>
                  <a:pt x="721309" y="939800"/>
                </a:lnTo>
                <a:lnTo>
                  <a:pt x="717550" y="863600"/>
                </a:lnTo>
                <a:lnTo>
                  <a:pt x="712431" y="800100"/>
                </a:lnTo>
                <a:lnTo>
                  <a:pt x="707377" y="736600"/>
                </a:lnTo>
                <a:lnTo>
                  <a:pt x="701027" y="660400"/>
                </a:lnTo>
                <a:lnTo>
                  <a:pt x="695909" y="596900"/>
                </a:lnTo>
                <a:lnTo>
                  <a:pt x="690854" y="533400"/>
                </a:lnTo>
                <a:lnTo>
                  <a:pt x="684504" y="469900"/>
                </a:lnTo>
                <a:lnTo>
                  <a:pt x="678154" y="419100"/>
                </a:lnTo>
                <a:lnTo>
                  <a:pt x="665454" y="292100"/>
                </a:lnTo>
                <a:lnTo>
                  <a:pt x="657809" y="241300"/>
                </a:lnTo>
                <a:lnTo>
                  <a:pt x="651459" y="177800"/>
                </a:lnTo>
                <a:lnTo>
                  <a:pt x="645109" y="127000"/>
                </a:lnTo>
                <a:lnTo>
                  <a:pt x="637527" y="76200"/>
                </a:lnTo>
                <a:lnTo>
                  <a:pt x="629881" y="25400"/>
                </a:lnTo>
                <a:lnTo>
                  <a:pt x="626964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4234154" y="1295"/>
            <a:ext cx="674395" cy="5105400"/>
          </a:xfrm>
          <a:custGeom>
            <a:avLst/>
            <a:gdLst/>
            <a:ahLst/>
            <a:cxnLst/>
            <a:rect l="l" t="t" r="r" b="b"/>
            <a:pathLst>
              <a:path w="674395" h="5105400">
                <a:moveTo>
                  <a:pt x="172745" y="0"/>
                </a:moveTo>
                <a:lnTo>
                  <a:pt x="139500" y="0"/>
                </a:lnTo>
                <a:lnTo>
                  <a:pt x="138468" y="12700"/>
                </a:lnTo>
                <a:lnTo>
                  <a:pt x="130822" y="63500"/>
                </a:lnTo>
                <a:lnTo>
                  <a:pt x="105422" y="266700"/>
                </a:lnTo>
                <a:lnTo>
                  <a:pt x="100368" y="330200"/>
                </a:lnTo>
                <a:lnTo>
                  <a:pt x="94018" y="381000"/>
                </a:lnTo>
                <a:lnTo>
                  <a:pt x="87668" y="444500"/>
                </a:lnTo>
                <a:lnTo>
                  <a:pt x="82550" y="508000"/>
                </a:lnTo>
                <a:lnTo>
                  <a:pt x="72440" y="635000"/>
                </a:lnTo>
                <a:lnTo>
                  <a:pt x="67322" y="698500"/>
                </a:lnTo>
                <a:lnTo>
                  <a:pt x="62268" y="762000"/>
                </a:lnTo>
                <a:lnTo>
                  <a:pt x="57150" y="825500"/>
                </a:lnTo>
                <a:lnTo>
                  <a:pt x="52095" y="889000"/>
                </a:lnTo>
                <a:lnTo>
                  <a:pt x="48272" y="965200"/>
                </a:lnTo>
                <a:lnTo>
                  <a:pt x="43218" y="1028700"/>
                </a:lnTo>
                <a:lnTo>
                  <a:pt x="39395" y="1104900"/>
                </a:lnTo>
                <a:lnTo>
                  <a:pt x="35572" y="1168400"/>
                </a:lnTo>
                <a:lnTo>
                  <a:pt x="31750" y="1244600"/>
                </a:lnTo>
                <a:lnTo>
                  <a:pt x="29222" y="1320800"/>
                </a:lnTo>
                <a:lnTo>
                  <a:pt x="25400" y="1384300"/>
                </a:lnTo>
                <a:lnTo>
                  <a:pt x="21640" y="1460500"/>
                </a:lnTo>
                <a:lnTo>
                  <a:pt x="19050" y="1536700"/>
                </a:lnTo>
                <a:lnTo>
                  <a:pt x="8940" y="1841500"/>
                </a:lnTo>
                <a:lnTo>
                  <a:pt x="6350" y="2006600"/>
                </a:lnTo>
                <a:lnTo>
                  <a:pt x="5118" y="2082800"/>
                </a:lnTo>
                <a:lnTo>
                  <a:pt x="3822" y="2159000"/>
                </a:lnTo>
                <a:lnTo>
                  <a:pt x="2590" y="2235200"/>
                </a:lnTo>
                <a:lnTo>
                  <a:pt x="1295" y="2324100"/>
                </a:lnTo>
                <a:lnTo>
                  <a:pt x="1295" y="2400300"/>
                </a:lnTo>
                <a:lnTo>
                  <a:pt x="0" y="2476500"/>
                </a:lnTo>
                <a:lnTo>
                  <a:pt x="0" y="2717800"/>
                </a:lnTo>
                <a:lnTo>
                  <a:pt x="1295" y="2794000"/>
                </a:lnTo>
                <a:lnTo>
                  <a:pt x="1295" y="2870200"/>
                </a:lnTo>
                <a:lnTo>
                  <a:pt x="2590" y="2959100"/>
                </a:lnTo>
                <a:lnTo>
                  <a:pt x="2590" y="3035300"/>
                </a:lnTo>
                <a:lnTo>
                  <a:pt x="3822" y="3111500"/>
                </a:lnTo>
                <a:lnTo>
                  <a:pt x="6350" y="3187700"/>
                </a:lnTo>
                <a:lnTo>
                  <a:pt x="8940" y="3340100"/>
                </a:lnTo>
                <a:lnTo>
                  <a:pt x="19050" y="3644900"/>
                </a:lnTo>
                <a:lnTo>
                  <a:pt x="24168" y="3797300"/>
                </a:lnTo>
                <a:lnTo>
                  <a:pt x="27990" y="3873500"/>
                </a:lnTo>
                <a:lnTo>
                  <a:pt x="30518" y="3937000"/>
                </a:lnTo>
                <a:lnTo>
                  <a:pt x="38100" y="4089400"/>
                </a:lnTo>
                <a:lnTo>
                  <a:pt x="41922" y="4152900"/>
                </a:lnTo>
                <a:lnTo>
                  <a:pt x="47040" y="4216400"/>
                </a:lnTo>
                <a:lnTo>
                  <a:pt x="50800" y="4292600"/>
                </a:lnTo>
                <a:lnTo>
                  <a:pt x="55918" y="4356100"/>
                </a:lnTo>
                <a:lnTo>
                  <a:pt x="59740" y="4419600"/>
                </a:lnTo>
                <a:lnTo>
                  <a:pt x="69850" y="4546600"/>
                </a:lnTo>
                <a:lnTo>
                  <a:pt x="74968" y="4610100"/>
                </a:lnTo>
                <a:lnTo>
                  <a:pt x="81318" y="4673600"/>
                </a:lnTo>
                <a:lnTo>
                  <a:pt x="86372" y="4724400"/>
                </a:lnTo>
                <a:lnTo>
                  <a:pt x="91490" y="4787900"/>
                </a:lnTo>
                <a:lnTo>
                  <a:pt x="104190" y="4902200"/>
                </a:lnTo>
                <a:lnTo>
                  <a:pt x="110540" y="4953000"/>
                </a:lnTo>
                <a:lnTo>
                  <a:pt x="115595" y="5003800"/>
                </a:lnTo>
                <a:lnTo>
                  <a:pt x="121945" y="5054600"/>
                </a:lnTo>
                <a:lnTo>
                  <a:pt x="129590" y="5105400"/>
                </a:lnTo>
                <a:lnTo>
                  <a:pt x="163868" y="5105400"/>
                </a:lnTo>
                <a:lnTo>
                  <a:pt x="158750" y="5067300"/>
                </a:lnTo>
                <a:lnTo>
                  <a:pt x="152400" y="5016500"/>
                </a:lnTo>
                <a:lnTo>
                  <a:pt x="142290" y="4914900"/>
                </a:lnTo>
                <a:lnTo>
                  <a:pt x="137172" y="4864100"/>
                </a:lnTo>
                <a:lnTo>
                  <a:pt x="132118" y="4813300"/>
                </a:lnTo>
                <a:lnTo>
                  <a:pt x="127000" y="4749800"/>
                </a:lnTo>
                <a:lnTo>
                  <a:pt x="121945" y="4699000"/>
                </a:lnTo>
                <a:lnTo>
                  <a:pt x="116890" y="4635500"/>
                </a:lnTo>
                <a:lnTo>
                  <a:pt x="113068" y="4572000"/>
                </a:lnTo>
                <a:lnTo>
                  <a:pt x="107950" y="4521200"/>
                </a:lnTo>
                <a:lnTo>
                  <a:pt x="104190" y="4457700"/>
                </a:lnTo>
                <a:lnTo>
                  <a:pt x="99072" y="4394200"/>
                </a:lnTo>
                <a:lnTo>
                  <a:pt x="95250" y="4330700"/>
                </a:lnTo>
                <a:lnTo>
                  <a:pt x="87668" y="4191000"/>
                </a:lnTo>
                <a:lnTo>
                  <a:pt x="83845" y="4127500"/>
                </a:lnTo>
                <a:lnTo>
                  <a:pt x="81318" y="4064000"/>
                </a:lnTo>
                <a:lnTo>
                  <a:pt x="77495" y="3987800"/>
                </a:lnTo>
                <a:lnTo>
                  <a:pt x="74968" y="3924300"/>
                </a:lnTo>
                <a:lnTo>
                  <a:pt x="72440" y="3848100"/>
                </a:lnTo>
                <a:lnTo>
                  <a:pt x="68618" y="3784600"/>
                </a:lnTo>
                <a:lnTo>
                  <a:pt x="66090" y="3708400"/>
                </a:lnTo>
                <a:lnTo>
                  <a:pt x="63500" y="3632200"/>
                </a:lnTo>
                <a:lnTo>
                  <a:pt x="62268" y="3556000"/>
                </a:lnTo>
                <a:lnTo>
                  <a:pt x="59740" y="3479800"/>
                </a:lnTo>
                <a:lnTo>
                  <a:pt x="57150" y="3403600"/>
                </a:lnTo>
                <a:lnTo>
                  <a:pt x="55918" y="3327400"/>
                </a:lnTo>
                <a:lnTo>
                  <a:pt x="54622" y="3251200"/>
                </a:lnTo>
                <a:lnTo>
                  <a:pt x="53390" y="3175000"/>
                </a:lnTo>
                <a:lnTo>
                  <a:pt x="50800" y="3022600"/>
                </a:lnTo>
                <a:lnTo>
                  <a:pt x="49568" y="2946400"/>
                </a:lnTo>
                <a:lnTo>
                  <a:pt x="49568" y="2870200"/>
                </a:lnTo>
                <a:lnTo>
                  <a:pt x="48272" y="2794000"/>
                </a:lnTo>
                <a:lnTo>
                  <a:pt x="48272" y="2476500"/>
                </a:lnTo>
                <a:lnTo>
                  <a:pt x="49568" y="2400300"/>
                </a:lnTo>
                <a:lnTo>
                  <a:pt x="49568" y="2324100"/>
                </a:lnTo>
                <a:lnTo>
                  <a:pt x="50800" y="2247900"/>
                </a:lnTo>
                <a:lnTo>
                  <a:pt x="50800" y="2171700"/>
                </a:lnTo>
                <a:lnTo>
                  <a:pt x="53390" y="2006600"/>
                </a:lnTo>
                <a:lnTo>
                  <a:pt x="54622" y="1930400"/>
                </a:lnTo>
                <a:lnTo>
                  <a:pt x="57150" y="1854200"/>
                </a:lnTo>
                <a:lnTo>
                  <a:pt x="58445" y="1778000"/>
                </a:lnTo>
                <a:lnTo>
                  <a:pt x="60972" y="1701800"/>
                </a:lnTo>
                <a:lnTo>
                  <a:pt x="62268" y="1625600"/>
                </a:lnTo>
                <a:lnTo>
                  <a:pt x="64795" y="1549400"/>
                </a:lnTo>
                <a:lnTo>
                  <a:pt x="69850" y="1409700"/>
                </a:lnTo>
                <a:lnTo>
                  <a:pt x="73672" y="1333500"/>
                </a:lnTo>
                <a:lnTo>
                  <a:pt x="78790" y="1193800"/>
                </a:lnTo>
                <a:lnTo>
                  <a:pt x="82550" y="1117600"/>
                </a:lnTo>
                <a:lnTo>
                  <a:pt x="90195" y="990600"/>
                </a:lnTo>
                <a:lnTo>
                  <a:pt x="97840" y="850900"/>
                </a:lnTo>
                <a:lnTo>
                  <a:pt x="101600" y="787400"/>
                </a:lnTo>
                <a:lnTo>
                  <a:pt x="105422" y="723900"/>
                </a:lnTo>
                <a:lnTo>
                  <a:pt x="110540" y="660400"/>
                </a:lnTo>
                <a:lnTo>
                  <a:pt x="115595" y="596900"/>
                </a:lnTo>
                <a:lnTo>
                  <a:pt x="119418" y="533400"/>
                </a:lnTo>
                <a:lnTo>
                  <a:pt x="124472" y="482600"/>
                </a:lnTo>
                <a:lnTo>
                  <a:pt x="129590" y="419100"/>
                </a:lnTo>
                <a:lnTo>
                  <a:pt x="134645" y="355600"/>
                </a:lnTo>
                <a:lnTo>
                  <a:pt x="139700" y="304800"/>
                </a:lnTo>
                <a:lnTo>
                  <a:pt x="144818" y="254000"/>
                </a:lnTo>
                <a:lnTo>
                  <a:pt x="149872" y="203200"/>
                </a:lnTo>
                <a:lnTo>
                  <a:pt x="156222" y="152400"/>
                </a:lnTo>
                <a:lnTo>
                  <a:pt x="161340" y="101600"/>
                </a:lnTo>
                <a:lnTo>
                  <a:pt x="167690" y="50800"/>
                </a:lnTo>
                <a:lnTo>
                  <a:pt x="172745" y="0"/>
                </a:lnTo>
                <a:close/>
              </a:path>
              <a:path w="674395" h="5105400">
                <a:moveTo>
                  <a:pt x="543700" y="0"/>
                </a:moveTo>
                <a:lnTo>
                  <a:pt x="509295" y="0"/>
                </a:lnTo>
                <a:lnTo>
                  <a:pt x="521995" y="101600"/>
                </a:lnTo>
                <a:lnTo>
                  <a:pt x="527050" y="152400"/>
                </a:lnTo>
                <a:lnTo>
                  <a:pt x="532168" y="203200"/>
                </a:lnTo>
                <a:lnTo>
                  <a:pt x="537222" y="254000"/>
                </a:lnTo>
                <a:lnTo>
                  <a:pt x="542340" y="304800"/>
                </a:lnTo>
                <a:lnTo>
                  <a:pt x="552450" y="419100"/>
                </a:lnTo>
                <a:lnTo>
                  <a:pt x="557568" y="482600"/>
                </a:lnTo>
                <a:lnTo>
                  <a:pt x="561390" y="533400"/>
                </a:lnTo>
                <a:lnTo>
                  <a:pt x="566445" y="596900"/>
                </a:lnTo>
                <a:lnTo>
                  <a:pt x="570268" y="660400"/>
                </a:lnTo>
                <a:lnTo>
                  <a:pt x="575322" y="723900"/>
                </a:lnTo>
                <a:lnTo>
                  <a:pt x="586790" y="914400"/>
                </a:lnTo>
                <a:lnTo>
                  <a:pt x="590550" y="990600"/>
                </a:lnTo>
                <a:lnTo>
                  <a:pt x="593140" y="1054100"/>
                </a:lnTo>
                <a:lnTo>
                  <a:pt x="596900" y="1117600"/>
                </a:lnTo>
                <a:lnTo>
                  <a:pt x="599490" y="1193800"/>
                </a:lnTo>
                <a:lnTo>
                  <a:pt x="602018" y="1270000"/>
                </a:lnTo>
                <a:lnTo>
                  <a:pt x="605840" y="1333500"/>
                </a:lnTo>
                <a:lnTo>
                  <a:pt x="610895" y="1485900"/>
                </a:lnTo>
                <a:lnTo>
                  <a:pt x="612190" y="1562100"/>
                </a:lnTo>
                <a:lnTo>
                  <a:pt x="614718" y="1625600"/>
                </a:lnTo>
                <a:lnTo>
                  <a:pt x="615950" y="1701800"/>
                </a:lnTo>
                <a:lnTo>
                  <a:pt x="618540" y="1778000"/>
                </a:lnTo>
                <a:lnTo>
                  <a:pt x="619772" y="1854200"/>
                </a:lnTo>
                <a:lnTo>
                  <a:pt x="621068" y="1930400"/>
                </a:lnTo>
                <a:lnTo>
                  <a:pt x="622300" y="2006600"/>
                </a:lnTo>
                <a:lnTo>
                  <a:pt x="624890" y="2171700"/>
                </a:lnTo>
                <a:lnTo>
                  <a:pt x="624890" y="2324100"/>
                </a:lnTo>
                <a:lnTo>
                  <a:pt x="626122" y="2400300"/>
                </a:lnTo>
                <a:lnTo>
                  <a:pt x="626122" y="2641600"/>
                </a:lnTo>
                <a:lnTo>
                  <a:pt x="624890" y="2717800"/>
                </a:lnTo>
                <a:lnTo>
                  <a:pt x="624890" y="2794000"/>
                </a:lnTo>
                <a:lnTo>
                  <a:pt x="623595" y="2870200"/>
                </a:lnTo>
                <a:lnTo>
                  <a:pt x="623595" y="2946400"/>
                </a:lnTo>
                <a:lnTo>
                  <a:pt x="622300" y="3022600"/>
                </a:lnTo>
                <a:lnTo>
                  <a:pt x="621068" y="3098800"/>
                </a:lnTo>
                <a:lnTo>
                  <a:pt x="618540" y="3175000"/>
                </a:lnTo>
                <a:lnTo>
                  <a:pt x="615950" y="3327400"/>
                </a:lnTo>
                <a:lnTo>
                  <a:pt x="608368" y="3556000"/>
                </a:lnTo>
                <a:lnTo>
                  <a:pt x="607072" y="3632200"/>
                </a:lnTo>
                <a:lnTo>
                  <a:pt x="603250" y="3708400"/>
                </a:lnTo>
                <a:lnTo>
                  <a:pt x="598195" y="3848100"/>
                </a:lnTo>
                <a:lnTo>
                  <a:pt x="594372" y="3924300"/>
                </a:lnTo>
                <a:lnTo>
                  <a:pt x="591845" y="3987800"/>
                </a:lnTo>
                <a:lnTo>
                  <a:pt x="580440" y="4191000"/>
                </a:lnTo>
                <a:lnTo>
                  <a:pt x="576618" y="4267200"/>
                </a:lnTo>
                <a:lnTo>
                  <a:pt x="572795" y="4330700"/>
                </a:lnTo>
                <a:lnTo>
                  <a:pt x="567740" y="4394200"/>
                </a:lnTo>
                <a:lnTo>
                  <a:pt x="563918" y="4457700"/>
                </a:lnTo>
                <a:lnTo>
                  <a:pt x="558800" y="4521200"/>
                </a:lnTo>
                <a:lnTo>
                  <a:pt x="555040" y="4584700"/>
                </a:lnTo>
                <a:lnTo>
                  <a:pt x="549922" y="4635500"/>
                </a:lnTo>
                <a:lnTo>
                  <a:pt x="544868" y="4699000"/>
                </a:lnTo>
                <a:lnTo>
                  <a:pt x="539750" y="4749800"/>
                </a:lnTo>
                <a:lnTo>
                  <a:pt x="534695" y="4813300"/>
                </a:lnTo>
                <a:lnTo>
                  <a:pt x="529640" y="4864100"/>
                </a:lnTo>
                <a:lnTo>
                  <a:pt x="524522" y="4914900"/>
                </a:lnTo>
                <a:lnTo>
                  <a:pt x="518172" y="4965700"/>
                </a:lnTo>
                <a:lnTo>
                  <a:pt x="513118" y="5016500"/>
                </a:lnTo>
                <a:lnTo>
                  <a:pt x="506768" y="5067300"/>
                </a:lnTo>
                <a:lnTo>
                  <a:pt x="501650" y="5105400"/>
                </a:lnTo>
                <a:lnTo>
                  <a:pt x="535990" y="5105400"/>
                </a:lnTo>
                <a:lnTo>
                  <a:pt x="543572" y="5054600"/>
                </a:lnTo>
                <a:lnTo>
                  <a:pt x="549922" y="5003800"/>
                </a:lnTo>
                <a:lnTo>
                  <a:pt x="555040" y="4953000"/>
                </a:lnTo>
                <a:lnTo>
                  <a:pt x="562622" y="4902200"/>
                </a:lnTo>
                <a:lnTo>
                  <a:pt x="568972" y="4838700"/>
                </a:lnTo>
                <a:lnTo>
                  <a:pt x="574090" y="4787900"/>
                </a:lnTo>
                <a:lnTo>
                  <a:pt x="586790" y="4673600"/>
                </a:lnTo>
                <a:lnTo>
                  <a:pt x="596900" y="4546600"/>
                </a:lnTo>
                <a:lnTo>
                  <a:pt x="602018" y="4483100"/>
                </a:lnTo>
                <a:lnTo>
                  <a:pt x="607072" y="4419600"/>
                </a:lnTo>
                <a:lnTo>
                  <a:pt x="612190" y="4356100"/>
                </a:lnTo>
                <a:lnTo>
                  <a:pt x="622300" y="4216400"/>
                </a:lnTo>
                <a:lnTo>
                  <a:pt x="629945" y="4089400"/>
                </a:lnTo>
                <a:lnTo>
                  <a:pt x="635000" y="4013200"/>
                </a:lnTo>
                <a:lnTo>
                  <a:pt x="637590" y="3937000"/>
                </a:lnTo>
                <a:lnTo>
                  <a:pt x="642645" y="3873500"/>
                </a:lnTo>
                <a:lnTo>
                  <a:pt x="645172" y="3797300"/>
                </a:lnTo>
                <a:lnTo>
                  <a:pt x="648995" y="3721100"/>
                </a:lnTo>
                <a:lnTo>
                  <a:pt x="654050" y="3568700"/>
                </a:lnTo>
                <a:lnTo>
                  <a:pt x="656640" y="3505200"/>
                </a:lnTo>
                <a:lnTo>
                  <a:pt x="660400" y="3416300"/>
                </a:lnTo>
                <a:lnTo>
                  <a:pt x="661695" y="3340100"/>
                </a:lnTo>
                <a:lnTo>
                  <a:pt x="666750" y="3187700"/>
                </a:lnTo>
                <a:lnTo>
                  <a:pt x="669340" y="3035300"/>
                </a:lnTo>
                <a:lnTo>
                  <a:pt x="670572" y="2959100"/>
                </a:lnTo>
                <a:lnTo>
                  <a:pt x="671868" y="2870200"/>
                </a:lnTo>
                <a:lnTo>
                  <a:pt x="673100" y="2794000"/>
                </a:lnTo>
                <a:lnTo>
                  <a:pt x="673100" y="2717800"/>
                </a:lnTo>
                <a:lnTo>
                  <a:pt x="674395" y="2641600"/>
                </a:lnTo>
                <a:lnTo>
                  <a:pt x="674395" y="2400300"/>
                </a:lnTo>
                <a:lnTo>
                  <a:pt x="673100" y="2324100"/>
                </a:lnTo>
                <a:lnTo>
                  <a:pt x="673100" y="2235200"/>
                </a:lnTo>
                <a:lnTo>
                  <a:pt x="671868" y="2159000"/>
                </a:lnTo>
                <a:lnTo>
                  <a:pt x="670572" y="2082800"/>
                </a:lnTo>
                <a:lnTo>
                  <a:pt x="670572" y="2006600"/>
                </a:lnTo>
                <a:lnTo>
                  <a:pt x="668045" y="1930400"/>
                </a:lnTo>
                <a:lnTo>
                  <a:pt x="666750" y="1841500"/>
                </a:lnTo>
                <a:lnTo>
                  <a:pt x="665518" y="1765300"/>
                </a:lnTo>
                <a:lnTo>
                  <a:pt x="662990" y="1689100"/>
                </a:lnTo>
                <a:lnTo>
                  <a:pt x="660400" y="1612900"/>
                </a:lnTo>
                <a:lnTo>
                  <a:pt x="657872" y="1536700"/>
                </a:lnTo>
                <a:lnTo>
                  <a:pt x="652818" y="1397000"/>
                </a:lnTo>
                <a:lnTo>
                  <a:pt x="650290" y="1320800"/>
                </a:lnTo>
                <a:lnTo>
                  <a:pt x="642645" y="1168400"/>
                </a:lnTo>
                <a:lnTo>
                  <a:pt x="640118" y="1104900"/>
                </a:lnTo>
                <a:lnTo>
                  <a:pt x="635000" y="1028700"/>
                </a:lnTo>
                <a:lnTo>
                  <a:pt x="632472" y="965200"/>
                </a:lnTo>
                <a:lnTo>
                  <a:pt x="627418" y="889000"/>
                </a:lnTo>
                <a:lnTo>
                  <a:pt x="623595" y="825500"/>
                </a:lnTo>
                <a:lnTo>
                  <a:pt x="618540" y="762000"/>
                </a:lnTo>
                <a:lnTo>
                  <a:pt x="613422" y="698500"/>
                </a:lnTo>
                <a:lnTo>
                  <a:pt x="608368" y="635000"/>
                </a:lnTo>
                <a:lnTo>
                  <a:pt x="604545" y="571500"/>
                </a:lnTo>
                <a:lnTo>
                  <a:pt x="599490" y="508000"/>
                </a:lnTo>
                <a:lnTo>
                  <a:pt x="593140" y="444500"/>
                </a:lnTo>
                <a:lnTo>
                  <a:pt x="588022" y="381000"/>
                </a:lnTo>
                <a:lnTo>
                  <a:pt x="581672" y="330200"/>
                </a:lnTo>
                <a:lnTo>
                  <a:pt x="576618" y="266700"/>
                </a:lnTo>
                <a:lnTo>
                  <a:pt x="551218" y="63500"/>
                </a:lnTo>
                <a:lnTo>
                  <a:pt x="543700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282427" y="1295"/>
            <a:ext cx="577850" cy="5105400"/>
          </a:xfrm>
          <a:custGeom>
            <a:avLst/>
            <a:gdLst/>
            <a:ahLst/>
            <a:cxnLst/>
            <a:rect l="l" t="t" r="r" b="b"/>
            <a:pathLst>
              <a:path w="577850" h="5105400">
                <a:moveTo>
                  <a:pt x="156786" y="0"/>
                </a:moveTo>
                <a:lnTo>
                  <a:pt x="124472" y="0"/>
                </a:lnTo>
                <a:lnTo>
                  <a:pt x="119418" y="50800"/>
                </a:lnTo>
                <a:lnTo>
                  <a:pt x="113068" y="101600"/>
                </a:lnTo>
                <a:lnTo>
                  <a:pt x="107950" y="152400"/>
                </a:lnTo>
                <a:lnTo>
                  <a:pt x="101600" y="203200"/>
                </a:lnTo>
                <a:lnTo>
                  <a:pt x="96545" y="254000"/>
                </a:lnTo>
                <a:lnTo>
                  <a:pt x="91427" y="304800"/>
                </a:lnTo>
                <a:lnTo>
                  <a:pt x="86372" y="355600"/>
                </a:lnTo>
                <a:lnTo>
                  <a:pt x="81318" y="419100"/>
                </a:lnTo>
                <a:lnTo>
                  <a:pt x="76200" y="482600"/>
                </a:lnTo>
                <a:lnTo>
                  <a:pt x="71145" y="533400"/>
                </a:lnTo>
                <a:lnTo>
                  <a:pt x="67322" y="596900"/>
                </a:lnTo>
                <a:lnTo>
                  <a:pt x="62268" y="660400"/>
                </a:lnTo>
                <a:lnTo>
                  <a:pt x="57150" y="723900"/>
                </a:lnTo>
                <a:lnTo>
                  <a:pt x="53327" y="787400"/>
                </a:lnTo>
                <a:lnTo>
                  <a:pt x="49568" y="850900"/>
                </a:lnTo>
                <a:lnTo>
                  <a:pt x="41922" y="990600"/>
                </a:lnTo>
                <a:lnTo>
                  <a:pt x="34277" y="1117600"/>
                </a:lnTo>
                <a:lnTo>
                  <a:pt x="30518" y="1193800"/>
                </a:lnTo>
                <a:lnTo>
                  <a:pt x="25400" y="1333500"/>
                </a:lnTo>
                <a:lnTo>
                  <a:pt x="21577" y="1409700"/>
                </a:lnTo>
                <a:lnTo>
                  <a:pt x="16522" y="1549400"/>
                </a:lnTo>
                <a:lnTo>
                  <a:pt x="13995" y="1625600"/>
                </a:lnTo>
                <a:lnTo>
                  <a:pt x="12700" y="1701800"/>
                </a:lnTo>
                <a:lnTo>
                  <a:pt x="10172" y="1778000"/>
                </a:lnTo>
                <a:lnTo>
                  <a:pt x="8877" y="1854200"/>
                </a:lnTo>
                <a:lnTo>
                  <a:pt x="6350" y="1930400"/>
                </a:lnTo>
                <a:lnTo>
                  <a:pt x="5118" y="2006600"/>
                </a:lnTo>
                <a:lnTo>
                  <a:pt x="2527" y="2171700"/>
                </a:lnTo>
                <a:lnTo>
                  <a:pt x="2527" y="2247900"/>
                </a:lnTo>
                <a:lnTo>
                  <a:pt x="1295" y="2324100"/>
                </a:lnTo>
                <a:lnTo>
                  <a:pt x="1295" y="2400300"/>
                </a:lnTo>
                <a:lnTo>
                  <a:pt x="0" y="2476500"/>
                </a:lnTo>
                <a:lnTo>
                  <a:pt x="0" y="2794000"/>
                </a:lnTo>
                <a:lnTo>
                  <a:pt x="1295" y="2870200"/>
                </a:lnTo>
                <a:lnTo>
                  <a:pt x="1295" y="2946400"/>
                </a:lnTo>
                <a:lnTo>
                  <a:pt x="2527" y="3022600"/>
                </a:lnTo>
                <a:lnTo>
                  <a:pt x="5118" y="3175000"/>
                </a:lnTo>
                <a:lnTo>
                  <a:pt x="6350" y="3251200"/>
                </a:lnTo>
                <a:lnTo>
                  <a:pt x="7645" y="3327400"/>
                </a:lnTo>
                <a:lnTo>
                  <a:pt x="8877" y="3403600"/>
                </a:lnTo>
                <a:lnTo>
                  <a:pt x="11468" y="3479800"/>
                </a:lnTo>
                <a:lnTo>
                  <a:pt x="13995" y="3556000"/>
                </a:lnTo>
                <a:lnTo>
                  <a:pt x="15227" y="3632200"/>
                </a:lnTo>
                <a:lnTo>
                  <a:pt x="17818" y="3708400"/>
                </a:lnTo>
                <a:lnTo>
                  <a:pt x="20345" y="3784600"/>
                </a:lnTo>
                <a:lnTo>
                  <a:pt x="24168" y="3848100"/>
                </a:lnTo>
                <a:lnTo>
                  <a:pt x="26695" y="3924300"/>
                </a:lnTo>
                <a:lnTo>
                  <a:pt x="29222" y="3987800"/>
                </a:lnTo>
                <a:lnTo>
                  <a:pt x="33045" y="4064000"/>
                </a:lnTo>
                <a:lnTo>
                  <a:pt x="35572" y="4127500"/>
                </a:lnTo>
                <a:lnTo>
                  <a:pt x="39395" y="4191000"/>
                </a:lnTo>
                <a:lnTo>
                  <a:pt x="46977" y="4330700"/>
                </a:lnTo>
                <a:lnTo>
                  <a:pt x="50800" y="4394200"/>
                </a:lnTo>
                <a:lnTo>
                  <a:pt x="55918" y="4457700"/>
                </a:lnTo>
                <a:lnTo>
                  <a:pt x="59677" y="4521200"/>
                </a:lnTo>
                <a:lnTo>
                  <a:pt x="64795" y="4572000"/>
                </a:lnTo>
                <a:lnTo>
                  <a:pt x="68618" y="4635500"/>
                </a:lnTo>
                <a:lnTo>
                  <a:pt x="73672" y="4699000"/>
                </a:lnTo>
                <a:lnTo>
                  <a:pt x="78727" y="4749800"/>
                </a:lnTo>
                <a:lnTo>
                  <a:pt x="83845" y="4813300"/>
                </a:lnTo>
                <a:lnTo>
                  <a:pt x="88900" y="4864100"/>
                </a:lnTo>
                <a:lnTo>
                  <a:pt x="94018" y="4914900"/>
                </a:lnTo>
                <a:lnTo>
                  <a:pt x="104127" y="5016500"/>
                </a:lnTo>
                <a:lnTo>
                  <a:pt x="110477" y="5067300"/>
                </a:lnTo>
                <a:lnTo>
                  <a:pt x="115595" y="5105400"/>
                </a:lnTo>
                <a:lnTo>
                  <a:pt x="148149" y="5105400"/>
                </a:lnTo>
                <a:lnTo>
                  <a:pt x="143522" y="5067300"/>
                </a:lnTo>
                <a:lnTo>
                  <a:pt x="139700" y="5029200"/>
                </a:lnTo>
                <a:lnTo>
                  <a:pt x="134645" y="4978400"/>
                </a:lnTo>
                <a:lnTo>
                  <a:pt x="129527" y="4927600"/>
                </a:lnTo>
                <a:lnTo>
                  <a:pt x="125768" y="4876800"/>
                </a:lnTo>
                <a:lnTo>
                  <a:pt x="120650" y="4826000"/>
                </a:lnTo>
                <a:lnTo>
                  <a:pt x="116827" y="4775200"/>
                </a:lnTo>
                <a:lnTo>
                  <a:pt x="109245" y="4660900"/>
                </a:lnTo>
                <a:lnTo>
                  <a:pt x="104127" y="4610100"/>
                </a:lnTo>
                <a:lnTo>
                  <a:pt x="100368" y="4546600"/>
                </a:lnTo>
                <a:lnTo>
                  <a:pt x="97777" y="4483100"/>
                </a:lnTo>
                <a:lnTo>
                  <a:pt x="90195" y="4368800"/>
                </a:lnTo>
                <a:lnTo>
                  <a:pt x="86372" y="4305300"/>
                </a:lnTo>
                <a:lnTo>
                  <a:pt x="83845" y="4241800"/>
                </a:lnTo>
                <a:lnTo>
                  <a:pt x="80022" y="4165600"/>
                </a:lnTo>
                <a:lnTo>
                  <a:pt x="77495" y="4102100"/>
                </a:lnTo>
                <a:lnTo>
                  <a:pt x="72377" y="3975100"/>
                </a:lnTo>
                <a:lnTo>
                  <a:pt x="69850" y="3898900"/>
                </a:lnTo>
                <a:lnTo>
                  <a:pt x="67322" y="3835400"/>
                </a:lnTo>
                <a:lnTo>
                  <a:pt x="62268" y="3683000"/>
                </a:lnTo>
                <a:lnTo>
                  <a:pt x="60972" y="3619500"/>
                </a:lnTo>
                <a:lnTo>
                  <a:pt x="58445" y="3543300"/>
                </a:lnTo>
                <a:lnTo>
                  <a:pt x="57150" y="3467100"/>
                </a:lnTo>
                <a:lnTo>
                  <a:pt x="55918" y="3390900"/>
                </a:lnTo>
                <a:lnTo>
                  <a:pt x="53327" y="3251200"/>
                </a:lnTo>
                <a:lnTo>
                  <a:pt x="52095" y="3175000"/>
                </a:lnTo>
                <a:lnTo>
                  <a:pt x="50800" y="3098800"/>
                </a:lnTo>
                <a:lnTo>
                  <a:pt x="49568" y="3022600"/>
                </a:lnTo>
                <a:lnTo>
                  <a:pt x="49568" y="2946400"/>
                </a:lnTo>
                <a:lnTo>
                  <a:pt x="48272" y="2870200"/>
                </a:lnTo>
                <a:lnTo>
                  <a:pt x="48272" y="2400300"/>
                </a:lnTo>
                <a:lnTo>
                  <a:pt x="49568" y="2324100"/>
                </a:lnTo>
                <a:lnTo>
                  <a:pt x="49568" y="2247900"/>
                </a:lnTo>
                <a:lnTo>
                  <a:pt x="50800" y="2171700"/>
                </a:lnTo>
                <a:lnTo>
                  <a:pt x="50800" y="2095500"/>
                </a:lnTo>
                <a:lnTo>
                  <a:pt x="52095" y="2019300"/>
                </a:lnTo>
                <a:lnTo>
                  <a:pt x="53327" y="1943100"/>
                </a:lnTo>
                <a:lnTo>
                  <a:pt x="54622" y="1866900"/>
                </a:lnTo>
                <a:lnTo>
                  <a:pt x="57150" y="1790700"/>
                </a:lnTo>
                <a:lnTo>
                  <a:pt x="58445" y="1714500"/>
                </a:lnTo>
                <a:lnTo>
                  <a:pt x="59677" y="1638300"/>
                </a:lnTo>
                <a:lnTo>
                  <a:pt x="64795" y="1498600"/>
                </a:lnTo>
                <a:lnTo>
                  <a:pt x="66027" y="1422400"/>
                </a:lnTo>
                <a:lnTo>
                  <a:pt x="69850" y="1358900"/>
                </a:lnTo>
                <a:lnTo>
                  <a:pt x="71145" y="1282700"/>
                </a:lnTo>
                <a:lnTo>
                  <a:pt x="73672" y="1219200"/>
                </a:lnTo>
                <a:lnTo>
                  <a:pt x="77495" y="1143000"/>
                </a:lnTo>
                <a:lnTo>
                  <a:pt x="80022" y="1079500"/>
                </a:lnTo>
                <a:lnTo>
                  <a:pt x="83845" y="1003300"/>
                </a:lnTo>
                <a:lnTo>
                  <a:pt x="88900" y="876300"/>
                </a:lnTo>
                <a:lnTo>
                  <a:pt x="100368" y="685800"/>
                </a:lnTo>
                <a:lnTo>
                  <a:pt x="104127" y="622300"/>
                </a:lnTo>
                <a:lnTo>
                  <a:pt x="107950" y="571500"/>
                </a:lnTo>
                <a:lnTo>
                  <a:pt x="115595" y="444500"/>
                </a:lnTo>
                <a:lnTo>
                  <a:pt x="119418" y="393700"/>
                </a:lnTo>
                <a:lnTo>
                  <a:pt x="129527" y="292100"/>
                </a:lnTo>
                <a:lnTo>
                  <a:pt x="133350" y="241300"/>
                </a:lnTo>
                <a:lnTo>
                  <a:pt x="138468" y="190500"/>
                </a:lnTo>
                <a:lnTo>
                  <a:pt x="143522" y="139700"/>
                </a:lnTo>
                <a:lnTo>
                  <a:pt x="147345" y="88900"/>
                </a:lnTo>
                <a:lnTo>
                  <a:pt x="152400" y="38100"/>
                </a:lnTo>
                <a:lnTo>
                  <a:pt x="156786" y="0"/>
                </a:lnTo>
                <a:close/>
              </a:path>
              <a:path w="577850" h="5105400">
                <a:moveTo>
                  <a:pt x="461022" y="0"/>
                </a:moveTo>
                <a:lnTo>
                  <a:pt x="429847" y="0"/>
                </a:lnTo>
                <a:lnTo>
                  <a:pt x="434327" y="38100"/>
                </a:lnTo>
                <a:lnTo>
                  <a:pt x="438150" y="88900"/>
                </a:lnTo>
                <a:lnTo>
                  <a:pt x="443268" y="139700"/>
                </a:lnTo>
                <a:lnTo>
                  <a:pt x="447027" y="190500"/>
                </a:lnTo>
                <a:lnTo>
                  <a:pt x="452145" y="241300"/>
                </a:lnTo>
                <a:lnTo>
                  <a:pt x="457200" y="292100"/>
                </a:lnTo>
                <a:lnTo>
                  <a:pt x="464845" y="393700"/>
                </a:lnTo>
                <a:lnTo>
                  <a:pt x="468668" y="457200"/>
                </a:lnTo>
                <a:lnTo>
                  <a:pt x="473722" y="508000"/>
                </a:lnTo>
                <a:lnTo>
                  <a:pt x="476250" y="571500"/>
                </a:lnTo>
                <a:lnTo>
                  <a:pt x="480072" y="622300"/>
                </a:lnTo>
                <a:lnTo>
                  <a:pt x="487718" y="749300"/>
                </a:lnTo>
                <a:lnTo>
                  <a:pt x="490245" y="812800"/>
                </a:lnTo>
                <a:lnTo>
                  <a:pt x="494068" y="876300"/>
                </a:lnTo>
                <a:lnTo>
                  <a:pt x="497827" y="939800"/>
                </a:lnTo>
                <a:lnTo>
                  <a:pt x="500418" y="1003300"/>
                </a:lnTo>
                <a:lnTo>
                  <a:pt x="502945" y="1079500"/>
                </a:lnTo>
                <a:lnTo>
                  <a:pt x="508000" y="1219200"/>
                </a:lnTo>
                <a:lnTo>
                  <a:pt x="510527" y="1282700"/>
                </a:lnTo>
                <a:lnTo>
                  <a:pt x="513118" y="1358900"/>
                </a:lnTo>
                <a:lnTo>
                  <a:pt x="514350" y="1422400"/>
                </a:lnTo>
                <a:lnTo>
                  <a:pt x="519468" y="1574800"/>
                </a:lnTo>
                <a:lnTo>
                  <a:pt x="520700" y="1651000"/>
                </a:lnTo>
                <a:lnTo>
                  <a:pt x="521995" y="1714500"/>
                </a:lnTo>
                <a:lnTo>
                  <a:pt x="523227" y="1790700"/>
                </a:lnTo>
                <a:lnTo>
                  <a:pt x="525818" y="1943100"/>
                </a:lnTo>
                <a:lnTo>
                  <a:pt x="527050" y="2019300"/>
                </a:lnTo>
                <a:lnTo>
                  <a:pt x="528345" y="2095500"/>
                </a:lnTo>
                <a:lnTo>
                  <a:pt x="528345" y="2171700"/>
                </a:lnTo>
                <a:lnTo>
                  <a:pt x="529577" y="2247900"/>
                </a:lnTo>
                <a:lnTo>
                  <a:pt x="529577" y="2717800"/>
                </a:lnTo>
                <a:lnTo>
                  <a:pt x="528345" y="2794000"/>
                </a:lnTo>
                <a:lnTo>
                  <a:pt x="528345" y="2870200"/>
                </a:lnTo>
                <a:lnTo>
                  <a:pt x="527050" y="2946400"/>
                </a:lnTo>
                <a:lnTo>
                  <a:pt x="527050" y="3022600"/>
                </a:lnTo>
                <a:lnTo>
                  <a:pt x="524522" y="3098800"/>
                </a:lnTo>
                <a:lnTo>
                  <a:pt x="524522" y="3175000"/>
                </a:lnTo>
                <a:lnTo>
                  <a:pt x="521995" y="3251200"/>
                </a:lnTo>
                <a:lnTo>
                  <a:pt x="520700" y="3327400"/>
                </a:lnTo>
                <a:lnTo>
                  <a:pt x="519468" y="3390900"/>
                </a:lnTo>
                <a:lnTo>
                  <a:pt x="516877" y="3467100"/>
                </a:lnTo>
                <a:lnTo>
                  <a:pt x="515645" y="3543300"/>
                </a:lnTo>
                <a:lnTo>
                  <a:pt x="513118" y="3619500"/>
                </a:lnTo>
                <a:lnTo>
                  <a:pt x="511822" y="3683000"/>
                </a:lnTo>
                <a:lnTo>
                  <a:pt x="508000" y="3759200"/>
                </a:lnTo>
                <a:lnTo>
                  <a:pt x="506768" y="3835400"/>
                </a:lnTo>
                <a:lnTo>
                  <a:pt x="502945" y="3898900"/>
                </a:lnTo>
                <a:lnTo>
                  <a:pt x="500418" y="3975100"/>
                </a:lnTo>
                <a:lnTo>
                  <a:pt x="497827" y="4038600"/>
                </a:lnTo>
                <a:lnTo>
                  <a:pt x="494068" y="4102100"/>
                </a:lnTo>
                <a:lnTo>
                  <a:pt x="491477" y="4178300"/>
                </a:lnTo>
                <a:lnTo>
                  <a:pt x="487718" y="4241800"/>
                </a:lnTo>
                <a:lnTo>
                  <a:pt x="485127" y="4305300"/>
                </a:lnTo>
                <a:lnTo>
                  <a:pt x="481368" y="4368800"/>
                </a:lnTo>
                <a:lnTo>
                  <a:pt x="477545" y="4432300"/>
                </a:lnTo>
                <a:lnTo>
                  <a:pt x="473722" y="4483100"/>
                </a:lnTo>
                <a:lnTo>
                  <a:pt x="466077" y="4610100"/>
                </a:lnTo>
                <a:lnTo>
                  <a:pt x="461022" y="4660900"/>
                </a:lnTo>
                <a:lnTo>
                  <a:pt x="457200" y="4724400"/>
                </a:lnTo>
                <a:lnTo>
                  <a:pt x="453377" y="4775200"/>
                </a:lnTo>
                <a:lnTo>
                  <a:pt x="448322" y="4826000"/>
                </a:lnTo>
                <a:lnTo>
                  <a:pt x="444500" y="4876800"/>
                </a:lnTo>
                <a:lnTo>
                  <a:pt x="439445" y="4927600"/>
                </a:lnTo>
                <a:lnTo>
                  <a:pt x="434327" y="4978400"/>
                </a:lnTo>
                <a:lnTo>
                  <a:pt x="430568" y="5029200"/>
                </a:lnTo>
                <a:lnTo>
                  <a:pt x="425450" y="5067300"/>
                </a:lnTo>
                <a:lnTo>
                  <a:pt x="420970" y="5105400"/>
                </a:lnTo>
                <a:lnTo>
                  <a:pt x="453377" y="5105400"/>
                </a:lnTo>
                <a:lnTo>
                  <a:pt x="458495" y="5067300"/>
                </a:lnTo>
                <a:lnTo>
                  <a:pt x="464845" y="5016500"/>
                </a:lnTo>
                <a:lnTo>
                  <a:pt x="469900" y="4965700"/>
                </a:lnTo>
                <a:lnTo>
                  <a:pt x="476250" y="4914900"/>
                </a:lnTo>
                <a:lnTo>
                  <a:pt x="481368" y="4864100"/>
                </a:lnTo>
                <a:lnTo>
                  <a:pt x="486422" y="4813300"/>
                </a:lnTo>
                <a:lnTo>
                  <a:pt x="491477" y="4749800"/>
                </a:lnTo>
                <a:lnTo>
                  <a:pt x="496595" y="4699000"/>
                </a:lnTo>
                <a:lnTo>
                  <a:pt x="501650" y="4635500"/>
                </a:lnTo>
                <a:lnTo>
                  <a:pt x="506768" y="4584700"/>
                </a:lnTo>
                <a:lnTo>
                  <a:pt x="510527" y="4521200"/>
                </a:lnTo>
                <a:lnTo>
                  <a:pt x="515645" y="4457700"/>
                </a:lnTo>
                <a:lnTo>
                  <a:pt x="519468" y="4394200"/>
                </a:lnTo>
                <a:lnTo>
                  <a:pt x="524522" y="4330700"/>
                </a:lnTo>
                <a:lnTo>
                  <a:pt x="528345" y="4267200"/>
                </a:lnTo>
                <a:lnTo>
                  <a:pt x="532168" y="4191000"/>
                </a:lnTo>
                <a:lnTo>
                  <a:pt x="543572" y="3987800"/>
                </a:lnTo>
                <a:lnTo>
                  <a:pt x="546100" y="3924300"/>
                </a:lnTo>
                <a:lnTo>
                  <a:pt x="549922" y="3848100"/>
                </a:lnTo>
                <a:lnTo>
                  <a:pt x="554977" y="3708400"/>
                </a:lnTo>
                <a:lnTo>
                  <a:pt x="558800" y="3632200"/>
                </a:lnTo>
                <a:lnTo>
                  <a:pt x="560095" y="3556000"/>
                </a:lnTo>
                <a:lnTo>
                  <a:pt x="567677" y="3327400"/>
                </a:lnTo>
                <a:lnTo>
                  <a:pt x="570268" y="3175000"/>
                </a:lnTo>
                <a:lnTo>
                  <a:pt x="572795" y="3098800"/>
                </a:lnTo>
                <a:lnTo>
                  <a:pt x="574027" y="3022600"/>
                </a:lnTo>
                <a:lnTo>
                  <a:pt x="575322" y="2946400"/>
                </a:lnTo>
                <a:lnTo>
                  <a:pt x="575322" y="2870200"/>
                </a:lnTo>
                <a:lnTo>
                  <a:pt x="576618" y="2794000"/>
                </a:lnTo>
                <a:lnTo>
                  <a:pt x="576618" y="2717800"/>
                </a:lnTo>
                <a:lnTo>
                  <a:pt x="577850" y="2641600"/>
                </a:lnTo>
                <a:lnTo>
                  <a:pt x="577850" y="2400300"/>
                </a:lnTo>
                <a:lnTo>
                  <a:pt x="576618" y="2324100"/>
                </a:lnTo>
                <a:lnTo>
                  <a:pt x="576618" y="2171700"/>
                </a:lnTo>
                <a:lnTo>
                  <a:pt x="574027" y="2006600"/>
                </a:lnTo>
                <a:lnTo>
                  <a:pt x="572795" y="1930400"/>
                </a:lnTo>
                <a:lnTo>
                  <a:pt x="571500" y="1854200"/>
                </a:lnTo>
                <a:lnTo>
                  <a:pt x="570268" y="1778000"/>
                </a:lnTo>
                <a:lnTo>
                  <a:pt x="567677" y="1701800"/>
                </a:lnTo>
                <a:lnTo>
                  <a:pt x="566445" y="1625600"/>
                </a:lnTo>
                <a:lnTo>
                  <a:pt x="563918" y="1562100"/>
                </a:lnTo>
                <a:lnTo>
                  <a:pt x="562622" y="1485900"/>
                </a:lnTo>
                <a:lnTo>
                  <a:pt x="557568" y="1333500"/>
                </a:lnTo>
                <a:lnTo>
                  <a:pt x="553745" y="1270000"/>
                </a:lnTo>
                <a:lnTo>
                  <a:pt x="551218" y="1193800"/>
                </a:lnTo>
                <a:lnTo>
                  <a:pt x="548627" y="1117600"/>
                </a:lnTo>
                <a:lnTo>
                  <a:pt x="544868" y="1054100"/>
                </a:lnTo>
                <a:lnTo>
                  <a:pt x="542277" y="990600"/>
                </a:lnTo>
                <a:lnTo>
                  <a:pt x="538518" y="914400"/>
                </a:lnTo>
                <a:lnTo>
                  <a:pt x="527050" y="723900"/>
                </a:lnTo>
                <a:lnTo>
                  <a:pt x="521995" y="660400"/>
                </a:lnTo>
                <a:lnTo>
                  <a:pt x="518172" y="596900"/>
                </a:lnTo>
                <a:lnTo>
                  <a:pt x="513118" y="533400"/>
                </a:lnTo>
                <a:lnTo>
                  <a:pt x="509295" y="482600"/>
                </a:lnTo>
                <a:lnTo>
                  <a:pt x="504177" y="419100"/>
                </a:lnTo>
                <a:lnTo>
                  <a:pt x="494068" y="304800"/>
                </a:lnTo>
                <a:lnTo>
                  <a:pt x="488950" y="254000"/>
                </a:lnTo>
                <a:lnTo>
                  <a:pt x="483895" y="203200"/>
                </a:lnTo>
                <a:lnTo>
                  <a:pt x="478777" y="152400"/>
                </a:lnTo>
                <a:lnTo>
                  <a:pt x="473722" y="101600"/>
                </a:lnTo>
                <a:lnTo>
                  <a:pt x="461022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330700" y="1295"/>
            <a:ext cx="481304" cy="5105400"/>
          </a:xfrm>
          <a:custGeom>
            <a:avLst/>
            <a:gdLst/>
            <a:ahLst/>
            <a:cxnLst/>
            <a:rect l="l" t="t" r="r" b="b"/>
            <a:pathLst>
              <a:path w="481304" h="5105400">
                <a:moveTo>
                  <a:pt x="140298" y="0"/>
                </a:moveTo>
                <a:lnTo>
                  <a:pt x="108514" y="0"/>
                </a:lnTo>
                <a:lnTo>
                  <a:pt x="104127" y="38100"/>
                </a:lnTo>
                <a:lnTo>
                  <a:pt x="99072" y="88900"/>
                </a:lnTo>
                <a:lnTo>
                  <a:pt x="95250" y="139700"/>
                </a:lnTo>
                <a:lnTo>
                  <a:pt x="90195" y="190500"/>
                </a:lnTo>
                <a:lnTo>
                  <a:pt x="85077" y="241300"/>
                </a:lnTo>
                <a:lnTo>
                  <a:pt x="81254" y="292100"/>
                </a:lnTo>
                <a:lnTo>
                  <a:pt x="71145" y="393700"/>
                </a:lnTo>
                <a:lnTo>
                  <a:pt x="67322" y="444500"/>
                </a:lnTo>
                <a:lnTo>
                  <a:pt x="59677" y="571500"/>
                </a:lnTo>
                <a:lnTo>
                  <a:pt x="55854" y="622300"/>
                </a:lnTo>
                <a:lnTo>
                  <a:pt x="52095" y="685800"/>
                </a:lnTo>
                <a:lnTo>
                  <a:pt x="40627" y="876300"/>
                </a:lnTo>
                <a:lnTo>
                  <a:pt x="35572" y="1003300"/>
                </a:lnTo>
                <a:lnTo>
                  <a:pt x="31750" y="1079500"/>
                </a:lnTo>
                <a:lnTo>
                  <a:pt x="29222" y="1143000"/>
                </a:lnTo>
                <a:lnTo>
                  <a:pt x="25400" y="1219200"/>
                </a:lnTo>
                <a:lnTo>
                  <a:pt x="22872" y="1282700"/>
                </a:lnTo>
                <a:lnTo>
                  <a:pt x="21577" y="1358900"/>
                </a:lnTo>
                <a:lnTo>
                  <a:pt x="17754" y="1422400"/>
                </a:lnTo>
                <a:lnTo>
                  <a:pt x="16522" y="1498600"/>
                </a:lnTo>
                <a:lnTo>
                  <a:pt x="11404" y="1638300"/>
                </a:lnTo>
                <a:lnTo>
                  <a:pt x="10172" y="1714500"/>
                </a:lnTo>
                <a:lnTo>
                  <a:pt x="8877" y="1790700"/>
                </a:lnTo>
                <a:lnTo>
                  <a:pt x="6350" y="1866900"/>
                </a:lnTo>
                <a:lnTo>
                  <a:pt x="5054" y="1943100"/>
                </a:lnTo>
                <a:lnTo>
                  <a:pt x="3822" y="2019300"/>
                </a:lnTo>
                <a:lnTo>
                  <a:pt x="2527" y="2095500"/>
                </a:lnTo>
                <a:lnTo>
                  <a:pt x="2527" y="2171700"/>
                </a:lnTo>
                <a:lnTo>
                  <a:pt x="1295" y="2247900"/>
                </a:lnTo>
                <a:lnTo>
                  <a:pt x="1295" y="2324100"/>
                </a:lnTo>
                <a:lnTo>
                  <a:pt x="0" y="2400300"/>
                </a:lnTo>
                <a:lnTo>
                  <a:pt x="0" y="2870200"/>
                </a:lnTo>
                <a:lnTo>
                  <a:pt x="1295" y="2946400"/>
                </a:lnTo>
                <a:lnTo>
                  <a:pt x="1295" y="3022600"/>
                </a:lnTo>
                <a:lnTo>
                  <a:pt x="2527" y="3098800"/>
                </a:lnTo>
                <a:lnTo>
                  <a:pt x="3822" y="3175000"/>
                </a:lnTo>
                <a:lnTo>
                  <a:pt x="5054" y="3251200"/>
                </a:lnTo>
                <a:lnTo>
                  <a:pt x="7645" y="3390900"/>
                </a:lnTo>
                <a:lnTo>
                  <a:pt x="8877" y="3467100"/>
                </a:lnTo>
                <a:lnTo>
                  <a:pt x="10172" y="3543300"/>
                </a:lnTo>
                <a:lnTo>
                  <a:pt x="12700" y="3619500"/>
                </a:lnTo>
                <a:lnTo>
                  <a:pt x="13995" y="3683000"/>
                </a:lnTo>
                <a:lnTo>
                  <a:pt x="19050" y="3835400"/>
                </a:lnTo>
                <a:lnTo>
                  <a:pt x="21577" y="3898900"/>
                </a:lnTo>
                <a:lnTo>
                  <a:pt x="24104" y="3975100"/>
                </a:lnTo>
                <a:lnTo>
                  <a:pt x="29222" y="4102100"/>
                </a:lnTo>
                <a:lnTo>
                  <a:pt x="31750" y="4165600"/>
                </a:lnTo>
                <a:lnTo>
                  <a:pt x="35572" y="4241800"/>
                </a:lnTo>
                <a:lnTo>
                  <a:pt x="38100" y="4305300"/>
                </a:lnTo>
                <a:lnTo>
                  <a:pt x="41922" y="4368800"/>
                </a:lnTo>
                <a:lnTo>
                  <a:pt x="49504" y="4483100"/>
                </a:lnTo>
                <a:lnTo>
                  <a:pt x="52095" y="4546600"/>
                </a:lnTo>
                <a:lnTo>
                  <a:pt x="55854" y="4610100"/>
                </a:lnTo>
                <a:lnTo>
                  <a:pt x="60972" y="4660900"/>
                </a:lnTo>
                <a:lnTo>
                  <a:pt x="68554" y="4775200"/>
                </a:lnTo>
                <a:lnTo>
                  <a:pt x="72377" y="4826000"/>
                </a:lnTo>
                <a:lnTo>
                  <a:pt x="77495" y="4876800"/>
                </a:lnTo>
                <a:lnTo>
                  <a:pt x="81254" y="4927600"/>
                </a:lnTo>
                <a:lnTo>
                  <a:pt x="86372" y="4978400"/>
                </a:lnTo>
                <a:lnTo>
                  <a:pt x="91427" y="5029200"/>
                </a:lnTo>
                <a:lnTo>
                  <a:pt x="95250" y="5067300"/>
                </a:lnTo>
                <a:lnTo>
                  <a:pt x="99877" y="5105400"/>
                </a:lnTo>
                <a:lnTo>
                  <a:pt x="131485" y="5105400"/>
                </a:lnTo>
                <a:lnTo>
                  <a:pt x="128295" y="5080000"/>
                </a:lnTo>
                <a:lnTo>
                  <a:pt x="124472" y="5029200"/>
                </a:lnTo>
                <a:lnTo>
                  <a:pt x="119354" y="4991100"/>
                </a:lnTo>
                <a:lnTo>
                  <a:pt x="115595" y="4940300"/>
                </a:lnTo>
                <a:lnTo>
                  <a:pt x="113004" y="4889500"/>
                </a:lnTo>
                <a:lnTo>
                  <a:pt x="109245" y="4838700"/>
                </a:lnTo>
                <a:lnTo>
                  <a:pt x="101600" y="4737100"/>
                </a:lnTo>
                <a:lnTo>
                  <a:pt x="99072" y="4686300"/>
                </a:lnTo>
                <a:lnTo>
                  <a:pt x="95250" y="4635500"/>
                </a:lnTo>
                <a:lnTo>
                  <a:pt x="92722" y="4572000"/>
                </a:lnTo>
                <a:lnTo>
                  <a:pt x="90195" y="4521200"/>
                </a:lnTo>
                <a:lnTo>
                  <a:pt x="86372" y="4457700"/>
                </a:lnTo>
                <a:lnTo>
                  <a:pt x="81254" y="4330700"/>
                </a:lnTo>
                <a:lnTo>
                  <a:pt x="78727" y="4279900"/>
                </a:lnTo>
                <a:lnTo>
                  <a:pt x="76200" y="4216400"/>
                </a:lnTo>
                <a:lnTo>
                  <a:pt x="68554" y="4013200"/>
                </a:lnTo>
                <a:lnTo>
                  <a:pt x="67322" y="3949700"/>
                </a:lnTo>
                <a:lnTo>
                  <a:pt x="64795" y="3873500"/>
                </a:lnTo>
                <a:lnTo>
                  <a:pt x="62204" y="3810000"/>
                </a:lnTo>
                <a:lnTo>
                  <a:pt x="60972" y="3746500"/>
                </a:lnTo>
                <a:lnTo>
                  <a:pt x="59677" y="3670300"/>
                </a:lnTo>
                <a:lnTo>
                  <a:pt x="57150" y="3594100"/>
                </a:lnTo>
                <a:lnTo>
                  <a:pt x="55854" y="3530600"/>
                </a:lnTo>
                <a:lnTo>
                  <a:pt x="54622" y="3454400"/>
                </a:lnTo>
                <a:lnTo>
                  <a:pt x="53327" y="3378200"/>
                </a:lnTo>
                <a:lnTo>
                  <a:pt x="52095" y="3314700"/>
                </a:lnTo>
                <a:lnTo>
                  <a:pt x="52095" y="3238500"/>
                </a:lnTo>
                <a:lnTo>
                  <a:pt x="49504" y="3086100"/>
                </a:lnTo>
                <a:lnTo>
                  <a:pt x="49504" y="3009900"/>
                </a:lnTo>
                <a:lnTo>
                  <a:pt x="48272" y="2933700"/>
                </a:lnTo>
                <a:lnTo>
                  <a:pt x="48272" y="2324100"/>
                </a:lnTo>
                <a:lnTo>
                  <a:pt x="49504" y="2247900"/>
                </a:lnTo>
                <a:lnTo>
                  <a:pt x="49504" y="2171700"/>
                </a:lnTo>
                <a:lnTo>
                  <a:pt x="52095" y="2032000"/>
                </a:lnTo>
                <a:lnTo>
                  <a:pt x="53327" y="1955800"/>
                </a:lnTo>
                <a:lnTo>
                  <a:pt x="53327" y="1879600"/>
                </a:lnTo>
                <a:lnTo>
                  <a:pt x="55854" y="1803400"/>
                </a:lnTo>
                <a:lnTo>
                  <a:pt x="58445" y="1663700"/>
                </a:lnTo>
                <a:lnTo>
                  <a:pt x="59677" y="1587500"/>
                </a:lnTo>
                <a:lnTo>
                  <a:pt x="60972" y="1511300"/>
                </a:lnTo>
                <a:lnTo>
                  <a:pt x="63500" y="1447800"/>
                </a:lnTo>
                <a:lnTo>
                  <a:pt x="64795" y="1371600"/>
                </a:lnTo>
                <a:lnTo>
                  <a:pt x="67322" y="1308100"/>
                </a:lnTo>
                <a:lnTo>
                  <a:pt x="69850" y="1231900"/>
                </a:lnTo>
                <a:lnTo>
                  <a:pt x="71145" y="1168400"/>
                </a:lnTo>
                <a:lnTo>
                  <a:pt x="73672" y="1104900"/>
                </a:lnTo>
                <a:lnTo>
                  <a:pt x="78727" y="965200"/>
                </a:lnTo>
                <a:lnTo>
                  <a:pt x="81254" y="901700"/>
                </a:lnTo>
                <a:lnTo>
                  <a:pt x="83845" y="838200"/>
                </a:lnTo>
                <a:lnTo>
                  <a:pt x="87604" y="774700"/>
                </a:lnTo>
                <a:lnTo>
                  <a:pt x="90195" y="711200"/>
                </a:lnTo>
                <a:lnTo>
                  <a:pt x="92722" y="660400"/>
                </a:lnTo>
                <a:lnTo>
                  <a:pt x="100304" y="546100"/>
                </a:lnTo>
                <a:lnTo>
                  <a:pt x="102895" y="482600"/>
                </a:lnTo>
                <a:lnTo>
                  <a:pt x="106654" y="431800"/>
                </a:lnTo>
                <a:lnTo>
                  <a:pt x="110477" y="381000"/>
                </a:lnTo>
                <a:lnTo>
                  <a:pt x="113004" y="317500"/>
                </a:lnTo>
                <a:lnTo>
                  <a:pt x="120650" y="215900"/>
                </a:lnTo>
                <a:lnTo>
                  <a:pt x="124472" y="177800"/>
                </a:lnTo>
                <a:lnTo>
                  <a:pt x="128295" y="127000"/>
                </a:lnTo>
                <a:lnTo>
                  <a:pt x="132054" y="76200"/>
                </a:lnTo>
                <a:lnTo>
                  <a:pt x="137172" y="38100"/>
                </a:lnTo>
                <a:lnTo>
                  <a:pt x="140298" y="0"/>
                </a:lnTo>
                <a:close/>
              </a:path>
              <a:path w="481304" h="5105400">
                <a:moveTo>
                  <a:pt x="381574" y="0"/>
                </a:moveTo>
                <a:lnTo>
                  <a:pt x="349947" y="0"/>
                </a:lnTo>
                <a:lnTo>
                  <a:pt x="353072" y="38100"/>
                </a:lnTo>
                <a:lnTo>
                  <a:pt x="356895" y="88900"/>
                </a:lnTo>
                <a:lnTo>
                  <a:pt x="360654" y="127000"/>
                </a:lnTo>
                <a:lnTo>
                  <a:pt x="365772" y="177800"/>
                </a:lnTo>
                <a:lnTo>
                  <a:pt x="368300" y="228600"/>
                </a:lnTo>
                <a:lnTo>
                  <a:pt x="372122" y="266700"/>
                </a:lnTo>
                <a:lnTo>
                  <a:pt x="375945" y="317500"/>
                </a:lnTo>
                <a:lnTo>
                  <a:pt x="379704" y="381000"/>
                </a:lnTo>
                <a:lnTo>
                  <a:pt x="382295" y="431800"/>
                </a:lnTo>
                <a:lnTo>
                  <a:pt x="384822" y="482600"/>
                </a:lnTo>
                <a:lnTo>
                  <a:pt x="388645" y="546100"/>
                </a:lnTo>
                <a:lnTo>
                  <a:pt x="393700" y="660400"/>
                </a:lnTo>
                <a:lnTo>
                  <a:pt x="397522" y="711200"/>
                </a:lnTo>
                <a:lnTo>
                  <a:pt x="402577" y="838200"/>
                </a:lnTo>
                <a:lnTo>
                  <a:pt x="407695" y="965200"/>
                </a:lnTo>
                <a:lnTo>
                  <a:pt x="410222" y="1028700"/>
                </a:lnTo>
                <a:lnTo>
                  <a:pt x="412750" y="1104900"/>
                </a:lnTo>
                <a:lnTo>
                  <a:pt x="414045" y="1168400"/>
                </a:lnTo>
                <a:lnTo>
                  <a:pt x="416572" y="1231900"/>
                </a:lnTo>
                <a:lnTo>
                  <a:pt x="417804" y="1308100"/>
                </a:lnTo>
                <a:lnTo>
                  <a:pt x="420395" y="1371600"/>
                </a:lnTo>
                <a:lnTo>
                  <a:pt x="421627" y="1447800"/>
                </a:lnTo>
                <a:lnTo>
                  <a:pt x="422922" y="1511300"/>
                </a:lnTo>
                <a:lnTo>
                  <a:pt x="425450" y="1587500"/>
                </a:lnTo>
                <a:lnTo>
                  <a:pt x="425450" y="1663700"/>
                </a:lnTo>
                <a:lnTo>
                  <a:pt x="427977" y="1727200"/>
                </a:lnTo>
                <a:lnTo>
                  <a:pt x="427977" y="1803400"/>
                </a:lnTo>
                <a:lnTo>
                  <a:pt x="429272" y="1879600"/>
                </a:lnTo>
                <a:lnTo>
                  <a:pt x="430504" y="1955800"/>
                </a:lnTo>
                <a:lnTo>
                  <a:pt x="431800" y="2032000"/>
                </a:lnTo>
                <a:lnTo>
                  <a:pt x="431800" y="2108200"/>
                </a:lnTo>
                <a:lnTo>
                  <a:pt x="433095" y="2184400"/>
                </a:lnTo>
                <a:lnTo>
                  <a:pt x="433095" y="2781300"/>
                </a:lnTo>
                <a:lnTo>
                  <a:pt x="430504" y="2933700"/>
                </a:lnTo>
                <a:lnTo>
                  <a:pt x="430504" y="3009900"/>
                </a:lnTo>
                <a:lnTo>
                  <a:pt x="429272" y="3086100"/>
                </a:lnTo>
                <a:lnTo>
                  <a:pt x="427977" y="3162300"/>
                </a:lnTo>
                <a:lnTo>
                  <a:pt x="427977" y="3238500"/>
                </a:lnTo>
                <a:lnTo>
                  <a:pt x="425450" y="3314700"/>
                </a:lnTo>
                <a:lnTo>
                  <a:pt x="424154" y="3378200"/>
                </a:lnTo>
                <a:lnTo>
                  <a:pt x="422922" y="3454400"/>
                </a:lnTo>
                <a:lnTo>
                  <a:pt x="421627" y="3530600"/>
                </a:lnTo>
                <a:lnTo>
                  <a:pt x="420395" y="3594100"/>
                </a:lnTo>
                <a:lnTo>
                  <a:pt x="417804" y="3670300"/>
                </a:lnTo>
                <a:lnTo>
                  <a:pt x="415277" y="3746500"/>
                </a:lnTo>
                <a:lnTo>
                  <a:pt x="414045" y="3810000"/>
                </a:lnTo>
                <a:lnTo>
                  <a:pt x="411454" y="3886200"/>
                </a:lnTo>
                <a:lnTo>
                  <a:pt x="408927" y="3949700"/>
                </a:lnTo>
                <a:lnTo>
                  <a:pt x="407695" y="4013200"/>
                </a:lnTo>
                <a:lnTo>
                  <a:pt x="405104" y="4076700"/>
                </a:lnTo>
                <a:lnTo>
                  <a:pt x="402577" y="4152900"/>
                </a:lnTo>
                <a:lnTo>
                  <a:pt x="398754" y="4216400"/>
                </a:lnTo>
                <a:lnTo>
                  <a:pt x="393700" y="4330700"/>
                </a:lnTo>
                <a:lnTo>
                  <a:pt x="391172" y="4394200"/>
                </a:lnTo>
                <a:lnTo>
                  <a:pt x="387350" y="4457700"/>
                </a:lnTo>
                <a:lnTo>
                  <a:pt x="384822" y="4521200"/>
                </a:lnTo>
                <a:lnTo>
                  <a:pt x="381000" y="4572000"/>
                </a:lnTo>
                <a:lnTo>
                  <a:pt x="378472" y="4635500"/>
                </a:lnTo>
                <a:lnTo>
                  <a:pt x="367004" y="4787900"/>
                </a:lnTo>
                <a:lnTo>
                  <a:pt x="364477" y="4838700"/>
                </a:lnTo>
                <a:lnTo>
                  <a:pt x="360654" y="4889500"/>
                </a:lnTo>
                <a:lnTo>
                  <a:pt x="356895" y="4940300"/>
                </a:lnTo>
                <a:lnTo>
                  <a:pt x="353072" y="4991100"/>
                </a:lnTo>
                <a:lnTo>
                  <a:pt x="347954" y="5029200"/>
                </a:lnTo>
                <a:lnTo>
                  <a:pt x="344195" y="5080000"/>
                </a:lnTo>
                <a:lnTo>
                  <a:pt x="340951" y="5105400"/>
                </a:lnTo>
                <a:lnTo>
                  <a:pt x="372697" y="5105400"/>
                </a:lnTo>
                <a:lnTo>
                  <a:pt x="377177" y="5067300"/>
                </a:lnTo>
                <a:lnTo>
                  <a:pt x="382295" y="5029200"/>
                </a:lnTo>
                <a:lnTo>
                  <a:pt x="386054" y="4978400"/>
                </a:lnTo>
                <a:lnTo>
                  <a:pt x="391172" y="4927600"/>
                </a:lnTo>
                <a:lnTo>
                  <a:pt x="396227" y="4876800"/>
                </a:lnTo>
                <a:lnTo>
                  <a:pt x="400050" y="4826000"/>
                </a:lnTo>
                <a:lnTo>
                  <a:pt x="405104" y="4775200"/>
                </a:lnTo>
                <a:lnTo>
                  <a:pt x="408927" y="4724400"/>
                </a:lnTo>
                <a:lnTo>
                  <a:pt x="412750" y="4660900"/>
                </a:lnTo>
                <a:lnTo>
                  <a:pt x="417804" y="4610100"/>
                </a:lnTo>
                <a:lnTo>
                  <a:pt x="425450" y="4483100"/>
                </a:lnTo>
                <a:lnTo>
                  <a:pt x="429272" y="4432300"/>
                </a:lnTo>
                <a:lnTo>
                  <a:pt x="433095" y="4368800"/>
                </a:lnTo>
                <a:lnTo>
                  <a:pt x="436854" y="4305300"/>
                </a:lnTo>
                <a:lnTo>
                  <a:pt x="439445" y="4241800"/>
                </a:lnTo>
                <a:lnTo>
                  <a:pt x="443204" y="4178300"/>
                </a:lnTo>
                <a:lnTo>
                  <a:pt x="445795" y="4102100"/>
                </a:lnTo>
                <a:lnTo>
                  <a:pt x="449554" y="4038600"/>
                </a:lnTo>
                <a:lnTo>
                  <a:pt x="452145" y="3975100"/>
                </a:lnTo>
                <a:lnTo>
                  <a:pt x="454672" y="3898900"/>
                </a:lnTo>
                <a:lnTo>
                  <a:pt x="458495" y="3835400"/>
                </a:lnTo>
                <a:lnTo>
                  <a:pt x="459727" y="3759200"/>
                </a:lnTo>
                <a:lnTo>
                  <a:pt x="463550" y="3683000"/>
                </a:lnTo>
                <a:lnTo>
                  <a:pt x="464845" y="3619500"/>
                </a:lnTo>
                <a:lnTo>
                  <a:pt x="467372" y="3543300"/>
                </a:lnTo>
                <a:lnTo>
                  <a:pt x="468604" y="3467100"/>
                </a:lnTo>
                <a:lnTo>
                  <a:pt x="471195" y="3390900"/>
                </a:lnTo>
                <a:lnTo>
                  <a:pt x="472427" y="3327400"/>
                </a:lnTo>
                <a:lnTo>
                  <a:pt x="473722" y="3251200"/>
                </a:lnTo>
                <a:lnTo>
                  <a:pt x="476250" y="3175000"/>
                </a:lnTo>
                <a:lnTo>
                  <a:pt x="476250" y="3098800"/>
                </a:lnTo>
                <a:lnTo>
                  <a:pt x="478777" y="3022600"/>
                </a:lnTo>
                <a:lnTo>
                  <a:pt x="478777" y="2946400"/>
                </a:lnTo>
                <a:lnTo>
                  <a:pt x="480072" y="2870200"/>
                </a:lnTo>
                <a:lnTo>
                  <a:pt x="480072" y="2794000"/>
                </a:lnTo>
                <a:lnTo>
                  <a:pt x="481304" y="2717800"/>
                </a:lnTo>
                <a:lnTo>
                  <a:pt x="481304" y="2247900"/>
                </a:lnTo>
                <a:lnTo>
                  <a:pt x="480072" y="2171700"/>
                </a:lnTo>
                <a:lnTo>
                  <a:pt x="480072" y="2095500"/>
                </a:lnTo>
                <a:lnTo>
                  <a:pt x="478777" y="2019300"/>
                </a:lnTo>
                <a:lnTo>
                  <a:pt x="477545" y="1943100"/>
                </a:lnTo>
                <a:lnTo>
                  <a:pt x="474954" y="1790700"/>
                </a:lnTo>
                <a:lnTo>
                  <a:pt x="473722" y="1714500"/>
                </a:lnTo>
                <a:lnTo>
                  <a:pt x="472427" y="1651000"/>
                </a:lnTo>
                <a:lnTo>
                  <a:pt x="471195" y="1574800"/>
                </a:lnTo>
                <a:lnTo>
                  <a:pt x="466077" y="1422400"/>
                </a:lnTo>
                <a:lnTo>
                  <a:pt x="464845" y="1358900"/>
                </a:lnTo>
                <a:lnTo>
                  <a:pt x="462254" y="1282700"/>
                </a:lnTo>
                <a:lnTo>
                  <a:pt x="459727" y="1219200"/>
                </a:lnTo>
                <a:lnTo>
                  <a:pt x="454672" y="1079500"/>
                </a:lnTo>
                <a:lnTo>
                  <a:pt x="452145" y="1003300"/>
                </a:lnTo>
                <a:lnTo>
                  <a:pt x="449554" y="939800"/>
                </a:lnTo>
                <a:lnTo>
                  <a:pt x="445795" y="876300"/>
                </a:lnTo>
                <a:lnTo>
                  <a:pt x="441972" y="812800"/>
                </a:lnTo>
                <a:lnTo>
                  <a:pt x="439445" y="749300"/>
                </a:lnTo>
                <a:lnTo>
                  <a:pt x="431800" y="622300"/>
                </a:lnTo>
                <a:lnTo>
                  <a:pt x="427977" y="571500"/>
                </a:lnTo>
                <a:lnTo>
                  <a:pt x="425450" y="508000"/>
                </a:lnTo>
                <a:lnTo>
                  <a:pt x="420395" y="457200"/>
                </a:lnTo>
                <a:lnTo>
                  <a:pt x="416572" y="393700"/>
                </a:lnTo>
                <a:lnTo>
                  <a:pt x="408927" y="292100"/>
                </a:lnTo>
                <a:lnTo>
                  <a:pt x="403872" y="241300"/>
                </a:lnTo>
                <a:lnTo>
                  <a:pt x="398754" y="190500"/>
                </a:lnTo>
                <a:lnTo>
                  <a:pt x="394995" y="139700"/>
                </a:lnTo>
                <a:lnTo>
                  <a:pt x="389877" y="88900"/>
                </a:lnTo>
                <a:lnTo>
                  <a:pt x="386054" y="38100"/>
                </a:lnTo>
                <a:lnTo>
                  <a:pt x="381574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4378972" y="1295"/>
            <a:ext cx="384822" cy="5105400"/>
          </a:xfrm>
          <a:custGeom>
            <a:avLst/>
            <a:gdLst/>
            <a:ahLst/>
            <a:cxnLst/>
            <a:rect l="l" t="t" r="r" b="b"/>
            <a:pathLst>
              <a:path w="384822" h="5105400">
                <a:moveTo>
                  <a:pt x="121275" y="0"/>
                </a:moveTo>
                <a:lnTo>
                  <a:pt x="92025" y="0"/>
                </a:lnTo>
                <a:lnTo>
                  <a:pt x="88900" y="38100"/>
                </a:lnTo>
                <a:lnTo>
                  <a:pt x="83781" y="76200"/>
                </a:lnTo>
                <a:lnTo>
                  <a:pt x="80022" y="127000"/>
                </a:lnTo>
                <a:lnTo>
                  <a:pt x="76200" y="177800"/>
                </a:lnTo>
                <a:lnTo>
                  <a:pt x="72377" y="215900"/>
                </a:lnTo>
                <a:lnTo>
                  <a:pt x="64731" y="317500"/>
                </a:lnTo>
                <a:lnTo>
                  <a:pt x="62204" y="381000"/>
                </a:lnTo>
                <a:lnTo>
                  <a:pt x="58381" y="431800"/>
                </a:lnTo>
                <a:lnTo>
                  <a:pt x="54622" y="482600"/>
                </a:lnTo>
                <a:lnTo>
                  <a:pt x="52031" y="546100"/>
                </a:lnTo>
                <a:lnTo>
                  <a:pt x="44450" y="660400"/>
                </a:lnTo>
                <a:lnTo>
                  <a:pt x="41922" y="711200"/>
                </a:lnTo>
                <a:lnTo>
                  <a:pt x="39331" y="774700"/>
                </a:lnTo>
                <a:lnTo>
                  <a:pt x="35572" y="838200"/>
                </a:lnTo>
                <a:lnTo>
                  <a:pt x="32981" y="901700"/>
                </a:lnTo>
                <a:lnTo>
                  <a:pt x="30454" y="965200"/>
                </a:lnTo>
                <a:lnTo>
                  <a:pt x="25400" y="1104900"/>
                </a:lnTo>
                <a:lnTo>
                  <a:pt x="22872" y="1168400"/>
                </a:lnTo>
                <a:lnTo>
                  <a:pt x="21577" y="1231900"/>
                </a:lnTo>
                <a:lnTo>
                  <a:pt x="19050" y="1308100"/>
                </a:lnTo>
                <a:lnTo>
                  <a:pt x="16522" y="1371600"/>
                </a:lnTo>
                <a:lnTo>
                  <a:pt x="15227" y="1447800"/>
                </a:lnTo>
                <a:lnTo>
                  <a:pt x="12700" y="1511300"/>
                </a:lnTo>
                <a:lnTo>
                  <a:pt x="11404" y="1587500"/>
                </a:lnTo>
                <a:lnTo>
                  <a:pt x="10172" y="1663700"/>
                </a:lnTo>
                <a:lnTo>
                  <a:pt x="7581" y="1803400"/>
                </a:lnTo>
                <a:lnTo>
                  <a:pt x="5054" y="1879600"/>
                </a:lnTo>
                <a:lnTo>
                  <a:pt x="5054" y="1955800"/>
                </a:lnTo>
                <a:lnTo>
                  <a:pt x="3822" y="2032000"/>
                </a:lnTo>
                <a:lnTo>
                  <a:pt x="1231" y="2171700"/>
                </a:lnTo>
                <a:lnTo>
                  <a:pt x="1231" y="2247900"/>
                </a:lnTo>
                <a:lnTo>
                  <a:pt x="0" y="2324100"/>
                </a:lnTo>
                <a:lnTo>
                  <a:pt x="0" y="2933700"/>
                </a:lnTo>
                <a:lnTo>
                  <a:pt x="1231" y="3009900"/>
                </a:lnTo>
                <a:lnTo>
                  <a:pt x="1231" y="3086100"/>
                </a:lnTo>
                <a:lnTo>
                  <a:pt x="3822" y="3238500"/>
                </a:lnTo>
                <a:lnTo>
                  <a:pt x="3822" y="3314700"/>
                </a:lnTo>
                <a:lnTo>
                  <a:pt x="5054" y="3378200"/>
                </a:lnTo>
                <a:lnTo>
                  <a:pt x="6350" y="3454400"/>
                </a:lnTo>
                <a:lnTo>
                  <a:pt x="7581" y="3530600"/>
                </a:lnTo>
                <a:lnTo>
                  <a:pt x="8877" y="3594100"/>
                </a:lnTo>
                <a:lnTo>
                  <a:pt x="11404" y="3670300"/>
                </a:lnTo>
                <a:lnTo>
                  <a:pt x="12700" y="3746500"/>
                </a:lnTo>
                <a:lnTo>
                  <a:pt x="13931" y="3810000"/>
                </a:lnTo>
                <a:lnTo>
                  <a:pt x="16522" y="3873500"/>
                </a:lnTo>
                <a:lnTo>
                  <a:pt x="19050" y="3949700"/>
                </a:lnTo>
                <a:lnTo>
                  <a:pt x="20281" y="4013200"/>
                </a:lnTo>
                <a:lnTo>
                  <a:pt x="27927" y="4216400"/>
                </a:lnTo>
                <a:lnTo>
                  <a:pt x="30454" y="4279900"/>
                </a:lnTo>
                <a:lnTo>
                  <a:pt x="32981" y="4330700"/>
                </a:lnTo>
                <a:lnTo>
                  <a:pt x="38100" y="4457700"/>
                </a:lnTo>
                <a:lnTo>
                  <a:pt x="41922" y="4521200"/>
                </a:lnTo>
                <a:lnTo>
                  <a:pt x="44450" y="4572000"/>
                </a:lnTo>
                <a:lnTo>
                  <a:pt x="46977" y="4635500"/>
                </a:lnTo>
                <a:lnTo>
                  <a:pt x="50800" y="4686300"/>
                </a:lnTo>
                <a:lnTo>
                  <a:pt x="53327" y="4737100"/>
                </a:lnTo>
                <a:lnTo>
                  <a:pt x="60972" y="4838700"/>
                </a:lnTo>
                <a:lnTo>
                  <a:pt x="64731" y="4889500"/>
                </a:lnTo>
                <a:lnTo>
                  <a:pt x="67322" y="4940300"/>
                </a:lnTo>
                <a:lnTo>
                  <a:pt x="71081" y="4991100"/>
                </a:lnTo>
                <a:lnTo>
                  <a:pt x="76200" y="5029200"/>
                </a:lnTo>
                <a:lnTo>
                  <a:pt x="80022" y="5080000"/>
                </a:lnTo>
                <a:lnTo>
                  <a:pt x="83212" y="5105400"/>
                </a:lnTo>
                <a:lnTo>
                  <a:pt x="112514" y="5105400"/>
                </a:lnTo>
                <a:lnTo>
                  <a:pt x="109181" y="5080000"/>
                </a:lnTo>
                <a:lnTo>
                  <a:pt x="106654" y="5041900"/>
                </a:lnTo>
                <a:lnTo>
                  <a:pt x="104127" y="4991100"/>
                </a:lnTo>
                <a:lnTo>
                  <a:pt x="100304" y="4953000"/>
                </a:lnTo>
                <a:lnTo>
                  <a:pt x="97777" y="4902200"/>
                </a:lnTo>
                <a:lnTo>
                  <a:pt x="90131" y="4762500"/>
                </a:lnTo>
                <a:lnTo>
                  <a:pt x="87604" y="4699000"/>
                </a:lnTo>
                <a:lnTo>
                  <a:pt x="80022" y="4546600"/>
                </a:lnTo>
                <a:lnTo>
                  <a:pt x="78727" y="4483100"/>
                </a:lnTo>
                <a:lnTo>
                  <a:pt x="76200" y="4432300"/>
                </a:lnTo>
                <a:lnTo>
                  <a:pt x="73672" y="4368800"/>
                </a:lnTo>
                <a:lnTo>
                  <a:pt x="72377" y="4305300"/>
                </a:lnTo>
                <a:lnTo>
                  <a:pt x="69850" y="4241800"/>
                </a:lnTo>
                <a:lnTo>
                  <a:pt x="68554" y="4178300"/>
                </a:lnTo>
                <a:lnTo>
                  <a:pt x="66027" y="4114800"/>
                </a:lnTo>
                <a:lnTo>
                  <a:pt x="64731" y="4051300"/>
                </a:lnTo>
                <a:lnTo>
                  <a:pt x="63500" y="3987800"/>
                </a:lnTo>
                <a:lnTo>
                  <a:pt x="60972" y="3924300"/>
                </a:lnTo>
                <a:lnTo>
                  <a:pt x="59677" y="3860800"/>
                </a:lnTo>
                <a:lnTo>
                  <a:pt x="58381" y="3784600"/>
                </a:lnTo>
                <a:lnTo>
                  <a:pt x="57150" y="3721100"/>
                </a:lnTo>
                <a:lnTo>
                  <a:pt x="55854" y="3657600"/>
                </a:lnTo>
                <a:lnTo>
                  <a:pt x="54622" y="3581400"/>
                </a:lnTo>
                <a:lnTo>
                  <a:pt x="53327" y="3517900"/>
                </a:lnTo>
                <a:lnTo>
                  <a:pt x="53327" y="3441700"/>
                </a:lnTo>
                <a:lnTo>
                  <a:pt x="52031" y="3365500"/>
                </a:lnTo>
                <a:lnTo>
                  <a:pt x="50800" y="3302000"/>
                </a:lnTo>
                <a:lnTo>
                  <a:pt x="50800" y="3225800"/>
                </a:lnTo>
                <a:lnTo>
                  <a:pt x="49504" y="3149600"/>
                </a:lnTo>
                <a:lnTo>
                  <a:pt x="49504" y="3073400"/>
                </a:lnTo>
                <a:lnTo>
                  <a:pt x="48272" y="3009900"/>
                </a:lnTo>
                <a:lnTo>
                  <a:pt x="48272" y="2781300"/>
                </a:lnTo>
                <a:lnTo>
                  <a:pt x="46977" y="2705100"/>
                </a:lnTo>
                <a:lnTo>
                  <a:pt x="48272" y="2628900"/>
                </a:lnTo>
                <a:lnTo>
                  <a:pt x="48272" y="2336800"/>
                </a:lnTo>
                <a:lnTo>
                  <a:pt x="49504" y="2260600"/>
                </a:lnTo>
                <a:lnTo>
                  <a:pt x="49504" y="2108200"/>
                </a:lnTo>
                <a:lnTo>
                  <a:pt x="50800" y="2032000"/>
                </a:lnTo>
                <a:lnTo>
                  <a:pt x="52031" y="1968500"/>
                </a:lnTo>
                <a:lnTo>
                  <a:pt x="52031" y="1892300"/>
                </a:lnTo>
                <a:lnTo>
                  <a:pt x="54622" y="1739900"/>
                </a:lnTo>
                <a:lnTo>
                  <a:pt x="55854" y="1676400"/>
                </a:lnTo>
                <a:lnTo>
                  <a:pt x="58381" y="1536700"/>
                </a:lnTo>
                <a:lnTo>
                  <a:pt x="60972" y="1397000"/>
                </a:lnTo>
                <a:lnTo>
                  <a:pt x="62204" y="1320800"/>
                </a:lnTo>
                <a:lnTo>
                  <a:pt x="64731" y="1257300"/>
                </a:lnTo>
                <a:lnTo>
                  <a:pt x="66027" y="1193800"/>
                </a:lnTo>
                <a:lnTo>
                  <a:pt x="68554" y="1117600"/>
                </a:lnTo>
                <a:lnTo>
                  <a:pt x="69850" y="1054100"/>
                </a:lnTo>
                <a:lnTo>
                  <a:pt x="72377" y="990600"/>
                </a:lnTo>
                <a:lnTo>
                  <a:pt x="73672" y="927100"/>
                </a:lnTo>
                <a:lnTo>
                  <a:pt x="76200" y="863600"/>
                </a:lnTo>
                <a:lnTo>
                  <a:pt x="77431" y="800100"/>
                </a:lnTo>
                <a:lnTo>
                  <a:pt x="80022" y="749300"/>
                </a:lnTo>
                <a:lnTo>
                  <a:pt x="82550" y="685800"/>
                </a:lnTo>
                <a:lnTo>
                  <a:pt x="87604" y="571500"/>
                </a:lnTo>
                <a:lnTo>
                  <a:pt x="90131" y="520700"/>
                </a:lnTo>
                <a:lnTo>
                  <a:pt x="92722" y="457200"/>
                </a:lnTo>
                <a:lnTo>
                  <a:pt x="102831" y="254000"/>
                </a:lnTo>
                <a:lnTo>
                  <a:pt x="106654" y="215900"/>
                </a:lnTo>
                <a:lnTo>
                  <a:pt x="109181" y="165100"/>
                </a:lnTo>
                <a:lnTo>
                  <a:pt x="113004" y="127000"/>
                </a:lnTo>
                <a:lnTo>
                  <a:pt x="115531" y="76200"/>
                </a:lnTo>
                <a:lnTo>
                  <a:pt x="118122" y="38100"/>
                </a:lnTo>
                <a:lnTo>
                  <a:pt x="121275" y="0"/>
                </a:lnTo>
                <a:close/>
              </a:path>
              <a:path w="384822" h="5105400">
                <a:moveTo>
                  <a:pt x="301674" y="0"/>
                </a:moveTo>
                <a:lnTo>
                  <a:pt x="272370" y="0"/>
                </a:lnTo>
                <a:lnTo>
                  <a:pt x="275577" y="38100"/>
                </a:lnTo>
                <a:lnTo>
                  <a:pt x="278104" y="76200"/>
                </a:lnTo>
                <a:lnTo>
                  <a:pt x="283222" y="165100"/>
                </a:lnTo>
                <a:lnTo>
                  <a:pt x="285750" y="215900"/>
                </a:lnTo>
                <a:lnTo>
                  <a:pt x="289572" y="254000"/>
                </a:lnTo>
                <a:lnTo>
                  <a:pt x="297154" y="406400"/>
                </a:lnTo>
                <a:lnTo>
                  <a:pt x="302272" y="520700"/>
                </a:lnTo>
                <a:lnTo>
                  <a:pt x="304800" y="571500"/>
                </a:lnTo>
                <a:lnTo>
                  <a:pt x="306031" y="635000"/>
                </a:lnTo>
                <a:lnTo>
                  <a:pt x="308622" y="685800"/>
                </a:lnTo>
                <a:lnTo>
                  <a:pt x="311150" y="749300"/>
                </a:lnTo>
                <a:lnTo>
                  <a:pt x="312381" y="812800"/>
                </a:lnTo>
                <a:lnTo>
                  <a:pt x="314972" y="863600"/>
                </a:lnTo>
                <a:lnTo>
                  <a:pt x="316204" y="927100"/>
                </a:lnTo>
                <a:lnTo>
                  <a:pt x="318731" y="990600"/>
                </a:lnTo>
                <a:lnTo>
                  <a:pt x="321322" y="1117600"/>
                </a:lnTo>
                <a:lnTo>
                  <a:pt x="323850" y="1193800"/>
                </a:lnTo>
                <a:lnTo>
                  <a:pt x="323850" y="1257300"/>
                </a:lnTo>
                <a:lnTo>
                  <a:pt x="326377" y="1320800"/>
                </a:lnTo>
                <a:lnTo>
                  <a:pt x="327672" y="1397000"/>
                </a:lnTo>
                <a:lnTo>
                  <a:pt x="328904" y="1460500"/>
                </a:lnTo>
                <a:lnTo>
                  <a:pt x="330200" y="1536700"/>
                </a:lnTo>
                <a:lnTo>
                  <a:pt x="331431" y="1600200"/>
                </a:lnTo>
                <a:lnTo>
                  <a:pt x="331431" y="1676400"/>
                </a:lnTo>
                <a:lnTo>
                  <a:pt x="334022" y="1816100"/>
                </a:lnTo>
                <a:lnTo>
                  <a:pt x="334022" y="1892300"/>
                </a:lnTo>
                <a:lnTo>
                  <a:pt x="335254" y="1968500"/>
                </a:lnTo>
                <a:lnTo>
                  <a:pt x="335254" y="2032000"/>
                </a:lnTo>
                <a:lnTo>
                  <a:pt x="336550" y="2108200"/>
                </a:lnTo>
                <a:lnTo>
                  <a:pt x="336550" y="2781300"/>
                </a:lnTo>
                <a:lnTo>
                  <a:pt x="335254" y="2857500"/>
                </a:lnTo>
                <a:lnTo>
                  <a:pt x="335254" y="2933700"/>
                </a:lnTo>
                <a:lnTo>
                  <a:pt x="334022" y="3009900"/>
                </a:lnTo>
                <a:lnTo>
                  <a:pt x="334022" y="3073400"/>
                </a:lnTo>
                <a:lnTo>
                  <a:pt x="331431" y="3225800"/>
                </a:lnTo>
                <a:lnTo>
                  <a:pt x="331431" y="3302000"/>
                </a:lnTo>
                <a:lnTo>
                  <a:pt x="330200" y="3365500"/>
                </a:lnTo>
                <a:lnTo>
                  <a:pt x="328904" y="3441700"/>
                </a:lnTo>
                <a:lnTo>
                  <a:pt x="327672" y="3517900"/>
                </a:lnTo>
                <a:lnTo>
                  <a:pt x="325081" y="3657600"/>
                </a:lnTo>
                <a:lnTo>
                  <a:pt x="323850" y="3721100"/>
                </a:lnTo>
                <a:lnTo>
                  <a:pt x="321322" y="3797300"/>
                </a:lnTo>
                <a:lnTo>
                  <a:pt x="318731" y="3924300"/>
                </a:lnTo>
                <a:lnTo>
                  <a:pt x="316204" y="3987800"/>
                </a:lnTo>
                <a:lnTo>
                  <a:pt x="314972" y="4064000"/>
                </a:lnTo>
                <a:lnTo>
                  <a:pt x="312381" y="4127500"/>
                </a:lnTo>
                <a:lnTo>
                  <a:pt x="311150" y="4191000"/>
                </a:lnTo>
                <a:lnTo>
                  <a:pt x="308622" y="4241800"/>
                </a:lnTo>
                <a:lnTo>
                  <a:pt x="307327" y="4305300"/>
                </a:lnTo>
                <a:lnTo>
                  <a:pt x="302272" y="4432300"/>
                </a:lnTo>
                <a:lnTo>
                  <a:pt x="299681" y="4483100"/>
                </a:lnTo>
                <a:lnTo>
                  <a:pt x="294627" y="4597400"/>
                </a:lnTo>
                <a:lnTo>
                  <a:pt x="289572" y="4699000"/>
                </a:lnTo>
                <a:lnTo>
                  <a:pt x="286981" y="4762500"/>
                </a:lnTo>
                <a:lnTo>
                  <a:pt x="283222" y="4800600"/>
                </a:lnTo>
                <a:lnTo>
                  <a:pt x="280631" y="4851400"/>
                </a:lnTo>
                <a:lnTo>
                  <a:pt x="275577" y="4953000"/>
                </a:lnTo>
                <a:lnTo>
                  <a:pt x="271754" y="4991100"/>
                </a:lnTo>
                <a:lnTo>
                  <a:pt x="269227" y="5041900"/>
                </a:lnTo>
                <a:lnTo>
                  <a:pt x="266700" y="5080000"/>
                </a:lnTo>
                <a:lnTo>
                  <a:pt x="263367" y="5105400"/>
                </a:lnTo>
                <a:lnTo>
                  <a:pt x="292679" y="5105400"/>
                </a:lnTo>
                <a:lnTo>
                  <a:pt x="295922" y="5080000"/>
                </a:lnTo>
                <a:lnTo>
                  <a:pt x="299681" y="5029200"/>
                </a:lnTo>
                <a:lnTo>
                  <a:pt x="304800" y="4991100"/>
                </a:lnTo>
                <a:lnTo>
                  <a:pt x="308622" y="4940300"/>
                </a:lnTo>
                <a:lnTo>
                  <a:pt x="312381" y="4889500"/>
                </a:lnTo>
                <a:lnTo>
                  <a:pt x="316204" y="4838700"/>
                </a:lnTo>
                <a:lnTo>
                  <a:pt x="318731" y="4787900"/>
                </a:lnTo>
                <a:lnTo>
                  <a:pt x="330200" y="4635500"/>
                </a:lnTo>
                <a:lnTo>
                  <a:pt x="332727" y="4572000"/>
                </a:lnTo>
                <a:lnTo>
                  <a:pt x="336550" y="4521200"/>
                </a:lnTo>
                <a:lnTo>
                  <a:pt x="339077" y="4457700"/>
                </a:lnTo>
                <a:lnTo>
                  <a:pt x="342900" y="4394200"/>
                </a:lnTo>
                <a:lnTo>
                  <a:pt x="345427" y="4330700"/>
                </a:lnTo>
                <a:lnTo>
                  <a:pt x="350481" y="4216400"/>
                </a:lnTo>
                <a:lnTo>
                  <a:pt x="354304" y="4152900"/>
                </a:lnTo>
                <a:lnTo>
                  <a:pt x="356831" y="4076700"/>
                </a:lnTo>
                <a:lnTo>
                  <a:pt x="359422" y="4013200"/>
                </a:lnTo>
                <a:lnTo>
                  <a:pt x="360654" y="3949700"/>
                </a:lnTo>
                <a:lnTo>
                  <a:pt x="363181" y="3886200"/>
                </a:lnTo>
                <a:lnTo>
                  <a:pt x="365772" y="3810000"/>
                </a:lnTo>
                <a:lnTo>
                  <a:pt x="367004" y="3746500"/>
                </a:lnTo>
                <a:lnTo>
                  <a:pt x="369531" y="3670300"/>
                </a:lnTo>
                <a:lnTo>
                  <a:pt x="372122" y="3594100"/>
                </a:lnTo>
                <a:lnTo>
                  <a:pt x="373354" y="3530600"/>
                </a:lnTo>
                <a:lnTo>
                  <a:pt x="374650" y="3454400"/>
                </a:lnTo>
                <a:lnTo>
                  <a:pt x="375881" y="3378200"/>
                </a:lnTo>
                <a:lnTo>
                  <a:pt x="377177" y="3314700"/>
                </a:lnTo>
                <a:lnTo>
                  <a:pt x="379704" y="3238500"/>
                </a:lnTo>
                <a:lnTo>
                  <a:pt x="379704" y="3162300"/>
                </a:lnTo>
                <a:lnTo>
                  <a:pt x="381000" y="3086100"/>
                </a:lnTo>
                <a:lnTo>
                  <a:pt x="382231" y="3009900"/>
                </a:lnTo>
                <a:lnTo>
                  <a:pt x="382231" y="2933700"/>
                </a:lnTo>
                <a:lnTo>
                  <a:pt x="384822" y="2781300"/>
                </a:lnTo>
                <a:lnTo>
                  <a:pt x="384822" y="2184400"/>
                </a:lnTo>
                <a:lnTo>
                  <a:pt x="383527" y="2108200"/>
                </a:lnTo>
                <a:lnTo>
                  <a:pt x="383527" y="2032000"/>
                </a:lnTo>
                <a:lnTo>
                  <a:pt x="382231" y="1955800"/>
                </a:lnTo>
                <a:lnTo>
                  <a:pt x="381000" y="1879600"/>
                </a:lnTo>
                <a:lnTo>
                  <a:pt x="379704" y="1803400"/>
                </a:lnTo>
                <a:lnTo>
                  <a:pt x="379704" y="1727200"/>
                </a:lnTo>
                <a:lnTo>
                  <a:pt x="377177" y="1663700"/>
                </a:lnTo>
                <a:lnTo>
                  <a:pt x="377177" y="1587500"/>
                </a:lnTo>
                <a:lnTo>
                  <a:pt x="374650" y="1511300"/>
                </a:lnTo>
                <a:lnTo>
                  <a:pt x="373354" y="1447800"/>
                </a:lnTo>
                <a:lnTo>
                  <a:pt x="372122" y="1371600"/>
                </a:lnTo>
                <a:lnTo>
                  <a:pt x="369531" y="1308100"/>
                </a:lnTo>
                <a:lnTo>
                  <a:pt x="368300" y="1231900"/>
                </a:lnTo>
                <a:lnTo>
                  <a:pt x="365772" y="1168400"/>
                </a:lnTo>
                <a:lnTo>
                  <a:pt x="364477" y="1104900"/>
                </a:lnTo>
                <a:lnTo>
                  <a:pt x="361950" y="1028700"/>
                </a:lnTo>
                <a:lnTo>
                  <a:pt x="359422" y="965200"/>
                </a:lnTo>
                <a:lnTo>
                  <a:pt x="354304" y="838200"/>
                </a:lnTo>
                <a:lnTo>
                  <a:pt x="349250" y="711200"/>
                </a:lnTo>
                <a:lnTo>
                  <a:pt x="345427" y="660400"/>
                </a:lnTo>
                <a:lnTo>
                  <a:pt x="340372" y="546100"/>
                </a:lnTo>
                <a:lnTo>
                  <a:pt x="336550" y="482600"/>
                </a:lnTo>
                <a:lnTo>
                  <a:pt x="334022" y="431800"/>
                </a:lnTo>
                <a:lnTo>
                  <a:pt x="331431" y="381000"/>
                </a:lnTo>
                <a:lnTo>
                  <a:pt x="327672" y="317500"/>
                </a:lnTo>
                <a:lnTo>
                  <a:pt x="323850" y="266700"/>
                </a:lnTo>
                <a:lnTo>
                  <a:pt x="320027" y="228600"/>
                </a:lnTo>
                <a:lnTo>
                  <a:pt x="317500" y="177800"/>
                </a:lnTo>
                <a:lnTo>
                  <a:pt x="312381" y="127000"/>
                </a:lnTo>
                <a:lnTo>
                  <a:pt x="308622" y="88900"/>
                </a:lnTo>
                <a:lnTo>
                  <a:pt x="304800" y="38100"/>
                </a:lnTo>
                <a:lnTo>
                  <a:pt x="301674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4425950" y="1295"/>
            <a:ext cx="289572" cy="5105400"/>
          </a:xfrm>
          <a:custGeom>
            <a:avLst/>
            <a:gdLst/>
            <a:ahLst/>
            <a:cxnLst/>
            <a:rect l="l" t="t" r="r" b="b"/>
            <a:pathLst>
              <a:path w="289572" h="5105400">
                <a:moveTo>
                  <a:pt x="101346" y="0"/>
                </a:moveTo>
                <a:lnTo>
                  <a:pt x="74298" y="0"/>
                </a:lnTo>
                <a:lnTo>
                  <a:pt x="71145" y="38100"/>
                </a:lnTo>
                <a:lnTo>
                  <a:pt x="68554" y="76200"/>
                </a:lnTo>
                <a:lnTo>
                  <a:pt x="66027" y="127000"/>
                </a:lnTo>
                <a:lnTo>
                  <a:pt x="62204" y="165100"/>
                </a:lnTo>
                <a:lnTo>
                  <a:pt x="59677" y="215900"/>
                </a:lnTo>
                <a:lnTo>
                  <a:pt x="55854" y="254000"/>
                </a:lnTo>
                <a:lnTo>
                  <a:pt x="45745" y="457200"/>
                </a:lnTo>
                <a:lnTo>
                  <a:pt x="43154" y="520700"/>
                </a:lnTo>
                <a:lnTo>
                  <a:pt x="40627" y="571500"/>
                </a:lnTo>
                <a:lnTo>
                  <a:pt x="35572" y="685800"/>
                </a:lnTo>
                <a:lnTo>
                  <a:pt x="33045" y="749300"/>
                </a:lnTo>
                <a:lnTo>
                  <a:pt x="30454" y="800100"/>
                </a:lnTo>
                <a:lnTo>
                  <a:pt x="29222" y="863600"/>
                </a:lnTo>
                <a:lnTo>
                  <a:pt x="26695" y="927100"/>
                </a:lnTo>
                <a:lnTo>
                  <a:pt x="25400" y="990600"/>
                </a:lnTo>
                <a:lnTo>
                  <a:pt x="22872" y="1054100"/>
                </a:lnTo>
                <a:lnTo>
                  <a:pt x="21577" y="1117600"/>
                </a:lnTo>
                <a:lnTo>
                  <a:pt x="19050" y="1193800"/>
                </a:lnTo>
                <a:lnTo>
                  <a:pt x="17754" y="1257300"/>
                </a:lnTo>
                <a:lnTo>
                  <a:pt x="15227" y="1320800"/>
                </a:lnTo>
                <a:lnTo>
                  <a:pt x="13995" y="1397000"/>
                </a:lnTo>
                <a:lnTo>
                  <a:pt x="11404" y="1536700"/>
                </a:lnTo>
                <a:lnTo>
                  <a:pt x="8877" y="1676400"/>
                </a:lnTo>
                <a:lnTo>
                  <a:pt x="7645" y="1739900"/>
                </a:lnTo>
                <a:lnTo>
                  <a:pt x="5054" y="1892300"/>
                </a:lnTo>
                <a:lnTo>
                  <a:pt x="5054" y="1968500"/>
                </a:lnTo>
                <a:lnTo>
                  <a:pt x="3822" y="2032000"/>
                </a:lnTo>
                <a:lnTo>
                  <a:pt x="2527" y="2108200"/>
                </a:lnTo>
                <a:lnTo>
                  <a:pt x="2527" y="2260600"/>
                </a:lnTo>
                <a:lnTo>
                  <a:pt x="1295" y="2336800"/>
                </a:lnTo>
                <a:lnTo>
                  <a:pt x="1295" y="2628900"/>
                </a:lnTo>
                <a:lnTo>
                  <a:pt x="0" y="2705100"/>
                </a:lnTo>
                <a:lnTo>
                  <a:pt x="1295" y="2781300"/>
                </a:lnTo>
                <a:lnTo>
                  <a:pt x="1295" y="3009900"/>
                </a:lnTo>
                <a:lnTo>
                  <a:pt x="2527" y="3073400"/>
                </a:lnTo>
                <a:lnTo>
                  <a:pt x="2527" y="3149600"/>
                </a:lnTo>
                <a:lnTo>
                  <a:pt x="3822" y="3225800"/>
                </a:lnTo>
                <a:lnTo>
                  <a:pt x="3822" y="3302000"/>
                </a:lnTo>
                <a:lnTo>
                  <a:pt x="5054" y="3365500"/>
                </a:lnTo>
                <a:lnTo>
                  <a:pt x="6350" y="3441700"/>
                </a:lnTo>
                <a:lnTo>
                  <a:pt x="6350" y="3517900"/>
                </a:lnTo>
                <a:lnTo>
                  <a:pt x="7645" y="3581400"/>
                </a:lnTo>
                <a:lnTo>
                  <a:pt x="8877" y="3657600"/>
                </a:lnTo>
                <a:lnTo>
                  <a:pt x="10172" y="3721100"/>
                </a:lnTo>
                <a:lnTo>
                  <a:pt x="11404" y="3784600"/>
                </a:lnTo>
                <a:lnTo>
                  <a:pt x="12700" y="3860800"/>
                </a:lnTo>
                <a:lnTo>
                  <a:pt x="13995" y="3924300"/>
                </a:lnTo>
                <a:lnTo>
                  <a:pt x="16522" y="3987800"/>
                </a:lnTo>
                <a:lnTo>
                  <a:pt x="17754" y="4051300"/>
                </a:lnTo>
                <a:lnTo>
                  <a:pt x="19050" y="4114800"/>
                </a:lnTo>
                <a:lnTo>
                  <a:pt x="21577" y="4178300"/>
                </a:lnTo>
                <a:lnTo>
                  <a:pt x="22872" y="4241800"/>
                </a:lnTo>
                <a:lnTo>
                  <a:pt x="25400" y="4305300"/>
                </a:lnTo>
                <a:lnTo>
                  <a:pt x="26695" y="4368800"/>
                </a:lnTo>
                <a:lnTo>
                  <a:pt x="29222" y="4432300"/>
                </a:lnTo>
                <a:lnTo>
                  <a:pt x="31750" y="4483100"/>
                </a:lnTo>
                <a:lnTo>
                  <a:pt x="33045" y="4546600"/>
                </a:lnTo>
                <a:lnTo>
                  <a:pt x="40627" y="4699000"/>
                </a:lnTo>
                <a:lnTo>
                  <a:pt x="43154" y="4762500"/>
                </a:lnTo>
                <a:lnTo>
                  <a:pt x="50800" y="4902200"/>
                </a:lnTo>
                <a:lnTo>
                  <a:pt x="53327" y="4953000"/>
                </a:lnTo>
                <a:lnTo>
                  <a:pt x="57150" y="4991100"/>
                </a:lnTo>
                <a:lnTo>
                  <a:pt x="59677" y="5041900"/>
                </a:lnTo>
                <a:lnTo>
                  <a:pt x="62204" y="5080000"/>
                </a:lnTo>
                <a:lnTo>
                  <a:pt x="65536" y="5105400"/>
                </a:lnTo>
                <a:lnTo>
                  <a:pt x="92636" y="5105400"/>
                </a:lnTo>
                <a:lnTo>
                  <a:pt x="91427" y="5080000"/>
                </a:lnTo>
                <a:lnTo>
                  <a:pt x="88900" y="5041900"/>
                </a:lnTo>
                <a:lnTo>
                  <a:pt x="87604" y="4991100"/>
                </a:lnTo>
                <a:lnTo>
                  <a:pt x="85077" y="4953000"/>
                </a:lnTo>
                <a:lnTo>
                  <a:pt x="83845" y="4914900"/>
                </a:lnTo>
                <a:lnTo>
                  <a:pt x="81254" y="4864100"/>
                </a:lnTo>
                <a:lnTo>
                  <a:pt x="80022" y="4813300"/>
                </a:lnTo>
                <a:lnTo>
                  <a:pt x="77495" y="4775200"/>
                </a:lnTo>
                <a:lnTo>
                  <a:pt x="74904" y="4673600"/>
                </a:lnTo>
                <a:lnTo>
                  <a:pt x="72377" y="4622800"/>
                </a:lnTo>
                <a:lnTo>
                  <a:pt x="71145" y="4559300"/>
                </a:lnTo>
                <a:lnTo>
                  <a:pt x="68554" y="4457700"/>
                </a:lnTo>
                <a:lnTo>
                  <a:pt x="67322" y="4394200"/>
                </a:lnTo>
                <a:lnTo>
                  <a:pt x="66027" y="4343400"/>
                </a:lnTo>
                <a:lnTo>
                  <a:pt x="62204" y="4152900"/>
                </a:lnTo>
                <a:lnTo>
                  <a:pt x="60972" y="4102100"/>
                </a:lnTo>
                <a:lnTo>
                  <a:pt x="59677" y="4038600"/>
                </a:lnTo>
                <a:lnTo>
                  <a:pt x="55854" y="3835400"/>
                </a:lnTo>
                <a:lnTo>
                  <a:pt x="55854" y="3771900"/>
                </a:lnTo>
                <a:lnTo>
                  <a:pt x="54622" y="3708400"/>
                </a:lnTo>
                <a:lnTo>
                  <a:pt x="53327" y="3632200"/>
                </a:lnTo>
                <a:lnTo>
                  <a:pt x="53327" y="3568700"/>
                </a:lnTo>
                <a:lnTo>
                  <a:pt x="52095" y="3492500"/>
                </a:lnTo>
                <a:lnTo>
                  <a:pt x="52095" y="3429000"/>
                </a:lnTo>
                <a:lnTo>
                  <a:pt x="50800" y="3352800"/>
                </a:lnTo>
                <a:lnTo>
                  <a:pt x="50800" y="3213100"/>
                </a:lnTo>
                <a:lnTo>
                  <a:pt x="49504" y="3136900"/>
                </a:lnTo>
                <a:lnTo>
                  <a:pt x="49504" y="2781300"/>
                </a:lnTo>
                <a:lnTo>
                  <a:pt x="48272" y="2705100"/>
                </a:lnTo>
                <a:lnTo>
                  <a:pt x="49504" y="2628900"/>
                </a:lnTo>
                <a:lnTo>
                  <a:pt x="49504" y="2260600"/>
                </a:lnTo>
                <a:lnTo>
                  <a:pt x="50800" y="2184400"/>
                </a:lnTo>
                <a:lnTo>
                  <a:pt x="50800" y="2044700"/>
                </a:lnTo>
                <a:lnTo>
                  <a:pt x="52095" y="1968500"/>
                </a:lnTo>
                <a:lnTo>
                  <a:pt x="53327" y="1905000"/>
                </a:lnTo>
                <a:lnTo>
                  <a:pt x="53327" y="1828800"/>
                </a:lnTo>
                <a:lnTo>
                  <a:pt x="54622" y="1752600"/>
                </a:lnTo>
                <a:lnTo>
                  <a:pt x="54622" y="1689100"/>
                </a:lnTo>
                <a:lnTo>
                  <a:pt x="55854" y="1612900"/>
                </a:lnTo>
                <a:lnTo>
                  <a:pt x="57150" y="1549400"/>
                </a:lnTo>
                <a:lnTo>
                  <a:pt x="57150" y="1473200"/>
                </a:lnTo>
                <a:lnTo>
                  <a:pt x="58445" y="1409700"/>
                </a:lnTo>
                <a:lnTo>
                  <a:pt x="59677" y="1346200"/>
                </a:lnTo>
                <a:lnTo>
                  <a:pt x="60972" y="1282700"/>
                </a:lnTo>
                <a:lnTo>
                  <a:pt x="62204" y="1206500"/>
                </a:lnTo>
                <a:lnTo>
                  <a:pt x="64795" y="1079500"/>
                </a:lnTo>
                <a:lnTo>
                  <a:pt x="66027" y="1016000"/>
                </a:lnTo>
                <a:lnTo>
                  <a:pt x="67322" y="952500"/>
                </a:lnTo>
                <a:lnTo>
                  <a:pt x="68554" y="889000"/>
                </a:lnTo>
                <a:lnTo>
                  <a:pt x="69850" y="838200"/>
                </a:lnTo>
                <a:lnTo>
                  <a:pt x="72377" y="774700"/>
                </a:lnTo>
                <a:lnTo>
                  <a:pt x="73672" y="711200"/>
                </a:lnTo>
                <a:lnTo>
                  <a:pt x="74904" y="660400"/>
                </a:lnTo>
                <a:lnTo>
                  <a:pt x="76200" y="609600"/>
                </a:lnTo>
                <a:lnTo>
                  <a:pt x="78727" y="546100"/>
                </a:lnTo>
                <a:lnTo>
                  <a:pt x="80022" y="495300"/>
                </a:lnTo>
                <a:lnTo>
                  <a:pt x="82550" y="444500"/>
                </a:lnTo>
                <a:lnTo>
                  <a:pt x="85077" y="342900"/>
                </a:lnTo>
                <a:lnTo>
                  <a:pt x="87604" y="292100"/>
                </a:lnTo>
                <a:lnTo>
                  <a:pt x="88900" y="254000"/>
                </a:lnTo>
                <a:lnTo>
                  <a:pt x="91427" y="203200"/>
                </a:lnTo>
                <a:lnTo>
                  <a:pt x="93954" y="165100"/>
                </a:lnTo>
                <a:lnTo>
                  <a:pt x="95250" y="114300"/>
                </a:lnTo>
                <a:lnTo>
                  <a:pt x="97777" y="76200"/>
                </a:lnTo>
                <a:lnTo>
                  <a:pt x="99072" y="38100"/>
                </a:lnTo>
                <a:lnTo>
                  <a:pt x="101346" y="0"/>
                </a:lnTo>
                <a:close/>
              </a:path>
              <a:path w="289572" h="5105400">
                <a:moveTo>
                  <a:pt x="225393" y="0"/>
                </a:moveTo>
                <a:lnTo>
                  <a:pt x="198269" y="0"/>
                </a:lnTo>
                <a:lnTo>
                  <a:pt x="199377" y="38100"/>
                </a:lnTo>
                <a:lnTo>
                  <a:pt x="201904" y="76200"/>
                </a:lnTo>
                <a:lnTo>
                  <a:pt x="203200" y="114300"/>
                </a:lnTo>
                <a:lnTo>
                  <a:pt x="205727" y="165100"/>
                </a:lnTo>
                <a:lnTo>
                  <a:pt x="207022" y="203200"/>
                </a:lnTo>
                <a:lnTo>
                  <a:pt x="209550" y="254000"/>
                </a:lnTo>
                <a:lnTo>
                  <a:pt x="210845" y="292100"/>
                </a:lnTo>
                <a:lnTo>
                  <a:pt x="213372" y="342900"/>
                </a:lnTo>
                <a:lnTo>
                  <a:pt x="215900" y="444500"/>
                </a:lnTo>
                <a:lnTo>
                  <a:pt x="217195" y="495300"/>
                </a:lnTo>
                <a:lnTo>
                  <a:pt x="219722" y="546100"/>
                </a:lnTo>
                <a:lnTo>
                  <a:pt x="220954" y="609600"/>
                </a:lnTo>
                <a:lnTo>
                  <a:pt x="223545" y="711200"/>
                </a:lnTo>
                <a:lnTo>
                  <a:pt x="224777" y="774700"/>
                </a:lnTo>
                <a:lnTo>
                  <a:pt x="226072" y="838200"/>
                </a:lnTo>
                <a:lnTo>
                  <a:pt x="227304" y="889000"/>
                </a:lnTo>
                <a:lnTo>
                  <a:pt x="229895" y="1016000"/>
                </a:lnTo>
                <a:lnTo>
                  <a:pt x="231127" y="1079500"/>
                </a:lnTo>
                <a:lnTo>
                  <a:pt x="232422" y="1143000"/>
                </a:lnTo>
                <a:lnTo>
                  <a:pt x="233654" y="1206500"/>
                </a:lnTo>
                <a:lnTo>
                  <a:pt x="233654" y="1282700"/>
                </a:lnTo>
                <a:lnTo>
                  <a:pt x="236245" y="1409700"/>
                </a:lnTo>
                <a:lnTo>
                  <a:pt x="236245" y="1473200"/>
                </a:lnTo>
                <a:lnTo>
                  <a:pt x="237477" y="1549400"/>
                </a:lnTo>
                <a:lnTo>
                  <a:pt x="238772" y="1612900"/>
                </a:lnTo>
                <a:lnTo>
                  <a:pt x="238772" y="1752600"/>
                </a:lnTo>
                <a:lnTo>
                  <a:pt x="240004" y="1828800"/>
                </a:lnTo>
                <a:lnTo>
                  <a:pt x="240004" y="1905000"/>
                </a:lnTo>
                <a:lnTo>
                  <a:pt x="241300" y="1968500"/>
                </a:lnTo>
                <a:lnTo>
                  <a:pt x="241300" y="2844800"/>
                </a:lnTo>
                <a:lnTo>
                  <a:pt x="240004" y="2921000"/>
                </a:lnTo>
                <a:lnTo>
                  <a:pt x="240004" y="2997200"/>
                </a:lnTo>
                <a:lnTo>
                  <a:pt x="238772" y="3073400"/>
                </a:lnTo>
                <a:lnTo>
                  <a:pt x="238772" y="3136900"/>
                </a:lnTo>
                <a:lnTo>
                  <a:pt x="237477" y="3213100"/>
                </a:lnTo>
                <a:lnTo>
                  <a:pt x="237477" y="3289300"/>
                </a:lnTo>
                <a:lnTo>
                  <a:pt x="236245" y="3352800"/>
                </a:lnTo>
                <a:lnTo>
                  <a:pt x="236245" y="3429000"/>
                </a:lnTo>
                <a:lnTo>
                  <a:pt x="233654" y="3568700"/>
                </a:lnTo>
                <a:lnTo>
                  <a:pt x="233654" y="3632200"/>
                </a:lnTo>
                <a:lnTo>
                  <a:pt x="231127" y="3708400"/>
                </a:lnTo>
                <a:lnTo>
                  <a:pt x="231127" y="3771900"/>
                </a:lnTo>
                <a:lnTo>
                  <a:pt x="229895" y="3835400"/>
                </a:lnTo>
                <a:lnTo>
                  <a:pt x="226072" y="4038600"/>
                </a:lnTo>
                <a:lnTo>
                  <a:pt x="224777" y="4102100"/>
                </a:lnTo>
                <a:lnTo>
                  <a:pt x="223545" y="4152900"/>
                </a:lnTo>
                <a:lnTo>
                  <a:pt x="220954" y="4279900"/>
                </a:lnTo>
                <a:lnTo>
                  <a:pt x="218427" y="4343400"/>
                </a:lnTo>
                <a:lnTo>
                  <a:pt x="217195" y="4394200"/>
                </a:lnTo>
                <a:lnTo>
                  <a:pt x="215900" y="4457700"/>
                </a:lnTo>
                <a:lnTo>
                  <a:pt x="214604" y="4508500"/>
                </a:lnTo>
                <a:lnTo>
                  <a:pt x="212077" y="4559300"/>
                </a:lnTo>
                <a:lnTo>
                  <a:pt x="210845" y="4622800"/>
                </a:lnTo>
                <a:lnTo>
                  <a:pt x="208254" y="4673600"/>
                </a:lnTo>
                <a:lnTo>
                  <a:pt x="207022" y="4724400"/>
                </a:lnTo>
                <a:lnTo>
                  <a:pt x="204495" y="4775200"/>
                </a:lnTo>
                <a:lnTo>
                  <a:pt x="203200" y="4813300"/>
                </a:lnTo>
                <a:lnTo>
                  <a:pt x="200672" y="4864100"/>
                </a:lnTo>
                <a:lnTo>
                  <a:pt x="199377" y="4914900"/>
                </a:lnTo>
                <a:lnTo>
                  <a:pt x="196850" y="4953000"/>
                </a:lnTo>
                <a:lnTo>
                  <a:pt x="195554" y="4991100"/>
                </a:lnTo>
                <a:lnTo>
                  <a:pt x="193027" y="5041900"/>
                </a:lnTo>
                <a:lnTo>
                  <a:pt x="190500" y="5080000"/>
                </a:lnTo>
                <a:lnTo>
                  <a:pt x="189290" y="5105400"/>
                </a:lnTo>
                <a:lnTo>
                  <a:pt x="216390" y="5105400"/>
                </a:lnTo>
                <a:lnTo>
                  <a:pt x="219722" y="5080000"/>
                </a:lnTo>
                <a:lnTo>
                  <a:pt x="222250" y="5041900"/>
                </a:lnTo>
                <a:lnTo>
                  <a:pt x="224777" y="4991100"/>
                </a:lnTo>
                <a:lnTo>
                  <a:pt x="228600" y="4953000"/>
                </a:lnTo>
                <a:lnTo>
                  <a:pt x="233654" y="4851400"/>
                </a:lnTo>
                <a:lnTo>
                  <a:pt x="236245" y="4800600"/>
                </a:lnTo>
                <a:lnTo>
                  <a:pt x="240004" y="4762500"/>
                </a:lnTo>
                <a:lnTo>
                  <a:pt x="242595" y="4699000"/>
                </a:lnTo>
                <a:lnTo>
                  <a:pt x="247650" y="4597400"/>
                </a:lnTo>
                <a:lnTo>
                  <a:pt x="252704" y="4483100"/>
                </a:lnTo>
                <a:lnTo>
                  <a:pt x="255295" y="4432300"/>
                </a:lnTo>
                <a:lnTo>
                  <a:pt x="260350" y="4305300"/>
                </a:lnTo>
                <a:lnTo>
                  <a:pt x="261645" y="4241800"/>
                </a:lnTo>
                <a:lnTo>
                  <a:pt x="264172" y="4191000"/>
                </a:lnTo>
                <a:lnTo>
                  <a:pt x="265404" y="4127500"/>
                </a:lnTo>
                <a:lnTo>
                  <a:pt x="267995" y="4064000"/>
                </a:lnTo>
                <a:lnTo>
                  <a:pt x="269227" y="3987800"/>
                </a:lnTo>
                <a:lnTo>
                  <a:pt x="271754" y="3924300"/>
                </a:lnTo>
                <a:lnTo>
                  <a:pt x="274345" y="3797300"/>
                </a:lnTo>
                <a:lnTo>
                  <a:pt x="276872" y="3721100"/>
                </a:lnTo>
                <a:lnTo>
                  <a:pt x="278104" y="3657600"/>
                </a:lnTo>
                <a:lnTo>
                  <a:pt x="280695" y="3517900"/>
                </a:lnTo>
                <a:lnTo>
                  <a:pt x="281927" y="3441700"/>
                </a:lnTo>
                <a:lnTo>
                  <a:pt x="283222" y="3365500"/>
                </a:lnTo>
                <a:lnTo>
                  <a:pt x="284454" y="3302000"/>
                </a:lnTo>
                <a:lnTo>
                  <a:pt x="284454" y="3225800"/>
                </a:lnTo>
                <a:lnTo>
                  <a:pt x="287045" y="3073400"/>
                </a:lnTo>
                <a:lnTo>
                  <a:pt x="287045" y="3009900"/>
                </a:lnTo>
                <a:lnTo>
                  <a:pt x="288277" y="2933700"/>
                </a:lnTo>
                <a:lnTo>
                  <a:pt x="288277" y="2857500"/>
                </a:lnTo>
                <a:lnTo>
                  <a:pt x="289572" y="2781300"/>
                </a:lnTo>
                <a:lnTo>
                  <a:pt x="289572" y="2108200"/>
                </a:lnTo>
                <a:lnTo>
                  <a:pt x="288277" y="2032000"/>
                </a:lnTo>
                <a:lnTo>
                  <a:pt x="288277" y="1968500"/>
                </a:lnTo>
                <a:lnTo>
                  <a:pt x="287045" y="1892300"/>
                </a:lnTo>
                <a:lnTo>
                  <a:pt x="287045" y="1816100"/>
                </a:lnTo>
                <a:lnTo>
                  <a:pt x="284454" y="1676400"/>
                </a:lnTo>
                <a:lnTo>
                  <a:pt x="284454" y="1600200"/>
                </a:lnTo>
                <a:lnTo>
                  <a:pt x="283222" y="1536700"/>
                </a:lnTo>
                <a:lnTo>
                  <a:pt x="281927" y="1460500"/>
                </a:lnTo>
                <a:lnTo>
                  <a:pt x="280695" y="1397000"/>
                </a:lnTo>
                <a:lnTo>
                  <a:pt x="279400" y="1320800"/>
                </a:lnTo>
                <a:lnTo>
                  <a:pt x="276872" y="1257300"/>
                </a:lnTo>
                <a:lnTo>
                  <a:pt x="276872" y="1193800"/>
                </a:lnTo>
                <a:lnTo>
                  <a:pt x="274345" y="1117600"/>
                </a:lnTo>
                <a:lnTo>
                  <a:pt x="271754" y="990600"/>
                </a:lnTo>
                <a:lnTo>
                  <a:pt x="269227" y="927100"/>
                </a:lnTo>
                <a:lnTo>
                  <a:pt x="267995" y="863600"/>
                </a:lnTo>
                <a:lnTo>
                  <a:pt x="265404" y="812800"/>
                </a:lnTo>
                <a:lnTo>
                  <a:pt x="264172" y="749300"/>
                </a:lnTo>
                <a:lnTo>
                  <a:pt x="261645" y="685800"/>
                </a:lnTo>
                <a:lnTo>
                  <a:pt x="259054" y="635000"/>
                </a:lnTo>
                <a:lnTo>
                  <a:pt x="257822" y="571500"/>
                </a:lnTo>
                <a:lnTo>
                  <a:pt x="255295" y="520700"/>
                </a:lnTo>
                <a:lnTo>
                  <a:pt x="250177" y="406400"/>
                </a:lnTo>
                <a:lnTo>
                  <a:pt x="242595" y="254000"/>
                </a:lnTo>
                <a:lnTo>
                  <a:pt x="238772" y="215900"/>
                </a:lnTo>
                <a:lnTo>
                  <a:pt x="236245" y="165100"/>
                </a:lnTo>
                <a:lnTo>
                  <a:pt x="231127" y="76200"/>
                </a:lnTo>
                <a:lnTo>
                  <a:pt x="228600" y="38100"/>
                </a:lnTo>
                <a:lnTo>
                  <a:pt x="225393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474222" y="1295"/>
            <a:ext cx="193027" cy="5105400"/>
          </a:xfrm>
          <a:custGeom>
            <a:avLst/>
            <a:gdLst/>
            <a:ahLst/>
            <a:cxnLst/>
            <a:rect l="l" t="t" r="r" b="b"/>
            <a:pathLst>
              <a:path w="193027" h="5105400">
                <a:moveTo>
                  <a:pt x="78822" y="0"/>
                </a:moveTo>
                <a:lnTo>
                  <a:pt x="53073" y="0"/>
                </a:lnTo>
                <a:lnTo>
                  <a:pt x="50800" y="38100"/>
                </a:lnTo>
                <a:lnTo>
                  <a:pt x="49504" y="76200"/>
                </a:lnTo>
                <a:lnTo>
                  <a:pt x="46977" y="114300"/>
                </a:lnTo>
                <a:lnTo>
                  <a:pt x="45681" y="165100"/>
                </a:lnTo>
                <a:lnTo>
                  <a:pt x="43154" y="203200"/>
                </a:lnTo>
                <a:lnTo>
                  <a:pt x="40627" y="254000"/>
                </a:lnTo>
                <a:lnTo>
                  <a:pt x="39331" y="292100"/>
                </a:lnTo>
                <a:lnTo>
                  <a:pt x="36804" y="342900"/>
                </a:lnTo>
                <a:lnTo>
                  <a:pt x="34277" y="444500"/>
                </a:lnTo>
                <a:lnTo>
                  <a:pt x="31750" y="495300"/>
                </a:lnTo>
                <a:lnTo>
                  <a:pt x="30454" y="546100"/>
                </a:lnTo>
                <a:lnTo>
                  <a:pt x="27927" y="609600"/>
                </a:lnTo>
                <a:lnTo>
                  <a:pt x="26631" y="660400"/>
                </a:lnTo>
                <a:lnTo>
                  <a:pt x="25400" y="711200"/>
                </a:lnTo>
                <a:lnTo>
                  <a:pt x="24104" y="774700"/>
                </a:lnTo>
                <a:lnTo>
                  <a:pt x="21577" y="838200"/>
                </a:lnTo>
                <a:lnTo>
                  <a:pt x="20281" y="889000"/>
                </a:lnTo>
                <a:lnTo>
                  <a:pt x="19050" y="952500"/>
                </a:lnTo>
                <a:lnTo>
                  <a:pt x="17754" y="1016000"/>
                </a:lnTo>
                <a:lnTo>
                  <a:pt x="16522" y="1079500"/>
                </a:lnTo>
                <a:lnTo>
                  <a:pt x="13931" y="1206500"/>
                </a:lnTo>
                <a:lnTo>
                  <a:pt x="12700" y="1282700"/>
                </a:lnTo>
                <a:lnTo>
                  <a:pt x="11404" y="1346200"/>
                </a:lnTo>
                <a:lnTo>
                  <a:pt x="10172" y="1409700"/>
                </a:lnTo>
                <a:lnTo>
                  <a:pt x="8877" y="1473200"/>
                </a:lnTo>
                <a:lnTo>
                  <a:pt x="8877" y="1549400"/>
                </a:lnTo>
                <a:lnTo>
                  <a:pt x="7581" y="1612900"/>
                </a:lnTo>
                <a:lnTo>
                  <a:pt x="6350" y="1689100"/>
                </a:lnTo>
                <a:lnTo>
                  <a:pt x="6350" y="1752600"/>
                </a:lnTo>
                <a:lnTo>
                  <a:pt x="5054" y="1828800"/>
                </a:lnTo>
                <a:lnTo>
                  <a:pt x="5054" y="1905000"/>
                </a:lnTo>
                <a:lnTo>
                  <a:pt x="3822" y="1968500"/>
                </a:lnTo>
                <a:lnTo>
                  <a:pt x="2527" y="2044700"/>
                </a:lnTo>
                <a:lnTo>
                  <a:pt x="2527" y="2184400"/>
                </a:lnTo>
                <a:lnTo>
                  <a:pt x="1231" y="2260600"/>
                </a:lnTo>
                <a:lnTo>
                  <a:pt x="1231" y="2628900"/>
                </a:lnTo>
                <a:lnTo>
                  <a:pt x="0" y="2705100"/>
                </a:lnTo>
                <a:lnTo>
                  <a:pt x="1231" y="2781300"/>
                </a:lnTo>
                <a:lnTo>
                  <a:pt x="1231" y="3136900"/>
                </a:lnTo>
                <a:lnTo>
                  <a:pt x="2527" y="3213100"/>
                </a:lnTo>
                <a:lnTo>
                  <a:pt x="2527" y="3352800"/>
                </a:lnTo>
                <a:lnTo>
                  <a:pt x="3822" y="3429000"/>
                </a:lnTo>
                <a:lnTo>
                  <a:pt x="3822" y="3492500"/>
                </a:lnTo>
                <a:lnTo>
                  <a:pt x="5054" y="3568700"/>
                </a:lnTo>
                <a:lnTo>
                  <a:pt x="5054" y="3632200"/>
                </a:lnTo>
                <a:lnTo>
                  <a:pt x="6350" y="3708400"/>
                </a:lnTo>
                <a:lnTo>
                  <a:pt x="7581" y="3771900"/>
                </a:lnTo>
                <a:lnTo>
                  <a:pt x="7581" y="3835400"/>
                </a:lnTo>
                <a:lnTo>
                  <a:pt x="11404" y="4038600"/>
                </a:lnTo>
                <a:lnTo>
                  <a:pt x="12700" y="4102100"/>
                </a:lnTo>
                <a:lnTo>
                  <a:pt x="13931" y="4152900"/>
                </a:lnTo>
                <a:lnTo>
                  <a:pt x="17754" y="4343400"/>
                </a:lnTo>
                <a:lnTo>
                  <a:pt x="19050" y="4394200"/>
                </a:lnTo>
                <a:lnTo>
                  <a:pt x="20281" y="4457700"/>
                </a:lnTo>
                <a:lnTo>
                  <a:pt x="22872" y="4559300"/>
                </a:lnTo>
                <a:lnTo>
                  <a:pt x="24104" y="4622800"/>
                </a:lnTo>
                <a:lnTo>
                  <a:pt x="26631" y="4673600"/>
                </a:lnTo>
                <a:lnTo>
                  <a:pt x="29222" y="4775200"/>
                </a:lnTo>
                <a:lnTo>
                  <a:pt x="31750" y="4813300"/>
                </a:lnTo>
                <a:lnTo>
                  <a:pt x="32981" y="4864100"/>
                </a:lnTo>
                <a:lnTo>
                  <a:pt x="35572" y="4914900"/>
                </a:lnTo>
                <a:lnTo>
                  <a:pt x="36804" y="4953000"/>
                </a:lnTo>
                <a:lnTo>
                  <a:pt x="39331" y="4991100"/>
                </a:lnTo>
                <a:lnTo>
                  <a:pt x="40627" y="5041900"/>
                </a:lnTo>
                <a:lnTo>
                  <a:pt x="43154" y="5080000"/>
                </a:lnTo>
                <a:lnTo>
                  <a:pt x="44364" y="5105400"/>
                </a:lnTo>
                <a:lnTo>
                  <a:pt x="69850" y="5105400"/>
                </a:lnTo>
                <a:lnTo>
                  <a:pt x="68554" y="5067300"/>
                </a:lnTo>
                <a:lnTo>
                  <a:pt x="66027" y="4991100"/>
                </a:lnTo>
                <a:lnTo>
                  <a:pt x="66027" y="4953000"/>
                </a:lnTo>
                <a:lnTo>
                  <a:pt x="64731" y="4914900"/>
                </a:lnTo>
                <a:lnTo>
                  <a:pt x="63500" y="4876800"/>
                </a:lnTo>
                <a:lnTo>
                  <a:pt x="63500" y="4826000"/>
                </a:lnTo>
                <a:lnTo>
                  <a:pt x="62204" y="4787900"/>
                </a:lnTo>
                <a:lnTo>
                  <a:pt x="60972" y="4737100"/>
                </a:lnTo>
                <a:lnTo>
                  <a:pt x="60972" y="4686300"/>
                </a:lnTo>
                <a:lnTo>
                  <a:pt x="58381" y="4584700"/>
                </a:lnTo>
                <a:lnTo>
                  <a:pt x="58381" y="4483100"/>
                </a:lnTo>
                <a:lnTo>
                  <a:pt x="57150" y="4419600"/>
                </a:lnTo>
                <a:lnTo>
                  <a:pt x="55854" y="4368800"/>
                </a:lnTo>
                <a:lnTo>
                  <a:pt x="55854" y="4305300"/>
                </a:lnTo>
                <a:lnTo>
                  <a:pt x="54622" y="4254500"/>
                </a:lnTo>
                <a:lnTo>
                  <a:pt x="54622" y="4191000"/>
                </a:lnTo>
                <a:lnTo>
                  <a:pt x="53327" y="4127500"/>
                </a:lnTo>
                <a:lnTo>
                  <a:pt x="53327" y="4013200"/>
                </a:lnTo>
                <a:lnTo>
                  <a:pt x="52031" y="3949700"/>
                </a:lnTo>
                <a:lnTo>
                  <a:pt x="52031" y="3886200"/>
                </a:lnTo>
                <a:lnTo>
                  <a:pt x="50800" y="3822700"/>
                </a:lnTo>
                <a:lnTo>
                  <a:pt x="50800" y="3619500"/>
                </a:lnTo>
                <a:lnTo>
                  <a:pt x="49504" y="3556000"/>
                </a:lnTo>
                <a:lnTo>
                  <a:pt x="49504" y="3276600"/>
                </a:lnTo>
                <a:lnTo>
                  <a:pt x="48272" y="3200400"/>
                </a:lnTo>
                <a:lnTo>
                  <a:pt x="48272" y="2489200"/>
                </a:lnTo>
                <a:lnTo>
                  <a:pt x="49504" y="2413000"/>
                </a:lnTo>
                <a:lnTo>
                  <a:pt x="49504" y="2120900"/>
                </a:lnTo>
                <a:lnTo>
                  <a:pt x="50800" y="2057400"/>
                </a:lnTo>
                <a:lnTo>
                  <a:pt x="50800" y="1841500"/>
                </a:lnTo>
                <a:lnTo>
                  <a:pt x="52031" y="1765300"/>
                </a:lnTo>
                <a:lnTo>
                  <a:pt x="52031" y="1701800"/>
                </a:lnTo>
                <a:lnTo>
                  <a:pt x="53327" y="1638300"/>
                </a:lnTo>
                <a:lnTo>
                  <a:pt x="53327" y="1498600"/>
                </a:lnTo>
                <a:lnTo>
                  <a:pt x="54622" y="1435100"/>
                </a:lnTo>
                <a:lnTo>
                  <a:pt x="55854" y="1358900"/>
                </a:lnTo>
                <a:lnTo>
                  <a:pt x="55854" y="1231900"/>
                </a:lnTo>
                <a:lnTo>
                  <a:pt x="58381" y="1104900"/>
                </a:lnTo>
                <a:lnTo>
                  <a:pt x="58381" y="1041400"/>
                </a:lnTo>
                <a:lnTo>
                  <a:pt x="59677" y="977900"/>
                </a:lnTo>
                <a:lnTo>
                  <a:pt x="59677" y="927100"/>
                </a:lnTo>
                <a:lnTo>
                  <a:pt x="60972" y="863600"/>
                </a:lnTo>
                <a:lnTo>
                  <a:pt x="60972" y="800100"/>
                </a:lnTo>
                <a:lnTo>
                  <a:pt x="62204" y="749300"/>
                </a:lnTo>
                <a:lnTo>
                  <a:pt x="64731" y="635000"/>
                </a:lnTo>
                <a:lnTo>
                  <a:pt x="64731" y="584200"/>
                </a:lnTo>
                <a:lnTo>
                  <a:pt x="67322" y="482600"/>
                </a:lnTo>
                <a:lnTo>
                  <a:pt x="67322" y="431800"/>
                </a:lnTo>
                <a:lnTo>
                  <a:pt x="68554" y="381000"/>
                </a:lnTo>
                <a:lnTo>
                  <a:pt x="69850" y="330200"/>
                </a:lnTo>
                <a:lnTo>
                  <a:pt x="71081" y="292100"/>
                </a:lnTo>
                <a:lnTo>
                  <a:pt x="72377" y="241300"/>
                </a:lnTo>
                <a:lnTo>
                  <a:pt x="72377" y="203200"/>
                </a:lnTo>
                <a:lnTo>
                  <a:pt x="74904" y="152400"/>
                </a:lnTo>
                <a:lnTo>
                  <a:pt x="74904" y="114300"/>
                </a:lnTo>
                <a:lnTo>
                  <a:pt x="77431" y="38100"/>
                </a:lnTo>
                <a:lnTo>
                  <a:pt x="78822" y="0"/>
                </a:lnTo>
                <a:close/>
              </a:path>
              <a:path w="193027" h="5105400">
                <a:moveTo>
                  <a:pt x="149996" y="0"/>
                </a:moveTo>
                <a:lnTo>
                  <a:pt x="124377" y="0"/>
                </a:lnTo>
                <a:lnTo>
                  <a:pt x="127000" y="76200"/>
                </a:lnTo>
                <a:lnTo>
                  <a:pt x="128231" y="114300"/>
                </a:lnTo>
                <a:lnTo>
                  <a:pt x="128231" y="152400"/>
                </a:lnTo>
                <a:lnTo>
                  <a:pt x="130822" y="241300"/>
                </a:lnTo>
                <a:lnTo>
                  <a:pt x="130822" y="292100"/>
                </a:lnTo>
                <a:lnTo>
                  <a:pt x="132054" y="330200"/>
                </a:lnTo>
                <a:lnTo>
                  <a:pt x="133350" y="381000"/>
                </a:lnTo>
                <a:lnTo>
                  <a:pt x="133350" y="431800"/>
                </a:lnTo>
                <a:lnTo>
                  <a:pt x="134581" y="482600"/>
                </a:lnTo>
                <a:lnTo>
                  <a:pt x="134581" y="533400"/>
                </a:lnTo>
                <a:lnTo>
                  <a:pt x="135877" y="584200"/>
                </a:lnTo>
                <a:lnTo>
                  <a:pt x="135877" y="635000"/>
                </a:lnTo>
                <a:lnTo>
                  <a:pt x="137172" y="685800"/>
                </a:lnTo>
                <a:lnTo>
                  <a:pt x="138404" y="749300"/>
                </a:lnTo>
                <a:lnTo>
                  <a:pt x="138404" y="800100"/>
                </a:lnTo>
                <a:lnTo>
                  <a:pt x="139700" y="863600"/>
                </a:lnTo>
                <a:lnTo>
                  <a:pt x="139700" y="927100"/>
                </a:lnTo>
                <a:lnTo>
                  <a:pt x="140931" y="977900"/>
                </a:lnTo>
                <a:lnTo>
                  <a:pt x="140931" y="1104900"/>
                </a:lnTo>
                <a:lnTo>
                  <a:pt x="142227" y="1168400"/>
                </a:lnTo>
                <a:lnTo>
                  <a:pt x="142227" y="1295400"/>
                </a:lnTo>
                <a:lnTo>
                  <a:pt x="143522" y="1358900"/>
                </a:lnTo>
                <a:lnTo>
                  <a:pt x="143522" y="1498600"/>
                </a:lnTo>
                <a:lnTo>
                  <a:pt x="144754" y="1562100"/>
                </a:lnTo>
                <a:lnTo>
                  <a:pt x="144754" y="2057400"/>
                </a:lnTo>
                <a:lnTo>
                  <a:pt x="146050" y="2120900"/>
                </a:lnTo>
                <a:lnTo>
                  <a:pt x="146050" y="2197100"/>
                </a:lnTo>
                <a:lnTo>
                  <a:pt x="144754" y="2273300"/>
                </a:lnTo>
                <a:lnTo>
                  <a:pt x="146050" y="2336800"/>
                </a:lnTo>
                <a:lnTo>
                  <a:pt x="146050" y="2413000"/>
                </a:lnTo>
                <a:lnTo>
                  <a:pt x="144754" y="2489200"/>
                </a:lnTo>
                <a:lnTo>
                  <a:pt x="144754" y="2984500"/>
                </a:lnTo>
                <a:lnTo>
                  <a:pt x="143522" y="3060700"/>
                </a:lnTo>
                <a:lnTo>
                  <a:pt x="143522" y="3200400"/>
                </a:lnTo>
                <a:lnTo>
                  <a:pt x="142227" y="3276600"/>
                </a:lnTo>
                <a:lnTo>
                  <a:pt x="142227" y="3416300"/>
                </a:lnTo>
                <a:lnTo>
                  <a:pt x="140931" y="3479800"/>
                </a:lnTo>
                <a:lnTo>
                  <a:pt x="140931" y="3556000"/>
                </a:lnTo>
                <a:lnTo>
                  <a:pt x="139700" y="3619500"/>
                </a:lnTo>
                <a:lnTo>
                  <a:pt x="139700" y="3683000"/>
                </a:lnTo>
                <a:lnTo>
                  <a:pt x="138404" y="3746500"/>
                </a:lnTo>
                <a:lnTo>
                  <a:pt x="138404" y="3822700"/>
                </a:lnTo>
                <a:lnTo>
                  <a:pt x="137172" y="3886200"/>
                </a:lnTo>
                <a:lnTo>
                  <a:pt x="137172" y="3949700"/>
                </a:lnTo>
                <a:lnTo>
                  <a:pt x="135877" y="4013200"/>
                </a:lnTo>
                <a:lnTo>
                  <a:pt x="135877" y="4076700"/>
                </a:lnTo>
                <a:lnTo>
                  <a:pt x="134581" y="4127500"/>
                </a:lnTo>
                <a:lnTo>
                  <a:pt x="134581" y="4191000"/>
                </a:lnTo>
                <a:lnTo>
                  <a:pt x="133350" y="4254500"/>
                </a:lnTo>
                <a:lnTo>
                  <a:pt x="132054" y="4305300"/>
                </a:lnTo>
                <a:lnTo>
                  <a:pt x="132054" y="4368800"/>
                </a:lnTo>
                <a:lnTo>
                  <a:pt x="130822" y="4419600"/>
                </a:lnTo>
                <a:lnTo>
                  <a:pt x="129527" y="4483100"/>
                </a:lnTo>
                <a:lnTo>
                  <a:pt x="128231" y="4533900"/>
                </a:lnTo>
                <a:lnTo>
                  <a:pt x="128231" y="4584700"/>
                </a:lnTo>
                <a:lnTo>
                  <a:pt x="127000" y="4635500"/>
                </a:lnTo>
                <a:lnTo>
                  <a:pt x="125704" y="4686300"/>
                </a:lnTo>
                <a:lnTo>
                  <a:pt x="125704" y="4737100"/>
                </a:lnTo>
                <a:lnTo>
                  <a:pt x="124472" y="4787900"/>
                </a:lnTo>
                <a:lnTo>
                  <a:pt x="123177" y="4826000"/>
                </a:lnTo>
                <a:lnTo>
                  <a:pt x="120650" y="4914900"/>
                </a:lnTo>
                <a:lnTo>
                  <a:pt x="119354" y="4953000"/>
                </a:lnTo>
                <a:lnTo>
                  <a:pt x="119354" y="4991100"/>
                </a:lnTo>
                <a:lnTo>
                  <a:pt x="118122" y="5029200"/>
                </a:lnTo>
                <a:lnTo>
                  <a:pt x="116827" y="5067300"/>
                </a:lnTo>
                <a:lnTo>
                  <a:pt x="115394" y="5105400"/>
                </a:lnTo>
                <a:lnTo>
                  <a:pt x="141017" y="5105400"/>
                </a:lnTo>
                <a:lnTo>
                  <a:pt x="142227" y="5080000"/>
                </a:lnTo>
                <a:lnTo>
                  <a:pt x="144754" y="5041900"/>
                </a:lnTo>
                <a:lnTo>
                  <a:pt x="147281" y="4991100"/>
                </a:lnTo>
                <a:lnTo>
                  <a:pt x="148577" y="4953000"/>
                </a:lnTo>
                <a:lnTo>
                  <a:pt x="151104" y="4914900"/>
                </a:lnTo>
                <a:lnTo>
                  <a:pt x="152400" y="4864100"/>
                </a:lnTo>
                <a:lnTo>
                  <a:pt x="154927" y="4813300"/>
                </a:lnTo>
                <a:lnTo>
                  <a:pt x="156222" y="4775200"/>
                </a:lnTo>
                <a:lnTo>
                  <a:pt x="158750" y="4724400"/>
                </a:lnTo>
                <a:lnTo>
                  <a:pt x="159981" y="4673600"/>
                </a:lnTo>
                <a:lnTo>
                  <a:pt x="162572" y="4622800"/>
                </a:lnTo>
                <a:lnTo>
                  <a:pt x="163804" y="4559300"/>
                </a:lnTo>
                <a:lnTo>
                  <a:pt x="166331" y="4508500"/>
                </a:lnTo>
                <a:lnTo>
                  <a:pt x="167627" y="4457700"/>
                </a:lnTo>
                <a:lnTo>
                  <a:pt x="168922" y="4394200"/>
                </a:lnTo>
                <a:lnTo>
                  <a:pt x="170154" y="4343400"/>
                </a:lnTo>
                <a:lnTo>
                  <a:pt x="172681" y="4279900"/>
                </a:lnTo>
                <a:lnTo>
                  <a:pt x="175272" y="4152900"/>
                </a:lnTo>
                <a:lnTo>
                  <a:pt x="176504" y="4102100"/>
                </a:lnTo>
                <a:lnTo>
                  <a:pt x="177800" y="4038600"/>
                </a:lnTo>
                <a:lnTo>
                  <a:pt x="181622" y="3835400"/>
                </a:lnTo>
                <a:lnTo>
                  <a:pt x="182854" y="3771900"/>
                </a:lnTo>
                <a:lnTo>
                  <a:pt x="182854" y="3708400"/>
                </a:lnTo>
                <a:lnTo>
                  <a:pt x="185381" y="3632200"/>
                </a:lnTo>
                <a:lnTo>
                  <a:pt x="185381" y="3568700"/>
                </a:lnTo>
                <a:lnTo>
                  <a:pt x="187972" y="3429000"/>
                </a:lnTo>
                <a:lnTo>
                  <a:pt x="187972" y="3352800"/>
                </a:lnTo>
                <a:lnTo>
                  <a:pt x="189204" y="3289300"/>
                </a:lnTo>
                <a:lnTo>
                  <a:pt x="189204" y="3213100"/>
                </a:lnTo>
                <a:lnTo>
                  <a:pt x="190500" y="3136900"/>
                </a:lnTo>
                <a:lnTo>
                  <a:pt x="190500" y="3073400"/>
                </a:lnTo>
                <a:lnTo>
                  <a:pt x="191731" y="2997200"/>
                </a:lnTo>
                <a:lnTo>
                  <a:pt x="191731" y="2921000"/>
                </a:lnTo>
                <a:lnTo>
                  <a:pt x="193027" y="2844800"/>
                </a:lnTo>
                <a:lnTo>
                  <a:pt x="193027" y="1968500"/>
                </a:lnTo>
                <a:lnTo>
                  <a:pt x="191731" y="1905000"/>
                </a:lnTo>
                <a:lnTo>
                  <a:pt x="191731" y="1828800"/>
                </a:lnTo>
                <a:lnTo>
                  <a:pt x="190500" y="1752600"/>
                </a:lnTo>
                <a:lnTo>
                  <a:pt x="190500" y="1612900"/>
                </a:lnTo>
                <a:lnTo>
                  <a:pt x="189204" y="1549400"/>
                </a:lnTo>
                <a:lnTo>
                  <a:pt x="187972" y="1473200"/>
                </a:lnTo>
                <a:lnTo>
                  <a:pt x="187972" y="1409700"/>
                </a:lnTo>
                <a:lnTo>
                  <a:pt x="185381" y="1282700"/>
                </a:lnTo>
                <a:lnTo>
                  <a:pt x="185381" y="1206500"/>
                </a:lnTo>
                <a:lnTo>
                  <a:pt x="184150" y="1143000"/>
                </a:lnTo>
                <a:lnTo>
                  <a:pt x="182854" y="1079500"/>
                </a:lnTo>
                <a:lnTo>
                  <a:pt x="181622" y="1016000"/>
                </a:lnTo>
                <a:lnTo>
                  <a:pt x="179031" y="889000"/>
                </a:lnTo>
                <a:lnTo>
                  <a:pt x="177800" y="838200"/>
                </a:lnTo>
                <a:lnTo>
                  <a:pt x="176504" y="774700"/>
                </a:lnTo>
                <a:lnTo>
                  <a:pt x="175272" y="711200"/>
                </a:lnTo>
                <a:lnTo>
                  <a:pt x="172681" y="609600"/>
                </a:lnTo>
                <a:lnTo>
                  <a:pt x="171450" y="546100"/>
                </a:lnTo>
                <a:lnTo>
                  <a:pt x="168922" y="495300"/>
                </a:lnTo>
                <a:lnTo>
                  <a:pt x="167627" y="444500"/>
                </a:lnTo>
                <a:lnTo>
                  <a:pt x="165100" y="342900"/>
                </a:lnTo>
                <a:lnTo>
                  <a:pt x="162572" y="292100"/>
                </a:lnTo>
                <a:lnTo>
                  <a:pt x="161277" y="254000"/>
                </a:lnTo>
                <a:lnTo>
                  <a:pt x="158750" y="203200"/>
                </a:lnTo>
                <a:lnTo>
                  <a:pt x="157454" y="165100"/>
                </a:lnTo>
                <a:lnTo>
                  <a:pt x="154927" y="114300"/>
                </a:lnTo>
                <a:lnTo>
                  <a:pt x="153631" y="76200"/>
                </a:lnTo>
                <a:lnTo>
                  <a:pt x="151104" y="38100"/>
                </a:lnTo>
                <a:lnTo>
                  <a:pt x="149996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522495" y="0"/>
            <a:ext cx="97777" cy="5106695"/>
          </a:xfrm>
          <a:custGeom>
            <a:avLst/>
            <a:gdLst/>
            <a:ahLst/>
            <a:cxnLst/>
            <a:rect l="l" t="t" r="r" b="b"/>
            <a:pathLst>
              <a:path w="97777" h="5106695">
                <a:moveTo>
                  <a:pt x="76104" y="0"/>
                </a:moveTo>
                <a:lnTo>
                  <a:pt x="30550" y="0"/>
                </a:lnTo>
                <a:lnTo>
                  <a:pt x="29159" y="38100"/>
                </a:lnTo>
                <a:lnTo>
                  <a:pt x="26631" y="113004"/>
                </a:lnTo>
                <a:lnTo>
                  <a:pt x="26631" y="153695"/>
                </a:lnTo>
                <a:lnTo>
                  <a:pt x="24104" y="195554"/>
                </a:lnTo>
                <a:lnTo>
                  <a:pt x="24104" y="237477"/>
                </a:lnTo>
                <a:lnTo>
                  <a:pt x="22809" y="283222"/>
                </a:lnTo>
                <a:lnTo>
                  <a:pt x="21577" y="328904"/>
                </a:lnTo>
                <a:lnTo>
                  <a:pt x="20281" y="375945"/>
                </a:lnTo>
                <a:lnTo>
                  <a:pt x="19050" y="424154"/>
                </a:lnTo>
                <a:lnTo>
                  <a:pt x="19050" y="473722"/>
                </a:lnTo>
                <a:lnTo>
                  <a:pt x="16459" y="577850"/>
                </a:lnTo>
                <a:lnTo>
                  <a:pt x="16459" y="631177"/>
                </a:lnTo>
                <a:lnTo>
                  <a:pt x="13931" y="742950"/>
                </a:lnTo>
                <a:lnTo>
                  <a:pt x="12700" y="800100"/>
                </a:lnTo>
                <a:lnTo>
                  <a:pt x="12700" y="857250"/>
                </a:lnTo>
                <a:lnTo>
                  <a:pt x="11404" y="916927"/>
                </a:lnTo>
                <a:lnTo>
                  <a:pt x="11404" y="977900"/>
                </a:lnTo>
                <a:lnTo>
                  <a:pt x="10109" y="1038872"/>
                </a:lnTo>
                <a:lnTo>
                  <a:pt x="10109" y="1101077"/>
                </a:lnTo>
                <a:lnTo>
                  <a:pt x="7581" y="1228077"/>
                </a:lnTo>
                <a:lnTo>
                  <a:pt x="7581" y="1358900"/>
                </a:lnTo>
                <a:lnTo>
                  <a:pt x="6350" y="1424927"/>
                </a:lnTo>
                <a:lnTo>
                  <a:pt x="5054" y="1492250"/>
                </a:lnTo>
                <a:lnTo>
                  <a:pt x="5054" y="1628127"/>
                </a:lnTo>
                <a:lnTo>
                  <a:pt x="3759" y="1696745"/>
                </a:lnTo>
                <a:lnTo>
                  <a:pt x="3759" y="1766595"/>
                </a:lnTo>
                <a:lnTo>
                  <a:pt x="2527" y="1836445"/>
                </a:lnTo>
                <a:lnTo>
                  <a:pt x="2527" y="2048522"/>
                </a:lnTo>
                <a:lnTo>
                  <a:pt x="1231" y="2119604"/>
                </a:lnTo>
                <a:lnTo>
                  <a:pt x="1231" y="2407945"/>
                </a:lnTo>
                <a:lnTo>
                  <a:pt x="0" y="2480322"/>
                </a:lnTo>
                <a:lnTo>
                  <a:pt x="0" y="3199104"/>
                </a:lnTo>
                <a:lnTo>
                  <a:pt x="1231" y="3268954"/>
                </a:lnTo>
                <a:lnTo>
                  <a:pt x="1231" y="3545827"/>
                </a:lnTo>
                <a:lnTo>
                  <a:pt x="2527" y="3613150"/>
                </a:lnTo>
                <a:lnTo>
                  <a:pt x="2527" y="3812527"/>
                </a:lnTo>
                <a:lnTo>
                  <a:pt x="3759" y="3877322"/>
                </a:lnTo>
                <a:lnTo>
                  <a:pt x="3759" y="3942054"/>
                </a:lnTo>
                <a:lnTo>
                  <a:pt x="5054" y="4004322"/>
                </a:lnTo>
                <a:lnTo>
                  <a:pt x="5054" y="4127500"/>
                </a:lnTo>
                <a:lnTo>
                  <a:pt x="6350" y="4188472"/>
                </a:lnTo>
                <a:lnTo>
                  <a:pt x="6350" y="4248150"/>
                </a:lnTo>
                <a:lnTo>
                  <a:pt x="7581" y="4306595"/>
                </a:lnTo>
                <a:lnTo>
                  <a:pt x="7581" y="4363745"/>
                </a:lnTo>
                <a:lnTo>
                  <a:pt x="8877" y="4419600"/>
                </a:lnTo>
                <a:lnTo>
                  <a:pt x="10109" y="4474222"/>
                </a:lnTo>
                <a:lnTo>
                  <a:pt x="10109" y="4580877"/>
                </a:lnTo>
                <a:lnTo>
                  <a:pt x="11404" y="4631677"/>
                </a:lnTo>
                <a:lnTo>
                  <a:pt x="12700" y="4681245"/>
                </a:lnTo>
                <a:lnTo>
                  <a:pt x="12700" y="4729454"/>
                </a:lnTo>
                <a:lnTo>
                  <a:pt x="13931" y="4777727"/>
                </a:lnTo>
                <a:lnTo>
                  <a:pt x="15227" y="4823472"/>
                </a:lnTo>
                <a:lnTo>
                  <a:pt x="15227" y="4867922"/>
                </a:lnTo>
                <a:lnTo>
                  <a:pt x="16459" y="4909845"/>
                </a:lnTo>
                <a:lnTo>
                  <a:pt x="17754" y="4951704"/>
                </a:lnTo>
                <a:lnTo>
                  <a:pt x="17754" y="4992395"/>
                </a:lnTo>
                <a:lnTo>
                  <a:pt x="20281" y="5067300"/>
                </a:lnTo>
                <a:lnTo>
                  <a:pt x="21577" y="5102872"/>
                </a:lnTo>
                <a:lnTo>
                  <a:pt x="21577" y="5106695"/>
                </a:lnTo>
                <a:lnTo>
                  <a:pt x="67121" y="5106695"/>
                </a:lnTo>
                <a:lnTo>
                  <a:pt x="68554" y="5067300"/>
                </a:lnTo>
                <a:lnTo>
                  <a:pt x="69850" y="5030495"/>
                </a:lnTo>
                <a:lnTo>
                  <a:pt x="71081" y="4992395"/>
                </a:lnTo>
                <a:lnTo>
                  <a:pt x="71081" y="4951704"/>
                </a:lnTo>
                <a:lnTo>
                  <a:pt x="72377" y="4909845"/>
                </a:lnTo>
                <a:lnTo>
                  <a:pt x="74904" y="4823472"/>
                </a:lnTo>
                <a:lnTo>
                  <a:pt x="76200" y="4777727"/>
                </a:lnTo>
                <a:lnTo>
                  <a:pt x="77431" y="4729454"/>
                </a:lnTo>
                <a:lnTo>
                  <a:pt x="77431" y="4681245"/>
                </a:lnTo>
                <a:lnTo>
                  <a:pt x="78727" y="4631677"/>
                </a:lnTo>
                <a:lnTo>
                  <a:pt x="79959" y="4580877"/>
                </a:lnTo>
                <a:lnTo>
                  <a:pt x="79959" y="4527550"/>
                </a:lnTo>
                <a:lnTo>
                  <a:pt x="81254" y="4474222"/>
                </a:lnTo>
                <a:lnTo>
                  <a:pt x="82550" y="4419600"/>
                </a:lnTo>
                <a:lnTo>
                  <a:pt x="83781" y="4363745"/>
                </a:lnTo>
                <a:lnTo>
                  <a:pt x="83781" y="4306595"/>
                </a:lnTo>
                <a:lnTo>
                  <a:pt x="85077" y="4248150"/>
                </a:lnTo>
                <a:lnTo>
                  <a:pt x="86309" y="4188472"/>
                </a:lnTo>
                <a:lnTo>
                  <a:pt x="86309" y="4127500"/>
                </a:lnTo>
                <a:lnTo>
                  <a:pt x="87604" y="4066527"/>
                </a:lnTo>
                <a:lnTo>
                  <a:pt x="87604" y="4004322"/>
                </a:lnTo>
                <a:lnTo>
                  <a:pt x="88900" y="3942054"/>
                </a:lnTo>
                <a:lnTo>
                  <a:pt x="88900" y="3877322"/>
                </a:lnTo>
                <a:lnTo>
                  <a:pt x="90131" y="3812527"/>
                </a:lnTo>
                <a:lnTo>
                  <a:pt x="90131" y="3746500"/>
                </a:lnTo>
                <a:lnTo>
                  <a:pt x="91427" y="3680472"/>
                </a:lnTo>
                <a:lnTo>
                  <a:pt x="91427" y="3613150"/>
                </a:lnTo>
                <a:lnTo>
                  <a:pt x="92659" y="3545827"/>
                </a:lnTo>
                <a:lnTo>
                  <a:pt x="92659" y="3477272"/>
                </a:lnTo>
                <a:lnTo>
                  <a:pt x="93954" y="3408654"/>
                </a:lnTo>
                <a:lnTo>
                  <a:pt x="93954" y="3268954"/>
                </a:lnTo>
                <a:lnTo>
                  <a:pt x="95250" y="3199104"/>
                </a:lnTo>
                <a:lnTo>
                  <a:pt x="95250" y="3056877"/>
                </a:lnTo>
                <a:lnTo>
                  <a:pt x="96481" y="2985795"/>
                </a:lnTo>
                <a:lnTo>
                  <a:pt x="96481" y="2480322"/>
                </a:lnTo>
                <a:lnTo>
                  <a:pt x="97777" y="2407945"/>
                </a:lnTo>
                <a:lnTo>
                  <a:pt x="97777" y="2335504"/>
                </a:lnTo>
                <a:lnTo>
                  <a:pt x="96481" y="2263127"/>
                </a:lnTo>
                <a:lnTo>
                  <a:pt x="97777" y="2192045"/>
                </a:lnTo>
                <a:lnTo>
                  <a:pt x="97777" y="2119604"/>
                </a:lnTo>
                <a:lnTo>
                  <a:pt x="96481" y="2048522"/>
                </a:lnTo>
                <a:lnTo>
                  <a:pt x="96481" y="1559572"/>
                </a:lnTo>
                <a:lnTo>
                  <a:pt x="95250" y="1492250"/>
                </a:lnTo>
                <a:lnTo>
                  <a:pt x="95250" y="1358900"/>
                </a:lnTo>
                <a:lnTo>
                  <a:pt x="93954" y="1292872"/>
                </a:lnTo>
                <a:lnTo>
                  <a:pt x="93954" y="1163345"/>
                </a:lnTo>
                <a:lnTo>
                  <a:pt x="92659" y="1101077"/>
                </a:lnTo>
                <a:lnTo>
                  <a:pt x="92659" y="977900"/>
                </a:lnTo>
                <a:lnTo>
                  <a:pt x="91427" y="916927"/>
                </a:lnTo>
                <a:lnTo>
                  <a:pt x="91427" y="857250"/>
                </a:lnTo>
                <a:lnTo>
                  <a:pt x="90131" y="800100"/>
                </a:lnTo>
                <a:lnTo>
                  <a:pt x="90131" y="742950"/>
                </a:lnTo>
                <a:lnTo>
                  <a:pt x="88900" y="685800"/>
                </a:lnTo>
                <a:lnTo>
                  <a:pt x="87604" y="631177"/>
                </a:lnTo>
                <a:lnTo>
                  <a:pt x="87604" y="577850"/>
                </a:lnTo>
                <a:lnTo>
                  <a:pt x="86309" y="525754"/>
                </a:lnTo>
                <a:lnTo>
                  <a:pt x="86309" y="473722"/>
                </a:lnTo>
                <a:lnTo>
                  <a:pt x="85077" y="424154"/>
                </a:lnTo>
                <a:lnTo>
                  <a:pt x="85077" y="375945"/>
                </a:lnTo>
                <a:lnTo>
                  <a:pt x="83781" y="328904"/>
                </a:lnTo>
                <a:lnTo>
                  <a:pt x="82550" y="283222"/>
                </a:lnTo>
                <a:lnTo>
                  <a:pt x="82550" y="237477"/>
                </a:lnTo>
                <a:lnTo>
                  <a:pt x="79959" y="153695"/>
                </a:lnTo>
                <a:lnTo>
                  <a:pt x="79959" y="113004"/>
                </a:lnTo>
                <a:lnTo>
                  <a:pt x="78727" y="74904"/>
                </a:lnTo>
                <a:lnTo>
                  <a:pt x="76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0" y="376684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0" y="3766842"/>
            <a:ext cx="9144000" cy="2288527"/>
          </a:xfrm>
          <a:custGeom>
            <a:avLst/>
            <a:gdLst/>
            <a:ahLst/>
            <a:cxnLst/>
            <a:rect l="l" t="t" r="r" b="b"/>
            <a:pathLst>
              <a:path w="9144000" h="2288527">
                <a:moveTo>
                  <a:pt x="0" y="2288527"/>
                </a:moveTo>
                <a:lnTo>
                  <a:pt x="9144000" y="2288527"/>
                </a:lnTo>
                <a:lnTo>
                  <a:pt x="9144000" y="0"/>
                </a:lnTo>
                <a:lnTo>
                  <a:pt x="0" y="0"/>
                </a:lnTo>
                <a:lnTo>
                  <a:pt x="0" y="2288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673100" y="5530850"/>
            <a:ext cx="7797800" cy="0"/>
          </a:xfrm>
          <a:custGeom>
            <a:avLst/>
            <a:gdLst/>
            <a:ahLst/>
            <a:cxnLst/>
            <a:rect l="l" t="t" r="r" b="b"/>
            <a:pathLst>
              <a:path w="7797800">
                <a:moveTo>
                  <a:pt x="0" y="0"/>
                </a:moveTo>
                <a:lnTo>
                  <a:pt x="7797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631179" y="5492750"/>
            <a:ext cx="7880347" cy="0"/>
          </a:xfrm>
          <a:custGeom>
            <a:avLst/>
            <a:gdLst/>
            <a:ahLst/>
            <a:cxnLst/>
            <a:rect l="l" t="t" r="r" b="b"/>
            <a:pathLst>
              <a:path w="7880347">
                <a:moveTo>
                  <a:pt x="0" y="0"/>
                </a:moveTo>
                <a:lnTo>
                  <a:pt x="78803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590550" y="5454650"/>
            <a:ext cx="7961604" cy="0"/>
          </a:xfrm>
          <a:custGeom>
            <a:avLst/>
            <a:gdLst/>
            <a:ahLst/>
            <a:cxnLst/>
            <a:rect l="l" t="t" r="r" b="b"/>
            <a:pathLst>
              <a:path w="7961604">
                <a:moveTo>
                  <a:pt x="0" y="0"/>
                </a:moveTo>
                <a:lnTo>
                  <a:pt x="79616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576559" y="5441950"/>
            <a:ext cx="7989590" cy="0"/>
          </a:xfrm>
          <a:custGeom>
            <a:avLst/>
            <a:gdLst/>
            <a:ahLst/>
            <a:cxnLst/>
            <a:rect l="l" t="t" r="r" b="b"/>
            <a:pathLst>
              <a:path w="7989590">
                <a:moveTo>
                  <a:pt x="0" y="0"/>
                </a:moveTo>
                <a:lnTo>
                  <a:pt x="79895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194320" y="4926965"/>
            <a:ext cx="8755357" cy="26670"/>
          </a:xfrm>
          <a:custGeom>
            <a:avLst/>
            <a:gdLst/>
            <a:ahLst/>
            <a:cxnLst/>
            <a:rect l="l" t="t" r="r" b="b"/>
            <a:pathLst>
              <a:path w="8755357" h="26670">
                <a:moveTo>
                  <a:pt x="0" y="26670"/>
                </a:moveTo>
                <a:lnTo>
                  <a:pt x="8755357" y="26670"/>
                </a:lnTo>
                <a:lnTo>
                  <a:pt x="87553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184150" y="4901565"/>
            <a:ext cx="8775700" cy="26670"/>
          </a:xfrm>
          <a:custGeom>
            <a:avLst/>
            <a:gdLst/>
            <a:ahLst/>
            <a:cxnLst/>
            <a:rect l="l" t="t" r="r" b="b"/>
            <a:pathLst>
              <a:path w="8775700" h="26670">
                <a:moveTo>
                  <a:pt x="0" y="26670"/>
                </a:moveTo>
                <a:lnTo>
                  <a:pt x="8775700" y="26670"/>
                </a:lnTo>
                <a:lnTo>
                  <a:pt x="87757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172740" y="4876165"/>
            <a:ext cx="8798514" cy="26670"/>
          </a:xfrm>
          <a:custGeom>
            <a:avLst/>
            <a:gdLst/>
            <a:ahLst/>
            <a:cxnLst/>
            <a:rect l="l" t="t" r="r" b="b"/>
            <a:pathLst>
              <a:path w="8798514" h="26670">
                <a:moveTo>
                  <a:pt x="0" y="26670"/>
                </a:moveTo>
                <a:lnTo>
                  <a:pt x="8798514" y="26670"/>
                </a:lnTo>
                <a:lnTo>
                  <a:pt x="87985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161279" y="48507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149870" y="48253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138409" y="47999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128290" y="4774565"/>
            <a:ext cx="8887414" cy="26670"/>
          </a:xfrm>
          <a:custGeom>
            <a:avLst/>
            <a:gdLst/>
            <a:ahLst/>
            <a:cxnLst/>
            <a:rect l="l" t="t" r="r" b="b"/>
            <a:pathLst>
              <a:path w="8887414" h="26670">
                <a:moveTo>
                  <a:pt x="0" y="26670"/>
                </a:moveTo>
                <a:lnTo>
                  <a:pt x="8887414" y="26670"/>
                </a:lnTo>
                <a:lnTo>
                  <a:pt x="8887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116830" y="4749165"/>
            <a:ext cx="8910342" cy="26670"/>
          </a:xfrm>
          <a:custGeom>
            <a:avLst/>
            <a:gdLst/>
            <a:ahLst/>
            <a:cxnLst/>
            <a:rect l="l" t="t" r="r" b="b"/>
            <a:pathLst>
              <a:path w="8910342" h="26670">
                <a:moveTo>
                  <a:pt x="0" y="26670"/>
                </a:moveTo>
                <a:lnTo>
                  <a:pt x="8910342" y="26670"/>
                </a:lnTo>
                <a:lnTo>
                  <a:pt x="8910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105419" y="4723765"/>
            <a:ext cx="8933157" cy="26670"/>
          </a:xfrm>
          <a:custGeom>
            <a:avLst/>
            <a:gdLst/>
            <a:ahLst/>
            <a:cxnLst/>
            <a:rect l="l" t="t" r="r" b="b"/>
            <a:pathLst>
              <a:path w="8933157" h="26670">
                <a:moveTo>
                  <a:pt x="0" y="26670"/>
                </a:moveTo>
                <a:lnTo>
                  <a:pt x="8933157" y="26670"/>
                </a:lnTo>
                <a:lnTo>
                  <a:pt x="8933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93960" y="46983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85080" y="46729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77489" y="46475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69850" y="4622165"/>
            <a:ext cx="9004300" cy="26670"/>
          </a:xfrm>
          <a:custGeom>
            <a:avLst/>
            <a:gdLst/>
            <a:ahLst/>
            <a:cxnLst/>
            <a:rect l="l" t="t" r="r" b="b"/>
            <a:pathLst>
              <a:path w="9004300" h="26670">
                <a:moveTo>
                  <a:pt x="0" y="26670"/>
                </a:moveTo>
                <a:lnTo>
                  <a:pt x="9004300" y="26670"/>
                </a:lnTo>
                <a:lnTo>
                  <a:pt x="90043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62210" y="4596765"/>
            <a:ext cx="9019585" cy="26670"/>
          </a:xfrm>
          <a:custGeom>
            <a:avLst/>
            <a:gdLst/>
            <a:ahLst/>
            <a:cxnLst/>
            <a:rect l="l" t="t" r="r" b="b"/>
            <a:pathLst>
              <a:path w="9019585" h="26670">
                <a:moveTo>
                  <a:pt x="0" y="26670"/>
                </a:moveTo>
                <a:lnTo>
                  <a:pt x="9019585" y="26670"/>
                </a:lnTo>
                <a:lnTo>
                  <a:pt x="90195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53330" y="45713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46980" y="45459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41919" y="45205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36810" y="44951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30460" y="44697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25400" y="44443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21580" y="44189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17760" y="43935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13989" y="43681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11410" y="4342765"/>
            <a:ext cx="9121185" cy="26670"/>
          </a:xfrm>
          <a:custGeom>
            <a:avLst/>
            <a:gdLst/>
            <a:ahLst/>
            <a:cxnLst/>
            <a:rect l="l" t="t" r="r" b="b"/>
            <a:pathLst>
              <a:path w="9121185" h="26670">
                <a:moveTo>
                  <a:pt x="0" y="26670"/>
                </a:moveTo>
                <a:lnTo>
                  <a:pt x="9121185" y="26670"/>
                </a:lnTo>
                <a:lnTo>
                  <a:pt x="9121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7639" y="43173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5060" y="42919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3819" y="42538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2530" y="4215765"/>
            <a:ext cx="9138942" cy="39370"/>
          </a:xfrm>
          <a:custGeom>
            <a:avLst/>
            <a:gdLst/>
            <a:ahLst/>
            <a:cxnLst/>
            <a:rect l="l" t="t" r="r" b="b"/>
            <a:pathLst>
              <a:path w="9138942" h="39370">
                <a:moveTo>
                  <a:pt x="0" y="39370"/>
                </a:moveTo>
                <a:lnTo>
                  <a:pt x="9138942" y="39370"/>
                </a:lnTo>
                <a:lnTo>
                  <a:pt x="9138942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1289" y="4190365"/>
            <a:ext cx="9141414" cy="26670"/>
          </a:xfrm>
          <a:custGeom>
            <a:avLst/>
            <a:gdLst/>
            <a:ahLst/>
            <a:cxnLst/>
            <a:rect l="l" t="t" r="r" b="b"/>
            <a:pathLst>
              <a:path w="9141414" h="26670">
                <a:moveTo>
                  <a:pt x="0" y="26670"/>
                </a:moveTo>
                <a:lnTo>
                  <a:pt x="9141414" y="26670"/>
                </a:lnTo>
                <a:lnTo>
                  <a:pt x="9141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0" y="4152265"/>
            <a:ext cx="9142704" cy="39370"/>
          </a:xfrm>
          <a:custGeom>
            <a:avLst/>
            <a:gdLst/>
            <a:ahLst/>
            <a:cxnLst/>
            <a:rect l="l" t="t" r="r" b="b"/>
            <a:pathLst>
              <a:path w="9142704" h="39370">
                <a:moveTo>
                  <a:pt x="0" y="39370"/>
                </a:moveTo>
                <a:lnTo>
                  <a:pt x="9142704" y="39370"/>
                </a:lnTo>
                <a:lnTo>
                  <a:pt x="91427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1289" y="4114165"/>
            <a:ext cx="9141414" cy="39370"/>
          </a:xfrm>
          <a:custGeom>
            <a:avLst/>
            <a:gdLst/>
            <a:ahLst/>
            <a:cxnLst/>
            <a:rect l="l" t="t" r="r" b="b"/>
            <a:pathLst>
              <a:path w="9141414" h="39370">
                <a:moveTo>
                  <a:pt x="0" y="39370"/>
                </a:moveTo>
                <a:lnTo>
                  <a:pt x="9141414" y="39370"/>
                </a:lnTo>
                <a:lnTo>
                  <a:pt x="914141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2530" y="4088765"/>
            <a:ext cx="9138942" cy="26670"/>
          </a:xfrm>
          <a:custGeom>
            <a:avLst/>
            <a:gdLst/>
            <a:ahLst/>
            <a:cxnLst/>
            <a:rect l="l" t="t" r="r" b="b"/>
            <a:pathLst>
              <a:path w="9138942" h="26670">
                <a:moveTo>
                  <a:pt x="0" y="26670"/>
                </a:moveTo>
                <a:lnTo>
                  <a:pt x="9138942" y="26670"/>
                </a:lnTo>
                <a:lnTo>
                  <a:pt x="91389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3819" y="40506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5060" y="40252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7639" y="39998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10169" y="3974465"/>
            <a:ext cx="9123657" cy="26670"/>
          </a:xfrm>
          <a:custGeom>
            <a:avLst/>
            <a:gdLst/>
            <a:ahLst/>
            <a:cxnLst/>
            <a:rect l="l" t="t" r="r" b="b"/>
            <a:pathLst>
              <a:path w="9123657" h="26670">
                <a:moveTo>
                  <a:pt x="0" y="26670"/>
                </a:moveTo>
                <a:lnTo>
                  <a:pt x="9123657" y="26670"/>
                </a:lnTo>
                <a:lnTo>
                  <a:pt x="91236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13989" y="39490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17760" y="39236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21580" y="38982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25400" y="38728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30460" y="38474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6810" y="38220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41919" y="37966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46980" y="37712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53330" y="37458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60969" y="3720465"/>
            <a:ext cx="9022057" cy="26670"/>
          </a:xfrm>
          <a:custGeom>
            <a:avLst/>
            <a:gdLst/>
            <a:ahLst/>
            <a:cxnLst/>
            <a:rect l="l" t="t" r="r" b="b"/>
            <a:pathLst>
              <a:path w="9022057" h="26670">
                <a:moveTo>
                  <a:pt x="0" y="26670"/>
                </a:moveTo>
                <a:lnTo>
                  <a:pt x="9022057" y="26670"/>
                </a:lnTo>
                <a:lnTo>
                  <a:pt x="90220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68560" y="3695065"/>
            <a:ext cx="9006885" cy="26670"/>
          </a:xfrm>
          <a:custGeom>
            <a:avLst/>
            <a:gdLst/>
            <a:ahLst/>
            <a:cxnLst/>
            <a:rect l="l" t="t" r="r" b="b"/>
            <a:pathLst>
              <a:path w="9006885" h="26670">
                <a:moveTo>
                  <a:pt x="0" y="26670"/>
                </a:moveTo>
                <a:lnTo>
                  <a:pt x="9006885" y="26670"/>
                </a:lnTo>
                <a:lnTo>
                  <a:pt x="9006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77489" y="36696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85080" y="36442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93960" y="36188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104130" y="3593465"/>
            <a:ext cx="8935742" cy="26670"/>
          </a:xfrm>
          <a:custGeom>
            <a:avLst/>
            <a:gdLst/>
            <a:ahLst/>
            <a:cxnLst/>
            <a:rect l="l" t="t" r="r" b="b"/>
            <a:pathLst>
              <a:path w="8935742" h="26670">
                <a:moveTo>
                  <a:pt x="0" y="26670"/>
                </a:moveTo>
                <a:lnTo>
                  <a:pt x="8935742" y="26670"/>
                </a:lnTo>
                <a:lnTo>
                  <a:pt x="89357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115589" y="3568065"/>
            <a:ext cx="8912814" cy="26670"/>
          </a:xfrm>
          <a:custGeom>
            <a:avLst/>
            <a:gdLst/>
            <a:ahLst/>
            <a:cxnLst/>
            <a:rect l="l" t="t" r="r" b="b"/>
            <a:pathLst>
              <a:path w="8912814" h="26670">
                <a:moveTo>
                  <a:pt x="0" y="26670"/>
                </a:moveTo>
                <a:lnTo>
                  <a:pt x="8912814" y="26670"/>
                </a:lnTo>
                <a:lnTo>
                  <a:pt x="89128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127000" y="3542665"/>
            <a:ext cx="8890000" cy="26670"/>
          </a:xfrm>
          <a:custGeom>
            <a:avLst/>
            <a:gdLst/>
            <a:ahLst/>
            <a:cxnLst/>
            <a:rect l="l" t="t" r="r" b="b"/>
            <a:pathLst>
              <a:path w="8890000" h="26670">
                <a:moveTo>
                  <a:pt x="0" y="26670"/>
                </a:moveTo>
                <a:lnTo>
                  <a:pt x="8890000" y="26670"/>
                </a:lnTo>
                <a:lnTo>
                  <a:pt x="8890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138409" y="35172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149870" y="34918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161279" y="34664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171450" y="3441065"/>
            <a:ext cx="8801100" cy="26670"/>
          </a:xfrm>
          <a:custGeom>
            <a:avLst/>
            <a:gdLst/>
            <a:ahLst/>
            <a:cxnLst/>
            <a:rect l="l" t="t" r="r" b="b"/>
            <a:pathLst>
              <a:path w="8801100" h="26670">
                <a:moveTo>
                  <a:pt x="0" y="26670"/>
                </a:moveTo>
                <a:lnTo>
                  <a:pt x="8801100" y="26670"/>
                </a:lnTo>
                <a:lnTo>
                  <a:pt x="88011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182859" y="3415665"/>
            <a:ext cx="8778285" cy="26670"/>
          </a:xfrm>
          <a:custGeom>
            <a:avLst/>
            <a:gdLst/>
            <a:ahLst/>
            <a:cxnLst/>
            <a:rect l="l" t="t" r="r" b="b"/>
            <a:pathLst>
              <a:path w="8778285" h="26670">
                <a:moveTo>
                  <a:pt x="0" y="26670"/>
                </a:moveTo>
                <a:lnTo>
                  <a:pt x="8778285" y="26670"/>
                </a:lnTo>
                <a:lnTo>
                  <a:pt x="87782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194320" y="34036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208259" y="3378200"/>
            <a:ext cx="8727485" cy="0"/>
          </a:xfrm>
          <a:custGeom>
            <a:avLst/>
            <a:gdLst/>
            <a:ahLst/>
            <a:cxnLst/>
            <a:rect l="l" t="t" r="r" b="b"/>
            <a:pathLst>
              <a:path w="8727485">
                <a:moveTo>
                  <a:pt x="0" y="0"/>
                </a:moveTo>
                <a:lnTo>
                  <a:pt x="87274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224779" y="33528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240009" y="3327400"/>
            <a:ext cx="8663985" cy="0"/>
          </a:xfrm>
          <a:custGeom>
            <a:avLst/>
            <a:gdLst/>
            <a:ahLst/>
            <a:cxnLst/>
            <a:rect l="l" t="t" r="r" b="b"/>
            <a:pathLst>
              <a:path w="8663985">
                <a:moveTo>
                  <a:pt x="0" y="0"/>
                </a:moveTo>
                <a:lnTo>
                  <a:pt x="86639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256529" y="3302000"/>
            <a:ext cx="8630942" cy="0"/>
          </a:xfrm>
          <a:custGeom>
            <a:avLst/>
            <a:gdLst/>
            <a:ahLst/>
            <a:cxnLst/>
            <a:rect l="l" t="t" r="r" b="b"/>
            <a:pathLst>
              <a:path w="8630942">
                <a:moveTo>
                  <a:pt x="0" y="0"/>
                </a:moveTo>
                <a:lnTo>
                  <a:pt x="86309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bk object 401"/>
          <p:cNvSpPr/>
          <p:nvPr/>
        </p:nvSpPr>
        <p:spPr>
          <a:xfrm>
            <a:off x="4570704" y="1612900"/>
            <a:ext cx="1295" cy="12700"/>
          </a:xfrm>
          <a:custGeom>
            <a:avLst/>
            <a:gdLst/>
            <a:ahLst/>
            <a:cxnLst/>
            <a:rect l="l" t="t" r="r" b="b"/>
            <a:pathLst>
              <a:path w="1295" h="12700">
                <a:moveTo>
                  <a:pt x="0" y="6350"/>
                </a:moveTo>
                <a:lnTo>
                  <a:pt x="1295" y="635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105400"/>
            <a:ext cx="9144000" cy="1752600"/>
          </a:xfrm>
          <a:custGeom>
            <a:avLst/>
            <a:gdLst/>
            <a:ahLst/>
            <a:cxnLst/>
            <a:rect l="l" t="t" r="r" b="b"/>
            <a:pathLst>
              <a:path w="9144000" h="1752600">
                <a:moveTo>
                  <a:pt x="3360879" y="0"/>
                </a:moveTo>
                <a:lnTo>
                  <a:pt x="0" y="0"/>
                </a:lnTo>
                <a:lnTo>
                  <a:pt x="0" y="1752600"/>
                </a:lnTo>
                <a:lnTo>
                  <a:pt x="3357783" y="1752600"/>
                </a:lnTo>
                <a:lnTo>
                  <a:pt x="3355327" y="1676400"/>
                </a:lnTo>
                <a:lnTo>
                  <a:pt x="3350272" y="1356370"/>
                </a:lnTo>
                <a:lnTo>
                  <a:pt x="3348977" y="1195090"/>
                </a:lnTo>
                <a:lnTo>
                  <a:pt x="3347774" y="1038870"/>
                </a:lnTo>
                <a:lnTo>
                  <a:pt x="3347745" y="873770"/>
                </a:lnTo>
                <a:lnTo>
                  <a:pt x="3348977" y="713729"/>
                </a:lnTo>
                <a:lnTo>
                  <a:pt x="3350272" y="552450"/>
                </a:lnTo>
                <a:lnTo>
                  <a:pt x="3355327" y="232422"/>
                </a:lnTo>
                <a:lnTo>
                  <a:pt x="3360879" y="0"/>
                </a:lnTo>
                <a:close/>
              </a:path>
              <a:path w="9144000" h="1752600">
                <a:moveTo>
                  <a:pt x="9144000" y="0"/>
                </a:moveTo>
                <a:lnTo>
                  <a:pt x="5784310" y="0"/>
                </a:lnTo>
                <a:lnTo>
                  <a:pt x="5786145" y="76200"/>
                </a:lnTo>
                <a:lnTo>
                  <a:pt x="5789904" y="236245"/>
                </a:lnTo>
                <a:lnTo>
                  <a:pt x="5791200" y="396227"/>
                </a:lnTo>
                <a:lnTo>
                  <a:pt x="5793727" y="557509"/>
                </a:lnTo>
                <a:lnTo>
                  <a:pt x="5794991" y="713729"/>
                </a:lnTo>
                <a:lnTo>
                  <a:pt x="5795022" y="878829"/>
                </a:lnTo>
                <a:lnTo>
                  <a:pt x="5793727" y="1038870"/>
                </a:lnTo>
                <a:lnTo>
                  <a:pt x="5792495" y="1200150"/>
                </a:lnTo>
                <a:lnTo>
                  <a:pt x="5789904" y="1360190"/>
                </a:lnTo>
                <a:lnTo>
                  <a:pt x="5787377" y="1520179"/>
                </a:lnTo>
                <a:lnTo>
                  <a:pt x="5783554" y="1680219"/>
                </a:lnTo>
                <a:lnTo>
                  <a:pt x="5781267" y="1752600"/>
                </a:lnTo>
                <a:lnTo>
                  <a:pt x="9144000" y="1752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47745" y="5105400"/>
            <a:ext cx="2447277" cy="1752600"/>
          </a:xfrm>
          <a:custGeom>
            <a:avLst/>
            <a:gdLst/>
            <a:ahLst/>
            <a:cxnLst/>
            <a:rect l="l" t="t" r="r" b="b"/>
            <a:pathLst>
              <a:path w="2447277" h="1752600">
                <a:moveTo>
                  <a:pt x="29701" y="0"/>
                </a:moveTo>
                <a:lnTo>
                  <a:pt x="13134" y="0"/>
                </a:lnTo>
                <a:lnTo>
                  <a:pt x="7581" y="232422"/>
                </a:lnTo>
                <a:lnTo>
                  <a:pt x="2527" y="552450"/>
                </a:lnTo>
                <a:lnTo>
                  <a:pt x="1202" y="717550"/>
                </a:lnTo>
                <a:lnTo>
                  <a:pt x="0" y="873770"/>
                </a:lnTo>
                <a:lnTo>
                  <a:pt x="29" y="1038870"/>
                </a:lnTo>
                <a:lnTo>
                  <a:pt x="1272" y="1200150"/>
                </a:lnTo>
                <a:lnTo>
                  <a:pt x="2516" y="1355079"/>
                </a:lnTo>
                <a:lnTo>
                  <a:pt x="7581" y="1676400"/>
                </a:lnTo>
                <a:lnTo>
                  <a:pt x="10038" y="1752600"/>
                </a:lnTo>
                <a:lnTo>
                  <a:pt x="26000" y="1752600"/>
                </a:lnTo>
                <a:lnTo>
                  <a:pt x="24104" y="1673869"/>
                </a:lnTo>
                <a:lnTo>
                  <a:pt x="19050" y="1355079"/>
                </a:lnTo>
                <a:lnTo>
                  <a:pt x="16490" y="1038870"/>
                </a:lnTo>
                <a:lnTo>
                  <a:pt x="16459" y="873770"/>
                </a:lnTo>
                <a:lnTo>
                  <a:pt x="19059" y="552450"/>
                </a:lnTo>
                <a:lnTo>
                  <a:pt x="20281" y="393700"/>
                </a:lnTo>
                <a:lnTo>
                  <a:pt x="29701" y="0"/>
                </a:lnTo>
                <a:close/>
              </a:path>
              <a:path w="2447277" h="1752600">
                <a:moveTo>
                  <a:pt x="2436565" y="0"/>
                </a:moveTo>
                <a:lnTo>
                  <a:pt x="2420623" y="0"/>
                </a:lnTo>
                <a:lnTo>
                  <a:pt x="2421877" y="78727"/>
                </a:lnTo>
                <a:lnTo>
                  <a:pt x="2425700" y="237477"/>
                </a:lnTo>
                <a:lnTo>
                  <a:pt x="2428227" y="397522"/>
                </a:lnTo>
                <a:lnTo>
                  <a:pt x="2429459" y="557509"/>
                </a:lnTo>
                <a:lnTo>
                  <a:pt x="2430723" y="713729"/>
                </a:lnTo>
                <a:lnTo>
                  <a:pt x="2430754" y="878829"/>
                </a:lnTo>
                <a:lnTo>
                  <a:pt x="2429459" y="1038870"/>
                </a:lnTo>
                <a:lnTo>
                  <a:pt x="2428206" y="1200150"/>
                </a:lnTo>
                <a:lnTo>
                  <a:pt x="2425679" y="1360190"/>
                </a:lnTo>
                <a:lnTo>
                  <a:pt x="2423080" y="1520179"/>
                </a:lnTo>
                <a:lnTo>
                  <a:pt x="2419318" y="1680219"/>
                </a:lnTo>
                <a:lnTo>
                  <a:pt x="2417576" y="1752600"/>
                </a:lnTo>
                <a:lnTo>
                  <a:pt x="2433522" y="1752600"/>
                </a:lnTo>
                <a:lnTo>
                  <a:pt x="2435809" y="1680219"/>
                </a:lnTo>
                <a:lnTo>
                  <a:pt x="2439651" y="1518940"/>
                </a:lnTo>
                <a:lnTo>
                  <a:pt x="2442241" y="1355079"/>
                </a:lnTo>
                <a:lnTo>
                  <a:pt x="2444750" y="1200150"/>
                </a:lnTo>
                <a:lnTo>
                  <a:pt x="2446012" y="1035050"/>
                </a:lnTo>
                <a:lnTo>
                  <a:pt x="2447277" y="878829"/>
                </a:lnTo>
                <a:lnTo>
                  <a:pt x="2447246" y="713729"/>
                </a:lnTo>
                <a:lnTo>
                  <a:pt x="2445981" y="557509"/>
                </a:lnTo>
                <a:lnTo>
                  <a:pt x="2443474" y="397522"/>
                </a:lnTo>
                <a:lnTo>
                  <a:pt x="2442169" y="237477"/>
                </a:lnTo>
                <a:lnTo>
                  <a:pt x="2442069" y="232422"/>
                </a:lnTo>
                <a:lnTo>
                  <a:pt x="2438400" y="76200"/>
                </a:lnTo>
                <a:lnTo>
                  <a:pt x="2436565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64204" y="5105400"/>
            <a:ext cx="2414295" cy="1752600"/>
          </a:xfrm>
          <a:custGeom>
            <a:avLst/>
            <a:gdLst/>
            <a:ahLst/>
            <a:cxnLst/>
            <a:rect l="l" t="t" r="r" b="b"/>
            <a:pathLst>
              <a:path w="2414295" h="1752600">
                <a:moveTo>
                  <a:pt x="29795" y="0"/>
                </a:moveTo>
                <a:lnTo>
                  <a:pt x="13242" y="0"/>
                </a:lnTo>
                <a:lnTo>
                  <a:pt x="3822" y="393700"/>
                </a:lnTo>
                <a:lnTo>
                  <a:pt x="2549" y="558800"/>
                </a:lnTo>
                <a:lnTo>
                  <a:pt x="0" y="873770"/>
                </a:lnTo>
                <a:lnTo>
                  <a:pt x="30" y="1038870"/>
                </a:lnTo>
                <a:lnTo>
                  <a:pt x="2580" y="1353840"/>
                </a:lnTo>
                <a:lnTo>
                  <a:pt x="7645" y="1673869"/>
                </a:lnTo>
                <a:lnTo>
                  <a:pt x="9541" y="1752600"/>
                </a:lnTo>
                <a:lnTo>
                  <a:pt x="26705" y="1752600"/>
                </a:lnTo>
                <a:lnTo>
                  <a:pt x="25400" y="1672580"/>
                </a:lnTo>
                <a:lnTo>
                  <a:pt x="21640" y="1512590"/>
                </a:lnTo>
                <a:lnTo>
                  <a:pt x="19050" y="1353840"/>
                </a:lnTo>
                <a:lnTo>
                  <a:pt x="17818" y="1193800"/>
                </a:lnTo>
                <a:lnTo>
                  <a:pt x="16564" y="1038870"/>
                </a:lnTo>
                <a:lnTo>
                  <a:pt x="16522" y="873770"/>
                </a:lnTo>
                <a:lnTo>
                  <a:pt x="17818" y="713729"/>
                </a:lnTo>
                <a:lnTo>
                  <a:pt x="19060" y="553740"/>
                </a:lnTo>
                <a:lnTo>
                  <a:pt x="20314" y="398754"/>
                </a:lnTo>
                <a:lnTo>
                  <a:pt x="20376" y="393700"/>
                </a:lnTo>
                <a:lnTo>
                  <a:pt x="24168" y="234950"/>
                </a:lnTo>
                <a:lnTo>
                  <a:pt x="27990" y="76200"/>
                </a:lnTo>
                <a:lnTo>
                  <a:pt x="29795" y="0"/>
                </a:lnTo>
                <a:close/>
              </a:path>
              <a:path w="2414295" h="1752600">
                <a:moveTo>
                  <a:pt x="2404164" y="0"/>
                </a:moveTo>
                <a:lnTo>
                  <a:pt x="2386938" y="0"/>
                </a:lnTo>
                <a:lnTo>
                  <a:pt x="2392718" y="240004"/>
                </a:lnTo>
                <a:lnTo>
                  <a:pt x="2395245" y="398754"/>
                </a:lnTo>
                <a:lnTo>
                  <a:pt x="2396540" y="558800"/>
                </a:lnTo>
                <a:lnTo>
                  <a:pt x="2397733" y="713729"/>
                </a:lnTo>
                <a:lnTo>
                  <a:pt x="2397772" y="878829"/>
                </a:lnTo>
                <a:lnTo>
                  <a:pt x="2396540" y="1038870"/>
                </a:lnTo>
                <a:lnTo>
                  <a:pt x="2395225" y="1198859"/>
                </a:lnTo>
                <a:lnTo>
                  <a:pt x="2390159" y="1518940"/>
                </a:lnTo>
                <a:lnTo>
                  <a:pt x="2384533" y="1752600"/>
                </a:lnTo>
                <a:lnTo>
                  <a:pt x="2401116" y="1752600"/>
                </a:lnTo>
                <a:lnTo>
                  <a:pt x="2403040" y="1672580"/>
                </a:lnTo>
                <a:lnTo>
                  <a:pt x="2406650" y="1518940"/>
                </a:lnTo>
                <a:lnTo>
                  <a:pt x="2409320" y="1353840"/>
                </a:lnTo>
                <a:lnTo>
                  <a:pt x="2411768" y="1198859"/>
                </a:lnTo>
                <a:lnTo>
                  <a:pt x="2413041" y="1033759"/>
                </a:lnTo>
                <a:lnTo>
                  <a:pt x="2414295" y="878829"/>
                </a:lnTo>
                <a:lnTo>
                  <a:pt x="2414264" y="713729"/>
                </a:lnTo>
                <a:lnTo>
                  <a:pt x="2412970" y="553740"/>
                </a:lnTo>
                <a:lnTo>
                  <a:pt x="2411777" y="398754"/>
                </a:lnTo>
                <a:lnTo>
                  <a:pt x="2409280" y="240004"/>
                </a:lnTo>
                <a:lnTo>
                  <a:pt x="2409179" y="234950"/>
                </a:lnTo>
                <a:lnTo>
                  <a:pt x="2405418" y="78727"/>
                </a:lnTo>
                <a:lnTo>
                  <a:pt x="2404164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80727" y="5105400"/>
            <a:ext cx="2381250" cy="1752600"/>
          </a:xfrm>
          <a:custGeom>
            <a:avLst/>
            <a:gdLst/>
            <a:ahLst/>
            <a:cxnLst/>
            <a:rect l="l" t="t" r="r" b="b"/>
            <a:pathLst>
              <a:path w="2381250" h="1752600">
                <a:moveTo>
                  <a:pt x="29823" y="0"/>
                </a:moveTo>
                <a:lnTo>
                  <a:pt x="13272" y="0"/>
                </a:lnTo>
                <a:lnTo>
                  <a:pt x="11315" y="82550"/>
                </a:lnTo>
                <a:lnTo>
                  <a:pt x="7524" y="240004"/>
                </a:lnTo>
                <a:lnTo>
                  <a:pt x="3822" y="394995"/>
                </a:lnTo>
                <a:lnTo>
                  <a:pt x="2487" y="560090"/>
                </a:lnTo>
                <a:lnTo>
                  <a:pt x="1254" y="718840"/>
                </a:lnTo>
                <a:lnTo>
                  <a:pt x="0" y="873770"/>
                </a:lnTo>
                <a:lnTo>
                  <a:pt x="41" y="1038870"/>
                </a:lnTo>
                <a:lnTo>
                  <a:pt x="1324" y="1197620"/>
                </a:lnTo>
                <a:lnTo>
                  <a:pt x="2527" y="1353840"/>
                </a:lnTo>
                <a:lnTo>
                  <a:pt x="5118" y="1512590"/>
                </a:lnTo>
                <a:lnTo>
                  <a:pt x="8877" y="1672580"/>
                </a:lnTo>
                <a:lnTo>
                  <a:pt x="10183" y="1752600"/>
                </a:lnTo>
                <a:lnTo>
                  <a:pt x="26122" y="1752600"/>
                </a:lnTo>
                <a:lnTo>
                  <a:pt x="24168" y="1670050"/>
                </a:lnTo>
                <a:lnTo>
                  <a:pt x="21577" y="1511300"/>
                </a:lnTo>
                <a:lnTo>
                  <a:pt x="19050" y="1352550"/>
                </a:lnTo>
                <a:lnTo>
                  <a:pt x="17818" y="1192509"/>
                </a:lnTo>
                <a:lnTo>
                  <a:pt x="16564" y="1038870"/>
                </a:lnTo>
                <a:lnTo>
                  <a:pt x="16522" y="873770"/>
                </a:lnTo>
                <a:lnTo>
                  <a:pt x="17828" y="713729"/>
                </a:lnTo>
                <a:lnTo>
                  <a:pt x="19050" y="554979"/>
                </a:lnTo>
                <a:lnTo>
                  <a:pt x="20314" y="400050"/>
                </a:lnTo>
                <a:lnTo>
                  <a:pt x="20375" y="394995"/>
                </a:lnTo>
                <a:lnTo>
                  <a:pt x="24227" y="234950"/>
                </a:lnTo>
                <a:lnTo>
                  <a:pt x="27988" y="76200"/>
                </a:lnTo>
                <a:lnTo>
                  <a:pt x="29823" y="0"/>
                </a:lnTo>
                <a:close/>
              </a:path>
              <a:path w="2381250" h="1752600">
                <a:moveTo>
                  <a:pt x="2370416" y="0"/>
                </a:moveTo>
                <a:lnTo>
                  <a:pt x="2355141" y="0"/>
                </a:lnTo>
                <a:lnTo>
                  <a:pt x="2357145" y="82550"/>
                </a:lnTo>
                <a:lnTo>
                  <a:pt x="2362200" y="400050"/>
                </a:lnTo>
                <a:lnTo>
                  <a:pt x="2363495" y="560090"/>
                </a:lnTo>
                <a:lnTo>
                  <a:pt x="2364687" y="713729"/>
                </a:lnTo>
                <a:lnTo>
                  <a:pt x="2364727" y="878829"/>
                </a:lnTo>
                <a:lnTo>
                  <a:pt x="2363484" y="1038870"/>
                </a:lnTo>
                <a:lnTo>
                  <a:pt x="2362200" y="1197620"/>
                </a:lnTo>
                <a:lnTo>
                  <a:pt x="2357206" y="1511300"/>
                </a:lnTo>
                <a:lnTo>
                  <a:pt x="2357084" y="1517650"/>
                </a:lnTo>
                <a:lnTo>
                  <a:pt x="2351426" y="1752600"/>
                </a:lnTo>
                <a:lnTo>
                  <a:pt x="2368010" y="1752600"/>
                </a:lnTo>
                <a:lnTo>
                  <a:pt x="2373668" y="1517650"/>
                </a:lnTo>
                <a:lnTo>
                  <a:pt x="2378722" y="1197620"/>
                </a:lnTo>
                <a:lnTo>
                  <a:pt x="2380057" y="1033759"/>
                </a:lnTo>
                <a:lnTo>
                  <a:pt x="2381250" y="878829"/>
                </a:lnTo>
                <a:lnTo>
                  <a:pt x="2381210" y="713729"/>
                </a:lnTo>
                <a:lnTo>
                  <a:pt x="2379987" y="554979"/>
                </a:lnTo>
                <a:lnTo>
                  <a:pt x="2378733" y="400050"/>
                </a:lnTo>
                <a:lnTo>
                  <a:pt x="2376195" y="240004"/>
                </a:lnTo>
                <a:lnTo>
                  <a:pt x="2370416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97250" y="5105400"/>
            <a:ext cx="2348204" cy="1752600"/>
          </a:xfrm>
          <a:custGeom>
            <a:avLst/>
            <a:gdLst/>
            <a:ahLst/>
            <a:cxnLst/>
            <a:rect l="l" t="t" r="r" b="b"/>
            <a:pathLst>
              <a:path w="2348204" h="1752600">
                <a:moveTo>
                  <a:pt x="29869" y="0"/>
                </a:moveTo>
                <a:lnTo>
                  <a:pt x="13300" y="0"/>
                </a:lnTo>
                <a:lnTo>
                  <a:pt x="11254" y="85077"/>
                </a:lnTo>
                <a:lnTo>
                  <a:pt x="7614" y="238772"/>
                </a:lnTo>
                <a:lnTo>
                  <a:pt x="3822" y="396227"/>
                </a:lnTo>
                <a:lnTo>
                  <a:pt x="2487" y="560090"/>
                </a:lnTo>
                <a:lnTo>
                  <a:pt x="1264" y="718840"/>
                </a:lnTo>
                <a:lnTo>
                  <a:pt x="0" y="873770"/>
                </a:lnTo>
                <a:lnTo>
                  <a:pt x="31" y="1037579"/>
                </a:lnTo>
                <a:lnTo>
                  <a:pt x="1334" y="1197620"/>
                </a:lnTo>
                <a:lnTo>
                  <a:pt x="2527" y="1352550"/>
                </a:lnTo>
                <a:lnTo>
                  <a:pt x="5116" y="1515120"/>
                </a:lnTo>
                <a:lnTo>
                  <a:pt x="7645" y="1670050"/>
                </a:lnTo>
                <a:lnTo>
                  <a:pt x="9600" y="1752600"/>
                </a:lnTo>
                <a:lnTo>
                  <a:pt x="26153" y="1752600"/>
                </a:lnTo>
                <a:lnTo>
                  <a:pt x="24104" y="1667519"/>
                </a:lnTo>
                <a:lnTo>
                  <a:pt x="19050" y="1351259"/>
                </a:lnTo>
                <a:lnTo>
                  <a:pt x="17754" y="1192509"/>
                </a:lnTo>
                <a:lnTo>
                  <a:pt x="16552" y="1037579"/>
                </a:lnTo>
                <a:lnTo>
                  <a:pt x="16522" y="873770"/>
                </a:lnTo>
                <a:lnTo>
                  <a:pt x="17754" y="715020"/>
                </a:lnTo>
                <a:lnTo>
                  <a:pt x="20314" y="401345"/>
                </a:lnTo>
                <a:lnTo>
                  <a:pt x="20376" y="396227"/>
                </a:lnTo>
                <a:lnTo>
                  <a:pt x="24135" y="237477"/>
                </a:lnTo>
                <a:lnTo>
                  <a:pt x="29869" y="0"/>
                </a:lnTo>
                <a:close/>
              </a:path>
              <a:path w="2348204" h="1752600">
                <a:moveTo>
                  <a:pt x="2338618" y="0"/>
                </a:moveTo>
                <a:lnTo>
                  <a:pt x="2322034" y="0"/>
                </a:lnTo>
                <a:lnTo>
                  <a:pt x="2324100" y="85077"/>
                </a:lnTo>
                <a:lnTo>
                  <a:pt x="2329154" y="401345"/>
                </a:lnTo>
                <a:lnTo>
                  <a:pt x="2330408" y="554979"/>
                </a:lnTo>
                <a:lnTo>
                  <a:pt x="2330450" y="1037579"/>
                </a:lnTo>
                <a:lnTo>
                  <a:pt x="2329134" y="1197620"/>
                </a:lnTo>
                <a:lnTo>
                  <a:pt x="2324068" y="1515120"/>
                </a:lnTo>
                <a:lnTo>
                  <a:pt x="2318335" y="1752600"/>
                </a:lnTo>
                <a:lnTo>
                  <a:pt x="2334904" y="1752600"/>
                </a:lnTo>
                <a:lnTo>
                  <a:pt x="2340622" y="1515120"/>
                </a:lnTo>
                <a:lnTo>
                  <a:pt x="2345677" y="1197620"/>
                </a:lnTo>
                <a:lnTo>
                  <a:pt x="2347002" y="1033759"/>
                </a:lnTo>
                <a:lnTo>
                  <a:pt x="2348204" y="878829"/>
                </a:lnTo>
                <a:lnTo>
                  <a:pt x="2348174" y="715020"/>
                </a:lnTo>
                <a:lnTo>
                  <a:pt x="2346931" y="554979"/>
                </a:lnTo>
                <a:lnTo>
                  <a:pt x="2345687" y="401345"/>
                </a:lnTo>
                <a:lnTo>
                  <a:pt x="2340622" y="82550"/>
                </a:lnTo>
                <a:lnTo>
                  <a:pt x="2338618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413772" y="5105400"/>
            <a:ext cx="2313927" cy="1752600"/>
          </a:xfrm>
          <a:custGeom>
            <a:avLst/>
            <a:gdLst/>
            <a:ahLst/>
            <a:cxnLst/>
            <a:rect l="l" t="t" r="r" b="b"/>
            <a:pathLst>
              <a:path w="2313927" h="1752600">
                <a:moveTo>
                  <a:pt x="29931" y="0"/>
                </a:moveTo>
                <a:lnTo>
                  <a:pt x="13346" y="0"/>
                </a:lnTo>
                <a:lnTo>
                  <a:pt x="7431" y="245122"/>
                </a:lnTo>
                <a:lnTo>
                  <a:pt x="3822" y="397522"/>
                </a:lnTo>
                <a:lnTo>
                  <a:pt x="1231" y="715020"/>
                </a:lnTo>
                <a:lnTo>
                  <a:pt x="0" y="873770"/>
                </a:lnTo>
                <a:lnTo>
                  <a:pt x="29" y="1037579"/>
                </a:lnTo>
                <a:lnTo>
                  <a:pt x="1263" y="1196329"/>
                </a:lnTo>
                <a:lnTo>
                  <a:pt x="2517" y="1350020"/>
                </a:lnTo>
                <a:lnTo>
                  <a:pt x="7561" y="1666230"/>
                </a:lnTo>
                <a:lnTo>
                  <a:pt x="9630" y="1752600"/>
                </a:lnTo>
                <a:lnTo>
                  <a:pt x="26200" y="1752600"/>
                </a:lnTo>
                <a:lnTo>
                  <a:pt x="24104" y="1666230"/>
                </a:lnTo>
                <a:lnTo>
                  <a:pt x="19050" y="1350020"/>
                </a:lnTo>
                <a:lnTo>
                  <a:pt x="17754" y="1191270"/>
                </a:lnTo>
                <a:lnTo>
                  <a:pt x="16561" y="1037579"/>
                </a:lnTo>
                <a:lnTo>
                  <a:pt x="16522" y="873770"/>
                </a:lnTo>
                <a:lnTo>
                  <a:pt x="17754" y="715020"/>
                </a:lnTo>
                <a:lnTo>
                  <a:pt x="19050" y="556270"/>
                </a:lnTo>
                <a:lnTo>
                  <a:pt x="24134" y="238772"/>
                </a:lnTo>
                <a:lnTo>
                  <a:pt x="29931" y="0"/>
                </a:lnTo>
                <a:close/>
              </a:path>
              <a:path w="2313927" h="1752600">
                <a:moveTo>
                  <a:pt x="2305511" y="0"/>
                </a:moveTo>
                <a:lnTo>
                  <a:pt x="2288402" y="0"/>
                </a:lnTo>
                <a:lnTo>
                  <a:pt x="2289822" y="86372"/>
                </a:lnTo>
                <a:lnTo>
                  <a:pt x="2293581" y="245122"/>
                </a:lnTo>
                <a:lnTo>
                  <a:pt x="2294877" y="402577"/>
                </a:lnTo>
                <a:lnTo>
                  <a:pt x="2297324" y="556270"/>
                </a:lnTo>
                <a:lnTo>
                  <a:pt x="2297404" y="1037579"/>
                </a:lnTo>
                <a:lnTo>
                  <a:pt x="2296172" y="1196329"/>
                </a:lnTo>
                <a:lnTo>
                  <a:pt x="2293581" y="1353840"/>
                </a:lnTo>
                <a:lnTo>
                  <a:pt x="2291024" y="1513829"/>
                </a:lnTo>
                <a:lnTo>
                  <a:pt x="2287231" y="1670050"/>
                </a:lnTo>
                <a:lnTo>
                  <a:pt x="2285261" y="1752600"/>
                </a:lnTo>
                <a:lnTo>
                  <a:pt x="2301812" y="1752600"/>
                </a:lnTo>
                <a:lnTo>
                  <a:pt x="2307597" y="1512590"/>
                </a:lnTo>
                <a:lnTo>
                  <a:pt x="2312631" y="1196329"/>
                </a:lnTo>
                <a:lnTo>
                  <a:pt x="2313927" y="1037579"/>
                </a:lnTo>
                <a:lnTo>
                  <a:pt x="2313896" y="556270"/>
                </a:lnTo>
                <a:lnTo>
                  <a:pt x="2312641" y="402577"/>
                </a:lnTo>
                <a:lnTo>
                  <a:pt x="2307577" y="85077"/>
                </a:lnTo>
                <a:lnTo>
                  <a:pt x="2305511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430295" y="5105400"/>
            <a:ext cx="2280881" cy="1752600"/>
          </a:xfrm>
          <a:custGeom>
            <a:avLst/>
            <a:gdLst/>
            <a:ahLst/>
            <a:cxnLst/>
            <a:rect l="l" t="t" r="r" b="b"/>
            <a:pathLst>
              <a:path w="2280881" h="1752600">
                <a:moveTo>
                  <a:pt x="29397" y="0"/>
                </a:moveTo>
                <a:lnTo>
                  <a:pt x="13408" y="0"/>
                </a:lnTo>
                <a:lnTo>
                  <a:pt x="7581" y="240004"/>
                </a:lnTo>
                <a:lnTo>
                  <a:pt x="2527" y="556270"/>
                </a:lnTo>
                <a:lnTo>
                  <a:pt x="1231" y="715020"/>
                </a:lnTo>
                <a:lnTo>
                  <a:pt x="0" y="873770"/>
                </a:lnTo>
                <a:lnTo>
                  <a:pt x="39" y="1037579"/>
                </a:lnTo>
                <a:lnTo>
                  <a:pt x="1273" y="1196329"/>
                </a:lnTo>
                <a:lnTo>
                  <a:pt x="2516" y="1348729"/>
                </a:lnTo>
                <a:lnTo>
                  <a:pt x="7581" y="1666230"/>
                </a:lnTo>
                <a:lnTo>
                  <a:pt x="9678" y="1752600"/>
                </a:lnTo>
                <a:lnTo>
                  <a:pt x="26262" y="1752600"/>
                </a:lnTo>
                <a:lnTo>
                  <a:pt x="24104" y="1663700"/>
                </a:lnTo>
                <a:lnTo>
                  <a:pt x="19050" y="1348729"/>
                </a:lnTo>
                <a:lnTo>
                  <a:pt x="16500" y="1037579"/>
                </a:lnTo>
                <a:lnTo>
                  <a:pt x="16469" y="873770"/>
                </a:lnTo>
                <a:lnTo>
                  <a:pt x="19069" y="556270"/>
                </a:lnTo>
                <a:lnTo>
                  <a:pt x="26631" y="85077"/>
                </a:lnTo>
                <a:lnTo>
                  <a:pt x="29397" y="0"/>
                </a:lnTo>
                <a:close/>
              </a:path>
              <a:path w="2280881" h="1752600">
                <a:moveTo>
                  <a:pt x="2271879" y="0"/>
                </a:moveTo>
                <a:lnTo>
                  <a:pt x="2255886" y="0"/>
                </a:lnTo>
                <a:lnTo>
                  <a:pt x="2258009" y="88900"/>
                </a:lnTo>
                <a:lnTo>
                  <a:pt x="2260600" y="246354"/>
                </a:lnTo>
                <a:lnTo>
                  <a:pt x="2261831" y="403872"/>
                </a:lnTo>
                <a:lnTo>
                  <a:pt x="2264277" y="556270"/>
                </a:lnTo>
                <a:lnTo>
                  <a:pt x="2264349" y="1037579"/>
                </a:lnTo>
                <a:lnTo>
                  <a:pt x="2263107" y="1196329"/>
                </a:lnTo>
                <a:lnTo>
                  <a:pt x="2260578" y="1353840"/>
                </a:lnTo>
                <a:lnTo>
                  <a:pt x="2258009" y="1510009"/>
                </a:lnTo>
                <a:lnTo>
                  <a:pt x="2254188" y="1670050"/>
                </a:lnTo>
                <a:lnTo>
                  <a:pt x="2252184" y="1752600"/>
                </a:lnTo>
                <a:lnTo>
                  <a:pt x="2268738" y="1752600"/>
                </a:lnTo>
                <a:lnTo>
                  <a:pt x="2270863" y="1663700"/>
                </a:lnTo>
                <a:lnTo>
                  <a:pt x="2274531" y="1512590"/>
                </a:lnTo>
                <a:lnTo>
                  <a:pt x="2277143" y="1348729"/>
                </a:lnTo>
                <a:lnTo>
                  <a:pt x="2279650" y="1196329"/>
                </a:lnTo>
                <a:lnTo>
                  <a:pt x="2280881" y="1037579"/>
                </a:lnTo>
                <a:lnTo>
                  <a:pt x="2280801" y="556270"/>
                </a:lnTo>
                <a:lnTo>
                  <a:pt x="2278354" y="402577"/>
                </a:lnTo>
                <a:lnTo>
                  <a:pt x="2277059" y="245122"/>
                </a:lnTo>
                <a:lnTo>
                  <a:pt x="2273278" y="85077"/>
                </a:lnTo>
                <a:lnTo>
                  <a:pt x="2271879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446754" y="5105400"/>
            <a:ext cx="2247900" cy="1752600"/>
          </a:xfrm>
          <a:custGeom>
            <a:avLst/>
            <a:gdLst/>
            <a:ahLst/>
            <a:cxnLst/>
            <a:rect l="l" t="t" r="r" b="b"/>
            <a:pathLst>
              <a:path w="2247900" h="1752600">
                <a:moveTo>
                  <a:pt x="29489" y="0"/>
                </a:moveTo>
                <a:lnTo>
                  <a:pt x="12938" y="0"/>
                </a:lnTo>
                <a:lnTo>
                  <a:pt x="10172" y="85077"/>
                </a:lnTo>
                <a:lnTo>
                  <a:pt x="2590" y="557509"/>
                </a:lnTo>
                <a:lnTo>
                  <a:pt x="0" y="875009"/>
                </a:lnTo>
                <a:lnTo>
                  <a:pt x="31" y="1036340"/>
                </a:lnTo>
                <a:lnTo>
                  <a:pt x="2580" y="1347490"/>
                </a:lnTo>
                <a:lnTo>
                  <a:pt x="7624" y="1662410"/>
                </a:lnTo>
                <a:lnTo>
                  <a:pt x="9803" y="1752600"/>
                </a:lnTo>
                <a:lnTo>
                  <a:pt x="26375" y="1752600"/>
                </a:lnTo>
                <a:lnTo>
                  <a:pt x="24168" y="1662410"/>
                </a:lnTo>
                <a:lnTo>
                  <a:pt x="21640" y="1504950"/>
                </a:lnTo>
                <a:lnTo>
                  <a:pt x="19050" y="1347490"/>
                </a:lnTo>
                <a:lnTo>
                  <a:pt x="17818" y="1189979"/>
                </a:lnTo>
                <a:lnTo>
                  <a:pt x="16554" y="1036340"/>
                </a:lnTo>
                <a:lnTo>
                  <a:pt x="16522" y="875009"/>
                </a:lnTo>
                <a:lnTo>
                  <a:pt x="17818" y="716259"/>
                </a:lnTo>
                <a:lnTo>
                  <a:pt x="19071" y="557509"/>
                </a:lnTo>
                <a:lnTo>
                  <a:pt x="21640" y="401345"/>
                </a:lnTo>
                <a:lnTo>
                  <a:pt x="26634" y="90195"/>
                </a:lnTo>
                <a:lnTo>
                  <a:pt x="26737" y="85077"/>
                </a:lnTo>
                <a:lnTo>
                  <a:pt x="29489" y="0"/>
                </a:lnTo>
                <a:close/>
              </a:path>
              <a:path w="2247900" h="1752600">
                <a:moveTo>
                  <a:pt x="2239427" y="0"/>
                </a:moveTo>
                <a:lnTo>
                  <a:pt x="2222883" y="0"/>
                </a:lnTo>
                <a:lnTo>
                  <a:pt x="2225090" y="90195"/>
                </a:lnTo>
                <a:lnTo>
                  <a:pt x="2227618" y="247650"/>
                </a:lnTo>
                <a:lnTo>
                  <a:pt x="2228850" y="405104"/>
                </a:lnTo>
                <a:lnTo>
                  <a:pt x="2231356" y="557509"/>
                </a:lnTo>
                <a:lnTo>
                  <a:pt x="2231440" y="1036340"/>
                </a:lnTo>
                <a:lnTo>
                  <a:pt x="2230124" y="1195090"/>
                </a:lnTo>
                <a:lnTo>
                  <a:pt x="2225060" y="1510009"/>
                </a:lnTo>
                <a:lnTo>
                  <a:pt x="2219154" y="1752600"/>
                </a:lnTo>
                <a:lnTo>
                  <a:pt x="2235725" y="1752600"/>
                </a:lnTo>
                <a:lnTo>
                  <a:pt x="2237912" y="1662410"/>
                </a:lnTo>
                <a:lnTo>
                  <a:pt x="2241550" y="1510009"/>
                </a:lnTo>
                <a:lnTo>
                  <a:pt x="2244222" y="1347490"/>
                </a:lnTo>
                <a:lnTo>
                  <a:pt x="2246668" y="1195090"/>
                </a:lnTo>
                <a:lnTo>
                  <a:pt x="2247900" y="1036340"/>
                </a:lnTo>
                <a:lnTo>
                  <a:pt x="2247838" y="557509"/>
                </a:lnTo>
                <a:lnTo>
                  <a:pt x="2245392" y="405104"/>
                </a:lnTo>
                <a:lnTo>
                  <a:pt x="2244140" y="246354"/>
                </a:lnTo>
                <a:lnTo>
                  <a:pt x="2241571" y="90195"/>
                </a:lnTo>
                <a:lnTo>
                  <a:pt x="223942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463277" y="5105400"/>
            <a:ext cx="2214918" cy="1752600"/>
          </a:xfrm>
          <a:custGeom>
            <a:avLst/>
            <a:gdLst/>
            <a:ahLst/>
            <a:cxnLst/>
            <a:rect l="l" t="t" r="r" b="b"/>
            <a:pathLst>
              <a:path w="2214918" h="1752600">
                <a:moveTo>
                  <a:pt x="29571" y="0"/>
                </a:moveTo>
                <a:lnTo>
                  <a:pt x="12967" y="0"/>
                </a:lnTo>
                <a:lnTo>
                  <a:pt x="10172" y="86372"/>
                </a:lnTo>
                <a:lnTo>
                  <a:pt x="5034" y="406400"/>
                </a:lnTo>
                <a:lnTo>
                  <a:pt x="2527" y="558800"/>
                </a:lnTo>
                <a:lnTo>
                  <a:pt x="1284" y="717550"/>
                </a:lnTo>
                <a:lnTo>
                  <a:pt x="0" y="875009"/>
                </a:lnTo>
                <a:lnTo>
                  <a:pt x="31" y="1036340"/>
                </a:lnTo>
                <a:lnTo>
                  <a:pt x="1325" y="1193800"/>
                </a:lnTo>
                <a:lnTo>
                  <a:pt x="2527" y="1347490"/>
                </a:lnTo>
                <a:lnTo>
                  <a:pt x="5179" y="1508770"/>
                </a:lnTo>
                <a:lnTo>
                  <a:pt x="7645" y="1662410"/>
                </a:lnTo>
                <a:lnTo>
                  <a:pt x="9852" y="1752600"/>
                </a:lnTo>
                <a:lnTo>
                  <a:pt x="26399" y="1752600"/>
                </a:lnTo>
                <a:lnTo>
                  <a:pt x="24168" y="1659880"/>
                </a:lnTo>
                <a:lnTo>
                  <a:pt x="21577" y="1503659"/>
                </a:lnTo>
                <a:lnTo>
                  <a:pt x="19050" y="1346200"/>
                </a:lnTo>
                <a:lnTo>
                  <a:pt x="17848" y="1193800"/>
                </a:lnTo>
                <a:lnTo>
                  <a:pt x="17828" y="716259"/>
                </a:lnTo>
                <a:lnTo>
                  <a:pt x="19060" y="558800"/>
                </a:lnTo>
                <a:lnTo>
                  <a:pt x="20313" y="406400"/>
                </a:lnTo>
                <a:lnTo>
                  <a:pt x="20375" y="401345"/>
                </a:lnTo>
                <a:lnTo>
                  <a:pt x="24168" y="245122"/>
                </a:lnTo>
                <a:lnTo>
                  <a:pt x="26695" y="88900"/>
                </a:lnTo>
                <a:lnTo>
                  <a:pt x="29571" y="0"/>
                </a:lnTo>
                <a:close/>
              </a:path>
              <a:path w="2214918" h="1752600">
                <a:moveTo>
                  <a:pt x="2206361" y="0"/>
                </a:moveTo>
                <a:lnTo>
                  <a:pt x="2189776" y="0"/>
                </a:lnTo>
                <a:lnTo>
                  <a:pt x="2192045" y="92722"/>
                </a:lnTo>
                <a:lnTo>
                  <a:pt x="2197100" y="406400"/>
                </a:lnTo>
                <a:lnTo>
                  <a:pt x="2198363" y="558800"/>
                </a:lnTo>
                <a:lnTo>
                  <a:pt x="2198384" y="1036340"/>
                </a:lnTo>
                <a:lnTo>
                  <a:pt x="2197079" y="1193800"/>
                </a:lnTo>
                <a:lnTo>
                  <a:pt x="2192013" y="1508770"/>
                </a:lnTo>
                <a:lnTo>
                  <a:pt x="2186047" y="1752600"/>
                </a:lnTo>
                <a:lnTo>
                  <a:pt x="2202631" y="1752600"/>
                </a:lnTo>
                <a:lnTo>
                  <a:pt x="2208568" y="1508770"/>
                </a:lnTo>
                <a:lnTo>
                  <a:pt x="2213622" y="1193800"/>
                </a:lnTo>
                <a:lnTo>
                  <a:pt x="2214918" y="1036340"/>
                </a:lnTo>
                <a:lnTo>
                  <a:pt x="2214855" y="558800"/>
                </a:lnTo>
                <a:lnTo>
                  <a:pt x="2212348" y="406400"/>
                </a:lnTo>
                <a:lnTo>
                  <a:pt x="2211095" y="247650"/>
                </a:lnTo>
                <a:lnTo>
                  <a:pt x="2208536" y="88900"/>
                </a:lnTo>
                <a:lnTo>
                  <a:pt x="2206361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481095" y="5105400"/>
            <a:ext cx="2180577" cy="1752600"/>
          </a:xfrm>
          <a:custGeom>
            <a:avLst/>
            <a:gdLst/>
            <a:ahLst/>
            <a:cxnLst/>
            <a:rect l="l" t="t" r="r" b="b"/>
            <a:pathLst>
              <a:path w="2180577" h="1752600">
                <a:moveTo>
                  <a:pt x="27600" y="0"/>
                </a:moveTo>
                <a:lnTo>
                  <a:pt x="11753" y="0"/>
                </a:lnTo>
                <a:lnTo>
                  <a:pt x="8877" y="88900"/>
                </a:lnTo>
                <a:lnTo>
                  <a:pt x="6350" y="245122"/>
                </a:lnTo>
                <a:lnTo>
                  <a:pt x="2527" y="402577"/>
                </a:lnTo>
                <a:lnTo>
                  <a:pt x="1202" y="563859"/>
                </a:lnTo>
                <a:lnTo>
                  <a:pt x="0" y="717550"/>
                </a:lnTo>
                <a:lnTo>
                  <a:pt x="19" y="1192509"/>
                </a:lnTo>
                <a:lnTo>
                  <a:pt x="1231" y="1346200"/>
                </a:lnTo>
                <a:lnTo>
                  <a:pt x="3822" y="1507479"/>
                </a:lnTo>
                <a:lnTo>
                  <a:pt x="6381" y="1661169"/>
                </a:lnTo>
                <a:lnTo>
                  <a:pt x="8581" y="1752600"/>
                </a:lnTo>
                <a:lnTo>
                  <a:pt x="25139" y="1752600"/>
                </a:lnTo>
                <a:lnTo>
                  <a:pt x="22809" y="1657350"/>
                </a:lnTo>
                <a:lnTo>
                  <a:pt x="20281" y="1502420"/>
                </a:lnTo>
                <a:lnTo>
                  <a:pt x="17754" y="1344909"/>
                </a:lnTo>
                <a:lnTo>
                  <a:pt x="16490" y="1192509"/>
                </a:lnTo>
                <a:lnTo>
                  <a:pt x="16459" y="717550"/>
                </a:lnTo>
                <a:lnTo>
                  <a:pt x="19018" y="407695"/>
                </a:lnTo>
                <a:lnTo>
                  <a:pt x="19081" y="402577"/>
                </a:lnTo>
                <a:lnTo>
                  <a:pt x="22748" y="250177"/>
                </a:lnTo>
                <a:lnTo>
                  <a:pt x="22851" y="245122"/>
                </a:lnTo>
                <a:lnTo>
                  <a:pt x="25336" y="95250"/>
                </a:lnTo>
                <a:lnTo>
                  <a:pt x="25460" y="88900"/>
                </a:lnTo>
                <a:lnTo>
                  <a:pt x="27600" y="0"/>
                </a:lnTo>
                <a:close/>
              </a:path>
              <a:path w="2180577" h="1752600">
                <a:moveTo>
                  <a:pt x="2171958" y="0"/>
                </a:moveTo>
                <a:lnTo>
                  <a:pt x="2155373" y="0"/>
                </a:lnTo>
                <a:lnTo>
                  <a:pt x="2157704" y="95250"/>
                </a:lnTo>
                <a:lnTo>
                  <a:pt x="2160231" y="250177"/>
                </a:lnTo>
                <a:lnTo>
                  <a:pt x="2162759" y="407695"/>
                </a:lnTo>
                <a:lnTo>
                  <a:pt x="2164023" y="560090"/>
                </a:lnTo>
                <a:lnTo>
                  <a:pt x="2164054" y="1035050"/>
                </a:lnTo>
                <a:lnTo>
                  <a:pt x="2162759" y="1192509"/>
                </a:lnTo>
                <a:lnTo>
                  <a:pt x="2157684" y="1507479"/>
                </a:lnTo>
                <a:lnTo>
                  <a:pt x="2155177" y="1661169"/>
                </a:lnTo>
                <a:lnTo>
                  <a:pt x="2152940" y="1752600"/>
                </a:lnTo>
                <a:lnTo>
                  <a:pt x="2168229" y="1752600"/>
                </a:lnTo>
                <a:lnTo>
                  <a:pt x="2174227" y="1507479"/>
                </a:lnTo>
                <a:lnTo>
                  <a:pt x="2179281" y="1192509"/>
                </a:lnTo>
                <a:lnTo>
                  <a:pt x="2180577" y="1035050"/>
                </a:lnTo>
                <a:lnTo>
                  <a:pt x="2180556" y="560090"/>
                </a:lnTo>
                <a:lnTo>
                  <a:pt x="2179292" y="407695"/>
                </a:lnTo>
                <a:lnTo>
                  <a:pt x="2174195" y="91427"/>
                </a:lnTo>
                <a:lnTo>
                  <a:pt x="217195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497554" y="5105400"/>
            <a:ext cx="2147595" cy="1752600"/>
          </a:xfrm>
          <a:custGeom>
            <a:avLst/>
            <a:gdLst/>
            <a:ahLst/>
            <a:cxnLst/>
            <a:rect l="l" t="t" r="r" b="b"/>
            <a:pathLst>
              <a:path w="2147595" h="1752600">
                <a:moveTo>
                  <a:pt x="27687" y="0"/>
                </a:moveTo>
                <a:lnTo>
                  <a:pt x="11140" y="0"/>
                </a:lnTo>
                <a:lnTo>
                  <a:pt x="8940" y="91427"/>
                </a:lnTo>
                <a:lnTo>
                  <a:pt x="6350" y="247650"/>
                </a:lnTo>
                <a:lnTo>
                  <a:pt x="2590" y="403872"/>
                </a:lnTo>
                <a:lnTo>
                  <a:pt x="0" y="717550"/>
                </a:lnTo>
                <a:lnTo>
                  <a:pt x="31" y="1192509"/>
                </a:lnTo>
                <a:lnTo>
                  <a:pt x="1285" y="1343670"/>
                </a:lnTo>
                <a:lnTo>
                  <a:pt x="3885" y="1506240"/>
                </a:lnTo>
                <a:lnTo>
                  <a:pt x="6328" y="1656060"/>
                </a:lnTo>
                <a:lnTo>
                  <a:pt x="8680" y="1752600"/>
                </a:lnTo>
                <a:lnTo>
                  <a:pt x="25253" y="1752600"/>
                </a:lnTo>
                <a:lnTo>
                  <a:pt x="22872" y="1656060"/>
                </a:lnTo>
                <a:lnTo>
                  <a:pt x="17818" y="1343670"/>
                </a:lnTo>
                <a:lnTo>
                  <a:pt x="16564" y="1192509"/>
                </a:lnTo>
                <a:lnTo>
                  <a:pt x="16522" y="717550"/>
                </a:lnTo>
                <a:lnTo>
                  <a:pt x="17818" y="561329"/>
                </a:lnTo>
                <a:lnTo>
                  <a:pt x="19019" y="408927"/>
                </a:lnTo>
                <a:lnTo>
                  <a:pt x="19080" y="403872"/>
                </a:lnTo>
                <a:lnTo>
                  <a:pt x="22893" y="247650"/>
                </a:lnTo>
                <a:lnTo>
                  <a:pt x="25431" y="91427"/>
                </a:lnTo>
                <a:lnTo>
                  <a:pt x="27687" y="0"/>
                </a:lnTo>
                <a:close/>
              </a:path>
              <a:path w="2147595" h="1752600">
                <a:moveTo>
                  <a:pt x="2138914" y="0"/>
                </a:moveTo>
                <a:lnTo>
                  <a:pt x="2122341" y="0"/>
                </a:lnTo>
                <a:lnTo>
                  <a:pt x="2124722" y="96545"/>
                </a:lnTo>
                <a:lnTo>
                  <a:pt x="2127250" y="252704"/>
                </a:lnTo>
                <a:lnTo>
                  <a:pt x="2129840" y="408927"/>
                </a:lnTo>
                <a:lnTo>
                  <a:pt x="2131042" y="561329"/>
                </a:lnTo>
                <a:lnTo>
                  <a:pt x="2131072" y="1035050"/>
                </a:lnTo>
                <a:lnTo>
                  <a:pt x="2129820" y="1192509"/>
                </a:lnTo>
                <a:lnTo>
                  <a:pt x="2127250" y="1347490"/>
                </a:lnTo>
                <a:lnTo>
                  <a:pt x="2122257" y="1656060"/>
                </a:lnTo>
                <a:lnTo>
                  <a:pt x="2122153" y="1661169"/>
                </a:lnTo>
                <a:lnTo>
                  <a:pt x="2119170" y="1752600"/>
                </a:lnTo>
                <a:lnTo>
                  <a:pt x="2136480" y="1752600"/>
                </a:lnTo>
                <a:lnTo>
                  <a:pt x="2138718" y="1661169"/>
                </a:lnTo>
                <a:lnTo>
                  <a:pt x="2141306" y="1502420"/>
                </a:lnTo>
                <a:lnTo>
                  <a:pt x="2146300" y="1192509"/>
                </a:lnTo>
                <a:lnTo>
                  <a:pt x="2147595" y="1035050"/>
                </a:lnTo>
                <a:lnTo>
                  <a:pt x="2147574" y="561329"/>
                </a:lnTo>
                <a:lnTo>
                  <a:pt x="2146310" y="408927"/>
                </a:lnTo>
                <a:lnTo>
                  <a:pt x="2143731" y="247650"/>
                </a:lnTo>
                <a:lnTo>
                  <a:pt x="2141266" y="96545"/>
                </a:lnTo>
                <a:lnTo>
                  <a:pt x="2138914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514077" y="5105400"/>
            <a:ext cx="2114550" cy="1752600"/>
          </a:xfrm>
          <a:custGeom>
            <a:avLst/>
            <a:gdLst/>
            <a:ahLst/>
            <a:cxnLst/>
            <a:rect l="l" t="t" r="r" b="b"/>
            <a:pathLst>
              <a:path w="2114550" h="1752600">
                <a:moveTo>
                  <a:pt x="27750" y="0"/>
                </a:moveTo>
                <a:lnTo>
                  <a:pt x="11165" y="0"/>
                </a:lnTo>
                <a:lnTo>
                  <a:pt x="8877" y="92722"/>
                </a:lnTo>
                <a:lnTo>
                  <a:pt x="6350" y="248945"/>
                </a:lnTo>
                <a:lnTo>
                  <a:pt x="2527" y="405104"/>
                </a:lnTo>
                <a:lnTo>
                  <a:pt x="1263" y="565150"/>
                </a:lnTo>
                <a:lnTo>
                  <a:pt x="0" y="717550"/>
                </a:lnTo>
                <a:lnTo>
                  <a:pt x="31" y="1191270"/>
                </a:lnTo>
                <a:lnTo>
                  <a:pt x="1284" y="1342379"/>
                </a:lnTo>
                <a:lnTo>
                  <a:pt x="6350" y="1656060"/>
                </a:lnTo>
                <a:lnTo>
                  <a:pt x="8731" y="1752600"/>
                </a:lnTo>
                <a:lnTo>
                  <a:pt x="24021" y="1752600"/>
                </a:lnTo>
                <a:lnTo>
                  <a:pt x="21577" y="1653530"/>
                </a:lnTo>
                <a:lnTo>
                  <a:pt x="19050" y="1498600"/>
                </a:lnTo>
                <a:lnTo>
                  <a:pt x="17818" y="1342379"/>
                </a:lnTo>
                <a:lnTo>
                  <a:pt x="15259" y="1035050"/>
                </a:lnTo>
                <a:lnTo>
                  <a:pt x="15227" y="875009"/>
                </a:lnTo>
                <a:lnTo>
                  <a:pt x="17828" y="561329"/>
                </a:lnTo>
                <a:lnTo>
                  <a:pt x="19070" y="405104"/>
                </a:lnTo>
                <a:lnTo>
                  <a:pt x="21607" y="248945"/>
                </a:lnTo>
                <a:lnTo>
                  <a:pt x="27750" y="0"/>
                </a:lnTo>
                <a:close/>
              </a:path>
              <a:path w="2114550" h="1752600">
                <a:moveTo>
                  <a:pt x="2105818" y="0"/>
                </a:moveTo>
                <a:lnTo>
                  <a:pt x="2090061" y="0"/>
                </a:lnTo>
                <a:lnTo>
                  <a:pt x="2091677" y="99072"/>
                </a:lnTo>
                <a:lnTo>
                  <a:pt x="2094268" y="254000"/>
                </a:lnTo>
                <a:lnTo>
                  <a:pt x="2096795" y="410222"/>
                </a:lnTo>
                <a:lnTo>
                  <a:pt x="2097996" y="561329"/>
                </a:lnTo>
                <a:lnTo>
                  <a:pt x="2098017" y="1035050"/>
                </a:lnTo>
                <a:lnTo>
                  <a:pt x="2096795" y="1191270"/>
                </a:lnTo>
                <a:lnTo>
                  <a:pt x="2095479" y="1347490"/>
                </a:lnTo>
                <a:lnTo>
                  <a:pt x="2092972" y="1502420"/>
                </a:lnTo>
                <a:lnTo>
                  <a:pt x="2086799" y="1752600"/>
                </a:lnTo>
                <a:lnTo>
                  <a:pt x="2102647" y="1752600"/>
                </a:lnTo>
                <a:lnTo>
                  <a:pt x="2105672" y="1659880"/>
                </a:lnTo>
                <a:lnTo>
                  <a:pt x="2110812" y="1342379"/>
                </a:lnTo>
                <a:lnTo>
                  <a:pt x="2113318" y="1191270"/>
                </a:lnTo>
                <a:lnTo>
                  <a:pt x="2114550" y="1035050"/>
                </a:lnTo>
                <a:lnTo>
                  <a:pt x="2114519" y="561329"/>
                </a:lnTo>
                <a:lnTo>
                  <a:pt x="2113328" y="410222"/>
                </a:lnTo>
                <a:lnTo>
                  <a:pt x="2110666" y="248945"/>
                </a:lnTo>
                <a:lnTo>
                  <a:pt x="2108200" y="96545"/>
                </a:lnTo>
                <a:lnTo>
                  <a:pt x="2105818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29304" y="5105400"/>
            <a:ext cx="2082800" cy="1752600"/>
          </a:xfrm>
          <a:custGeom>
            <a:avLst/>
            <a:gdLst/>
            <a:ahLst/>
            <a:cxnLst/>
            <a:rect l="l" t="t" r="r" b="b"/>
            <a:pathLst>
              <a:path w="2082800" h="1752600">
                <a:moveTo>
                  <a:pt x="29107" y="0"/>
                </a:moveTo>
                <a:lnTo>
                  <a:pt x="12522" y="0"/>
                </a:lnTo>
                <a:lnTo>
                  <a:pt x="6350" y="250177"/>
                </a:lnTo>
                <a:lnTo>
                  <a:pt x="3822" y="406400"/>
                </a:lnTo>
                <a:lnTo>
                  <a:pt x="2559" y="566440"/>
                </a:lnTo>
                <a:lnTo>
                  <a:pt x="0" y="875009"/>
                </a:lnTo>
                <a:lnTo>
                  <a:pt x="21" y="1033759"/>
                </a:lnTo>
                <a:lnTo>
                  <a:pt x="2620" y="1346200"/>
                </a:lnTo>
                <a:lnTo>
                  <a:pt x="3812" y="1497309"/>
                </a:lnTo>
                <a:lnTo>
                  <a:pt x="6381" y="1654819"/>
                </a:lnTo>
                <a:lnTo>
                  <a:pt x="8794" y="1752600"/>
                </a:lnTo>
                <a:lnTo>
                  <a:pt x="25818" y="1752600"/>
                </a:lnTo>
                <a:lnTo>
                  <a:pt x="21640" y="1497309"/>
                </a:lnTo>
                <a:lnTo>
                  <a:pt x="19050" y="1342379"/>
                </a:lnTo>
                <a:lnTo>
                  <a:pt x="17818" y="1186159"/>
                </a:lnTo>
                <a:lnTo>
                  <a:pt x="16553" y="1033759"/>
                </a:lnTo>
                <a:lnTo>
                  <a:pt x="16522" y="875009"/>
                </a:lnTo>
                <a:lnTo>
                  <a:pt x="17818" y="718840"/>
                </a:lnTo>
                <a:lnTo>
                  <a:pt x="19050" y="562620"/>
                </a:lnTo>
                <a:lnTo>
                  <a:pt x="20366" y="406400"/>
                </a:lnTo>
                <a:lnTo>
                  <a:pt x="22851" y="254000"/>
                </a:lnTo>
                <a:lnTo>
                  <a:pt x="29107" y="0"/>
                </a:lnTo>
                <a:close/>
              </a:path>
              <a:path w="2082800" h="1752600">
                <a:moveTo>
                  <a:pt x="2074833" y="0"/>
                </a:moveTo>
                <a:lnTo>
                  <a:pt x="2058299" y="0"/>
                </a:lnTo>
                <a:lnTo>
                  <a:pt x="2059990" y="100304"/>
                </a:lnTo>
                <a:lnTo>
                  <a:pt x="2065045" y="411454"/>
                </a:lnTo>
                <a:lnTo>
                  <a:pt x="2066308" y="562620"/>
                </a:lnTo>
                <a:lnTo>
                  <a:pt x="2066340" y="1033759"/>
                </a:lnTo>
                <a:lnTo>
                  <a:pt x="2063729" y="1346200"/>
                </a:lnTo>
                <a:lnTo>
                  <a:pt x="2061190" y="1502420"/>
                </a:lnTo>
                <a:lnTo>
                  <a:pt x="2057400" y="1654819"/>
                </a:lnTo>
                <a:lnTo>
                  <a:pt x="2055027" y="1752600"/>
                </a:lnTo>
                <a:lnTo>
                  <a:pt x="2071572" y="1752600"/>
                </a:lnTo>
                <a:lnTo>
                  <a:pt x="2077745" y="1502420"/>
                </a:lnTo>
                <a:lnTo>
                  <a:pt x="2080272" y="1346200"/>
                </a:lnTo>
                <a:lnTo>
                  <a:pt x="2081608" y="1186159"/>
                </a:lnTo>
                <a:lnTo>
                  <a:pt x="2082800" y="1033759"/>
                </a:lnTo>
                <a:lnTo>
                  <a:pt x="2082779" y="562620"/>
                </a:lnTo>
                <a:lnTo>
                  <a:pt x="2081577" y="411454"/>
                </a:lnTo>
                <a:lnTo>
                  <a:pt x="2078976" y="250177"/>
                </a:lnTo>
                <a:lnTo>
                  <a:pt x="2076450" y="99072"/>
                </a:lnTo>
                <a:lnTo>
                  <a:pt x="2074833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545827" y="5105400"/>
            <a:ext cx="2049818" cy="1752600"/>
          </a:xfrm>
          <a:custGeom>
            <a:avLst/>
            <a:gdLst/>
            <a:ahLst/>
            <a:cxnLst/>
            <a:rect l="l" t="t" r="r" b="b"/>
            <a:pathLst>
              <a:path w="2049818" h="1752600">
                <a:moveTo>
                  <a:pt x="29159" y="0"/>
                </a:moveTo>
                <a:lnTo>
                  <a:pt x="12585" y="0"/>
                </a:lnTo>
                <a:lnTo>
                  <a:pt x="6328" y="254000"/>
                </a:lnTo>
                <a:lnTo>
                  <a:pt x="3822" y="407695"/>
                </a:lnTo>
                <a:lnTo>
                  <a:pt x="2487" y="567679"/>
                </a:lnTo>
                <a:lnTo>
                  <a:pt x="1295" y="718840"/>
                </a:lnTo>
                <a:lnTo>
                  <a:pt x="0" y="875009"/>
                </a:lnTo>
                <a:lnTo>
                  <a:pt x="31" y="1033759"/>
                </a:lnTo>
                <a:lnTo>
                  <a:pt x="1315" y="1188740"/>
                </a:lnTo>
                <a:lnTo>
                  <a:pt x="2507" y="1339850"/>
                </a:lnTo>
                <a:lnTo>
                  <a:pt x="2569" y="1344909"/>
                </a:lnTo>
                <a:lnTo>
                  <a:pt x="5180" y="1501129"/>
                </a:lnTo>
                <a:lnTo>
                  <a:pt x="9295" y="1752600"/>
                </a:lnTo>
                <a:lnTo>
                  <a:pt x="25860" y="1752600"/>
                </a:lnTo>
                <a:lnTo>
                  <a:pt x="24168" y="1649710"/>
                </a:lnTo>
                <a:lnTo>
                  <a:pt x="21577" y="1494779"/>
                </a:lnTo>
                <a:lnTo>
                  <a:pt x="19050" y="1339850"/>
                </a:lnTo>
                <a:lnTo>
                  <a:pt x="17818" y="1184920"/>
                </a:lnTo>
                <a:lnTo>
                  <a:pt x="16554" y="1033759"/>
                </a:lnTo>
                <a:lnTo>
                  <a:pt x="16522" y="875009"/>
                </a:lnTo>
                <a:lnTo>
                  <a:pt x="17818" y="718840"/>
                </a:lnTo>
                <a:lnTo>
                  <a:pt x="19060" y="562620"/>
                </a:lnTo>
                <a:lnTo>
                  <a:pt x="20365" y="407695"/>
                </a:lnTo>
                <a:lnTo>
                  <a:pt x="22904" y="252704"/>
                </a:lnTo>
                <a:lnTo>
                  <a:pt x="29159" y="0"/>
                </a:lnTo>
                <a:close/>
              </a:path>
              <a:path w="2049818" h="1752600">
                <a:moveTo>
                  <a:pt x="2041776" y="0"/>
                </a:moveTo>
                <a:lnTo>
                  <a:pt x="2025253" y="0"/>
                </a:lnTo>
                <a:lnTo>
                  <a:pt x="2032000" y="412750"/>
                </a:lnTo>
                <a:lnTo>
                  <a:pt x="2033253" y="562620"/>
                </a:lnTo>
                <a:lnTo>
                  <a:pt x="2033295" y="1033759"/>
                </a:lnTo>
                <a:lnTo>
                  <a:pt x="2032000" y="1188740"/>
                </a:lnTo>
                <a:lnTo>
                  <a:pt x="2030747" y="1344909"/>
                </a:lnTo>
                <a:lnTo>
                  <a:pt x="2028241" y="1494779"/>
                </a:lnTo>
                <a:lnTo>
                  <a:pt x="2028115" y="1501129"/>
                </a:lnTo>
                <a:lnTo>
                  <a:pt x="2024386" y="1654819"/>
                </a:lnTo>
                <a:lnTo>
                  <a:pt x="2021953" y="1752600"/>
                </a:lnTo>
                <a:lnTo>
                  <a:pt x="2038504" y="1752600"/>
                </a:lnTo>
                <a:lnTo>
                  <a:pt x="2041004" y="1649710"/>
                </a:lnTo>
                <a:lnTo>
                  <a:pt x="2044700" y="1501129"/>
                </a:lnTo>
                <a:lnTo>
                  <a:pt x="2047227" y="1344909"/>
                </a:lnTo>
                <a:lnTo>
                  <a:pt x="2049818" y="1033759"/>
                </a:lnTo>
                <a:lnTo>
                  <a:pt x="2049786" y="562620"/>
                </a:lnTo>
                <a:lnTo>
                  <a:pt x="2048533" y="412750"/>
                </a:lnTo>
                <a:lnTo>
                  <a:pt x="2043468" y="100304"/>
                </a:lnTo>
                <a:lnTo>
                  <a:pt x="2041776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562350" y="5105400"/>
            <a:ext cx="2016772" cy="1752600"/>
          </a:xfrm>
          <a:custGeom>
            <a:avLst/>
            <a:gdLst/>
            <a:ahLst/>
            <a:cxnLst/>
            <a:rect l="l" t="t" r="r" b="b"/>
            <a:pathLst>
              <a:path w="2016772" h="1752600">
                <a:moveTo>
                  <a:pt x="28366" y="0"/>
                </a:moveTo>
                <a:lnTo>
                  <a:pt x="12636" y="0"/>
                </a:lnTo>
                <a:lnTo>
                  <a:pt x="6350" y="254000"/>
                </a:lnTo>
                <a:lnTo>
                  <a:pt x="3822" y="408927"/>
                </a:lnTo>
                <a:lnTo>
                  <a:pt x="2496" y="567679"/>
                </a:lnTo>
                <a:lnTo>
                  <a:pt x="1295" y="718840"/>
                </a:lnTo>
                <a:lnTo>
                  <a:pt x="0" y="875009"/>
                </a:lnTo>
                <a:lnTo>
                  <a:pt x="31" y="1033759"/>
                </a:lnTo>
                <a:lnTo>
                  <a:pt x="1325" y="1188740"/>
                </a:lnTo>
                <a:lnTo>
                  <a:pt x="2527" y="1339850"/>
                </a:lnTo>
                <a:lnTo>
                  <a:pt x="5118" y="1498600"/>
                </a:lnTo>
                <a:lnTo>
                  <a:pt x="7708" y="1653530"/>
                </a:lnTo>
                <a:lnTo>
                  <a:pt x="9337" y="1752600"/>
                </a:lnTo>
                <a:lnTo>
                  <a:pt x="25484" y="1752600"/>
                </a:lnTo>
                <a:lnTo>
                  <a:pt x="22872" y="1648469"/>
                </a:lnTo>
                <a:lnTo>
                  <a:pt x="21577" y="1493540"/>
                </a:lnTo>
                <a:lnTo>
                  <a:pt x="19050" y="1339850"/>
                </a:lnTo>
                <a:lnTo>
                  <a:pt x="17754" y="1184920"/>
                </a:lnTo>
                <a:lnTo>
                  <a:pt x="16552" y="1033759"/>
                </a:lnTo>
                <a:lnTo>
                  <a:pt x="16522" y="875009"/>
                </a:lnTo>
                <a:lnTo>
                  <a:pt x="17754" y="718840"/>
                </a:lnTo>
                <a:lnTo>
                  <a:pt x="20366" y="408927"/>
                </a:lnTo>
                <a:lnTo>
                  <a:pt x="22904" y="254000"/>
                </a:lnTo>
                <a:lnTo>
                  <a:pt x="26695" y="101600"/>
                </a:lnTo>
                <a:lnTo>
                  <a:pt x="28366" y="0"/>
                </a:lnTo>
                <a:close/>
              </a:path>
              <a:path w="2016772" h="1752600">
                <a:moveTo>
                  <a:pt x="2008730" y="0"/>
                </a:moveTo>
                <a:lnTo>
                  <a:pt x="1992573" y="0"/>
                </a:lnTo>
                <a:lnTo>
                  <a:pt x="1995195" y="105422"/>
                </a:lnTo>
                <a:lnTo>
                  <a:pt x="1996427" y="259054"/>
                </a:lnTo>
                <a:lnTo>
                  <a:pt x="1998954" y="414045"/>
                </a:lnTo>
                <a:lnTo>
                  <a:pt x="2000217" y="563859"/>
                </a:lnTo>
                <a:lnTo>
                  <a:pt x="2000250" y="1033759"/>
                </a:lnTo>
                <a:lnTo>
                  <a:pt x="1998954" y="1188740"/>
                </a:lnTo>
                <a:lnTo>
                  <a:pt x="1997701" y="1343670"/>
                </a:lnTo>
                <a:lnTo>
                  <a:pt x="1995163" y="1498600"/>
                </a:lnTo>
                <a:lnTo>
                  <a:pt x="1988845" y="1752600"/>
                </a:lnTo>
                <a:lnTo>
                  <a:pt x="2005431" y="1752600"/>
                </a:lnTo>
                <a:lnTo>
                  <a:pt x="2008018" y="1648469"/>
                </a:lnTo>
                <a:lnTo>
                  <a:pt x="2011654" y="1498600"/>
                </a:lnTo>
                <a:lnTo>
                  <a:pt x="2014245" y="1343670"/>
                </a:lnTo>
                <a:lnTo>
                  <a:pt x="2015509" y="1184920"/>
                </a:lnTo>
                <a:lnTo>
                  <a:pt x="2016772" y="1033759"/>
                </a:lnTo>
                <a:lnTo>
                  <a:pt x="2016740" y="563859"/>
                </a:lnTo>
                <a:lnTo>
                  <a:pt x="2015488" y="414045"/>
                </a:lnTo>
                <a:lnTo>
                  <a:pt x="2008730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578872" y="5105400"/>
            <a:ext cx="1983727" cy="1752600"/>
          </a:xfrm>
          <a:custGeom>
            <a:avLst/>
            <a:gdLst/>
            <a:ahLst/>
            <a:cxnLst/>
            <a:rect l="l" t="t" r="r" b="b"/>
            <a:pathLst>
              <a:path w="1983727" h="1752600">
                <a:moveTo>
                  <a:pt x="28381" y="0"/>
                </a:moveTo>
                <a:lnTo>
                  <a:pt x="11843" y="0"/>
                </a:lnTo>
                <a:lnTo>
                  <a:pt x="10172" y="101600"/>
                </a:lnTo>
                <a:lnTo>
                  <a:pt x="6350" y="255295"/>
                </a:lnTo>
                <a:lnTo>
                  <a:pt x="3822" y="410222"/>
                </a:lnTo>
                <a:lnTo>
                  <a:pt x="1222" y="720079"/>
                </a:lnTo>
                <a:lnTo>
                  <a:pt x="0" y="875009"/>
                </a:lnTo>
                <a:lnTo>
                  <a:pt x="29" y="1033759"/>
                </a:lnTo>
                <a:lnTo>
                  <a:pt x="1263" y="1188740"/>
                </a:lnTo>
                <a:lnTo>
                  <a:pt x="2506" y="1337320"/>
                </a:lnTo>
                <a:lnTo>
                  <a:pt x="2568" y="1342379"/>
                </a:lnTo>
                <a:lnTo>
                  <a:pt x="5033" y="1492250"/>
                </a:lnTo>
                <a:lnTo>
                  <a:pt x="6328" y="1645939"/>
                </a:lnTo>
                <a:lnTo>
                  <a:pt x="6381" y="1649710"/>
                </a:lnTo>
                <a:lnTo>
                  <a:pt x="8961" y="1752600"/>
                </a:lnTo>
                <a:lnTo>
                  <a:pt x="25482" y="1752600"/>
                </a:lnTo>
                <a:lnTo>
                  <a:pt x="22872" y="1645939"/>
                </a:lnTo>
                <a:lnTo>
                  <a:pt x="20281" y="1492250"/>
                </a:lnTo>
                <a:lnTo>
                  <a:pt x="19050" y="1337320"/>
                </a:lnTo>
                <a:lnTo>
                  <a:pt x="17797" y="1188740"/>
                </a:lnTo>
                <a:lnTo>
                  <a:pt x="17764" y="718840"/>
                </a:lnTo>
                <a:lnTo>
                  <a:pt x="19050" y="565150"/>
                </a:lnTo>
                <a:lnTo>
                  <a:pt x="20302" y="410222"/>
                </a:lnTo>
                <a:lnTo>
                  <a:pt x="22902" y="255295"/>
                </a:lnTo>
                <a:lnTo>
                  <a:pt x="26653" y="101600"/>
                </a:lnTo>
                <a:lnTo>
                  <a:pt x="28381" y="0"/>
                </a:lnTo>
                <a:close/>
              </a:path>
              <a:path w="1983727" h="1752600">
                <a:moveTo>
                  <a:pt x="1976050" y="0"/>
                </a:moveTo>
                <a:lnTo>
                  <a:pt x="1959474" y="0"/>
                </a:lnTo>
                <a:lnTo>
                  <a:pt x="1962150" y="106654"/>
                </a:lnTo>
                <a:lnTo>
                  <a:pt x="1964677" y="260350"/>
                </a:lnTo>
                <a:lnTo>
                  <a:pt x="1965972" y="415277"/>
                </a:lnTo>
                <a:lnTo>
                  <a:pt x="1967173" y="565150"/>
                </a:lnTo>
                <a:lnTo>
                  <a:pt x="1967194" y="1033759"/>
                </a:lnTo>
                <a:lnTo>
                  <a:pt x="1965961" y="1188740"/>
                </a:lnTo>
                <a:lnTo>
                  <a:pt x="1964657" y="1342379"/>
                </a:lnTo>
                <a:lnTo>
                  <a:pt x="1962119" y="1497309"/>
                </a:lnTo>
                <a:lnTo>
                  <a:pt x="1958327" y="1649710"/>
                </a:lnTo>
                <a:lnTo>
                  <a:pt x="1956621" y="1752600"/>
                </a:lnTo>
                <a:lnTo>
                  <a:pt x="1972322" y="1752600"/>
                </a:lnTo>
                <a:lnTo>
                  <a:pt x="1978672" y="1497309"/>
                </a:lnTo>
                <a:lnTo>
                  <a:pt x="1981200" y="1342379"/>
                </a:lnTo>
                <a:lnTo>
                  <a:pt x="1982474" y="1183629"/>
                </a:lnTo>
                <a:lnTo>
                  <a:pt x="1983727" y="1033759"/>
                </a:lnTo>
                <a:lnTo>
                  <a:pt x="1983705" y="565150"/>
                </a:lnTo>
                <a:lnTo>
                  <a:pt x="1982442" y="415277"/>
                </a:lnTo>
                <a:lnTo>
                  <a:pt x="1979925" y="260350"/>
                </a:lnTo>
                <a:lnTo>
                  <a:pt x="1978682" y="106654"/>
                </a:lnTo>
                <a:lnTo>
                  <a:pt x="1978577" y="101600"/>
                </a:lnTo>
                <a:lnTo>
                  <a:pt x="1976050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596627" y="5105400"/>
            <a:ext cx="1949450" cy="1752600"/>
          </a:xfrm>
          <a:custGeom>
            <a:avLst/>
            <a:gdLst/>
            <a:ahLst/>
            <a:cxnLst/>
            <a:rect l="l" t="t" r="r" b="b"/>
            <a:pathLst>
              <a:path w="1949450" h="1752600">
                <a:moveTo>
                  <a:pt x="27148" y="0"/>
                </a:moveTo>
                <a:lnTo>
                  <a:pt x="10626" y="0"/>
                </a:lnTo>
                <a:lnTo>
                  <a:pt x="8877" y="102895"/>
                </a:lnTo>
                <a:lnTo>
                  <a:pt x="5118" y="256527"/>
                </a:lnTo>
                <a:lnTo>
                  <a:pt x="2527" y="411454"/>
                </a:lnTo>
                <a:lnTo>
                  <a:pt x="1253" y="570209"/>
                </a:lnTo>
                <a:lnTo>
                  <a:pt x="0" y="720079"/>
                </a:lnTo>
                <a:lnTo>
                  <a:pt x="32" y="1187450"/>
                </a:lnTo>
                <a:lnTo>
                  <a:pt x="1325" y="1341140"/>
                </a:lnTo>
                <a:lnTo>
                  <a:pt x="2517" y="1490959"/>
                </a:lnTo>
                <a:lnTo>
                  <a:pt x="5118" y="1645939"/>
                </a:lnTo>
                <a:lnTo>
                  <a:pt x="7727" y="1752600"/>
                </a:lnTo>
                <a:lnTo>
                  <a:pt x="24294" y="1752600"/>
                </a:lnTo>
                <a:lnTo>
                  <a:pt x="21577" y="1643360"/>
                </a:lnTo>
                <a:lnTo>
                  <a:pt x="19050" y="1490959"/>
                </a:lnTo>
                <a:lnTo>
                  <a:pt x="17818" y="1337320"/>
                </a:lnTo>
                <a:lnTo>
                  <a:pt x="16565" y="1187450"/>
                </a:lnTo>
                <a:lnTo>
                  <a:pt x="16522" y="720079"/>
                </a:lnTo>
                <a:lnTo>
                  <a:pt x="17828" y="565150"/>
                </a:lnTo>
                <a:lnTo>
                  <a:pt x="19071" y="411454"/>
                </a:lnTo>
                <a:lnTo>
                  <a:pt x="21534" y="261645"/>
                </a:lnTo>
                <a:lnTo>
                  <a:pt x="21640" y="256527"/>
                </a:lnTo>
                <a:lnTo>
                  <a:pt x="25400" y="105422"/>
                </a:lnTo>
                <a:lnTo>
                  <a:pt x="27148" y="0"/>
                </a:lnTo>
                <a:close/>
              </a:path>
              <a:path w="1949450" h="1752600">
                <a:moveTo>
                  <a:pt x="1941720" y="0"/>
                </a:moveTo>
                <a:lnTo>
                  <a:pt x="1924765" y="0"/>
                </a:lnTo>
                <a:lnTo>
                  <a:pt x="1926577" y="109245"/>
                </a:lnTo>
                <a:lnTo>
                  <a:pt x="1929168" y="261645"/>
                </a:lnTo>
                <a:lnTo>
                  <a:pt x="1931695" y="415277"/>
                </a:lnTo>
                <a:lnTo>
                  <a:pt x="1932887" y="565150"/>
                </a:lnTo>
                <a:lnTo>
                  <a:pt x="1932927" y="1032520"/>
                </a:lnTo>
                <a:lnTo>
                  <a:pt x="1931684" y="1187450"/>
                </a:lnTo>
                <a:lnTo>
                  <a:pt x="1930378" y="1341140"/>
                </a:lnTo>
                <a:lnTo>
                  <a:pt x="1927915" y="1490959"/>
                </a:lnTo>
                <a:lnTo>
                  <a:pt x="1927809" y="1496070"/>
                </a:lnTo>
                <a:lnTo>
                  <a:pt x="1924080" y="1645939"/>
                </a:lnTo>
                <a:lnTo>
                  <a:pt x="1922301" y="1752600"/>
                </a:lnTo>
                <a:lnTo>
                  <a:pt x="1938866" y="1752600"/>
                </a:lnTo>
                <a:lnTo>
                  <a:pt x="1940572" y="1649710"/>
                </a:lnTo>
                <a:lnTo>
                  <a:pt x="1944395" y="1496070"/>
                </a:lnTo>
                <a:lnTo>
                  <a:pt x="1946922" y="1341140"/>
                </a:lnTo>
                <a:lnTo>
                  <a:pt x="1948258" y="1182390"/>
                </a:lnTo>
                <a:lnTo>
                  <a:pt x="1949450" y="1032520"/>
                </a:lnTo>
                <a:lnTo>
                  <a:pt x="1949419" y="565150"/>
                </a:lnTo>
                <a:lnTo>
                  <a:pt x="1948186" y="411454"/>
                </a:lnTo>
                <a:lnTo>
                  <a:pt x="1946933" y="261645"/>
                </a:lnTo>
                <a:lnTo>
                  <a:pt x="1944364" y="105422"/>
                </a:lnTo>
                <a:lnTo>
                  <a:pt x="1941720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613150" y="5105400"/>
            <a:ext cx="1916404" cy="1752600"/>
          </a:xfrm>
          <a:custGeom>
            <a:avLst/>
            <a:gdLst/>
            <a:ahLst/>
            <a:cxnLst/>
            <a:rect l="l" t="t" r="r" b="b"/>
            <a:pathLst>
              <a:path w="1916404" h="1752600">
                <a:moveTo>
                  <a:pt x="26812" y="0"/>
                </a:moveTo>
                <a:lnTo>
                  <a:pt x="10625" y="0"/>
                </a:lnTo>
                <a:lnTo>
                  <a:pt x="8877" y="105422"/>
                </a:lnTo>
                <a:lnTo>
                  <a:pt x="5054" y="259054"/>
                </a:lnTo>
                <a:lnTo>
                  <a:pt x="2527" y="412750"/>
                </a:lnTo>
                <a:lnTo>
                  <a:pt x="1263" y="570209"/>
                </a:lnTo>
                <a:lnTo>
                  <a:pt x="0" y="720079"/>
                </a:lnTo>
                <a:lnTo>
                  <a:pt x="31" y="1186159"/>
                </a:lnTo>
                <a:lnTo>
                  <a:pt x="1315" y="1339850"/>
                </a:lnTo>
                <a:lnTo>
                  <a:pt x="2507" y="1488429"/>
                </a:lnTo>
                <a:lnTo>
                  <a:pt x="2570" y="1493540"/>
                </a:lnTo>
                <a:lnTo>
                  <a:pt x="5034" y="1642119"/>
                </a:lnTo>
                <a:lnTo>
                  <a:pt x="7771" y="1752600"/>
                </a:lnTo>
                <a:lnTo>
                  <a:pt x="24348" y="1752600"/>
                </a:lnTo>
                <a:lnTo>
                  <a:pt x="21577" y="1642119"/>
                </a:lnTo>
                <a:lnTo>
                  <a:pt x="19050" y="1488429"/>
                </a:lnTo>
                <a:lnTo>
                  <a:pt x="17754" y="1336029"/>
                </a:lnTo>
                <a:lnTo>
                  <a:pt x="16552" y="1186159"/>
                </a:lnTo>
                <a:lnTo>
                  <a:pt x="16533" y="720079"/>
                </a:lnTo>
                <a:lnTo>
                  <a:pt x="17765" y="566440"/>
                </a:lnTo>
                <a:lnTo>
                  <a:pt x="19071" y="412750"/>
                </a:lnTo>
                <a:lnTo>
                  <a:pt x="24062" y="110477"/>
                </a:lnTo>
                <a:lnTo>
                  <a:pt x="24167" y="105422"/>
                </a:lnTo>
                <a:lnTo>
                  <a:pt x="26812" y="0"/>
                </a:lnTo>
                <a:close/>
              </a:path>
              <a:path w="1916404" h="1752600">
                <a:moveTo>
                  <a:pt x="1908242" y="0"/>
                </a:moveTo>
                <a:lnTo>
                  <a:pt x="1892056" y="0"/>
                </a:lnTo>
                <a:lnTo>
                  <a:pt x="1894827" y="110477"/>
                </a:lnTo>
                <a:lnTo>
                  <a:pt x="1896122" y="264172"/>
                </a:lnTo>
                <a:lnTo>
                  <a:pt x="1898650" y="416572"/>
                </a:lnTo>
                <a:lnTo>
                  <a:pt x="1899913" y="566440"/>
                </a:lnTo>
                <a:lnTo>
                  <a:pt x="1899945" y="1032520"/>
                </a:lnTo>
                <a:lnTo>
                  <a:pt x="1897354" y="1339850"/>
                </a:lnTo>
                <a:lnTo>
                  <a:pt x="1894795" y="1493540"/>
                </a:lnTo>
                <a:lnTo>
                  <a:pt x="1890983" y="1647180"/>
                </a:lnTo>
                <a:lnTo>
                  <a:pt x="1889220" y="1752600"/>
                </a:lnTo>
                <a:lnTo>
                  <a:pt x="1905779" y="1752600"/>
                </a:lnTo>
                <a:lnTo>
                  <a:pt x="1907527" y="1647180"/>
                </a:lnTo>
                <a:lnTo>
                  <a:pt x="1911350" y="1493540"/>
                </a:lnTo>
                <a:lnTo>
                  <a:pt x="1913877" y="1339850"/>
                </a:lnTo>
                <a:lnTo>
                  <a:pt x="1915202" y="1182390"/>
                </a:lnTo>
                <a:lnTo>
                  <a:pt x="1916404" y="1032520"/>
                </a:lnTo>
                <a:lnTo>
                  <a:pt x="1916374" y="566440"/>
                </a:lnTo>
                <a:lnTo>
                  <a:pt x="1915182" y="416572"/>
                </a:lnTo>
                <a:lnTo>
                  <a:pt x="1912601" y="259054"/>
                </a:lnTo>
                <a:lnTo>
                  <a:pt x="1909991" y="105422"/>
                </a:lnTo>
                <a:lnTo>
                  <a:pt x="1908242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6350" y="0"/>
            <a:ext cx="9156700" cy="68707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09650" y="0"/>
            <a:ext cx="7124700" cy="5106695"/>
          </a:xfrm>
          <a:custGeom>
            <a:avLst/>
            <a:gdLst/>
            <a:ahLst/>
            <a:cxnLst/>
            <a:rect l="l" t="t" r="r" b="b"/>
            <a:pathLst>
              <a:path w="7124700" h="5106695">
                <a:moveTo>
                  <a:pt x="345459" y="0"/>
                </a:moveTo>
                <a:lnTo>
                  <a:pt x="296866" y="0"/>
                </a:lnTo>
                <a:lnTo>
                  <a:pt x="283222" y="54622"/>
                </a:lnTo>
                <a:lnTo>
                  <a:pt x="250179" y="201904"/>
                </a:lnTo>
                <a:lnTo>
                  <a:pt x="218429" y="351777"/>
                </a:lnTo>
                <a:lnTo>
                  <a:pt x="189209" y="502945"/>
                </a:lnTo>
                <a:lnTo>
                  <a:pt x="161279" y="655345"/>
                </a:lnTo>
                <a:lnTo>
                  <a:pt x="135879" y="807745"/>
                </a:lnTo>
                <a:lnTo>
                  <a:pt x="113009" y="962672"/>
                </a:lnTo>
                <a:lnTo>
                  <a:pt x="91429" y="1118895"/>
                </a:lnTo>
                <a:lnTo>
                  <a:pt x="72379" y="1275054"/>
                </a:lnTo>
                <a:lnTo>
                  <a:pt x="55859" y="1432572"/>
                </a:lnTo>
                <a:lnTo>
                  <a:pt x="41920" y="1590027"/>
                </a:lnTo>
                <a:lnTo>
                  <a:pt x="29220" y="1748777"/>
                </a:lnTo>
                <a:lnTo>
                  <a:pt x="19050" y="1907527"/>
                </a:lnTo>
                <a:lnTo>
                  <a:pt x="10170" y="2067572"/>
                </a:lnTo>
                <a:lnTo>
                  <a:pt x="5059" y="2226322"/>
                </a:lnTo>
                <a:lnTo>
                  <a:pt x="1290" y="2386304"/>
                </a:lnTo>
                <a:lnTo>
                  <a:pt x="0" y="2546350"/>
                </a:lnTo>
                <a:lnTo>
                  <a:pt x="0" y="2706395"/>
                </a:lnTo>
                <a:lnTo>
                  <a:pt x="3820" y="2866377"/>
                </a:lnTo>
                <a:lnTo>
                  <a:pt x="8879" y="3026422"/>
                </a:lnTo>
                <a:lnTo>
                  <a:pt x="16520" y="3185172"/>
                </a:lnTo>
                <a:lnTo>
                  <a:pt x="26690" y="3345154"/>
                </a:lnTo>
                <a:lnTo>
                  <a:pt x="38100" y="3502672"/>
                </a:lnTo>
                <a:lnTo>
                  <a:pt x="52090" y="3661422"/>
                </a:lnTo>
                <a:lnTo>
                  <a:pt x="68559" y="3818877"/>
                </a:lnTo>
                <a:lnTo>
                  <a:pt x="86370" y="3975100"/>
                </a:lnTo>
                <a:lnTo>
                  <a:pt x="106659" y="4130027"/>
                </a:lnTo>
                <a:lnTo>
                  <a:pt x="129529" y="4284954"/>
                </a:lnTo>
                <a:lnTo>
                  <a:pt x="154929" y="4438650"/>
                </a:lnTo>
                <a:lnTo>
                  <a:pt x="181620" y="4591050"/>
                </a:lnTo>
                <a:lnTo>
                  <a:pt x="210840" y="4742154"/>
                </a:lnTo>
                <a:lnTo>
                  <a:pt x="242590" y="4892027"/>
                </a:lnTo>
                <a:lnTo>
                  <a:pt x="275577" y="5040604"/>
                </a:lnTo>
                <a:lnTo>
                  <a:pt x="291088" y="5106695"/>
                </a:lnTo>
                <a:lnTo>
                  <a:pt x="340179" y="5106695"/>
                </a:lnTo>
                <a:lnTo>
                  <a:pt x="320027" y="5021554"/>
                </a:lnTo>
                <a:lnTo>
                  <a:pt x="287045" y="4874272"/>
                </a:lnTo>
                <a:lnTo>
                  <a:pt x="256529" y="4725695"/>
                </a:lnTo>
                <a:lnTo>
                  <a:pt x="227309" y="4575822"/>
                </a:lnTo>
                <a:lnTo>
                  <a:pt x="200670" y="4424654"/>
                </a:lnTo>
                <a:lnTo>
                  <a:pt x="176509" y="4272254"/>
                </a:lnTo>
                <a:lnTo>
                  <a:pt x="153690" y="4118622"/>
                </a:lnTo>
                <a:lnTo>
                  <a:pt x="133350" y="3963695"/>
                </a:lnTo>
                <a:lnTo>
                  <a:pt x="115590" y="3808704"/>
                </a:lnTo>
                <a:lnTo>
                  <a:pt x="99070" y="3652545"/>
                </a:lnTo>
                <a:lnTo>
                  <a:pt x="85079" y="3496322"/>
                </a:lnTo>
                <a:lnTo>
                  <a:pt x="73670" y="3338804"/>
                </a:lnTo>
                <a:lnTo>
                  <a:pt x="64790" y="3181350"/>
                </a:lnTo>
                <a:lnTo>
                  <a:pt x="57150" y="3022600"/>
                </a:lnTo>
                <a:lnTo>
                  <a:pt x="52090" y="2863850"/>
                </a:lnTo>
                <a:lnTo>
                  <a:pt x="48301" y="2706395"/>
                </a:lnTo>
                <a:lnTo>
                  <a:pt x="48270" y="2546350"/>
                </a:lnTo>
                <a:lnTo>
                  <a:pt x="49509" y="2387600"/>
                </a:lnTo>
                <a:lnTo>
                  <a:pt x="53329" y="2228850"/>
                </a:lnTo>
                <a:lnTo>
                  <a:pt x="58440" y="2070100"/>
                </a:lnTo>
                <a:lnTo>
                  <a:pt x="76200" y="1755127"/>
                </a:lnTo>
                <a:lnTo>
                  <a:pt x="88900" y="1597672"/>
                </a:lnTo>
                <a:lnTo>
                  <a:pt x="102890" y="1440154"/>
                </a:lnTo>
                <a:lnTo>
                  <a:pt x="120650" y="1283995"/>
                </a:lnTo>
                <a:lnTo>
                  <a:pt x="138409" y="1129004"/>
                </a:lnTo>
                <a:lnTo>
                  <a:pt x="160040" y="975372"/>
                </a:lnTo>
                <a:lnTo>
                  <a:pt x="182859" y="821677"/>
                </a:lnTo>
                <a:lnTo>
                  <a:pt x="207020" y="669277"/>
                </a:lnTo>
                <a:lnTo>
                  <a:pt x="234950" y="518172"/>
                </a:lnTo>
                <a:lnTo>
                  <a:pt x="264172" y="368300"/>
                </a:lnTo>
                <a:lnTo>
                  <a:pt x="294627" y="219722"/>
                </a:lnTo>
                <a:lnTo>
                  <a:pt x="327672" y="72377"/>
                </a:lnTo>
                <a:lnTo>
                  <a:pt x="345459" y="0"/>
                </a:lnTo>
                <a:close/>
              </a:path>
              <a:path w="7124700" h="5106695">
                <a:moveTo>
                  <a:pt x="6833175" y="0"/>
                </a:moveTo>
                <a:lnTo>
                  <a:pt x="6784077" y="0"/>
                </a:lnTo>
                <a:lnTo>
                  <a:pt x="6804672" y="83845"/>
                </a:lnTo>
                <a:lnTo>
                  <a:pt x="6836422" y="231127"/>
                </a:lnTo>
                <a:lnTo>
                  <a:pt x="6868172" y="379704"/>
                </a:lnTo>
                <a:lnTo>
                  <a:pt x="6896100" y="529577"/>
                </a:lnTo>
                <a:lnTo>
                  <a:pt x="6922795" y="680745"/>
                </a:lnTo>
                <a:lnTo>
                  <a:pt x="6946900" y="833145"/>
                </a:lnTo>
                <a:lnTo>
                  <a:pt x="6969772" y="986777"/>
                </a:lnTo>
                <a:lnTo>
                  <a:pt x="6990054" y="1141704"/>
                </a:lnTo>
                <a:lnTo>
                  <a:pt x="7007872" y="1296695"/>
                </a:lnTo>
                <a:lnTo>
                  <a:pt x="7024395" y="1452854"/>
                </a:lnTo>
                <a:lnTo>
                  <a:pt x="7038327" y="1609077"/>
                </a:lnTo>
                <a:lnTo>
                  <a:pt x="7049795" y="1766595"/>
                </a:lnTo>
                <a:lnTo>
                  <a:pt x="7059904" y="1924050"/>
                </a:lnTo>
                <a:lnTo>
                  <a:pt x="7067550" y="2082800"/>
                </a:lnTo>
                <a:lnTo>
                  <a:pt x="7072604" y="2241550"/>
                </a:lnTo>
                <a:lnTo>
                  <a:pt x="7075195" y="2400300"/>
                </a:lnTo>
                <a:lnTo>
                  <a:pt x="7076427" y="2559050"/>
                </a:lnTo>
                <a:lnTo>
                  <a:pt x="7071372" y="2876550"/>
                </a:lnTo>
                <a:lnTo>
                  <a:pt x="7065022" y="3035300"/>
                </a:lnTo>
                <a:lnTo>
                  <a:pt x="7057377" y="3192754"/>
                </a:lnTo>
                <a:lnTo>
                  <a:pt x="7047204" y="3350272"/>
                </a:lnTo>
                <a:lnTo>
                  <a:pt x="7034504" y="3507727"/>
                </a:lnTo>
                <a:lnTo>
                  <a:pt x="7020572" y="3665245"/>
                </a:lnTo>
                <a:lnTo>
                  <a:pt x="7004050" y="3821404"/>
                </a:lnTo>
                <a:lnTo>
                  <a:pt x="6985000" y="3976395"/>
                </a:lnTo>
                <a:lnTo>
                  <a:pt x="6964654" y="4130027"/>
                </a:lnTo>
                <a:lnTo>
                  <a:pt x="6941845" y="4283722"/>
                </a:lnTo>
                <a:lnTo>
                  <a:pt x="6916445" y="4436122"/>
                </a:lnTo>
                <a:lnTo>
                  <a:pt x="6889750" y="4587227"/>
                </a:lnTo>
                <a:lnTo>
                  <a:pt x="6860527" y="4737100"/>
                </a:lnTo>
                <a:lnTo>
                  <a:pt x="6828777" y="4885677"/>
                </a:lnTo>
                <a:lnTo>
                  <a:pt x="6795795" y="5033022"/>
                </a:lnTo>
                <a:lnTo>
                  <a:pt x="6777690" y="5106695"/>
                </a:lnTo>
                <a:lnTo>
                  <a:pt x="6826941" y="5106695"/>
                </a:lnTo>
                <a:lnTo>
                  <a:pt x="6840245" y="5052072"/>
                </a:lnTo>
                <a:lnTo>
                  <a:pt x="6874522" y="4903495"/>
                </a:lnTo>
                <a:lnTo>
                  <a:pt x="6904977" y="4753622"/>
                </a:lnTo>
                <a:lnTo>
                  <a:pt x="6935495" y="4602454"/>
                </a:lnTo>
                <a:lnTo>
                  <a:pt x="6962127" y="4450054"/>
                </a:lnTo>
                <a:lnTo>
                  <a:pt x="6987527" y="4297654"/>
                </a:lnTo>
                <a:lnTo>
                  <a:pt x="7011695" y="4142727"/>
                </a:lnTo>
                <a:lnTo>
                  <a:pt x="7031977" y="3986504"/>
                </a:lnTo>
                <a:lnTo>
                  <a:pt x="7051027" y="3830345"/>
                </a:lnTo>
                <a:lnTo>
                  <a:pt x="7068845" y="3672827"/>
                </a:lnTo>
                <a:lnTo>
                  <a:pt x="7082777" y="3515372"/>
                </a:lnTo>
                <a:lnTo>
                  <a:pt x="7095477" y="3356622"/>
                </a:lnTo>
                <a:lnTo>
                  <a:pt x="7105650" y="3197872"/>
                </a:lnTo>
                <a:lnTo>
                  <a:pt x="7113295" y="3037827"/>
                </a:lnTo>
                <a:lnTo>
                  <a:pt x="7119645" y="2879077"/>
                </a:lnTo>
                <a:lnTo>
                  <a:pt x="7124700" y="2559050"/>
                </a:lnTo>
                <a:lnTo>
                  <a:pt x="7123404" y="2399004"/>
                </a:lnTo>
                <a:lnTo>
                  <a:pt x="7120877" y="2239022"/>
                </a:lnTo>
                <a:lnTo>
                  <a:pt x="7114071" y="2067572"/>
                </a:lnTo>
                <a:lnTo>
                  <a:pt x="7108177" y="1920227"/>
                </a:lnTo>
                <a:lnTo>
                  <a:pt x="7098004" y="1760245"/>
                </a:lnTo>
                <a:lnTo>
                  <a:pt x="7086600" y="1602727"/>
                </a:lnTo>
                <a:lnTo>
                  <a:pt x="7071372" y="1443977"/>
                </a:lnTo>
                <a:lnTo>
                  <a:pt x="7056145" y="1286522"/>
                </a:lnTo>
                <a:lnTo>
                  <a:pt x="7037095" y="1130300"/>
                </a:lnTo>
                <a:lnTo>
                  <a:pt x="7016750" y="975372"/>
                </a:lnTo>
                <a:lnTo>
                  <a:pt x="6993877" y="820445"/>
                </a:lnTo>
                <a:lnTo>
                  <a:pt x="6968477" y="666750"/>
                </a:lnTo>
                <a:lnTo>
                  <a:pt x="6941845" y="514350"/>
                </a:lnTo>
                <a:lnTo>
                  <a:pt x="6912622" y="363245"/>
                </a:lnTo>
                <a:lnTo>
                  <a:pt x="6882104" y="213372"/>
                </a:lnTo>
                <a:lnTo>
                  <a:pt x="6849122" y="66027"/>
                </a:lnTo>
                <a:lnTo>
                  <a:pt x="6833175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57920" y="0"/>
            <a:ext cx="7028157" cy="5106695"/>
          </a:xfrm>
          <a:custGeom>
            <a:avLst/>
            <a:gdLst/>
            <a:ahLst/>
            <a:cxnLst/>
            <a:rect l="l" t="t" r="r" b="b"/>
            <a:pathLst>
              <a:path w="7028157" h="5106695">
                <a:moveTo>
                  <a:pt x="346960" y="0"/>
                </a:moveTo>
                <a:lnTo>
                  <a:pt x="297188" y="0"/>
                </a:lnTo>
                <a:lnTo>
                  <a:pt x="279402" y="72377"/>
                </a:lnTo>
                <a:lnTo>
                  <a:pt x="246357" y="219722"/>
                </a:lnTo>
                <a:lnTo>
                  <a:pt x="215902" y="368300"/>
                </a:lnTo>
                <a:lnTo>
                  <a:pt x="186679" y="518172"/>
                </a:lnTo>
                <a:lnTo>
                  <a:pt x="158750" y="669277"/>
                </a:lnTo>
                <a:lnTo>
                  <a:pt x="134589" y="821677"/>
                </a:lnTo>
                <a:lnTo>
                  <a:pt x="111770" y="975372"/>
                </a:lnTo>
                <a:lnTo>
                  <a:pt x="90139" y="1129004"/>
                </a:lnTo>
                <a:lnTo>
                  <a:pt x="72379" y="1283995"/>
                </a:lnTo>
                <a:lnTo>
                  <a:pt x="54620" y="1440154"/>
                </a:lnTo>
                <a:lnTo>
                  <a:pt x="40629" y="1597672"/>
                </a:lnTo>
                <a:lnTo>
                  <a:pt x="27929" y="1755127"/>
                </a:lnTo>
                <a:lnTo>
                  <a:pt x="10170" y="2070100"/>
                </a:lnTo>
                <a:lnTo>
                  <a:pt x="5059" y="2228850"/>
                </a:lnTo>
                <a:lnTo>
                  <a:pt x="1239" y="2387600"/>
                </a:lnTo>
                <a:lnTo>
                  <a:pt x="0" y="2546350"/>
                </a:lnTo>
                <a:lnTo>
                  <a:pt x="0" y="2705100"/>
                </a:lnTo>
                <a:lnTo>
                  <a:pt x="3820" y="2863850"/>
                </a:lnTo>
                <a:lnTo>
                  <a:pt x="8879" y="3022600"/>
                </a:lnTo>
                <a:lnTo>
                  <a:pt x="16520" y="3181350"/>
                </a:lnTo>
                <a:lnTo>
                  <a:pt x="25400" y="3338804"/>
                </a:lnTo>
                <a:lnTo>
                  <a:pt x="36809" y="3496322"/>
                </a:lnTo>
                <a:lnTo>
                  <a:pt x="50800" y="3652545"/>
                </a:lnTo>
                <a:lnTo>
                  <a:pt x="67320" y="3808704"/>
                </a:lnTo>
                <a:lnTo>
                  <a:pt x="85079" y="3963695"/>
                </a:lnTo>
                <a:lnTo>
                  <a:pt x="105420" y="4118622"/>
                </a:lnTo>
                <a:lnTo>
                  <a:pt x="128239" y="4272254"/>
                </a:lnTo>
                <a:lnTo>
                  <a:pt x="152400" y="4424654"/>
                </a:lnTo>
                <a:lnTo>
                  <a:pt x="179039" y="4575822"/>
                </a:lnTo>
                <a:lnTo>
                  <a:pt x="208259" y="4725695"/>
                </a:lnTo>
                <a:lnTo>
                  <a:pt x="238775" y="4874272"/>
                </a:lnTo>
                <a:lnTo>
                  <a:pt x="271757" y="5021554"/>
                </a:lnTo>
                <a:lnTo>
                  <a:pt x="291909" y="5106695"/>
                </a:lnTo>
                <a:lnTo>
                  <a:pt x="340868" y="5106695"/>
                </a:lnTo>
                <a:lnTo>
                  <a:pt x="316207" y="5002504"/>
                </a:lnTo>
                <a:lnTo>
                  <a:pt x="283225" y="4856454"/>
                </a:lnTo>
                <a:lnTo>
                  <a:pt x="254002" y="4709172"/>
                </a:lnTo>
                <a:lnTo>
                  <a:pt x="224779" y="4560595"/>
                </a:lnTo>
                <a:lnTo>
                  <a:pt x="199379" y="4410722"/>
                </a:lnTo>
                <a:lnTo>
                  <a:pt x="175270" y="4259554"/>
                </a:lnTo>
                <a:lnTo>
                  <a:pt x="152400" y="4107154"/>
                </a:lnTo>
                <a:lnTo>
                  <a:pt x="132059" y="3953522"/>
                </a:lnTo>
                <a:lnTo>
                  <a:pt x="114300" y="3799827"/>
                </a:lnTo>
                <a:lnTo>
                  <a:pt x="99070" y="3644900"/>
                </a:lnTo>
                <a:lnTo>
                  <a:pt x="85079" y="3488677"/>
                </a:lnTo>
                <a:lnTo>
                  <a:pt x="73670" y="3332454"/>
                </a:lnTo>
                <a:lnTo>
                  <a:pt x="64739" y="3176295"/>
                </a:lnTo>
                <a:lnTo>
                  <a:pt x="57150" y="3018777"/>
                </a:lnTo>
                <a:lnTo>
                  <a:pt x="52039" y="2861322"/>
                </a:lnTo>
                <a:lnTo>
                  <a:pt x="48301" y="2705100"/>
                </a:lnTo>
                <a:lnTo>
                  <a:pt x="48270" y="2546350"/>
                </a:lnTo>
                <a:lnTo>
                  <a:pt x="49509" y="2388895"/>
                </a:lnTo>
                <a:lnTo>
                  <a:pt x="53329" y="2231377"/>
                </a:lnTo>
                <a:lnTo>
                  <a:pt x="58389" y="2073922"/>
                </a:lnTo>
                <a:lnTo>
                  <a:pt x="66029" y="1917700"/>
                </a:lnTo>
                <a:lnTo>
                  <a:pt x="76200" y="1760245"/>
                </a:lnTo>
                <a:lnTo>
                  <a:pt x="88900" y="1604022"/>
                </a:lnTo>
                <a:lnTo>
                  <a:pt x="102839" y="1449095"/>
                </a:lnTo>
                <a:lnTo>
                  <a:pt x="119359" y="1294104"/>
                </a:lnTo>
                <a:lnTo>
                  <a:pt x="137170" y="1140472"/>
                </a:lnTo>
                <a:lnTo>
                  <a:pt x="158750" y="986777"/>
                </a:lnTo>
                <a:lnTo>
                  <a:pt x="180329" y="834377"/>
                </a:lnTo>
                <a:lnTo>
                  <a:pt x="205729" y="683272"/>
                </a:lnTo>
                <a:lnTo>
                  <a:pt x="232425" y="533400"/>
                </a:lnTo>
                <a:lnTo>
                  <a:pt x="260352" y="384822"/>
                </a:lnTo>
                <a:lnTo>
                  <a:pt x="290807" y="237477"/>
                </a:lnTo>
                <a:lnTo>
                  <a:pt x="325084" y="91427"/>
                </a:lnTo>
                <a:lnTo>
                  <a:pt x="346960" y="0"/>
                </a:lnTo>
                <a:close/>
              </a:path>
              <a:path w="7028157" h="5106695">
                <a:moveTo>
                  <a:pt x="6735806" y="0"/>
                </a:moveTo>
                <a:lnTo>
                  <a:pt x="6687598" y="0"/>
                </a:lnTo>
                <a:lnTo>
                  <a:pt x="6711952" y="102895"/>
                </a:lnTo>
                <a:lnTo>
                  <a:pt x="6743702" y="248945"/>
                </a:lnTo>
                <a:lnTo>
                  <a:pt x="6774157" y="396227"/>
                </a:lnTo>
                <a:lnTo>
                  <a:pt x="6802084" y="544804"/>
                </a:lnTo>
                <a:lnTo>
                  <a:pt x="6828779" y="694677"/>
                </a:lnTo>
                <a:lnTo>
                  <a:pt x="6852884" y="845845"/>
                </a:lnTo>
                <a:lnTo>
                  <a:pt x="6874525" y="998245"/>
                </a:lnTo>
                <a:lnTo>
                  <a:pt x="6894807" y="1151877"/>
                </a:lnTo>
                <a:lnTo>
                  <a:pt x="6912625" y="1305572"/>
                </a:lnTo>
                <a:lnTo>
                  <a:pt x="6929084" y="1461795"/>
                </a:lnTo>
                <a:lnTo>
                  <a:pt x="6941784" y="1616722"/>
                </a:lnTo>
                <a:lnTo>
                  <a:pt x="6954484" y="1772945"/>
                </a:lnTo>
                <a:lnTo>
                  <a:pt x="6963425" y="1929104"/>
                </a:lnTo>
                <a:lnTo>
                  <a:pt x="6971007" y="2086622"/>
                </a:lnTo>
                <a:lnTo>
                  <a:pt x="6976125" y="2244077"/>
                </a:lnTo>
                <a:lnTo>
                  <a:pt x="6978652" y="2401595"/>
                </a:lnTo>
                <a:lnTo>
                  <a:pt x="6979884" y="2559050"/>
                </a:lnTo>
                <a:lnTo>
                  <a:pt x="6974829" y="2874022"/>
                </a:lnTo>
                <a:lnTo>
                  <a:pt x="6968479" y="3031477"/>
                </a:lnTo>
                <a:lnTo>
                  <a:pt x="6960834" y="3187700"/>
                </a:lnTo>
                <a:lnTo>
                  <a:pt x="6950725" y="3345154"/>
                </a:lnTo>
                <a:lnTo>
                  <a:pt x="6939257" y="3501377"/>
                </a:lnTo>
                <a:lnTo>
                  <a:pt x="6925325" y="3656304"/>
                </a:lnTo>
                <a:lnTo>
                  <a:pt x="6908802" y="3811295"/>
                </a:lnTo>
                <a:lnTo>
                  <a:pt x="6889752" y="3964927"/>
                </a:lnTo>
                <a:lnTo>
                  <a:pt x="6869407" y="4118622"/>
                </a:lnTo>
                <a:lnTo>
                  <a:pt x="6846534" y="4271022"/>
                </a:lnTo>
                <a:lnTo>
                  <a:pt x="6822429" y="4422127"/>
                </a:lnTo>
                <a:lnTo>
                  <a:pt x="6795734" y="4572000"/>
                </a:lnTo>
                <a:lnTo>
                  <a:pt x="6766575" y="4720577"/>
                </a:lnTo>
                <a:lnTo>
                  <a:pt x="6736057" y="4867922"/>
                </a:lnTo>
                <a:lnTo>
                  <a:pt x="6703075" y="5013972"/>
                </a:lnTo>
                <a:lnTo>
                  <a:pt x="6680093" y="5106695"/>
                </a:lnTo>
                <a:lnTo>
                  <a:pt x="6729420" y="5106695"/>
                </a:lnTo>
                <a:lnTo>
                  <a:pt x="6747525" y="5033022"/>
                </a:lnTo>
                <a:lnTo>
                  <a:pt x="6780507" y="4885677"/>
                </a:lnTo>
                <a:lnTo>
                  <a:pt x="6812257" y="4737100"/>
                </a:lnTo>
                <a:lnTo>
                  <a:pt x="6841479" y="4587227"/>
                </a:lnTo>
                <a:lnTo>
                  <a:pt x="6868175" y="4436122"/>
                </a:lnTo>
                <a:lnTo>
                  <a:pt x="6893575" y="4283722"/>
                </a:lnTo>
                <a:lnTo>
                  <a:pt x="6916384" y="4130027"/>
                </a:lnTo>
                <a:lnTo>
                  <a:pt x="6936729" y="3976395"/>
                </a:lnTo>
                <a:lnTo>
                  <a:pt x="6955779" y="3821404"/>
                </a:lnTo>
                <a:lnTo>
                  <a:pt x="6972302" y="3665245"/>
                </a:lnTo>
                <a:lnTo>
                  <a:pt x="6986234" y="3507727"/>
                </a:lnTo>
                <a:lnTo>
                  <a:pt x="6998934" y="3350272"/>
                </a:lnTo>
                <a:lnTo>
                  <a:pt x="7009107" y="3192754"/>
                </a:lnTo>
                <a:lnTo>
                  <a:pt x="7016752" y="3035300"/>
                </a:lnTo>
                <a:lnTo>
                  <a:pt x="7023102" y="2876550"/>
                </a:lnTo>
                <a:lnTo>
                  <a:pt x="7028157" y="2559050"/>
                </a:lnTo>
                <a:lnTo>
                  <a:pt x="7026925" y="2400300"/>
                </a:lnTo>
                <a:lnTo>
                  <a:pt x="7024334" y="2241550"/>
                </a:lnTo>
                <a:lnTo>
                  <a:pt x="7019279" y="2082800"/>
                </a:lnTo>
                <a:lnTo>
                  <a:pt x="7011634" y="1924050"/>
                </a:lnTo>
                <a:lnTo>
                  <a:pt x="7001525" y="1766595"/>
                </a:lnTo>
                <a:lnTo>
                  <a:pt x="6990057" y="1609077"/>
                </a:lnTo>
                <a:lnTo>
                  <a:pt x="6976125" y="1452854"/>
                </a:lnTo>
                <a:lnTo>
                  <a:pt x="6959602" y="1296695"/>
                </a:lnTo>
                <a:lnTo>
                  <a:pt x="6941784" y="1141704"/>
                </a:lnTo>
                <a:lnTo>
                  <a:pt x="6921502" y="986777"/>
                </a:lnTo>
                <a:lnTo>
                  <a:pt x="6898629" y="833145"/>
                </a:lnTo>
                <a:lnTo>
                  <a:pt x="6874525" y="680745"/>
                </a:lnTo>
                <a:lnTo>
                  <a:pt x="6847829" y="529577"/>
                </a:lnTo>
                <a:lnTo>
                  <a:pt x="6819902" y="379704"/>
                </a:lnTo>
                <a:lnTo>
                  <a:pt x="6788152" y="231127"/>
                </a:lnTo>
                <a:lnTo>
                  <a:pt x="6756402" y="83845"/>
                </a:lnTo>
                <a:lnTo>
                  <a:pt x="6735806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106190" y="0"/>
            <a:ext cx="6931614" cy="5106695"/>
          </a:xfrm>
          <a:custGeom>
            <a:avLst/>
            <a:gdLst/>
            <a:ahLst/>
            <a:cxnLst/>
            <a:rect l="l" t="t" r="r" b="b"/>
            <a:pathLst>
              <a:path w="6931614" h="5106695">
                <a:moveTo>
                  <a:pt x="346417" y="0"/>
                </a:moveTo>
                <a:lnTo>
                  <a:pt x="298690" y="0"/>
                </a:lnTo>
                <a:lnTo>
                  <a:pt x="276814" y="91427"/>
                </a:lnTo>
                <a:lnTo>
                  <a:pt x="242536" y="237477"/>
                </a:lnTo>
                <a:lnTo>
                  <a:pt x="212082" y="384822"/>
                </a:lnTo>
                <a:lnTo>
                  <a:pt x="184155" y="533400"/>
                </a:lnTo>
                <a:lnTo>
                  <a:pt x="157459" y="683272"/>
                </a:lnTo>
                <a:lnTo>
                  <a:pt x="132059" y="834377"/>
                </a:lnTo>
                <a:lnTo>
                  <a:pt x="110479" y="986777"/>
                </a:lnTo>
                <a:lnTo>
                  <a:pt x="88900" y="1140472"/>
                </a:lnTo>
                <a:lnTo>
                  <a:pt x="71089" y="1294104"/>
                </a:lnTo>
                <a:lnTo>
                  <a:pt x="54569" y="1449095"/>
                </a:lnTo>
                <a:lnTo>
                  <a:pt x="40629" y="1604022"/>
                </a:lnTo>
                <a:lnTo>
                  <a:pt x="27929" y="1760245"/>
                </a:lnTo>
                <a:lnTo>
                  <a:pt x="17759" y="1917700"/>
                </a:lnTo>
                <a:lnTo>
                  <a:pt x="10119" y="2073922"/>
                </a:lnTo>
                <a:lnTo>
                  <a:pt x="5059" y="2231377"/>
                </a:lnTo>
                <a:lnTo>
                  <a:pt x="1239" y="2388895"/>
                </a:lnTo>
                <a:lnTo>
                  <a:pt x="0" y="2546350"/>
                </a:lnTo>
                <a:lnTo>
                  <a:pt x="0" y="2703804"/>
                </a:lnTo>
                <a:lnTo>
                  <a:pt x="3769" y="2861322"/>
                </a:lnTo>
                <a:lnTo>
                  <a:pt x="8879" y="3018777"/>
                </a:lnTo>
                <a:lnTo>
                  <a:pt x="16469" y="3176295"/>
                </a:lnTo>
                <a:lnTo>
                  <a:pt x="25400" y="3332454"/>
                </a:lnTo>
                <a:lnTo>
                  <a:pt x="36809" y="3488677"/>
                </a:lnTo>
                <a:lnTo>
                  <a:pt x="50800" y="3644900"/>
                </a:lnTo>
                <a:lnTo>
                  <a:pt x="66029" y="3799827"/>
                </a:lnTo>
                <a:lnTo>
                  <a:pt x="83789" y="3953522"/>
                </a:lnTo>
                <a:lnTo>
                  <a:pt x="104129" y="4107154"/>
                </a:lnTo>
                <a:lnTo>
                  <a:pt x="127000" y="4259554"/>
                </a:lnTo>
                <a:lnTo>
                  <a:pt x="151109" y="4410722"/>
                </a:lnTo>
                <a:lnTo>
                  <a:pt x="176509" y="4560595"/>
                </a:lnTo>
                <a:lnTo>
                  <a:pt x="205732" y="4709172"/>
                </a:lnTo>
                <a:lnTo>
                  <a:pt x="234955" y="4856454"/>
                </a:lnTo>
                <a:lnTo>
                  <a:pt x="267936" y="5002504"/>
                </a:lnTo>
                <a:lnTo>
                  <a:pt x="292598" y="5106695"/>
                </a:lnTo>
                <a:lnTo>
                  <a:pt x="340464" y="5106695"/>
                </a:lnTo>
                <a:lnTo>
                  <a:pt x="312386" y="4984750"/>
                </a:lnTo>
                <a:lnTo>
                  <a:pt x="279405" y="4839995"/>
                </a:lnTo>
                <a:lnTo>
                  <a:pt x="250182" y="4692650"/>
                </a:lnTo>
                <a:lnTo>
                  <a:pt x="222255" y="4545304"/>
                </a:lnTo>
                <a:lnTo>
                  <a:pt x="196855" y="4396727"/>
                </a:lnTo>
                <a:lnTo>
                  <a:pt x="172686" y="4245622"/>
                </a:lnTo>
                <a:lnTo>
                  <a:pt x="151109" y="4094454"/>
                </a:lnTo>
                <a:lnTo>
                  <a:pt x="130769" y="3943350"/>
                </a:lnTo>
                <a:lnTo>
                  <a:pt x="113009" y="3789654"/>
                </a:lnTo>
                <a:lnTo>
                  <a:pt x="97779" y="3636022"/>
                </a:lnTo>
                <a:lnTo>
                  <a:pt x="83789" y="3482327"/>
                </a:lnTo>
                <a:lnTo>
                  <a:pt x="72379" y="3327400"/>
                </a:lnTo>
                <a:lnTo>
                  <a:pt x="63500" y="3171177"/>
                </a:lnTo>
                <a:lnTo>
                  <a:pt x="57150" y="3014954"/>
                </a:lnTo>
                <a:lnTo>
                  <a:pt x="50800" y="2860027"/>
                </a:lnTo>
                <a:lnTo>
                  <a:pt x="48239" y="2703804"/>
                </a:lnTo>
                <a:lnTo>
                  <a:pt x="48219" y="2546350"/>
                </a:lnTo>
                <a:lnTo>
                  <a:pt x="49529" y="2388895"/>
                </a:lnTo>
                <a:lnTo>
                  <a:pt x="52039" y="2233904"/>
                </a:lnTo>
                <a:lnTo>
                  <a:pt x="58389" y="2077745"/>
                </a:lnTo>
                <a:lnTo>
                  <a:pt x="66029" y="1922754"/>
                </a:lnTo>
                <a:lnTo>
                  <a:pt x="76200" y="1766595"/>
                </a:lnTo>
                <a:lnTo>
                  <a:pt x="87609" y="1611604"/>
                </a:lnTo>
                <a:lnTo>
                  <a:pt x="101600" y="1457972"/>
                </a:lnTo>
                <a:lnTo>
                  <a:pt x="116829" y="1304277"/>
                </a:lnTo>
                <a:lnTo>
                  <a:pt x="135879" y="1150645"/>
                </a:lnTo>
                <a:lnTo>
                  <a:pt x="156169" y="999477"/>
                </a:lnTo>
                <a:lnTo>
                  <a:pt x="177805" y="848372"/>
                </a:lnTo>
                <a:lnTo>
                  <a:pt x="203205" y="697204"/>
                </a:lnTo>
                <a:lnTo>
                  <a:pt x="228605" y="548627"/>
                </a:lnTo>
                <a:lnTo>
                  <a:pt x="257764" y="401345"/>
                </a:lnTo>
                <a:lnTo>
                  <a:pt x="288282" y="255295"/>
                </a:lnTo>
                <a:lnTo>
                  <a:pt x="320032" y="110477"/>
                </a:lnTo>
                <a:lnTo>
                  <a:pt x="346417" y="0"/>
                </a:lnTo>
                <a:close/>
              </a:path>
              <a:path w="6931614" h="5106695">
                <a:moveTo>
                  <a:pt x="6639327" y="0"/>
                </a:moveTo>
                <a:lnTo>
                  <a:pt x="6590368" y="0"/>
                </a:lnTo>
                <a:lnTo>
                  <a:pt x="6619232" y="121945"/>
                </a:lnTo>
                <a:lnTo>
                  <a:pt x="6650982" y="265404"/>
                </a:lnTo>
                <a:lnTo>
                  <a:pt x="6680205" y="412750"/>
                </a:lnTo>
                <a:lnTo>
                  <a:pt x="6709364" y="560095"/>
                </a:lnTo>
                <a:lnTo>
                  <a:pt x="6734764" y="708672"/>
                </a:lnTo>
                <a:lnTo>
                  <a:pt x="6758932" y="859777"/>
                </a:lnTo>
                <a:lnTo>
                  <a:pt x="6780509" y="1010945"/>
                </a:lnTo>
                <a:lnTo>
                  <a:pt x="6799559" y="1162050"/>
                </a:lnTo>
                <a:lnTo>
                  <a:pt x="6817314" y="1315745"/>
                </a:lnTo>
                <a:lnTo>
                  <a:pt x="6833836" y="1469377"/>
                </a:lnTo>
                <a:lnTo>
                  <a:pt x="6846536" y="1623072"/>
                </a:lnTo>
                <a:lnTo>
                  <a:pt x="6858005" y="1778000"/>
                </a:lnTo>
                <a:lnTo>
                  <a:pt x="6866882" y="1934222"/>
                </a:lnTo>
                <a:lnTo>
                  <a:pt x="6874464" y="2090445"/>
                </a:lnTo>
                <a:lnTo>
                  <a:pt x="6879582" y="2246604"/>
                </a:lnTo>
                <a:lnTo>
                  <a:pt x="6882109" y="2402827"/>
                </a:lnTo>
                <a:lnTo>
                  <a:pt x="6883405" y="2559050"/>
                </a:lnTo>
                <a:lnTo>
                  <a:pt x="6882109" y="2715272"/>
                </a:lnTo>
                <a:lnTo>
                  <a:pt x="6878286" y="2871495"/>
                </a:lnTo>
                <a:lnTo>
                  <a:pt x="6873232" y="3027654"/>
                </a:lnTo>
                <a:lnTo>
                  <a:pt x="6865586" y="3182645"/>
                </a:lnTo>
                <a:lnTo>
                  <a:pt x="6855414" y="3338804"/>
                </a:lnTo>
                <a:lnTo>
                  <a:pt x="6842714" y="3493795"/>
                </a:lnTo>
                <a:lnTo>
                  <a:pt x="6830014" y="3647427"/>
                </a:lnTo>
                <a:lnTo>
                  <a:pt x="6813555" y="3801122"/>
                </a:lnTo>
                <a:lnTo>
                  <a:pt x="6794505" y="3954754"/>
                </a:lnTo>
                <a:lnTo>
                  <a:pt x="6774159" y="4105922"/>
                </a:lnTo>
                <a:lnTo>
                  <a:pt x="6752582" y="4258322"/>
                </a:lnTo>
                <a:lnTo>
                  <a:pt x="6728414" y="4408195"/>
                </a:lnTo>
                <a:lnTo>
                  <a:pt x="6701782" y="4556772"/>
                </a:lnTo>
                <a:lnTo>
                  <a:pt x="6673855" y="4704054"/>
                </a:lnTo>
                <a:lnTo>
                  <a:pt x="6643336" y="4850104"/>
                </a:lnTo>
                <a:lnTo>
                  <a:pt x="6610355" y="4994922"/>
                </a:lnTo>
                <a:lnTo>
                  <a:pt x="6583611" y="5106695"/>
                </a:lnTo>
                <a:lnTo>
                  <a:pt x="6631823" y="5106695"/>
                </a:lnTo>
                <a:lnTo>
                  <a:pt x="6654805" y="5013972"/>
                </a:lnTo>
                <a:lnTo>
                  <a:pt x="6687786" y="4867922"/>
                </a:lnTo>
                <a:lnTo>
                  <a:pt x="6718305" y="4720577"/>
                </a:lnTo>
                <a:lnTo>
                  <a:pt x="6747464" y="4572000"/>
                </a:lnTo>
                <a:lnTo>
                  <a:pt x="6774159" y="4422127"/>
                </a:lnTo>
                <a:lnTo>
                  <a:pt x="6798264" y="4271022"/>
                </a:lnTo>
                <a:lnTo>
                  <a:pt x="6821136" y="4118622"/>
                </a:lnTo>
                <a:lnTo>
                  <a:pt x="6841482" y="3964927"/>
                </a:lnTo>
                <a:lnTo>
                  <a:pt x="6860532" y="3811295"/>
                </a:lnTo>
                <a:lnTo>
                  <a:pt x="6877055" y="3656304"/>
                </a:lnTo>
                <a:lnTo>
                  <a:pt x="6890986" y="3501377"/>
                </a:lnTo>
                <a:lnTo>
                  <a:pt x="6902455" y="3345154"/>
                </a:lnTo>
                <a:lnTo>
                  <a:pt x="6912564" y="3187700"/>
                </a:lnTo>
                <a:lnTo>
                  <a:pt x="6920209" y="3031477"/>
                </a:lnTo>
                <a:lnTo>
                  <a:pt x="6926559" y="2874022"/>
                </a:lnTo>
                <a:lnTo>
                  <a:pt x="6931614" y="2559050"/>
                </a:lnTo>
                <a:lnTo>
                  <a:pt x="6930382" y="2401595"/>
                </a:lnTo>
                <a:lnTo>
                  <a:pt x="6927855" y="2244077"/>
                </a:lnTo>
                <a:lnTo>
                  <a:pt x="6922736" y="2086622"/>
                </a:lnTo>
                <a:lnTo>
                  <a:pt x="6915155" y="1929104"/>
                </a:lnTo>
                <a:lnTo>
                  <a:pt x="6906214" y="1772945"/>
                </a:lnTo>
                <a:lnTo>
                  <a:pt x="6893514" y="1616722"/>
                </a:lnTo>
                <a:lnTo>
                  <a:pt x="6880814" y="1461795"/>
                </a:lnTo>
                <a:lnTo>
                  <a:pt x="6864355" y="1305572"/>
                </a:lnTo>
                <a:lnTo>
                  <a:pt x="6846536" y="1151877"/>
                </a:lnTo>
                <a:lnTo>
                  <a:pt x="6826255" y="998245"/>
                </a:lnTo>
                <a:lnTo>
                  <a:pt x="6804614" y="845845"/>
                </a:lnTo>
                <a:lnTo>
                  <a:pt x="6780509" y="694677"/>
                </a:lnTo>
                <a:lnTo>
                  <a:pt x="6753814" y="544804"/>
                </a:lnTo>
                <a:lnTo>
                  <a:pt x="6725886" y="396227"/>
                </a:lnTo>
                <a:lnTo>
                  <a:pt x="6695432" y="248945"/>
                </a:lnTo>
                <a:lnTo>
                  <a:pt x="6663682" y="102895"/>
                </a:lnTo>
                <a:lnTo>
                  <a:pt x="6639327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154409" y="0"/>
            <a:ext cx="6835185" cy="5106695"/>
          </a:xfrm>
          <a:custGeom>
            <a:avLst/>
            <a:gdLst/>
            <a:ahLst/>
            <a:cxnLst/>
            <a:rect l="l" t="t" r="r" b="b"/>
            <a:pathLst>
              <a:path w="6835185" h="5106695">
                <a:moveTo>
                  <a:pt x="347479" y="0"/>
                </a:moveTo>
                <a:lnTo>
                  <a:pt x="298198" y="0"/>
                </a:lnTo>
                <a:lnTo>
                  <a:pt x="271813" y="110477"/>
                </a:lnTo>
                <a:lnTo>
                  <a:pt x="240063" y="255295"/>
                </a:lnTo>
                <a:lnTo>
                  <a:pt x="209544" y="401345"/>
                </a:lnTo>
                <a:lnTo>
                  <a:pt x="180385" y="548627"/>
                </a:lnTo>
                <a:lnTo>
                  <a:pt x="154985" y="697204"/>
                </a:lnTo>
                <a:lnTo>
                  <a:pt x="129585" y="848372"/>
                </a:lnTo>
                <a:lnTo>
                  <a:pt x="107950" y="999477"/>
                </a:lnTo>
                <a:lnTo>
                  <a:pt x="87660" y="1150645"/>
                </a:lnTo>
                <a:lnTo>
                  <a:pt x="68610" y="1304277"/>
                </a:lnTo>
                <a:lnTo>
                  <a:pt x="53380" y="1457972"/>
                </a:lnTo>
                <a:lnTo>
                  <a:pt x="39390" y="1611604"/>
                </a:lnTo>
                <a:lnTo>
                  <a:pt x="27980" y="1766595"/>
                </a:lnTo>
                <a:lnTo>
                  <a:pt x="17810" y="1922754"/>
                </a:lnTo>
                <a:lnTo>
                  <a:pt x="10170" y="2077745"/>
                </a:lnTo>
                <a:lnTo>
                  <a:pt x="3820" y="2233904"/>
                </a:lnTo>
                <a:lnTo>
                  <a:pt x="1290" y="2390127"/>
                </a:lnTo>
                <a:lnTo>
                  <a:pt x="0" y="2546350"/>
                </a:lnTo>
                <a:lnTo>
                  <a:pt x="0" y="2702572"/>
                </a:lnTo>
                <a:lnTo>
                  <a:pt x="2580" y="2860027"/>
                </a:lnTo>
                <a:lnTo>
                  <a:pt x="8930" y="3014954"/>
                </a:lnTo>
                <a:lnTo>
                  <a:pt x="15280" y="3171177"/>
                </a:lnTo>
                <a:lnTo>
                  <a:pt x="24160" y="3327400"/>
                </a:lnTo>
                <a:lnTo>
                  <a:pt x="35570" y="3482327"/>
                </a:lnTo>
                <a:lnTo>
                  <a:pt x="49560" y="3636022"/>
                </a:lnTo>
                <a:lnTo>
                  <a:pt x="64790" y="3789654"/>
                </a:lnTo>
                <a:lnTo>
                  <a:pt x="82550" y="3943350"/>
                </a:lnTo>
                <a:lnTo>
                  <a:pt x="102890" y="4094454"/>
                </a:lnTo>
                <a:lnTo>
                  <a:pt x="124467" y="4245622"/>
                </a:lnTo>
                <a:lnTo>
                  <a:pt x="148635" y="4396727"/>
                </a:lnTo>
                <a:lnTo>
                  <a:pt x="174035" y="4545304"/>
                </a:lnTo>
                <a:lnTo>
                  <a:pt x="201963" y="4692650"/>
                </a:lnTo>
                <a:lnTo>
                  <a:pt x="231185" y="4839995"/>
                </a:lnTo>
                <a:lnTo>
                  <a:pt x="264167" y="4984750"/>
                </a:lnTo>
                <a:lnTo>
                  <a:pt x="292244" y="5106695"/>
                </a:lnTo>
                <a:lnTo>
                  <a:pt x="341366" y="5106695"/>
                </a:lnTo>
                <a:lnTo>
                  <a:pt x="307385" y="4965700"/>
                </a:lnTo>
                <a:lnTo>
                  <a:pt x="276867" y="4822177"/>
                </a:lnTo>
                <a:lnTo>
                  <a:pt x="247644" y="4676127"/>
                </a:lnTo>
                <a:lnTo>
                  <a:pt x="219717" y="4530077"/>
                </a:lnTo>
                <a:lnTo>
                  <a:pt x="194317" y="4381500"/>
                </a:lnTo>
                <a:lnTo>
                  <a:pt x="170213" y="4232922"/>
                </a:lnTo>
                <a:lnTo>
                  <a:pt x="148635" y="4083050"/>
                </a:lnTo>
                <a:lnTo>
                  <a:pt x="129585" y="3931945"/>
                </a:lnTo>
                <a:lnTo>
                  <a:pt x="113060" y="3780777"/>
                </a:lnTo>
                <a:lnTo>
                  <a:pt x="96540" y="3628377"/>
                </a:lnTo>
                <a:lnTo>
                  <a:pt x="83840" y="3474745"/>
                </a:lnTo>
                <a:lnTo>
                  <a:pt x="72430" y="3321050"/>
                </a:lnTo>
                <a:lnTo>
                  <a:pt x="63500" y="3167354"/>
                </a:lnTo>
                <a:lnTo>
                  <a:pt x="55910" y="3012427"/>
                </a:lnTo>
                <a:lnTo>
                  <a:pt x="48270" y="2702572"/>
                </a:lnTo>
                <a:lnTo>
                  <a:pt x="47121" y="2559050"/>
                </a:lnTo>
                <a:lnTo>
                  <a:pt x="47051" y="2546350"/>
                </a:lnTo>
                <a:lnTo>
                  <a:pt x="52090" y="2236495"/>
                </a:lnTo>
                <a:lnTo>
                  <a:pt x="57150" y="2081504"/>
                </a:lnTo>
                <a:lnTo>
                  <a:pt x="74960" y="1772945"/>
                </a:lnTo>
                <a:lnTo>
                  <a:pt x="100360" y="1465554"/>
                </a:lnTo>
                <a:lnTo>
                  <a:pt x="116885" y="1313154"/>
                </a:lnTo>
                <a:lnTo>
                  <a:pt x="134640" y="1162050"/>
                </a:lnTo>
                <a:lnTo>
                  <a:pt x="153690" y="1010945"/>
                </a:lnTo>
                <a:lnTo>
                  <a:pt x="176563" y="861072"/>
                </a:lnTo>
                <a:lnTo>
                  <a:pt x="200667" y="712495"/>
                </a:lnTo>
                <a:lnTo>
                  <a:pt x="226067" y="563854"/>
                </a:lnTo>
                <a:lnTo>
                  <a:pt x="253994" y="417804"/>
                </a:lnTo>
                <a:lnTo>
                  <a:pt x="284513" y="273050"/>
                </a:lnTo>
                <a:lnTo>
                  <a:pt x="316263" y="129527"/>
                </a:lnTo>
                <a:lnTo>
                  <a:pt x="347479" y="0"/>
                </a:lnTo>
                <a:close/>
              </a:path>
              <a:path w="6835185" h="5106695">
                <a:moveTo>
                  <a:pt x="6542149" y="0"/>
                </a:moveTo>
                <a:lnTo>
                  <a:pt x="6494104" y="0"/>
                </a:lnTo>
                <a:lnTo>
                  <a:pt x="6526563" y="139700"/>
                </a:lnTo>
                <a:lnTo>
                  <a:pt x="6558313" y="283222"/>
                </a:lnTo>
                <a:lnTo>
                  <a:pt x="6587535" y="429272"/>
                </a:lnTo>
                <a:lnTo>
                  <a:pt x="6615463" y="575322"/>
                </a:lnTo>
                <a:lnTo>
                  <a:pt x="6640863" y="723900"/>
                </a:lnTo>
                <a:lnTo>
                  <a:pt x="6663735" y="872477"/>
                </a:lnTo>
                <a:lnTo>
                  <a:pt x="6685313" y="1022350"/>
                </a:lnTo>
                <a:lnTo>
                  <a:pt x="6704363" y="1173454"/>
                </a:lnTo>
                <a:lnTo>
                  <a:pt x="6722117" y="1324622"/>
                </a:lnTo>
                <a:lnTo>
                  <a:pt x="6737344" y="1477022"/>
                </a:lnTo>
                <a:lnTo>
                  <a:pt x="6750044" y="1630654"/>
                </a:lnTo>
                <a:lnTo>
                  <a:pt x="6761513" y="1784350"/>
                </a:lnTo>
                <a:lnTo>
                  <a:pt x="6770390" y="1938045"/>
                </a:lnTo>
                <a:lnTo>
                  <a:pt x="6778035" y="2092972"/>
                </a:lnTo>
                <a:lnTo>
                  <a:pt x="6783090" y="2247900"/>
                </a:lnTo>
                <a:lnTo>
                  <a:pt x="6785617" y="2402827"/>
                </a:lnTo>
                <a:lnTo>
                  <a:pt x="6786913" y="2559050"/>
                </a:lnTo>
                <a:lnTo>
                  <a:pt x="6785617" y="2713977"/>
                </a:lnTo>
                <a:lnTo>
                  <a:pt x="6781794" y="2868904"/>
                </a:lnTo>
                <a:lnTo>
                  <a:pt x="6776740" y="3023895"/>
                </a:lnTo>
                <a:lnTo>
                  <a:pt x="6769094" y="3178822"/>
                </a:lnTo>
                <a:lnTo>
                  <a:pt x="6758985" y="3332454"/>
                </a:lnTo>
                <a:lnTo>
                  <a:pt x="6747517" y="3486150"/>
                </a:lnTo>
                <a:lnTo>
                  <a:pt x="6733585" y="3639845"/>
                </a:lnTo>
                <a:lnTo>
                  <a:pt x="6718294" y="3792245"/>
                </a:lnTo>
                <a:lnTo>
                  <a:pt x="6680194" y="4094454"/>
                </a:lnTo>
                <a:lnTo>
                  <a:pt x="6657385" y="4244327"/>
                </a:lnTo>
                <a:lnTo>
                  <a:pt x="6633217" y="4392904"/>
                </a:lnTo>
                <a:lnTo>
                  <a:pt x="6607817" y="4541545"/>
                </a:lnTo>
                <a:lnTo>
                  <a:pt x="6579890" y="4687595"/>
                </a:lnTo>
                <a:lnTo>
                  <a:pt x="6549435" y="4832350"/>
                </a:lnTo>
                <a:lnTo>
                  <a:pt x="6517685" y="4975872"/>
                </a:lnTo>
                <a:lnTo>
                  <a:pt x="6487290" y="5106695"/>
                </a:lnTo>
                <a:lnTo>
                  <a:pt x="6535391" y="5106695"/>
                </a:lnTo>
                <a:lnTo>
                  <a:pt x="6562135" y="4994922"/>
                </a:lnTo>
                <a:lnTo>
                  <a:pt x="6595117" y="4850104"/>
                </a:lnTo>
                <a:lnTo>
                  <a:pt x="6625635" y="4704054"/>
                </a:lnTo>
                <a:lnTo>
                  <a:pt x="6653563" y="4556772"/>
                </a:lnTo>
                <a:lnTo>
                  <a:pt x="6680194" y="4408195"/>
                </a:lnTo>
                <a:lnTo>
                  <a:pt x="6704363" y="4258322"/>
                </a:lnTo>
                <a:lnTo>
                  <a:pt x="6725940" y="4105922"/>
                </a:lnTo>
                <a:lnTo>
                  <a:pt x="6746285" y="3954754"/>
                </a:lnTo>
                <a:lnTo>
                  <a:pt x="6765335" y="3801122"/>
                </a:lnTo>
                <a:lnTo>
                  <a:pt x="6781794" y="3647427"/>
                </a:lnTo>
                <a:lnTo>
                  <a:pt x="6794494" y="3493795"/>
                </a:lnTo>
                <a:lnTo>
                  <a:pt x="6807194" y="3338804"/>
                </a:lnTo>
                <a:lnTo>
                  <a:pt x="6817367" y="3182645"/>
                </a:lnTo>
                <a:lnTo>
                  <a:pt x="6825013" y="3027654"/>
                </a:lnTo>
                <a:lnTo>
                  <a:pt x="6830067" y="2871495"/>
                </a:lnTo>
                <a:lnTo>
                  <a:pt x="6833890" y="2715272"/>
                </a:lnTo>
                <a:lnTo>
                  <a:pt x="6835185" y="2559050"/>
                </a:lnTo>
                <a:lnTo>
                  <a:pt x="6833890" y="2402827"/>
                </a:lnTo>
                <a:lnTo>
                  <a:pt x="6831363" y="2246604"/>
                </a:lnTo>
                <a:lnTo>
                  <a:pt x="6826244" y="2090445"/>
                </a:lnTo>
                <a:lnTo>
                  <a:pt x="6818663" y="1934222"/>
                </a:lnTo>
                <a:lnTo>
                  <a:pt x="6809785" y="1778000"/>
                </a:lnTo>
                <a:lnTo>
                  <a:pt x="6798317" y="1623072"/>
                </a:lnTo>
                <a:lnTo>
                  <a:pt x="6785617" y="1469377"/>
                </a:lnTo>
                <a:lnTo>
                  <a:pt x="6769094" y="1315745"/>
                </a:lnTo>
                <a:lnTo>
                  <a:pt x="6751340" y="1162050"/>
                </a:lnTo>
                <a:lnTo>
                  <a:pt x="6732290" y="1010945"/>
                </a:lnTo>
                <a:lnTo>
                  <a:pt x="6710713" y="859777"/>
                </a:lnTo>
                <a:lnTo>
                  <a:pt x="6686544" y="708672"/>
                </a:lnTo>
                <a:lnTo>
                  <a:pt x="6661144" y="560095"/>
                </a:lnTo>
                <a:lnTo>
                  <a:pt x="6631985" y="412750"/>
                </a:lnTo>
                <a:lnTo>
                  <a:pt x="6602763" y="265404"/>
                </a:lnTo>
                <a:lnTo>
                  <a:pt x="6571013" y="121945"/>
                </a:lnTo>
                <a:lnTo>
                  <a:pt x="6542149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201440" y="0"/>
            <a:ext cx="6739882" cy="5106695"/>
          </a:xfrm>
          <a:custGeom>
            <a:avLst/>
            <a:gdLst/>
            <a:ahLst/>
            <a:cxnLst/>
            <a:rect l="l" t="t" r="r" b="b"/>
            <a:pathLst>
              <a:path w="6739882" h="5106695">
                <a:moveTo>
                  <a:pt x="348296" y="0"/>
                </a:moveTo>
                <a:lnTo>
                  <a:pt x="300448" y="0"/>
                </a:lnTo>
                <a:lnTo>
                  <a:pt x="269232" y="129527"/>
                </a:lnTo>
                <a:lnTo>
                  <a:pt x="237482" y="273050"/>
                </a:lnTo>
                <a:lnTo>
                  <a:pt x="206964" y="417804"/>
                </a:lnTo>
                <a:lnTo>
                  <a:pt x="179036" y="563854"/>
                </a:lnTo>
                <a:lnTo>
                  <a:pt x="153636" y="712495"/>
                </a:lnTo>
                <a:lnTo>
                  <a:pt x="129532" y="861072"/>
                </a:lnTo>
                <a:lnTo>
                  <a:pt x="106659" y="1010945"/>
                </a:lnTo>
                <a:lnTo>
                  <a:pt x="87609" y="1162050"/>
                </a:lnTo>
                <a:lnTo>
                  <a:pt x="69855" y="1313154"/>
                </a:lnTo>
                <a:lnTo>
                  <a:pt x="53329" y="1465554"/>
                </a:lnTo>
                <a:lnTo>
                  <a:pt x="27929" y="1772945"/>
                </a:lnTo>
                <a:lnTo>
                  <a:pt x="10119" y="2081504"/>
                </a:lnTo>
                <a:lnTo>
                  <a:pt x="5059" y="2236495"/>
                </a:lnTo>
                <a:lnTo>
                  <a:pt x="0" y="2547645"/>
                </a:lnTo>
                <a:lnTo>
                  <a:pt x="1239" y="2702572"/>
                </a:lnTo>
                <a:lnTo>
                  <a:pt x="8879" y="3012427"/>
                </a:lnTo>
                <a:lnTo>
                  <a:pt x="16469" y="3167354"/>
                </a:lnTo>
                <a:lnTo>
                  <a:pt x="25400" y="3321050"/>
                </a:lnTo>
                <a:lnTo>
                  <a:pt x="36809" y="3474745"/>
                </a:lnTo>
                <a:lnTo>
                  <a:pt x="49509" y="3628377"/>
                </a:lnTo>
                <a:lnTo>
                  <a:pt x="66029" y="3780777"/>
                </a:lnTo>
                <a:lnTo>
                  <a:pt x="82555" y="3931945"/>
                </a:lnTo>
                <a:lnTo>
                  <a:pt x="101605" y="4083050"/>
                </a:lnTo>
                <a:lnTo>
                  <a:pt x="123182" y="4232922"/>
                </a:lnTo>
                <a:lnTo>
                  <a:pt x="147286" y="4381500"/>
                </a:lnTo>
                <a:lnTo>
                  <a:pt x="172686" y="4530077"/>
                </a:lnTo>
                <a:lnTo>
                  <a:pt x="200614" y="4676127"/>
                </a:lnTo>
                <a:lnTo>
                  <a:pt x="229836" y="4822177"/>
                </a:lnTo>
                <a:lnTo>
                  <a:pt x="260355" y="4965700"/>
                </a:lnTo>
                <a:lnTo>
                  <a:pt x="294335" y="5106695"/>
                </a:lnTo>
                <a:lnTo>
                  <a:pt x="342637" y="5106695"/>
                </a:lnTo>
                <a:lnTo>
                  <a:pt x="337786" y="5087645"/>
                </a:lnTo>
                <a:lnTo>
                  <a:pt x="304805" y="4946650"/>
                </a:lnTo>
                <a:lnTo>
                  <a:pt x="274286" y="4804422"/>
                </a:lnTo>
                <a:lnTo>
                  <a:pt x="245064" y="4659604"/>
                </a:lnTo>
                <a:lnTo>
                  <a:pt x="218432" y="4514850"/>
                </a:lnTo>
                <a:lnTo>
                  <a:pt x="193032" y="4368800"/>
                </a:lnTo>
                <a:lnTo>
                  <a:pt x="170159" y="4220222"/>
                </a:lnTo>
                <a:lnTo>
                  <a:pt x="148582" y="4071645"/>
                </a:lnTo>
                <a:lnTo>
                  <a:pt x="129532" y="3921772"/>
                </a:lnTo>
                <a:lnTo>
                  <a:pt x="113009" y="3770604"/>
                </a:lnTo>
                <a:lnTo>
                  <a:pt x="97782" y="3619500"/>
                </a:lnTo>
                <a:lnTo>
                  <a:pt x="85082" y="3467100"/>
                </a:lnTo>
                <a:lnTo>
                  <a:pt x="73614" y="3314700"/>
                </a:lnTo>
                <a:lnTo>
                  <a:pt x="64739" y="3162300"/>
                </a:lnTo>
                <a:lnTo>
                  <a:pt x="57150" y="3008604"/>
                </a:lnTo>
                <a:lnTo>
                  <a:pt x="52039" y="2854972"/>
                </a:lnTo>
                <a:lnTo>
                  <a:pt x="49509" y="2701277"/>
                </a:lnTo>
                <a:lnTo>
                  <a:pt x="48219" y="2547645"/>
                </a:lnTo>
                <a:lnTo>
                  <a:pt x="50800" y="2392654"/>
                </a:lnTo>
                <a:lnTo>
                  <a:pt x="53329" y="2239022"/>
                </a:lnTo>
                <a:lnTo>
                  <a:pt x="58389" y="2085327"/>
                </a:lnTo>
                <a:lnTo>
                  <a:pt x="66029" y="1931695"/>
                </a:lnTo>
                <a:lnTo>
                  <a:pt x="76205" y="1779295"/>
                </a:lnTo>
                <a:lnTo>
                  <a:pt x="87609" y="1626895"/>
                </a:lnTo>
                <a:lnTo>
                  <a:pt x="101605" y="1474495"/>
                </a:lnTo>
                <a:lnTo>
                  <a:pt x="116832" y="1323327"/>
                </a:lnTo>
                <a:lnTo>
                  <a:pt x="134586" y="1172222"/>
                </a:lnTo>
                <a:lnTo>
                  <a:pt x="153636" y="1022350"/>
                </a:lnTo>
                <a:lnTo>
                  <a:pt x="176509" y="875004"/>
                </a:lnTo>
                <a:lnTo>
                  <a:pt x="199382" y="726427"/>
                </a:lnTo>
                <a:lnTo>
                  <a:pt x="224782" y="580377"/>
                </a:lnTo>
                <a:lnTo>
                  <a:pt x="252709" y="434327"/>
                </a:lnTo>
                <a:lnTo>
                  <a:pt x="281932" y="290804"/>
                </a:lnTo>
                <a:lnTo>
                  <a:pt x="313682" y="148577"/>
                </a:lnTo>
                <a:lnTo>
                  <a:pt x="346664" y="6350"/>
                </a:lnTo>
                <a:lnTo>
                  <a:pt x="348296" y="0"/>
                </a:lnTo>
                <a:close/>
              </a:path>
              <a:path w="6739882" h="5106695">
                <a:moveTo>
                  <a:pt x="6447074" y="0"/>
                </a:moveTo>
                <a:lnTo>
                  <a:pt x="6397680" y="0"/>
                </a:lnTo>
                <a:lnTo>
                  <a:pt x="6402036" y="17754"/>
                </a:lnTo>
                <a:lnTo>
                  <a:pt x="6435082" y="158750"/>
                </a:lnTo>
                <a:lnTo>
                  <a:pt x="6465536" y="300977"/>
                </a:lnTo>
                <a:lnTo>
                  <a:pt x="6494759" y="445795"/>
                </a:lnTo>
                <a:lnTo>
                  <a:pt x="6522686" y="590550"/>
                </a:lnTo>
                <a:lnTo>
                  <a:pt x="6546855" y="737895"/>
                </a:lnTo>
                <a:lnTo>
                  <a:pt x="6569664" y="885177"/>
                </a:lnTo>
                <a:lnTo>
                  <a:pt x="6591305" y="1033754"/>
                </a:lnTo>
                <a:lnTo>
                  <a:pt x="6610355" y="1183627"/>
                </a:lnTo>
                <a:lnTo>
                  <a:pt x="6628109" y="1334795"/>
                </a:lnTo>
                <a:lnTo>
                  <a:pt x="6643336" y="1485900"/>
                </a:lnTo>
                <a:lnTo>
                  <a:pt x="6656036" y="1638300"/>
                </a:lnTo>
                <a:lnTo>
                  <a:pt x="6667505" y="1790700"/>
                </a:lnTo>
                <a:lnTo>
                  <a:pt x="6676382" y="1943100"/>
                </a:lnTo>
                <a:lnTo>
                  <a:pt x="6682732" y="2096795"/>
                </a:lnTo>
                <a:lnTo>
                  <a:pt x="6687786" y="2250427"/>
                </a:lnTo>
                <a:lnTo>
                  <a:pt x="6690314" y="2404122"/>
                </a:lnTo>
                <a:lnTo>
                  <a:pt x="6691609" y="2559050"/>
                </a:lnTo>
                <a:lnTo>
                  <a:pt x="6690410" y="2701277"/>
                </a:lnTo>
                <a:lnTo>
                  <a:pt x="6686555" y="2866377"/>
                </a:lnTo>
                <a:lnTo>
                  <a:pt x="6681436" y="3020072"/>
                </a:lnTo>
                <a:lnTo>
                  <a:pt x="6673855" y="3173704"/>
                </a:lnTo>
                <a:lnTo>
                  <a:pt x="6653509" y="3478504"/>
                </a:lnTo>
                <a:lnTo>
                  <a:pt x="6639514" y="3630904"/>
                </a:lnTo>
                <a:lnTo>
                  <a:pt x="6623055" y="3782072"/>
                </a:lnTo>
                <a:lnTo>
                  <a:pt x="6605236" y="3933177"/>
                </a:lnTo>
                <a:lnTo>
                  <a:pt x="6586186" y="4083050"/>
                </a:lnTo>
                <a:lnTo>
                  <a:pt x="6564609" y="4231627"/>
                </a:lnTo>
                <a:lnTo>
                  <a:pt x="6540505" y="4378972"/>
                </a:lnTo>
                <a:lnTo>
                  <a:pt x="6515105" y="4525022"/>
                </a:lnTo>
                <a:lnTo>
                  <a:pt x="6488409" y="4671072"/>
                </a:lnTo>
                <a:lnTo>
                  <a:pt x="6457955" y="4814595"/>
                </a:lnTo>
                <a:lnTo>
                  <a:pt x="6426205" y="4958054"/>
                </a:lnTo>
                <a:lnTo>
                  <a:pt x="6393159" y="5099050"/>
                </a:lnTo>
                <a:lnTo>
                  <a:pt x="6391194" y="5106695"/>
                </a:lnTo>
                <a:lnTo>
                  <a:pt x="6440259" y="5106695"/>
                </a:lnTo>
                <a:lnTo>
                  <a:pt x="6470655" y="4975872"/>
                </a:lnTo>
                <a:lnTo>
                  <a:pt x="6502405" y="4832350"/>
                </a:lnTo>
                <a:lnTo>
                  <a:pt x="6532859" y="4687595"/>
                </a:lnTo>
                <a:lnTo>
                  <a:pt x="6560786" y="4541545"/>
                </a:lnTo>
                <a:lnTo>
                  <a:pt x="6586186" y="4392904"/>
                </a:lnTo>
                <a:lnTo>
                  <a:pt x="6610355" y="4244327"/>
                </a:lnTo>
                <a:lnTo>
                  <a:pt x="6633164" y="4094454"/>
                </a:lnTo>
                <a:lnTo>
                  <a:pt x="6671264" y="3792245"/>
                </a:lnTo>
                <a:lnTo>
                  <a:pt x="6686555" y="3639845"/>
                </a:lnTo>
                <a:lnTo>
                  <a:pt x="6700486" y="3486150"/>
                </a:lnTo>
                <a:lnTo>
                  <a:pt x="6711955" y="3332454"/>
                </a:lnTo>
                <a:lnTo>
                  <a:pt x="6722064" y="3178822"/>
                </a:lnTo>
                <a:lnTo>
                  <a:pt x="6729709" y="3023895"/>
                </a:lnTo>
                <a:lnTo>
                  <a:pt x="6734764" y="2868904"/>
                </a:lnTo>
                <a:lnTo>
                  <a:pt x="6738586" y="2713977"/>
                </a:lnTo>
                <a:lnTo>
                  <a:pt x="6739882" y="2559050"/>
                </a:lnTo>
                <a:lnTo>
                  <a:pt x="6738586" y="2402827"/>
                </a:lnTo>
                <a:lnTo>
                  <a:pt x="6736059" y="2247900"/>
                </a:lnTo>
                <a:lnTo>
                  <a:pt x="6731005" y="2092972"/>
                </a:lnTo>
                <a:lnTo>
                  <a:pt x="6723359" y="1938045"/>
                </a:lnTo>
                <a:lnTo>
                  <a:pt x="6714482" y="1784350"/>
                </a:lnTo>
                <a:lnTo>
                  <a:pt x="6703014" y="1630654"/>
                </a:lnTo>
                <a:lnTo>
                  <a:pt x="6690314" y="1477022"/>
                </a:lnTo>
                <a:lnTo>
                  <a:pt x="6675086" y="1324622"/>
                </a:lnTo>
                <a:lnTo>
                  <a:pt x="6657332" y="1173454"/>
                </a:lnTo>
                <a:lnTo>
                  <a:pt x="6638282" y="1022350"/>
                </a:lnTo>
                <a:lnTo>
                  <a:pt x="6616705" y="872477"/>
                </a:lnTo>
                <a:lnTo>
                  <a:pt x="6593832" y="723900"/>
                </a:lnTo>
                <a:lnTo>
                  <a:pt x="6568432" y="575322"/>
                </a:lnTo>
                <a:lnTo>
                  <a:pt x="6540505" y="429272"/>
                </a:lnTo>
                <a:lnTo>
                  <a:pt x="6511282" y="283222"/>
                </a:lnTo>
                <a:lnTo>
                  <a:pt x="6479532" y="139700"/>
                </a:lnTo>
                <a:lnTo>
                  <a:pt x="6447074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249659" y="0"/>
            <a:ext cx="6643390" cy="5106695"/>
          </a:xfrm>
          <a:custGeom>
            <a:avLst/>
            <a:gdLst/>
            <a:ahLst/>
            <a:cxnLst/>
            <a:rect l="l" t="t" r="r" b="b"/>
            <a:pathLst>
              <a:path w="6643390" h="5106695">
                <a:moveTo>
                  <a:pt x="349515" y="0"/>
                </a:moveTo>
                <a:lnTo>
                  <a:pt x="300076" y="0"/>
                </a:lnTo>
                <a:lnTo>
                  <a:pt x="298444" y="6350"/>
                </a:lnTo>
                <a:lnTo>
                  <a:pt x="265463" y="148577"/>
                </a:lnTo>
                <a:lnTo>
                  <a:pt x="233713" y="290804"/>
                </a:lnTo>
                <a:lnTo>
                  <a:pt x="204490" y="434327"/>
                </a:lnTo>
                <a:lnTo>
                  <a:pt x="176563" y="580377"/>
                </a:lnTo>
                <a:lnTo>
                  <a:pt x="151163" y="726427"/>
                </a:lnTo>
                <a:lnTo>
                  <a:pt x="128290" y="875004"/>
                </a:lnTo>
                <a:lnTo>
                  <a:pt x="105417" y="1022350"/>
                </a:lnTo>
                <a:lnTo>
                  <a:pt x="86367" y="1172222"/>
                </a:lnTo>
                <a:lnTo>
                  <a:pt x="68613" y="1323327"/>
                </a:lnTo>
                <a:lnTo>
                  <a:pt x="53385" y="1474495"/>
                </a:lnTo>
                <a:lnTo>
                  <a:pt x="39390" y="1626895"/>
                </a:lnTo>
                <a:lnTo>
                  <a:pt x="27985" y="1779295"/>
                </a:lnTo>
                <a:lnTo>
                  <a:pt x="17810" y="1931695"/>
                </a:lnTo>
                <a:lnTo>
                  <a:pt x="10170" y="2085327"/>
                </a:lnTo>
                <a:lnTo>
                  <a:pt x="5110" y="2239022"/>
                </a:lnTo>
                <a:lnTo>
                  <a:pt x="2369" y="2405354"/>
                </a:lnTo>
                <a:lnTo>
                  <a:pt x="0" y="2547645"/>
                </a:lnTo>
                <a:lnTo>
                  <a:pt x="1290" y="2701277"/>
                </a:lnTo>
                <a:lnTo>
                  <a:pt x="3820" y="2854972"/>
                </a:lnTo>
                <a:lnTo>
                  <a:pt x="8930" y="3008604"/>
                </a:lnTo>
                <a:lnTo>
                  <a:pt x="16520" y="3162300"/>
                </a:lnTo>
                <a:lnTo>
                  <a:pt x="25394" y="3314700"/>
                </a:lnTo>
                <a:lnTo>
                  <a:pt x="36863" y="3467100"/>
                </a:lnTo>
                <a:lnTo>
                  <a:pt x="49563" y="3619500"/>
                </a:lnTo>
                <a:lnTo>
                  <a:pt x="64790" y="3770604"/>
                </a:lnTo>
                <a:lnTo>
                  <a:pt x="81313" y="3921772"/>
                </a:lnTo>
                <a:lnTo>
                  <a:pt x="100363" y="4071645"/>
                </a:lnTo>
                <a:lnTo>
                  <a:pt x="121940" y="4220222"/>
                </a:lnTo>
                <a:lnTo>
                  <a:pt x="144813" y="4368800"/>
                </a:lnTo>
                <a:lnTo>
                  <a:pt x="170213" y="4514850"/>
                </a:lnTo>
                <a:lnTo>
                  <a:pt x="196844" y="4659604"/>
                </a:lnTo>
                <a:lnTo>
                  <a:pt x="226067" y="4804422"/>
                </a:lnTo>
                <a:lnTo>
                  <a:pt x="256585" y="4946650"/>
                </a:lnTo>
                <a:lnTo>
                  <a:pt x="289567" y="5087645"/>
                </a:lnTo>
                <a:lnTo>
                  <a:pt x="294418" y="5106695"/>
                </a:lnTo>
                <a:lnTo>
                  <a:pt x="343453" y="5106695"/>
                </a:lnTo>
                <a:lnTo>
                  <a:pt x="334017" y="5068595"/>
                </a:lnTo>
                <a:lnTo>
                  <a:pt x="301035" y="4927600"/>
                </a:lnTo>
                <a:lnTo>
                  <a:pt x="270517" y="4786604"/>
                </a:lnTo>
                <a:lnTo>
                  <a:pt x="242590" y="4643145"/>
                </a:lnTo>
                <a:lnTo>
                  <a:pt x="215894" y="4499622"/>
                </a:lnTo>
                <a:lnTo>
                  <a:pt x="190494" y="4353572"/>
                </a:lnTo>
                <a:lnTo>
                  <a:pt x="168917" y="4207522"/>
                </a:lnTo>
                <a:lnTo>
                  <a:pt x="147340" y="4060177"/>
                </a:lnTo>
                <a:lnTo>
                  <a:pt x="128290" y="3911600"/>
                </a:lnTo>
                <a:lnTo>
                  <a:pt x="111767" y="3761727"/>
                </a:lnTo>
                <a:lnTo>
                  <a:pt x="96540" y="3610622"/>
                </a:lnTo>
                <a:lnTo>
                  <a:pt x="83840" y="3460750"/>
                </a:lnTo>
                <a:lnTo>
                  <a:pt x="72435" y="3309645"/>
                </a:lnTo>
                <a:lnTo>
                  <a:pt x="63494" y="3157245"/>
                </a:lnTo>
                <a:lnTo>
                  <a:pt x="57144" y="3004845"/>
                </a:lnTo>
                <a:lnTo>
                  <a:pt x="52090" y="2852445"/>
                </a:lnTo>
                <a:lnTo>
                  <a:pt x="49563" y="2700045"/>
                </a:lnTo>
                <a:lnTo>
                  <a:pt x="48267" y="2547645"/>
                </a:lnTo>
                <a:lnTo>
                  <a:pt x="50816" y="2392654"/>
                </a:lnTo>
                <a:lnTo>
                  <a:pt x="53385" y="2241550"/>
                </a:lnTo>
                <a:lnTo>
                  <a:pt x="58440" y="2089150"/>
                </a:lnTo>
                <a:lnTo>
                  <a:pt x="66085" y="1936750"/>
                </a:lnTo>
                <a:lnTo>
                  <a:pt x="76194" y="1784350"/>
                </a:lnTo>
                <a:lnTo>
                  <a:pt x="87663" y="1633245"/>
                </a:lnTo>
                <a:lnTo>
                  <a:pt x="100363" y="1483372"/>
                </a:lnTo>
                <a:lnTo>
                  <a:pt x="115590" y="1332204"/>
                </a:lnTo>
                <a:lnTo>
                  <a:pt x="133344" y="1183627"/>
                </a:lnTo>
                <a:lnTo>
                  <a:pt x="152394" y="1035050"/>
                </a:lnTo>
                <a:lnTo>
                  <a:pt x="174035" y="887704"/>
                </a:lnTo>
                <a:lnTo>
                  <a:pt x="198140" y="740422"/>
                </a:lnTo>
                <a:lnTo>
                  <a:pt x="222244" y="595604"/>
                </a:lnTo>
                <a:lnTo>
                  <a:pt x="250235" y="450850"/>
                </a:lnTo>
                <a:lnTo>
                  <a:pt x="279394" y="308622"/>
                </a:lnTo>
                <a:lnTo>
                  <a:pt x="309913" y="166395"/>
                </a:lnTo>
                <a:lnTo>
                  <a:pt x="342894" y="26695"/>
                </a:lnTo>
                <a:lnTo>
                  <a:pt x="349515" y="0"/>
                </a:lnTo>
                <a:close/>
              </a:path>
              <a:path w="6643390" h="5106695">
                <a:moveTo>
                  <a:pt x="6349461" y="0"/>
                </a:moveTo>
                <a:lnTo>
                  <a:pt x="6300597" y="0"/>
                </a:lnTo>
                <a:lnTo>
                  <a:pt x="6309367" y="36804"/>
                </a:lnTo>
                <a:lnTo>
                  <a:pt x="6342413" y="177800"/>
                </a:lnTo>
                <a:lnTo>
                  <a:pt x="6372867" y="318795"/>
                </a:lnTo>
                <a:lnTo>
                  <a:pt x="6400794" y="462254"/>
                </a:lnTo>
                <a:lnTo>
                  <a:pt x="6427490" y="605777"/>
                </a:lnTo>
                <a:lnTo>
                  <a:pt x="6452890" y="751827"/>
                </a:lnTo>
                <a:lnTo>
                  <a:pt x="6475763" y="897877"/>
                </a:lnTo>
                <a:lnTo>
                  <a:pt x="6496044" y="1045222"/>
                </a:lnTo>
                <a:lnTo>
                  <a:pt x="6515094" y="1195095"/>
                </a:lnTo>
                <a:lnTo>
                  <a:pt x="6532913" y="1343672"/>
                </a:lnTo>
                <a:lnTo>
                  <a:pt x="6546844" y="1494777"/>
                </a:lnTo>
                <a:lnTo>
                  <a:pt x="6559544" y="1644650"/>
                </a:lnTo>
                <a:lnTo>
                  <a:pt x="6571013" y="1795754"/>
                </a:lnTo>
                <a:lnTo>
                  <a:pt x="6579890" y="1948154"/>
                </a:lnTo>
                <a:lnTo>
                  <a:pt x="6586240" y="2100554"/>
                </a:lnTo>
                <a:lnTo>
                  <a:pt x="6591294" y="2252954"/>
                </a:lnTo>
                <a:lnTo>
                  <a:pt x="6593885" y="2405354"/>
                </a:lnTo>
                <a:lnTo>
                  <a:pt x="6595117" y="2559050"/>
                </a:lnTo>
                <a:lnTo>
                  <a:pt x="6593863" y="2712745"/>
                </a:lnTo>
                <a:lnTo>
                  <a:pt x="6591294" y="2863850"/>
                </a:lnTo>
                <a:lnTo>
                  <a:pt x="6584944" y="3016250"/>
                </a:lnTo>
                <a:lnTo>
                  <a:pt x="6577363" y="3168650"/>
                </a:lnTo>
                <a:lnTo>
                  <a:pt x="6568485" y="3321050"/>
                </a:lnTo>
                <a:lnTo>
                  <a:pt x="6557017" y="3472154"/>
                </a:lnTo>
                <a:lnTo>
                  <a:pt x="6543085" y="3623322"/>
                </a:lnTo>
                <a:lnTo>
                  <a:pt x="6527794" y="3773195"/>
                </a:lnTo>
                <a:lnTo>
                  <a:pt x="6510040" y="3921772"/>
                </a:lnTo>
                <a:lnTo>
                  <a:pt x="6490990" y="4070350"/>
                </a:lnTo>
                <a:lnTo>
                  <a:pt x="6469413" y="4217695"/>
                </a:lnTo>
                <a:lnTo>
                  <a:pt x="6446540" y="4364977"/>
                </a:lnTo>
                <a:lnTo>
                  <a:pt x="6421140" y="4509795"/>
                </a:lnTo>
                <a:lnTo>
                  <a:pt x="6394444" y="4654550"/>
                </a:lnTo>
                <a:lnTo>
                  <a:pt x="6365285" y="4796777"/>
                </a:lnTo>
                <a:lnTo>
                  <a:pt x="6333535" y="4939004"/>
                </a:lnTo>
                <a:lnTo>
                  <a:pt x="6300490" y="5078704"/>
                </a:lnTo>
                <a:lnTo>
                  <a:pt x="6293561" y="5106695"/>
                </a:lnTo>
                <a:lnTo>
                  <a:pt x="6342975" y="5106695"/>
                </a:lnTo>
                <a:lnTo>
                  <a:pt x="6377985" y="4958054"/>
                </a:lnTo>
                <a:lnTo>
                  <a:pt x="6409735" y="4814595"/>
                </a:lnTo>
                <a:lnTo>
                  <a:pt x="6440190" y="4671072"/>
                </a:lnTo>
                <a:lnTo>
                  <a:pt x="6466885" y="4525022"/>
                </a:lnTo>
                <a:lnTo>
                  <a:pt x="6492285" y="4378972"/>
                </a:lnTo>
                <a:lnTo>
                  <a:pt x="6516390" y="4231627"/>
                </a:lnTo>
                <a:lnTo>
                  <a:pt x="6537967" y="4083050"/>
                </a:lnTo>
                <a:lnTo>
                  <a:pt x="6557017" y="3933177"/>
                </a:lnTo>
                <a:lnTo>
                  <a:pt x="6574835" y="3782072"/>
                </a:lnTo>
                <a:lnTo>
                  <a:pt x="6591294" y="3630904"/>
                </a:lnTo>
                <a:lnTo>
                  <a:pt x="6605290" y="3478504"/>
                </a:lnTo>
                <a:lnTo>
                  <a:pt x="6625635" y="3173704"/>
                </a:lnTo>
                <a:lnTo>
                  <a:pt x="6633217" y="3020072"/>
                </a:lnTo>
                <a:lnTo>
                  <a:pt x="6638335" y="2866377"/>
                </a:lnTo>
                <a:lnTo>
                  <a:pt x="6642094" y="2712745"/>
                </a:lnTo>
                <a:lnTo>
                  <a:pt x="6643390" y="2559050"/>
                </a:lnTo>
                <a:lnTo>
                  <a:pt x="6642094" y="2404122"/>
                </a:lnTo>
                <a:lnTo>
                  <a:pt x="6639567" y="2250427"/>
                </a:lnTo>
                <a:lnTo>
                  <a:pt x="6634513" y="2096795"/>
                </a:lnTo>
                <a:lnTo>
                  <a:pt x="6628163" y="1943100"/>
                </a:lnTo>
                <a:lnTo>
                  <a:pt x="6619285" y="1790700"/>
                </a:lnTo>
                <a:lnTo>
                  <a:pt x="6607817" y="1638300"/>
                </a:lnTo>
                <a:lnTo>
                  <a:pt x="6595117" y="1485900"/>
                </a:lnTo>
                <a:lnTo>
                  <a:pt x="6579890" y="1334795"/>
                </a:lnTo>
                <a:lnTo>
                  <a:pt x="6562135" y="1183627"/>
                </a:lnTo>
                <a:lnTo>
                  <a:pt x="6543085" y="1033754"/>
                </a:lnTo>
                <a:lnTo>
                  <a:pt x="6521444" y="885177"/>
                </a:lnTo>
                <a:lnTo>
                  <a:pt x="6498635" y="737895"/>
                </a:lnTo>
                <a:lnTo>
                  <a:pt x="6474467" y="590550"/>
                </a:lnTo>
                <a:lnTo>
                  <a:pt x="6446540" y="445795"/>
                </a:lnTo>
                <a:lnTo>
                  <a:pt x="6417317" y="300977"/>
                </a:lnTo>
                <a:lnTo>
                  <a:pt x="6386863" y="158750"/>
                </a:lnTo>
                <a:lnTo>
                  <a:pt x="6353817" y="17754"/>
                </a:lnTo>
                <a:lnTo>
                  <a:pt x="6349461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297927" y="0"/>
            <a:ext cx="6546850" cy="5106695"/>
          </a:xfrm>
          <a:custGeom>
            <a:avLst/>
            <a:gdLst/>
            <a:ahLst/>
            <a:cxnLst/>
            <a:rect l="l" t="t" r="r" b="b"/>
            <a:pathLst>
              <a:path w="6546850" h="5106695">
                <a:moveTo>
                  <a:pt x="349584" y="0"/>
                </a:moveTo>
                <a:lnTo>
                  <a:pt x="301247" y="0"/>
                </a:lnTo>
                <a:lnTo>
                  <a:pt x="294627" y="26695"/>
                </a:lnTo>
                <a:lnTo>
                  <a:pt x="261645" y="166395"/>
                </a:lnTo>
                <a:lnTo>
                  <a:pt x="231127" y="308622"/>
                </a:lnTo>
                <a:lnTo>
                  <a:pt x="201968" y="450850"/>
                </a:lnTo>
                <a:lnTo>
                  <a:pt x="173977" y="595604"/>
                </a:lnTo>
                <a:lnTo>
                  <a:pt x="149872" y="740422"/>
                </a:lnTo>
                <a:lnTo>
                  <a:pt x="125768" y="887704"/>
                </a:lnTo>
                <a:lnTo>
                  <a:pt x="104127" y="1035050"/>
                </a:lnTo>
                <a:lnTo>
                  <a:pt x="85077" y="1183627"/>
                </a:lnTo>
                <a:lnTo>
                  <a:pt x="67322" y="1332204"/>
                </a:lnTo>
                <a:lnTo>
                  <a:pt x="52095" y="1483372"/>
                </a:lnTo>
                <a:lnTo>
                  <a:pt x="39395" y="1633245"/>
                </a:lnTo>
                <a:lnTo>
                  <a:pt x="27927" y="1784350"/>
                </a:lnTo>
                <a:lnTo>
                  <a:pt x="17818" y="1936750"/>
                </a:lnTo>
                <a:lnTo>
                  <a:pt x="10172" y="2089150"/>
                </a:lnTo>
                <a:lnTo>
                  <a:pt x="5118" y="2241550"/>
                </a:lnTo>
                <a:lnTo>
                  <a:pt x="2318" y="2406650"/>
                </a:lnTo>
                <a:lnTo>
                  <a:pt x="0" y="2547645"/>
                </a:lnTo>
                <a:lnTo>
                  <a:pt x="1295" y="2700045"/>
                </a:lnTo>
                <a:lnTo>
                  <a:pt x="3822" y="2852445"/>
                </a:lnTo>
                <a:lnTo>
                  <a:pt x="8877" y="3004845"/>
                </a:lnTo>
                <a:lnTo>
                  <a:pt x="15227" y="3157245"/>
                </a:lnTo>
                <a:lnTo>
                  <a:pt x="24168" y="3309645"/>
                </a:lnTo>
                <a:lnTo>
                  <a:pt x="35572" y="3460750"/>
                </a:lnTo>
                <a:lnTo>
                  <a:pt x="48272" y="3610622"/>
                </a:lnTo>
                <a:lnTo>
                  <a:pt x="63500" y="3761727"/>
                </a:lnTo>
                <a:lnTo>
                  <a:pt x="80022" y="3911600"/>
                </a:lnTo>
                <a:lnTo>
                  <a:pt x="99072" y="4060177"/>
                </a:lnTo>
                <a:lnTo>
                  <a:pt x="120650" y="4207522"/>
                </a:lnTo>
                <a:lnTo>
                  <a:pt x="142227" y="4353572"/>
                </a:lnTo>
                <a:lnTo>
                  <a:pt x="167627" y="4499622"/>
                </a:lnTo>
                <a:lnTo>
                  <a:pt x="194322" y="4643145"/>
                </a:lnTo>
                <a:lnTo>
                  <a:pt x="222250" y="4786604"/>
                </a:lnTo>
                <a:lnTo>
                  <a:pt x="252768" y="4927600"/>
                </a:lnTo>
                <a:lnTo>
                  <a:pt x="285750" y="5068595"/>
                </a:lnTo>
                <a:lnTo>
                  <a:pt x="295185" y="5106695"/>
                </a:lnTo>
                <a:lnTo>
                  <a:pt x="344154" y="5106695"/>
                </a:lnTo>
                <a:lnTo>
                  <a:pt x="297218" y="4909845"/>
                </a:lnTo>
                <a:lnTo>
                  <a:pt x="267995" y="4768850"/>
                </a:lnTo>
                <a:lnTo>
                  <a:pt x="238772" y="4626622"/>
                </a:lnTo>
                <a:lnTo>
                  <a:pt x="213372" y="4484395"/>
                </a:lnTo>
                <a:lnTo>
                  <a:pt x="187972" y="4339577"/>
                </a:lnTo>
                <a:lnTo>
                  <a:pt x="166395" y="4194822"/>
                </a:lnTo>
                <a:lnTo>
                  <a:pt x="146050" y="4047477"/>
                </a:lnTo>
                <a:lnTo>
                  <a:pt x="127000" y="3900195"/>
                </a:lnTo>
                <a:lnTo>
                  <a:pt x="110477" y="3752850"/>
                </a:lnTo>
                <a:lnTo>
                  <a:pt x="95250" y="3602977"/>
                </a:lnTo>
                <a:lnTo>
                  <a:pt x="82550" y="3454400"/>
                </a:lnTo>
                <a:lnTo>
                  <a:pt x="72377" y="3303295"/>
                </a:lnTo>
                <a:lnTo>
                  <a:pt x="63500" y="3152127"/>
                </a:lnTo>
                <a:lnTo>
                  <a:pt x="57150" y="3001022"/>
                </a:lnTo>
                <a:lnTo>
                  <a:pt x="52095" y="2849854"/>
                </a:lnTo>
                <a:lnTo>
                  <a:pt x="49568" y="2698750"/>
                </a:lnTo>
                <a:lnTo>
                  <a:pt x="48272" y="2547645"/>
                </a:lnTo>
                <a:lnTo>
                  <a:pt x="49568" y="2395245"/>
                </a:lnTo>
                <a:lnTo>
                  <a:pt x="53327" y="2244077"/>
                </a:lnTo>
                <a:lnTo>
                  <a:pt x="58445" y="2092972"/>
                </a:lnTo>
                <a:lnTo>
                  <a:pt x="66027" y="1941804"/>
                </a:lnTo>
                <a:lnTo>
                  <a:pt x="74968" y="1790700"/>
                </a:lnTo>
                <a:lnTo>
                  <a:pt x="86372" y="1640827"/>
                </a:lnTo>
                <a:lnTo>
                  <a:pt x="99072" y="1490954"/>
                </a:lnTo>
                <a:lnTo>
                  <a:pt x="114300" y="1342377"/>
                </a:lnTo>
                <a:lnTo>
                  <a:pt x="132118" y="1193800"/>
                </a:lnTo>
                <a:lnTo>
                  <a:pt x="151168" y="1046454"/>
                </a:lnTo>
                <a:lnTo>
                  <a:pt x="171450" y="900404"/>
                </a:lnTo>
                <a:lnTo>
                  <a:pt x="195618" y="754354"/>
                </a:lnTo>
                <a:lnTo>
                  <a:pt x="219722" y="610895"/>
                </a:lnTo>
                <a:lnTo>
                  <a:pt x="246418" y="467372"/>
                </a:lnTo>
                <a:lnTo>
                  <a:pt x="275577" y="326377"/>
                </a:lnTo>
                <a:lnTo>
                  <a:pt x="306095" y="185445"/>
                </a:lnTo>
                <a:lnTo>
                  <a:pt x="337845" y="46977"/>
                </a:lnTo>
                <a:lnTo>
                  <a:pt x="349584" y="0"/>
                </a:lnTo>
                <a:close/>
              </a:path>
              <a:path w="6546850" h="5106695">
                <a:moveTo>
                  <a:pt x="6252329" y="0"/>
                </a:moveTo>
                <a:lnTo>
                  <a:pt x="6204177" y="0"/>
                </a:lnTo>
                <a:lnTo>
                  <a:pt x="6217945" y="57150"/>
                </a:lnTo>
                <a:lnTo>
                  <a:pt x="6249695" y="195554"/>
                </a:lnTo>
                <a:lnTo>
                  <a:pt x="6280149" y="336550"/>
                </a:lnTo>
                <a:lnTo>
                  <a:pt x="6308077" y="478777"/>
                </a:lnTo>
                <a:lnTo>
                  <a:pt x="6333477" y="621004"/>
                </a:lnTo>
                <a:lnTo>
                  <a:pt x="6358877" y="765822"/>
                </a:lnTo>
                <a:lnTo>
                  <a:pt x="6381749" y="910577"/>
                </a:lnTo>
                <a:lnTo>
                  <a:pt x="6402095" y="1057922"/>
                </a:lnTo>
                <a:lnTo>
                  <a:pt x="6419849" y="1205204"/>
                </a:lnTo>
                <a:lnTo>
                  <a:pt x="6437668" y="1353845"/>
                </a:lnTo>
                <a:lnTo>
                  <a:pt x="6451599" y="1502422"/>
                </a:lnTo>
                <a:lnTo>
                  <a:pt x="6464299" y="1652295"/>
                </a:lnTo>
                <a:lnTo>
                  <a:pt x="6475768" y="1802104"/>
                </a:lnTo>
                <a:lnTo>
                  <a:pt x="6483349" y="1953272"/>
                </a:lnTo>
                <a:lnTo>
                  <a:pt x="6490995" y="2104377"/>
                </a:lnTo>
                <a:lnTo>
                  <a:pt x="6494818" y="2255545"/>
                </a:lnTo>
                <a:lnTo>
                  <a:pt x="6498545" y="2405354"/>
                </a:lnTo>
                <a:lnTo>
                  <a:pt x="6498577" y="2559050"/>
                </a:lnTo>
                <a:lnTo>
                  <a:pt x="6497323" y="2711450"/>
                </a:lnTo>
                <a:lnTo>
                  <a:pt x="6494818" y="2861322"/>
                </a:lnTo>
                <a:lnTo>
                  <a:pt x="6489699" y="3012427"/>
                </a:lnTo>
                <a:lnTo>
                  <a:pt x="6482118" y="3163595"/>
                </a:lnTo>
                <a:lnTo>
                  <a:pt x="6471945" y="3314700"/>
                </a:lnTo>
                <a:lnTo>
                  <a:pt x="6461772" y="3464572"/>
                </a:lnTo>
                <a:lnTo>
                  <a:pt x="6447777" y="3614445"/>
                </a:lnTo>
                <a:lnTo>
                  <a:pt x="6432549" y="3763022"/>
                </a:lnTo>
                <a:lnTo>
                  <a:pt x="6416027" y="3911600"/>
                </a:lnTo>
                <a:lnTo>
                  <a:pt x="6396977" y="4058945"/>
                </a:lnTo>
                <a:lnTo>
                  <a:pt x="6375399" y="4204995"/>
                </a:lnTo>
                <a:lnTo>
                  <a:pt x="6352527" y="4351045"/>
                </a:lnTo>
                <a:lnTo>
                  <a:pt x="6327127" y="4494504"/>
                </a:lnTo>
                <a:lnTo>
                  <a:pt x="6300495" y="4638027"/>
                </a:lnTo>
                <a:lnTo>
                  <a:pt x="6272568" y="4780254"/>
                </a:lnTo>
                <a:lnTo>
                  <a:pt x="6242049" y="4919954"/>
                </a:lnTo>
                <a:lnTo>
                  <a:pt x="6209068" y="5058422"/>
                </a:lnTo>
                <a:lnTo>
                  <a:pt x="6197090" y="5106695"/>
                </a:lnTo>
                <a:lnTo>
                  <a:pt x="6245293" y="5106695"/>
                </a:lnTo>
                <a:lnTo>
                  <a:pt x="6285268" y="4939004"/>
                </a:lnTo>
                <a:lnTo>
                  <a:pt x="6317018" y="4796777"/>
                </a:lnTo>
                <a:lnTo>
                  <a:pt x="6346177" y="4654550"/>
                </a:lnTo>
                <a:lnTo>
                  <a:pt x="6372872" y="4509795"/>
                </a:lnTo>
                <a:lnTo>
                  <a:pt x="6398272" y="4364977"/>
                </a:lnTo>
                <a:lnTo>
                  <a:pt x="6421145" y="4217695"/>
                </a:lnTo>
                <a:lnTo>
                  <a:pt x="6442722" y="4070350"/>
                </a:lnTo>
                <a:lnTo>
                  <a:pt x="6461772" y="3921772"/>
                </a:lnTo>
                <a:lnTo>
                  <a:pt x="6479527" y="3773195"/>
                </a:lnTo>
                <a:lnTo>
                  <a:pt x="6494818" y="3623322"/>
                </a:lnTo>
                <a:lnTo>
                  <a:pt x="6508750" y="3472154"/>
                </a:lnTo>
                <a:lnTo>
                  <a:pt x="6520218" y="3321050"/>
                </a:lnTo>
                <a:lnTo>
                  <a:pt x="6529095" y="3168650"/>
                </a:lnTo>
                <a:lnTo>
                  <a:pt x="6536677" y="3016250"/>
                </a:lnTo>
                <a:lnTo>
                  <a:pt x="6543027" y="2863850"/>
                </a:lnTo>
                <a:lnTo>
                  <a:pt x="6545618" y="2711450"/>
                </a:lnTo>
                <a:lnTo>
                  <a:pt x="6546850" y="2559050"/>
                </a:lnTo>
                <a:lnTo>
                  <a:pt x="6545618" y="2405354"/>
                </a:lnTo>
                <a:lnTo>
                  <a:pt x="6543027" y="2252954"/>
                </a:lnTo>
                <a:lnTo>
                  <a:pt x="6537972" y="2100554"/>
                </a:lnTo>
                <a:lnTo>
                  <a:pt x="6531622" y="1948154"/>
                </a:lnTo>
                <a:lnTo>
                  <a:pt x="6522745" y="1795754"/>
                </a:lnTo>
                <a:lnTo>
                  <a:pt x="6511277" y="1644650"/>
                </a:lnTo>
                <a:lnTo>
                  <a:pt x="6498577" y="1494777"/>
                </a:lnTo>
                <a:lnTo>
                  <a:pt x="6484645" y="1343672"/>
                </a:lnTo>
                <a:lnTo>
                  <a:pt x="6466827" y="1195095"/>
                </a:lnTo>
                <a:lnTo>
                  <a:pt x="6447777" y="1045222"/>
                </a:lnTo>
                <a:lnTo>
                  <a:pt x="6427495" y="897877"/>
                </a:lnTo>
                <a:lnTo>
                  <a:pt x="6404622" y="751827"/>
                </a:lnTo>
                <a:lnTo>
                  <a:pt x="6379222" y="605777"/>
                </a:lnTo>
                <a:lnTo>
                  <a:pt x="6352527" y="462254"/>
                </a:lnTo>
                <a:lnTo>
                  <a:pt x="6324599" y="318795"/>
                </a:lnTo>
                <a:lnTo>
                  <a:pt x="6294145" y="177800"/>
                </a:lnTo>
                <a:lnTo>
                  <a:pt x="6261099" y="36804"/>
                </a:lnTo>
                <a:lnTo>
                  <a:pt x="6252329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346200" y="0"/>
            <a:ext cx="6450304" cy="5106695"/>
          </a:xfrm>
          <a:custGeom>
            <a:avLst/>
            <a:gdLst/>
            <a:ahLst/>
            <a:cxnLst/>
            <a:rect l="l" t="t" r="r" b="b"/>
            <a:pathLst>
              <a:path w="6450304" h="5106695">
                <a:moveTo>
                  <a:pt x="350679" y="0"/>
                </a:moveTo>
                <a:lnTo>
                  <a:pt x="301311" y="0"/>
                </a:lnTo>
                <a:lnTo>
                  <a:pt x="289572" y="46977"/>
                </a:lnTo>
                <a:lnTo>
                  <a:pt x="257822" y="185445"/>
                </a:lnTo>
                <a:lnTo>
                  <a:pt x="227304" y="326377"/>
                </a:lnTo>
                <a:lnTo>
                  <a:pt x="198145" y="467372"/>
                </a:lnTo>
                <a:lnTo>
                  <a:pt x="171450" y="610895"/>
                </a:lnTo>
                <a:lnTo>
                  <a:pt x="147345" y="754354"/>
                </a:lnTo>
                <a:lnTo>
                  <a:pt x="123177" y="900404"/>
                </a:lnTo>
                <a:lnTo>
                  <a:pt x="102895" y="1046454"/>
                </a:lnTo>
                <a:lnTo>
                  <a:pt x="83845" y="1193800"/>
                </a:lnTo>
                <a:lnTo>
                  <a:pt x="66027" y="1342377"/>
                </a:lnTo>
                <a:lnTo>
                  <a:pt x="50800" y="1490954"/>
                </a:lnTo>
                <a:lnTo>
                  <a:pt x="38100" y="1640827"/>
                </a:lnTo>
                <a:lnTo>
                  <a:pt x="26695" y="1790700"/>
                </a:lnTo>
                <a:lnTo>
                  <a:pt x="17754" y="1941804"/>
                </a:lnTo>
                <a:lnTo>
                  <a:pt x="10172" y="2092972"/>
                </a:lnTo>
                <a:lnTo>
                  <a:pt x="5054" y="2244077"/>
                </a:lnTo>
                <a:lnTo>
                  <a:pt x="1295" y="2395245"/>
                </a:lnTo>
                <a:lnTo>
                  <a:pt x="0" y="2547645"/>
                </a:lnTo>
                <a:lnTo>
                  <a:pt x="1295" y="2698750"/>
                </a:lnTo>
                <a:lnTo>
                  <a:pt x="3822" y="2849854"/>
                </a:lnTo>
                <a:lnTo>
                  <a:pt x="8877" y="3001022"/>
                </a:lnTo>
                <a:lnTo>
                  <a:pt x="15227" y="3152127"/>
                </a:lnTo>
                <a:lnTo>
                  <a:pt x="24104" y="3303295"/>
                </a:lnTo>
                <a:lnTo>
                  <a:pt x="34277" y="3454400"/>
                </a:lnTo>
                <a:lnTo>
                  <a:pt x="46977" y="3602977"/>
                </a:lnTo>
                <a:lnTo>
                  <a:pt x="62204" y="3752850"/>
                </a:lnTo>
                <a:lnTo>
                  <a:pt x="78727" y="3900195"/>
                </a:lnTo>
                <a:lnTo>
                  <a:pt x="97777" y="4047477"/>
                </a:lnTo>
                <a:lnTo>
                  <a:pt x="118122" y="4194822"/>
                </a:lnTo>
                <a:lnTo>
                  <a:pt x="139700" y="4339577"/>
                </a:lnTo>
                <a:lnTo>
                  <a:pt x="165100" y="4484395"/>
                </a:lnTo>
                <a:lnTo>
                  <a:pt x="190500" y="4626622"/>
                </a:lnTo>
                <a:lnTo>
                  <a:pt x="219722" y="4768850"/>
                </a:lnTo>
                <a:lnTo>
                  <a:pt x="248945" y="4909845"/>
                </a:lnTo>
                <a:lnTo>
                  <a:pt x="295881" y="5106695"/>
                </a:lnTo>
                <a:lnTo>
                  <a:pt x="343956" y="5106695"/>
                </a:lnTo>
                <a:lnTo>
                  <a:pt x="325145" y="5029200"/>
                </a:lnTo>
                <a:lnTo>
                  <a:pt x="293395" y="4890795"/>
                </a:lnTo>
                <a:lnTo>
                  <a:pt x="264172" y="4751095"/>
                </a:lnTo>
                <a:lnTo>
                  <a:pt x="236245" y="4611395"/>
                </a:lnTo>
                <a:lnTo>
                  <a:pt x="210845" y="4469104"/>
                </a:lnTo>
                <a:lnTo>
                  <a:pt x="186677" y="4325645"/>
                </a:lnTo>
                <a:lnTo>
                  <a:pt x="163804" y="4180827"/>
                </a:lnTo>
                <a:lnTo>
                  <a:pt x="144754" y="4036072"/>
                </a:lnTo>
                <a:lnTo>
                  <a:pt x="125704" y="3890022"/>
                </a:lnTo>
                <a:lnTo>
                  <a:pt x="109245" y="3742677"/>
                </a:lnTo>
                <a:lnTo>
                  <a:pt x="95250" y="3595395"/>
                </a:lnTo>
                <a:lnTo>
                  <a:pt x="82550" y="3446754"/>
                </a:lnTo>
                <a:lnTo>
                  <a:pt x="71145" y="3298177"/>
                </a:lnTo>
                <a:lnTo>
                  <a:pt x="63500" y="3148304"/>
                </a:lnTo>
                <a:lnTo>
                  <a:pt x="57150" y="2998495"/>
                </a:lnTo>
                <a:lnTo>
                  <a:pt x="52095" y="2847327"/>
                </a:lnTo>
                <a:lnTo>
                  <a:pt x="49504" y="2697454"/>
                </a:lnTo>
                <a:lnTo>
                  <a:pt x="48272" y="2547645"/>
                </a:lnTo>
                <a:lnTo>
                  <a:pt x="49411" y="2407945"/>
                </a:lnTo>
                <a:lnTo>
                  <a:pt x="53327" y="2246604"/>
                </a:lnTo>
                <a:lnTo>
                  <a:pt x="58445" y="2096795"/>
                </a:lnTo>
                <a:lnTo>
                  <a:pt x="64795" y="1946922"/>
                </a:lnTo>
                <a:lnTo>
                  <a:pt x="74904" y="1797050"/>
                </a:lnTo>
                <a:lnTo>
                  <a:pt x="85077" y="1648472"/>
                </a:lnTo>
                <a:lnTo>
                  <a:pt x="99072" y="1499895"/>
                </a:lnTo>
                <a:lnTo>
                  <a:pt x="113004" y="1351254"/>
                </a:lnTo>
                <a:lnTo>
                  <a:pt x="130822" y="1205204"/>
                </a:lnTo>
                <a:lnTo>
                  <a:pt x="149872" y="1059154"/>
                </a:lnTo>
                <a:lnTo>
                  <a:pt x="170154" y="913104"/>
                </a:lnTo>
                <a:lnTo>
                  <a:pt x="193027" y="768350"/>
                </a:lnTo>
                <a:lnTo>
                  <a:pt x="217195" y="626122"/>
                </a:lnTo>
                <a:lnTo>
                  <a:pt x="243827" y="483895"/>
                </a:lnTo>
                <a:lnTo>
                  <a:pt x="271754" y="344195"/>
                </a:lnTo>
                <a:lnTo>
                  <a:pt x="302272" y="204495"/>
                </a:lnTo>
                <a:lnTo>
                  <a:pt x="334022" y="66027"/>
                </a:lnTo>
                <a:lnTo>
                  <a:pt x="350679" y="0"/>
                </a:lnTo>
                <a:close/>
              </a:path>
              <a:path w="6450304" h="5106695">
                <a:moveTo>
                  <a:pt x="6155905" y="0"/>
                </a:moveTo>
                <a:lnTo>
                  <a:pt x="6106690" y="0"/>
                </a:lnTo>
                <a:lnTo>
                  <a:pt x="6125222" y="76200"/>
                </a:lnTo>
                <a:lnTo>
                  <a:pt x="6156972" y="214604"/>
                </a:lnTo>
                <a:lnTo>
                  <a:pt x="6186195" y="354304"/>
                </a:lnTo>
                <a:lnTo>
                  <a:pt x="6214122" y="494004"/>
                </a:lnTo>
                <a:lnTo>
                  <a:pt x="6239522" y="636295"/>
                </a:lnTo>
                <a:lnTo>
                  <a:pt x="6264922" y="779754"/>
                </a:lnTo>
                <a:lnTo>
                  <a:pt x="6286500" y="924572"/>
                </a:lnTo>
                <a:lnTo>
                  <a:pt x="6306845" y="1069327"/>
                </a:lnTo>
                <a:lnTo>
                  <a:pt x="6324600" y="1215377"/>
                </a:lnTo>
                <a:lnTo>
                  <a:pt x="6341122" y="1362722"/>
                </a:lnTo>
                <a:lnTo>
                  <a:pt x="6356350" y="1510004"/>
                </a:lnTo>
                <a:lnTo>
                  <a:pt x="6367754" y="1658645"/>
                </a:lnTo>
                <a:lnTo>
                  <a:pt x="6379222" y="1808454"/>
                </a:lnTo>
                <a:lnTo>
                  <a:pt x="6388100" y="1957095"/>
                </a:lnTo>
                <a:lnTo>
                  <a:pt x="6394450" y="2106904"/>
                </a:lnTo>
                <a:lnTo>
                  <a:pt x="6398272" y="2258072"/>
                </a:lnTo>
                <a:lnTo>
                  <a:pt x="6402062" y="2406650"/>
                </a:lnTo>
                <a:lnTo>
                  <a:pt x="6402084" y="2559050"/>
                </a:lnTo>
                <a:lnTo>
                  <a:pt x="6400779" y="2710154"/>
                </a:lnTo>
                <a:lnTo>
                  <a:pt x="6398272" y="2858795"/>
                </a:lnTo>
                <a:lnTo>
                  <a:pt x="6393154" y="3008604"/>
                </a:lnTo>
                <a:lnTo>
                  <a:pt x="6385572" y="3158477"/>
                </a:lnTo>
                <a:lnTo>
                  <a:pt x="6376695" y="3308350"/>
                </a:lnTo>
                <a:lnTo>
                  <a:pt x="6365227" y="3456927"/>
                </a:lnTo>
                <a:lnTo>
                  <a:pt x="6352527" y="3605504"/>
                </a:lnTo>
                <a:lnTo>
                  <a:pt x="6337300" y="3754145"/>
                </a:lnTo>
                <a:lnTo>
                  <a:pt x="6320777" y="3900195"/>
                </a:lnTo>
                <a:lnTo>
                  <a:pt x="6301727" y="4046245"/>
                </a:lnTo>
                <a:lnTo>
                  <a:pt x="6280150" y="4192295"/>
                </a:lnTo>
                <a:lnTo>
                  <a:pt x="6258572" y="4337050"/>
                </a:lnTo>
                <a:lnTo>
                  <a:pt x="6207772" y="4621504"/>
                </a:lnTo>
                <a:lnTo>
                  <a:pt x="6149327" y="4900904"/>
                </a:lnTo>
                <a:lnTo>
                  <a:pt x="6117577" y="5039372"/>
                </a:lnTo>
                <a:lnTo>
                  <a:pt x="6100594" y="5106695"/>
                </a:lnTo>
                <a:lnTo>
                  <a:pt x="6148818" y="5106695"/>
                </a:lnTo>
                <a:lnTo>
                  <a:pt x="6160795" y="5058422"/>
                </a:lnTo>
                <a:lnTo>
                  <a:pt x="6193777" y="4919954"/>
                </a:lnTo>
                <a:lnTo>
                  <a:pt x="6224295" y="4780254"/>
                </a:lnTo>
                <a:lnTo>
                  <a:pt x="6252222" y="4638027"/>
                </a:lnTo>
                <a:lnTo>
                  <a:pt x="6278854" y="4494504"/>
                </a:lnTo>
                <a:lnTo>
                  <a:pt x="6304254" y="4351045"/>
                </a:lnTo>
                <a:lnTo>
                  <a:pt x="6327127" y="4204995"/>
                </a:lnTo>
                <a:lnTo>
                  <a:pt x="6348704" y="4058945"/>
                </a:lnTo>
                <a:lnTo>
                  <a:pt x="6367754" y="3911600"/>
                </a:lnTo>
                <a:lnTo>
                  <a:pt x="6384277" y="3763022"/>
                </a:lnTo>
                <a:lnTo>
                  <a:pt x="6399504" y="3614445"/>
                </a:lnTo>
                <a:lnTo>
                  <a:pt x="6413500" y="3464572"/>
                </a:lnTo>
                <a:lnTo>
                  <a:pt x="6423672" y="3314700"/>
                </a:lnTo>
                <a:lnTo>
                  <a:pt x="6433845" y="3163595"/>
                </a:lnTo>
                <a:lnTo>
                  <a:pt x="6441427" y="3012427"/>
                </a:lnTo>
                <a:lnTo>
                  <a:pt x="6446545" y="2861322"/>
                </a:lnTo>
                <a:lnTo>
                  <a:pt x="6449072" y="2710154"/>
                </a:lnTo>
                <a:lnTo>
                  <a:pt x="6450304" y="2559050"/>
                </a:lnTo>
                <a:lnTo>
                  <a:pt x="6450304" y="2406650"/>
                </a:lnTo>
                <a:lnTo>
                  <a:pt x="6446255" y="2244077"/>
                </a:lnTo>
                <a:lnTo>
                  <a:pt x="6442722" y="2104377"/>
                </a:lnTo>
                <a:lnTo>
                  <a:pt x="6435077" y="1953272"/>
                </a:lnTo>
                <a:lnTo>
                  <a:pt x="6427495" y="1802104"/>
                </a:lnTo>
                <a:lnTo>
                  <a:pt x="6416027" y="1652295"/>
                </a:lnTo>
                <a:lnTo>
                  <a:pt x="6403327" y="1502422"/>
                </a:lnTo>
                <a:lnTo>
                  <a:pt x="6389395" y="1353845"/>
                </a:lnTo>
                <a:lnTo>
                  <a:pt x="6371577" y="1205204"/>
                </a:lnTo>
                <a:lnTo>
                  <a:pt x="6353822" y="1057922"/>
                </a:lnTo>
                <a:lnTo>
                  <a:pt x="6333477" y="910577"/>
                </a:lnTo>
                <a:lnTo>
                  <a:pt x="6310604" y="765822"/>
                </a:lnTo>
                <a:lnTo>
                  <a:pt x="6285204" y="621004"/>
                </a:lnTo>
                <a:lnTo>
                  <a:pt x="6259804" y="478777"/>
                </a:lnTo>
                <a:lnTo>
                  <a:pt x="6231877" y="336550"/>
                </a:lnTo>
                <a:lnTo>
                  <a:pt x="6201422" y="195554"/>
                </a:lnTo>
                <a:lnTo>
                  <a:pt x="6169672" y="57150"/>
                </a:lnTo>
                <a:lnTo>
                  <a:pt x="6155905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394472" y="0"/>
            <a:ext cx="6353822" cy="5106695"/>
          </a:xfrm>
          <a:custGeom>
            <a:avLst/>
            <a:gdLst/>
            <a:ahLst/>
            <a:cxnLst/>
            <a:rect l="l" t="t" r="r" b="b"/>
            <a:pathLst>
              <a:path w="6353822" h="5106695">
                <a:moveTo>
                  <a:pt x="351165" y="0"/>
                </a:moveTo>
                <a:lnTo>
                  <a:pt x="302406" y="0"/>
                </a:lnTo>
                <a:lnTo>
                  <a:pt x="285749" y="66027"/>
                </a:lnTo>
                <a:lnTo>
                  <a:pt x="253999" y="204495"/>
                </a:lnTo>
                <a:lnTo>
                  <a:pt x="223481" y="344195"/>
                </a:lnTo>
                <a:lnTo>
                  <a:pt x="195554" y="483895"/>
                </a:lnTo>
                <a:lnTo>
                  <a:pt x="168922" y="626122"/>
                </a:lnTo>
                <a:lnTo>
                  <a:pt x="144754" y="768350"/>
                </a:lnTo>
                <a:lnTo>
                  <a:pt x="121881" y="913104"/>
                </a:lnTo>
                <a:lnTo>
                  <a:pt x="101600" y="1059154"/>
                </a:lnTo>
                <a:lnTo>
                  <a:pt x="82550" y="1205204"/>
                </a:lnTo>
                <a:lnTo>
                  <a:pt x="64731" y="1351254"/>
                </a:lnTo>
                <a:lnTo>
                  <a:pt x="50800" y="1499895"/>
                </a:lnTo>
                <a:lnTo>
                  <a:pt x="36804" y="1648472"/>
                </a:lnTo>
                <a:lnTo>
                  <a:pt x="26631" y="1797050"/>
                </a:lnTo>
                <a:lnTo>
                  <a:pt x="16522" y="1946922"/>
                </a:lnTo>
                <a:lnTo>
                  <a:pt x="10172" y="2096795"/>
                </a:lnTo>
                <a:lnTo>
                  <a:pt x="5054" y="2246604"/>
                </a:lnTo>
                <a:lnTo>
                  <a:pt x="1231" y="2396477"/>
                </a:lnTo>
                <a:lnTo>
                  <a:pt x="0" y="2547645"/>
                </a:lnTo>
                <a:lnTo>
                  <a:pt x="1231" y="2697454"/>
                </a:lnTo>
                <a:lnTo>
                  <a:pt x="3822" y="2847327"/>
                </a:lnTo>
                <a:lnTo>
                  <a:pt x="8877" y="2998495"/>
                </a:lnTo>
                <a:lnTo>
                  <a:pt x="15227" y="3148304"/>
                </a:lnTo>
                <a:lnTo>
                  <a:pt x="22872" y="3298177"/>
                </a:lnTo>
                <a:lnTo>
                  <a:pt x="34277" y="3446754"/>
                </a:lnTo>
                <a:lnTo>
                  <a:pt x="46977" y="3595395"/>
                </a:lnTo>
                <a:lnTo>
                  <a:pt x="60972" y="3742677"/>
                </a:lnTo>
                <a:lnTo>
                  <a:pt x="77431" y="3890022"/>
                </a:lnTo>
                <a:lnTo>
                  <a:pt x="96481" y="4036072"/>
                </a:lnTo>
                <a:lnTo>
                  <a:pt x="115531" y="4180827"/>
                </a:lnTo>
                <a:lnTo>
                  <a:pt x="138404" y="4325645"/>
                </a:lnTo>
                <a:lnTo>
                  <a:pt x="162572" y="4469104"/>
                </a:lnTo>
                <a:lnTo>
                  <a:pt x="187972" y="4611395"/>
                </a:lnTo>
                <a:lnTo>
                  <a:pt x="215900" y="4751095"/>
                </a:lnTo>
                <a:lnTo>
                  <a:pt x="245122" y="4890795"/>
                </a:lnTo>
                <a:lnTo>
                  <a:pt x="276872" y="5029200"/>
                </a:lnTo>
                <a:lnTo>
                  <a:pt x="295683" y="5106695"/>
                </a:lnTo>
                <a:lnTo>
                  <a:pt x="345060" y="5106695"/>
                </a:lnTo>
                <a:lnTo>
                  <a:pt x="321322" y="5008854"/>
                </a:lnTo>
                <a:lnTo>
                  <a:pt x="289572" y="4871745"/>
                </a:lnTo>
                <a:lnTo>
                  <a:pt x="260349" y="4734572"/>
                </a:lnTo>
                <a:lnTo>
                  <a:pt x="233654" y="4594872"/>
                </a:lnTo>
                <a:lnTo>
                  <a:pt x="208254" y="4453877"/>
                </a:lnTo>
                <a:lnTo>
                  <a:pt x="184150" y="4311650"/>
                </a:lnTo>
                <a:lnTo>
                  <a:pt x="162572" y="4168127"/>
                </a:lnTo>
                <a:lnTo>
                  <a:pt x="142227" y="4024604"/>
                </a:lnTo>
                <a:lnTo>
                  <a:pt x="124472" y="3878554"/>
                </a:lnTo>
                <a:lnTo>
                  <a:pt x="107950" y="3733800"/>
                </a:lnTo>
                <a:lnTo>
                  <a:pt x="93954" y="3586454"/>
                </a:lnTo>
                <a:lnTo>
                  <a:pt x="81254" y="3439172"/>
                </a:lnTo>
                <a:lnTo>
                  <a:pt x="71081" y="3291827"/>
                </a:lnTo>
                <a:lnTo>
                  <a:pt x="62204" y="3143250"/>
                </a:lnTo>
                <a:lnTo>
                  <a:pt x="55854" y="2994672"/>
                </a:lnTo>
                <a:lnTo>
                  <a:pt x="52031" y="2846095"/>
                </a:lnTo>
                <a:lnTo>
                  <a:pt x="49504" y="2696222"/>
                </a:lnTo>
                <a:lnTo>
                  <a:pt x="48272" y="2547645"/>
                </a:lnTo>
                <a:lnTo>
                  <a:pt x="49504" y="2397772"/>
                </a:lnTo>
                <a:lnTo>
                  <a:pt x="57150" y="2100554"/>
                </a:lnTo>
                <a:lnTo>
                  <a:pt x="64731" y="1951977"/>
                </a:lnTo>
                <a:lnTo>
                  <a:pt x="73672" y="1803400"/>
                </a:lnTo>
                <a:lnTo>
                  <a:pt x="85077" y="1654822"/>
                </a:lnTo>
                <a:lnTo>
                  <a:pt x="97777" y="1507477"/>
                </a:lnTo>
                <a:lnTo>
                  <a:pt x="113004" y="1361427"/>
                </a:lnTo>
                <a:lnTo>
                  <a:pt x="129527" y="1215377"/>
                </a:lnTo>
                <a:lnTo>
                  <a:pt x="147281" y="1070622"/>
                </a:lnTo>
                <a:lnTo>
                  <a:pt x="168922" y="927100"/>
                </a:lnTo>
                <a:lnTo>
                  <a:pt x="190500" y="783577"/>
                </a:lnTo>
                <a:lnTo>
                  <a:pt x="214604" y="641350"/>
                </a:lnTo>
                <a:lnTo>
                  <a:pt x="240004" y="500354"/>
                </a:lnTo>
                <a:lnTo>
                  <a:pt x="298449" y="223545"/>
                </a:lnTo>
                <a:lnTo>
                  <a:pt x="330199" y="86372"/>
                </a:lnTo>
                <a:lnTo>
                  <a:pt x="351165" y="0"/>
                </a:lnTo>
                <a:close/>
              </a:path>
              <a:path w="6353822" h="5106695">
                <a:moveTo>
                  <a:pt x="6058418" y="0"/>
                </a:moveTo>
                <a:lnTo>
                  <a:pt x="6010308" y="0"/>
                </a:lnTo>
                <a:lnTo>
                  <a:pt x="6033731" y="96545"/>
                </a:lnTo>
                <a:lnTo>
                  <a:pt x="6064250" y="233654"/>
                </a:lnTo>
                <a:lnTo>
                  <a:pt x="6093472" y="372122"/>
                </a:lnTo>
                <a:lnTo>
                  <a:pt x="6121400" y="510527"/>
                </a:lnTo>
                <a:lnTo>
                  <a:pt x="6145504" y="651522"/>
                </a:lnTo>
                <a:lnTo>
                  <a:pt x="6169672" y="793750"/>
                </a:lnTo>
                <a:lnTo>
                  <a:pt x="6191250" y="937272"/>
                </a:lnTo>
                <a:lnTo>
                  <a:pt x="6211531" y="1082027"/>
                </a:lnTo>
                <a:lnTo>
                  <a:pt x="6229350" y="1226845"/>
                </a:lnTo>
                <a:lnTo>
                  <a:pt x="6245872" y="1372895"/>
                </a:lnTo>
                <a:lnTo>
                  <a:pt x="6259804" y="1518945"/>
                </a:lnTo>
                <a:lnTo>
                  <a:pt x="6272504" y="1666227"/>
                </a:lnTo>
                <a:lnTo>
                  <a:pt x="6282677" y="1813572"/>
                </a:lnTo>
                <a:lnTo>
                  <a:pt x="6291554" y="1962150"/>
                </a:lnTo>
                <a:lnTo>
                  <a:pt x="6297904" y="2110727"/>
                </a:lnTo>
                <a:lnTo>
                  <a:pt x="6301727" y="2259304"/>
                </a:lnTo>
                <a:lnTo>
                  <a:pt x="6305518" y="2407945"/>
                </a:lnTo>
                <a:lnTo>
                  <a:pt x="6305550" y="2557754"/>
                </a:lnTo>
                <a:lnTo>
                  <a:pt x="6304232" y="2708922"/>
                </a:lnTo>
                <a:lnTo>
                  <a:pt x="6301727" y="2856204"/>
                </a:lnTo>
                <a:lnTo>
                  <a:pt x="6296672" y="3004845"/>
                </a:lnTo>
                <a:lnTo>
                  <a:pt x="6289027" y="3153422"/>
                </a:lnTo>
                <a:lnTo>
                  <a:pt x="6280150" y="3302000"/>
                </a:lnTo>
                <a:lnTo>
                  <a:pt x="6269977" y="3450577"/>
                </a:lnTo>
                <a:lnTo>
                  <a:pt x="6255981" y="3597922"/>
                </a:lnTo>
                <a:lnTo>
                  <a:pt x="6242050" y="3743972"/>
                </a:lnTo>
                <a:lnTo>
                  <a:pt x="6225527" y="3890022"/>
                </a:lnTo>
                <a:lnTo>
                  <a:pt x="6206477" y="4034777"/>
                </a:lnTo>
                <a:lnTo>
                  <a:pt x="6186131" y="4178300"/>
                </a:lnTo>
                <a:lnTo>
                  <a:pt x="6163322" y="4321822"/>
                </a:lnTo>
                <a:lnTo>
                  <a:pt x="6139154" y="4464050"/>
                </a:lnTo>
                <a:lnTo>
                  <a:pt x="6113754" y="4605045"/>
                </a:lnTo>
                <a:lnTo>
                  <a:pt x="6085827" y="4743450"/>
                </a:lnTo>
                <a:lnTo>
                  <a:pt x="6056604" y="4881854"/>
                </a:lnTo>
                <a:lnTo>
                  <a:pt x="6024854" y="5019027"/>
                </a:lnTo>
                <a:lnTo>
                  <a:pt x="6003574" y="5106695"/>
                </a:lnTo>
                <a:lnTo>
                  <a:pt x="6052321" y="5106695"/>
                </a:lnTo>
                <a:lnTo>
                  <a:pt x="6069304" y="5039372"/>
                </a:lnTo>
                <a:lnTo>
                  <a:pt x="6101054" y="4900904"/>
                </a:lnTo>
                <a:lnTo>
                  <a:pt x="6159500" y="4621504"/>
                </a:lnTo>
                <a:lnTo>
                  <a:pt x="6210300" y="4337050"/>
                </a:lnTo>
                <a:lnTo>
                  <a:pt x="6231877" y="4192295"/>
                </a:lnTo>
                <a:lnTo>
                  <a:pt x="6253454" y="4046245"/>
                </a:lnTo>
                <a:lnTo>
                  <a:pt x="6272504" y="3900195"/>
                </a:lnTo>
                <a:lnTo>
                  <a:pt x="6289027" y="3754145"/>
                </a:lnTo>
                <a:lnTo>
                  <a:pt x="6304254" y="3605504"/>
                </a:lnTo>
                <a:lnTo>
                  <a:pt x="6316954" y="3456927"/>
                </a:lnTo>
                <a:lnTo>
                  <a:pt x="6328422" y="3308350"/>
                </a:lnTo>
                <a:lnTo>
                  <a:pt x="6337300" y="3158477"/>
                </a:lnTo>
                <a:lnTo>
                  <a:pt x="6344881" y="3008604"/>
                </a:lnTo>
                <a:lnTo>
                  <a:pt x="6350000" y="2858795"/>
                </a:lnTo>
                <a:lnTo>
                  <a:pt x="6352527" y="2708922"/>
                </a:lnTo>
                <a:lnTo>
                  <a:pt x="6353822" y="2557754"/>
                </a:lnTo>
                <a:lnTo>
                  <a:pt x="6353822" y="2407945"/>
                </a:lnTo>
                <a:lnTo>
                  <a:pt x="6350000" y="2258072"/>
                </a:lnTo>
                <a:lnTo>
                  <a:pt x="6346177" y="2106904"/>
                </a:lnTo>
                <a:lnTo>
                  <a:pt x="6339827" y="1957095"/>
                </a:lnTo>
                <a:lnTo>
                  <a:pt x="6330950" y="1808454"/>
                </a:lnTo>
                <a:lnTo>
                  <a:pt x="6319481" y="1658645"/>
                </a:lnTo>
                <a:lnTo>
                  <a:pt x="6308077" y="1510004"/>
                </a:lnTo>
                <a:lnTo>
                  <a:pt x="6292850" y="1362722"/>
                </a:lnTo>
                <a:lnTo>
                  <a:pt x="6276327" y="1215377"/>
                </a:lnTo>
                <a:lnTo>
                  <a:pt x="6258572" y="1069327"/>
                </a:lnTo>
                <a:lnTo>
                  <a:pt x="6238227" y="924572"/>
                </a:lnTo>
                <a:lnTo>
                  <a:pt x="6216650" y="779754"/>
                </a:lnTo>
                <a:lnTo>
                  <a:pt x="6191250" y="636295"/>
                </a:lnTo>
                <a:lnTo>
                  <a:pt x="6165850" y="494004"/>
                </a:lnTo>
                <a:lnTo>
                  <a:pt x="6137922" y="354304"/>
                </a:lnTo>
                <a:lnTo>
                  <a:pt x="6108700" y="214604"/>
                </a:lnTo>
                <a:lnTo>
                  <a:pt x="6076950" y="76200"/>
                </a:lnTo>
                <a:lnTo>
                  <a:pt x="605841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442745" y="0"/>
            <a:ext cx="6257277" cy="5106695"/>
          </a:xfrm>
          <a:custGeom>
            <a:avLst/>
            <a:gdLst/>
            <a:ahLst/>
            <a:cxnLst/>
            <a:rect l="l" t="t" r="r" b="b"/>
            <a:pathLst>
              <a:path w="6257277" h="5106695">
                <a:moveTo>
                  <a:pt x="351206" y="0"/>
                </a:moveTo>
                <a:lnTo>
                  <a:pt x="302892" y="0"/>
                </a:lnTo>
                <a:lnTo>
                  <a:pt x="281927" y="86372"/>
                </a:lnTo>
                <a:lnTo>
                  <a:pt x="250177" y="223545"/>
                </a:lnTo>
                <a:lnTo>
                  <a:pt x="191731" y="500354"/>
                </a:lnTo>
                <a:lnTo>
                  <a:pt x="166331" y="641350"/>
                </a:lnTo>
                <a:lnTo>
                  <a:pt x="142227" y="783577"/>
                </a:lnTo>
                <a:lnTo>
                  <a:pt x="120650" y="927100"/>
                </a:lnTo>
                <a:lnTo>
                  <a:pt x="99009" y="1070622"/>
                </a:lnTo>
                <a:lnTo>
                  <a:pt x="81254" y="1215377"/>
                </a:lnTo>
                <a:lnTo>
                  <a:pt x="64731" y="1361427"/>
                </a:lnTo>
                <a:lnTo>
                  <a:pt x="49504" y="1507477"/>
                </a:lnTo>
                <a:lnTo>
                  <a:pt x="36804" y="1654822"/>
                </a:lnTo>
                <a:lnTo>
                  <a:pt x="25400" y="1803400"/>
                </a:lnTo>
                <a:lnTo>
                  <a:pt x="16459" y="1951977"/>
                </a:lnTo>
                <a:lnTo>
                  <a:pt x="8877" y="2100554"/>
                </a:lnTo>
                <a:lnTo>
                  <a:pt x="1231" y="2397772"/>
                </a:lnTo>
                <a:lnTo>
                  <a:pt x="0" y="2547645"/>
                </a:lnTo>
                <a:lnTo>
                  <a:pt x="1231" y="2696222"/>
                </a:lnTo>
                <a:lnTo>
                  <a:pt x="3759" y="2846095"/>
                </a:lnTo>
                <a:lnTo>
                  <a:pt x="7581" y="2994672"/>
                </a:lnTo>
                <a:lnTo>
                  <a:pt x="13931" y="3143250"/>
                </a:lnTo>
                <a:lnTo>
                  <a:pt x="22809" y="3291827"/>
                </a:lnTo>
                <a:lnTo>
                  <a:pt x="32981" y="3439172"/>
                </a:lnTo>
                <a:lnTo>
                  <a:pt x="45681" y="3586454"/>
                </a:lnTo>
                <a:lnTo>
                  <a:pt x="59677" y="3733800"/>
                </a:lnTo>
                <a:lnTo>
                  <a:pt x="76200" y="3878554"/>
                </a:lnTo>
                <a:lnTo>
                  <a:pt x="93954" y="4024604"/>
                </a:lnTo>
                <a:lnTo>
                  <a:pt x="114300" y="4168127"/>
                </a:lnTo>
                <a:lnTo>
                  <a:pt x="135877" y="4311650"/>
                </a:lnTo>
                <a:lnTo>
                  <a:pt x="159981" y="4453877"/>
                </a:lnTo>
                <a:lnTo>
                  <a:pt x="185381" y="4594872"/>
                </a:lnTo>
                <a:lnTo>
                  <a:pt x="212077" y="4734572"/>
                </a:lnTo>
                <a:lnTo>
                  <a:pt x="241300" y="4871745"/>
                </a:lnTo>
                <a:lnTo>
                  <a:pt x="273050" y="5008854"/>
                </a:lnTo>
                <a:lnTo>
                  <a:pt x="296788" y="5106695"/>
                </a:lnTo>
                <a:lnTo>
                  <a:pt x="344892" y="5106695"/>
                </a:lnTo>
                <a:lnTo>
                  <a:pt x="316204" y="4989804"/>
                </a:lnTo>
                <a:lnTo>
                  <a:pt x="285750" y="4853927"/>
                </a:lnTo>
                <a:lnTo>
                  <a:pt x="257759" y="4716754"/>
                </a:lnTo>
                <a:lnTo>
                  <a:pt x="229831" y="4578350"/>
                </a:lnTo>
                <a:lnTo>
                  <a:pt x="205727" y="4438650"/>
                </a:lnTo>
                <a:lnTo>
                  <a:pt x="181559" y="4297654"/>
                </a:lnTo>
                <a:lnTo>
                  <a:pt x="159981" y="4155427"/>
                </a:lnTo>
                <a:lnTo>
                  <a:pt x="140931" y="4011904"/>
                </a:lnTo>
                <a:lnTo>
                  <a:pt x="123177" y="3868445"/>
                </a:lnTo>
                <a:lnTo>
                  <a:pt x="106654" y="3723627"/>
                </a:lnTo>
                <a:lnTo>
                  <a:pt x="92659" y="3578872"/>
                </a:lnTo>
                <a:lnTo>
                  <a:pt x="81254" y="3432822"/>
                </a:lnTo>
                <a:lnTo>
                  <a:pt x="69850" y="3285477"/>
                </a:lnTo>
                <a:lnTo>
                  <a:pt x="62204" y="3138195"/>
                </a:lnTo>
                <a:lnTo>
                  <a:pt x="55854" y="2990850"/>
                </a:lnTo>
                <a:lnTo>
                  <a:pt x="52031" y="2843504"/>
                </a:lnTo>
                <a:lnTo>
                  <a:pt x="48242" y="2696222"/>
                </a:lnTo>
                <a:lnTo>
                  <a:pt x="48209" y="2547645"/>
                </a:lnTo>
                <a:lnTo>
                  <a:pt x="49525" y="2397772"/>
                </a:lnTo>
                <a:lnTo>
                  <a:pt x="52031" y="2251722"/>
                </a:lnTo>
                <a:lnTo>
                  <a:pt x="57150" y="2104377"/>
                </a:lnTo>
                <a:lnTo>
                  <a:pt x="64731" y="1955800"/>
                </a:lnTo>
                <a:lnTo>
                  <a:pt x="73609" y="1808454"/>
                </a:lnTo>
                <a:lnTo>
                  <a:pt x="83781" y="1662404"/>
                </a:lnTo>
                <a:lnTo>
                  <a:pt x="96481" y="1516354"/>
                </a:lnTo>
                <a:lnTo>
                  <a:pt x="111709" y="1370304"/>
                </a:lnTo>
                <a:lnTo>
                  <a:pt x="127000" y="1225550"/>
                </a:lnTo>
                <a:lnTo>
                  <a:pt x="146050" y="1083322"/>
                </a:lnTo>
                <a:lnTo>
                  <a:pt x="166331" y="939800"/>
                </a:lnTo>
                <a:lnTo>
                  <a:pt x="187909" y="797572"/>
                </a:lnTo>
                <a:lnTo>
                  <a:pt x="212077" y="656577"/>
                </a:lnTo>
                <a:lnTo>
                  <a:pt x="237477" y="516877"/>
                </a:lnTo>
                <a:lnTo>
                  <a:pt x="265404" y="378472"/>
                </a:lnTo>
                <a:lnTo>
                  <a:pt x="293331" y="241300"/>
                </a:lnTo>
                <a:lnTo>
                  <a:pt x="325081" y="105422"/>
                </a:lnTo>
                <a:lnTo>
                  <a:pt x="351206" y="0"/>
                </a:lnTo>
                <a:close/>
              </a:path>
              <a:path w="6257277" h="5106695">
                <a:moveTo>
                  <a:pt x="5962035" y="0"/>
                </a:moveTo>
                <a:lnTo>
                  <a:pt x="5913486" y="0"/>
                </a:lnTo>
                <a:lnTo>
                  <a:pt x="5941009" y="115595"/>
                </a:lnTo>
                <a:lnTo>
                  <a:pt x="5971527" y="251472"/>
                </a:lnTo>
                <a:lnTo>
                  <a:pt x="6000750" y="388645"/>
                </a:lnTo>
                <a:lnTo>
                  <a:pt x="6027381" y="527050"/>
                </a:lnTo>
                <a:lnTo>
                  <a:pt x="6052781" y="666750"/>
                </a:lnTo>
                <a:lnTo>
                  <a:pt x="6075654" y="807745"/>
                </a:lnTo>
                <a:lnTo>
                  <a:pt x="6097231" y="949972"/>
                </a:lnTo>
                <a:lnTo>
                  <a:pt x="6116281" y="1093495"/>
                </a:lnTo>
                <a:lnTo>
                  <a:pt x="6134100" y="1236954"/>
                </a:lnTo>
                <a:lnTo>
                  <a:pt x="6150559" y="1381772"/>
                </a:lnTo>
                <a:lnTo>
                  <a:pt x="6164554" y="1526527"/>
                </a:lnTo>
                <a:lnTo>
                  <a:pt x="6177254" y="1673872"/>
                </a:lnTo>
                <a:lnTo>
                  <a:pt x="6187427" y="1819922"/>
                </a:lnTo>
                <a:lnTo>
                  <a:pt x="6195009" y="1967204"/>
                </a:lnTo>
                <a:lnTo>
                  <a:pt x="6201359" y="2114550"/>
                </a:lnTo>
                <a:lnTo>
                  <a:pt x="6206477" y="2261895"/>
                </a:lnTo>
                <a:lnTo>
                  <a:pt x="6209004" y="2410472"/>
                </a:lnTo>
                <a:lnTo>
                  <a:pt x="6210300" y="2557754"/>
                </a:lnTo>
                <a:lnTo>
                  <a:pt x="6207688" y="2707627"/>
                </a:lnTo>
                <a:lnTo>
                  <a:pt x="6205181" y="2853677"/>
                </a:lnTo>
                <a:lnTo>
                  <a:pt x="6200127" y="3002254"/>
                </a:lnTo>
                <a:lnTo>
                  <a:pt x="6193777" y="3149600"/>
                </a:lnTo>
                <a:lnTo>
                  <a:pt x="6184900" y="3296945"/>
                </a:lnTo>
                <a:lnTo>
                  <a:pt x="6173431" y="3442995"/>
                </a:lnTo>
                <a:lnTo>
                  <a:pt x="6160731" y="3589045"/>
                </a:lnTo>
                <a:lnTo>
                  <a:pt x="6146800" y="3735095"/>
                </a:lnTo>
                <a:lnTo>
                  <a:pt x="6130277" y="3879850"/>
                </a:lnTo>
                <a:lnTo>
                  <a:pt x="6112459" y="4022077"/>
                </a:lnTo>
                <a:lnTo>
                  <a:pt x="6092177" y="4165600"/>
                </a:lnTo>
                <a:lnTo>
                  <a:pt x="6070600" y="4307827"/>
                </a:lnTo>
                <a:lnTo>
                  <a:pt x="6046431" y="4448822"/>
                </a:lnTo>
                <a:lnTo>
                  <a:pt x="6021031" y="4588522"/>
                </a:lnTo>
                <a:lnTo>
                  <a:pt x="5993104" y="4726927"/>
                </a:lnTo>
                <a:lnTo>
                  <a:pt x="5963881" y="4864100"/>
                </a:lnTo>
                <a:lnTo>
                  <a:pt x="5933427" y="4999977"/>
                </a:lnTo>
                <a:lnTo>
                  <a:pt x="5906981" y="5106695"/>
                </a:lnTo>
                <a:lnTo>
                  <a:pt x="5955301" y="5106695"/>
                </a:lnTo>
                <a:lnTo>
                  <a:pt x="5976581" y="5019027"/>
                </a:lnTo>
                <a:lnTo>
                  <a:pt x="6008331" y="4881854"/>
                </a:lnTo>
                <a:lnTo>
                  <a:pt x="6037554" y="4743450"/>
                </a:lnTo>
                <a:lnTo>
                  <a:pt x="6065481" y="4605045"/>
                </a:lnTo>
                <a:lnTo>
                  <a:pt x="6090881" y="4464050"/>
                </a:lnTo>
                <a:lnTo>
                  <a:pt x="6115050" y="4321822"/>
                </a:lnTo>
                <a:lnTo>
                  <a:pt x="6137859" y="4178300"/>
                </a:lnTo>
                <a:lnTo>
                  <a:pt x="6158204" y="4034777"/>
                </a:lnTo>
                <a:lnTo>
                  <a:pt x="6177254" y="3890022"/>
                </a:lnTo>
                <a:lnTo>
                  <a:pt x="6193777" y="3743972"/>
                </a:lnTo>
                <a:lnTo>
                  <a:pt x="6207709" y="3597922"/>
                </a:lnTo>
                <a:lnTo>
                  <a:pt x="6221704" y="3450577"/>
                </a:lnTo>
                <a:lnTo>
                  <a:pt x="6231877" y="3302000"/>
                </a:lnTo>
                <a:lnTo>
                  <a:pt x="6240754" y="3153422"/>
                </a:lnTo>
                <a:lnTo>
                  <a:pt x="6248400" y="3004845"/>
                </a:lnTo>
                <a:lnTo>
                  <a:pt x="6253454" y="2856204"/>
                </a:lnTo>
                <a:lnTo>
                  <a:pt x="6255981" y="2707627"/>
                </a:lnTo>
                <a:lnTo>
                  <a:pt x="6257277" y="2557754"/>
                </a:lnTo>
                <a:lnTo>
                  <a:pt x="6257277" y="2409177"/>
                </a:lnTo>
                <a:lnTo>
                  <a:pt x="6253454" y="2259304"/>
                </a:lnTo>
                <a:lnTo>
                  <a:pt x="6249631" y="2110727"/>
                </a:lnTo>
                <a:lnTo>
                  <a:pt x="6243281" y="1962150"/>
                </a:lnTo>
                <a:lnTo>
                  <a:pt x="6234404" y="1813572"/>
                </a:lnTo>
                <a:lnTo>
                  <a:pt x="6224231" y="1666227"/>
                </a:lnTo>
                <a:lnTo>
                  <a:pt x="6211531" y="1518945"/>
                </a:lnTo>
                <a:lnTo>
                  <a:pt x="6197600" y="1372895"/>
                </a:lnTo>
                <a:lnTo>
                  <a:pt x="6181077" y="1226845"/>
                </a:lnTo>
                <a:lnTo>
                  <a:pt x="6163259" y="1082027"/>
                </a:lnTo>
                <a:lnTo>
                  <a:pt x="6142977" y="937272"/>
                </a:lnTo>
                <a:lnTo>
                  <a:pt x="6121400" y="793750"/>
                </a:lnTo>
                <a:lnTo>
                  <a:pt x="6097231" y="651522"/>
                </a:lnTo>
                <a:lnTo>
                  <a:pt x="6073127" y="510527"/>
                </a:lnTo>
                <a:lnTo>
                  <a:pt x="6045200" y="372122"/>
                </a:lnTo>
                <a:lnTo>
                  <a:pt x="6015977" y="233654"/>
                </a:lnTo>
                <a:lnTo>
                  <a:pt x="5985459" y="96545"/>
                </a:lnTo>
                <a:lnTo>
                  <a:pt x="5962035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490954" y="0"/>
            <a:ext cx="6162090" cy="5106695"/>
          </a:xfrm>
          <a:custGeom>
            <a:avLst/>
            <a:gdLst/>
            <a:ahLst/>
            <a:cxnLst/>
            <a:rect l="l" t="t" r="r" b="b"/>
            <a:pathLst>
              <a:path w="6162090" h="5106695">
                <a:moveTo>
                  <a:pt x="351486" y="0"/>
                </a:moveTo>
                <a:lnTo>
                  <a:pt x="302997" y="0"/>
                </a:lnTo>
                <a:lnTo>
                  <a:pt x="276872" y="105422"/>
                </a:lnTo>
                <a:lnTo>
                  <a:pt x="245122" y="241300"/>
                </a:lnTo>
                <a:lnTo>
                  <a:pt x="217195" y="378472"/>
                </a:lnTo>
                <a:lnTo>
                  <a:pt x="189268" y="516877"/>
                </a:lnTo>
                <a:lnTo>
                  <a:pt x="163868" y="656577"/>
                </a:lnTo>
                <a:lnTo>
                  <a:pt x="139700" y="797572"/>
                </a:lnTo>
                <a:lnTo>
                  <a:pt x="118122" y="939800"/>
                </a:lnTo>
                <a:lnTo>
                  <a:pt x="97840" y="1083322"/>
                </a:lnTo>
                <a:lnTo>
                  <a:pt x="78790" y="1225550"/>
                </a:lnTo>
                <a:lnTo>
                  <a:pt x="63500" y="1370304"/>
                </a:lnTo>
                <a:lnTo>
                  <a:pt x="48272" y="1516354"/>
                </a:lnTo>
                <a:lnTo>
                  <a:pt x="35572" y="1662404"/>
                </a:lnTo>
                <a:lnTo>
                  <a:pt x="25400" y="1808454"/>
                </a:lnTo>
                <a:lnTo>
                  <a:pt x="16522" y="1955800"/>
                </a:lnTo>
                <a:lnTo>
                  <a:pt x="8940" y="2104377"/>
                </a:lnTo>
                <a:lnTo>
                  <a:pt x="3822" y="2251722"/>
                </a:lnTo>
                <a:lnTo>
                  <a:pt x="1295" y="2399004"/>
                </a:lnTo>
                <a:lnTo>
                  <a:pt x="0" y="2547645"/>
                </a:lnTo>
                <a:lnTo>
                  <a:pt x="0" y="2694927"/>
                </a:lnTo>
                <a:lnTo>
                  <a:pt x="4086" y="2853677"/>
                </a:lnTo>
                <a:lnTo>
                  <a:pt x="7645" y="2990850"/>
                </a:lnTo>
                <a:lnTo>
                  <a:pt x="13995" y="3138195"/>
                </a:lnTo>
                <a:lnTo>
                  <a:pt x="21640" y="3285477"/>
                </a:lnTo>
                <a:lnTo>
                  <a:pt x="33045" y="3432822"/>
                </a:lnTo>
                <a:lnTo>
                  <a:pt x="44450" y="3578872"/>
                </a:lnTo>
                <a:lnTo>
                  <a:pt x="58445" y="3723627"/>
                </a:lnTo>
                <a:lnTo>
                  <a:pt x="74968" y="3868445"/>
                </a:lnTo>
                <a:lnTo>
                  <a:pt x="92722" y="4011904"/>
                </a:lnTo>
                <a:lnTo>
                  <a:pt x="111772" y="4155427"/>
                </a:lnTo>
                <a:lnTo>
                  <a:pt x="133350" y="4297654"/>
                </a:lnTo>
                <a:lnTo>
                  <a:pt x="157518" y="4438650"/>
                </a:lnTo>
                <a:lnTo>
                  <a:pt x="181622" y="4578350"/>
                </a:lnTo>
                <a:lnTo>
                  <a:pt x="209550" y="4716754"/>
                </a:lnTo>
                <a:lnTo>
                  <a:pt x="237540" y="4853927"/>
                </a:lnTo>
                <a:lnTo>
                  <a:pt x="267995" y="4989804"/>
                </a:lnTo>
                <a:lnTo>
                  <a:pt x="296683" y="5106695"/>
                </a:lnTo>
                <a:lnTo>
                  <a:pt x="345151" y="5106695"/>
                </a:lnTo>
                <a:lnTo>
                  <a:pt x="344195" y="5102872"/>
                </a:lnTo>
                <a:lnTo>
                  <a:pt x="312445" y="4969522"/>
                </a:lnTo>
                <a:lnTo>
                  <a:pt x="281990" y="4834877"/>
                </a:lnTo>
                <a:lnTo>
                  <a:pt x="254000" y="4699000"/>
                </a:lnTo>
                <a:lnTo>
                  <a:pt x="227368" y="4561827"/>
                </a:lnTo>
                <a:lnTo>
                  <a:pt x="203200" y="4423422"/>
                </a:lnTo>
                <a:lnTo>
                  <a:pt x="180390" y="4283722"/>
                </a:lnTo>
                <a:lnTo>
                  <a:pt x="158750" y="4142727"/>
                </a:lnTo>
                <a:lnTo>
                  <a:pt x="139700" y="4000500"/>
                </a:lnTo>
                <a:lnTo>
                  <a:pt x="121945" y="3858272"/>
                </a:lnTo>
                <a:lnTo>
                  <a:pt x="105422" y="3714750"/>
                </a:lnTo>
                <a:lnTo>
                  <a:pt x="80022" y="3425177"/>
                </a:lnTo>
                <a:lnTo>
                  <a:pt x="69850" y="3279127"/>
                </a:lnTo>
                <a:lnTo>
                  <a:pt x="62268" y="3134372"/>
                </a:lnTo>
                <a:lnTo>
                  <a:pt x="55918" y="2987027"/>
                </a:lnTo>
                <a:lnTo>
                  <a:pt x="50800" y="2840977"/>
                </a:lnTo>
                <a:lnTo>
                  <a:pt x="48293" y="2694927"/>
                </a:lnTo>
                <a:lnTo>
                  <a:pt x="48272" y="2547645"/>
                </a:lnTo>
                <a:lnTo>
                  <a:pt x="49590" y="2399004"/>
                </a:lnTo>
                <a:lnTo>
                  <a:pt x="52095" y="2254250"/>
                </a:lnTo>
                <a:lnTo>
                  <a:pt x="57150" y="2106904"/>
                </a:lnTo>
                <a:lnTo>
                  <a:pt x="72440" y="1814804"/>
                </a:lnTo>
                <a:lnTo>
                  <a:pt x="83845" y="1670050"/>
                </a:lnTo>
                <a:lnTo>
                  <a:pt x="96545" y="1525295"/>
                </a:lnTo>
                <a:lnTo>
                  <a:pt x="110540" y="1380477"/>
                </a:lnTo>
                <a:lnTo>
                  <a:pt x="125768" y="1236954"/>
                </a:lnTo>
                <a:lnTo>
                  <a:pt x="143522" y="1094727"/>
                </a:lnTo>
                <a:lnTo>
                  <a:pt x="163868" y="952500"/>
                </a:lnTo>
                <a:lnTo>
                  <a:pt x="185445" y="811504"/>
                </a:lnTo>
                <a:lnTo>
                  <a:pt x="209550" y="673100"/>
                </a:lnTo>
                <a:lnTo>
                  <a:pt x="234950" y="533400"/>
                </a:lnTo>
                <a:lnTo>
                  <a:pt x="261645" y="396227"/>
                </a:lnTo>
                <a:lnTo>
                  <a:pt x="289572" y="260350"/>
                </a:lnTo>
                <a:lnTo>
                  <a:pt x="320090" y="125704"/>
                </a:lnTo>
                <a:lnTo>
                  <a:pt x="351486" y="0"/>
                </a:lnTo>
                <a:close/>
              </a:path>
              <a:path w="6162090" h="5106695">
                <a:moveTo>
                  <a:pt x="5865277" y="0"/>
                </a:moveTo>
                <a:lnTo>
                  <a:pt x="5817233" y="0"/>
                </a:lnTo>
                <a:lnTo>
                  <a:pt x="5817895" y="2527"/>
                </a:lnTo>
                <a:lnTo>
                  <a:pt x="5849645" y="135877"/>
                </a:lnTo>
                <a:lnTo>
                  <a:pt x="5878868" y="270522"/>
                </a:lnTo>
                <a:lnTo>
                  <a:pt x="5906795" y="406400"/>
                </a:lnTo>
                <a:lnTo>
                  <a:pt x="5933490" y="543572"/>
                </a:lnTo>
                <a:lnTo>
                  <a:pt x="5958890" y="681977"/>
                </a:lnTo>
                <a:lnTo>
                  <a:pt x="5981700" y="821677"/>
                </a:lnTo>
                <a:lnTo>
                  <a:pt x="6003340" y="962672"/>
                </a:lnTo>
                <a:lnTo>
                  <a:pt x="6022390" y="1104900"/>
                </a:lnTo>
                <a:lnTo>
                  <a:pt x="6040145" y="1247127"/>
                </a:lnTo>
                <a:lnTo>
                  <a:pt x="6055372" y="1390650"/>
                </a:lnTo>
                <a:lnTo>
                  <a:pt x="6069368" y="1535404"/>
                </a:lnTo>
                <a:lnTo>
                  <a:pt x="6080772" y="1680222"/>
                </a:lnTo>
                <a:lnTo>
                  <a:pt x="6090945" y="1826272"/>
                </a:lnTo>
                <a:lnTo>
                  <a:pt x="6099822" y="1972322"/>
                </a:lnTo>
                <a:lnTo>
                  <a:pt x="6104940" y="2118372"/>
                </a:lnTo>
                <a:lnTo>
                  <a:pt x="6109995" y="2264422"/>
                </a:lnTo>
                <a:lnTo>
                  <a:pt x="6112522" y="2411704"/>
                </a:lnTo>
                <a:lnTo>
                  <a:pt x="6113818" y="2557754"/>
                </a:lnTo>
                <a:lnTo>
                  <a:pt x="6111279" y="2706395"/>
                </a:lnTo>
                <a:lnTo>
                  <a:pt x="6109995" y="2851150"/>
                </a:lnTo>
                <a:lnTo>
                  <a:pt x="6103645" y="2998495"/>
                </a:lnTo>
                <a:lnTo>
                  <a:pt x="6097295" y="3144545"/>
                </a:lnTo>
                <a:lnTo>
                  <a:pt x="6088418" y="3290595"/>
                </a:lnTo>
                <a:lnTo>
                  <a:pt x="6078245" y="3435350"/>
                </a:lnTo>
                <a:lnTo>
                  <a:pt x="6065545" y="3580104"/>
                </a:lnTo>
                <a:lnTo>
                  <a:pt x="6051550" y="3724922"/>
                </a:lnTo>
                <a:lnTo>
                  <a:pt x="6035090" y="3868445"/>
                </a:lnTo>
                <a:lnTo>
                  <a:pt x="6017272" y="4010672"/>
                </a:lnTo>
                <a:lnTo>
                  <a:pt x="5996990" y="4152900"/>
                </a:lnTo>
                <a:lnTo>
                  <a:pt x="5975350" y="4293895"/>
                </a:lnTo>
                <a:lnTo>
                  <a:pt x="5952540" y="4433595"/>
                </a:lnTo>
                <a:lnTo>
                  <a:pt x="5927140" y="4572000"/>
                </a:lnTo>
                <a:lnTo>
                  <a:pt x="5900445" y="4709172"/>
                </a:lnTo>
                <a:lnTo>
                  <a:pt x="5871222" y="4845050"/>
                </a:lnTo>
                <a:lnTo>
                  <a:pt x="5840768" y="4979695"/>
                </a:lnTo>
                <a:lnTo>
                  <a:pt x="5810233" y="5106695"/>
                </a:lnTo>
                <a:lnTo>
                  <a:pt x="5858772" y="5106695"/>
                </a:lnTo>
                <a:lnTo>
                  <a:pt x="5885218" y="4999977"/>
                </a:lnTo>
                <a:lnTo>
                  <a:pt x="5915672" y="4864100"/>
                </a:lnTo>
                <a:lnTo>
                  <a:pt x="5944895" y="4726927"/>
                </a:lnTo>
                <a:lnTo>
                  <a:pt x="5972822" y="4588522"/>
                </a:lnTo>
                <a:lnTo>
                  <a:pt x="5998222" y="4448822"/>
                </a:lnTo>
                <a:lnTo>
                  <a:pt x="6022390" y="4307827"/>
                </a:lnTo>
                <a:lnTo>
                  <a:pt x="6043968" y="4165600"/>
                </a:lnTo>
                <a:lnTo>
                  <a:pt x="6064250" y="4022077"/>
                </a:lnTo>
                <a:lnTo>
                  <a:pt x="6082068" y="3879850"/>
                </a:lnTo>
                <a:lnTo>
                  <a:pt x="6098590" y="3735095"/>
                </a:lnTo>
                <a:lnTo>
                  <a:pt x="6112522" y="3589045"/>
                </a:lnTo>
                <a:lnTo>
                  <a:pt x="6125222" y="3442995"/>
                </a:lnTo>
                <a:lnTo>
                  <a:pt x="6136690" y="3296945"/>
                </a:lnTo>
                <a:lnTo>
                  <a:pt x="6145568" y="3149600"/>
                </a:lnTo>
                <a:lnTo>
                  <a:pt x="6151918" y="3002254"/>
                </a:lnTo>
                <a:lnTo>
                  <a:pt x="6156972" y="2853677"/>
                </a:lnTo>
                <a:lnTo>
                  <a:pt x="6159721" y="2693695"/>
                </a:lnTo>
                <a:lnTo>
                  <a:pt x="6162090" y="2557754"/>
                </a:lnTo>
                <a:lnTo>
                  <a:pt x="6160795" y="2410472"/>
                </a:lnTo>
                <a:lnTo>
                  <a:pt x="6158268" y="2261895"/>
                </a:lnTo>
                <a:lnTo>
                  <a:pt x="6153150" y="2114550"/>
                </a:lnTo>
                <a:lnTo>
                  <a:pt x="6146800" y="1967204"/>
                </a:lnTo>
                <a:lnTo>
                  <a:pt x="6139218" y="1819922"/>
                </a:lnTo>
                <a:lnTo>
                  <a:pt x="6129045" y="1673872"/>
                </a:lnTo>
                <a:lnTo>
                  <a:pt x="6116345" y="1526527"/>
                </a:lnTo>
                <a:lnTo>
                  <a:pt x="6102350" y="1381772"/>
                </a:lnTo>
                <a:lnTo>
                  <a:pt x="6085890" y="1236954"/>
                </a:lnTo>
                <a:lnTo>
                  <a:pt x="6068072" y="1093495"/>
                </a:lnTo>
                <a:lnTo>
                  <a:pt x="6049022" y="949972"/>
                </a:lnTo>
                <a:lnTo>
                  <a:pt x="6027445" y="807745"/>
                </a:lnTo>
                <a:lnTo>
                  <a:pt x="6004572" y="666750"/>
                </a:lnTo>
                <a:lnTo>
                  <a:pt x="5979172" y="527050"/>
                </a:lnTo>
                <a:lnTo>
                  <a:pt x="5952540" y="388645"/>
                </a:lnTo>
                <a:lnTo>
                  <a:pt x="5923318" y="251472"/>
                </a:lnTo>
                <a:lnTo>
                  <a:pt x="5892800" y="115595"/>
                </a:lnTo>
                <a:lnTo>
                  <a:pt x="5865277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539227" y="0"/>
            <a:ext cx="6065545" cy="5106695"/>
          </a:xfrm>
          <a:custGeom>
            <a:avLst/>
            <a:gdLst/>
            <a:ahLst/>
            <a:cxnLst/>
            <a:rect l="l" t="t" r="r" b="b"/>
            <a:pathLst>
              <a:path w="6065545" h="5106695">
                <a:moveTo>
                  <a:pt x="351546" y="0"/>
                </a:moveTo>
                <a:lnTo>
                  <a:pt x="303214" y="0"/>
                </a:lnTo>
                <a:lnTo>
                  <a:pt x="271818" y="125704"/>
                </a:lnTo>
                <a:lnTo>
                  <a:pt x="241300" y="260350"/>
                </a:lnTo>
                <a:lnTo>
                  <a:pt x="213372" y="396227"/>
                </a:lnTo>
                <a:lnTo>
                  <a:pt x="186677" y="533400"/>
                </a:lnTo>
                <a:lnTo>
                  <a:pt x="161277" y="673100"/>
                </a:lnTo>
                <a:lnTo>
                  <a:pt x="137172" y="811504"/>
                </a:lnTo>
                <a:lnTo>
                  <a:pt x="115595" y="952500"/>
                </a:lnTo>
                <a:lnTo>
                  <a:pt x="95250" y="1094727"/>
                </a:lnTo>
                <a:lnTo>
                  <a:pt x="77495" y="1236954"/>
                </a:lnTo>
                <a:lnTo>
                  <a:pt x="62268" y="1380477"/>
                </a:lnTo>
                <a:lnTo>
                  <a:pt x="48272" y="1525295"/>
                </a:lnTo>
                <a:lnTo>
                  <a:pt x="35572" y="1670050"/>
                </a:lnTo>
                <a:lnTo>
                  <a:pt x="24168" y="1814804"/>
                </a:lnTo>
                <a:lnTo>
                  <a:pt x="8877" y="2106904"/>
                </a:lnTo>
                <a:lnTo>
                  <a:pt x="3822" y="2254250"/>
                </a:lnTo>
                <a:lnTo>
                  <a:pt x="1295" y="2400300"/>
                </a:lnTo>
                <a:lnTo>
                  <a:pt x="0" y="2547645"/>
                </a:lnTo>
                <a:lnTo>
                  <a:pt x="0" y="2693695"/>
                </a:lnTo>
                <a:lnTo>
                  <a:pt x="2527" y="2840977"/>
                </a:lnTo>
                <a:lnTo>
                  <a:pt x="7645" y="2987027"/>
                </a:lnTo>
                <a:lnTo>
                  <a:pt x="13995" y="3134372"/>
                </a:lnTo>
                <a:lnTo>
                  <a:pt x="21577" y="3279127"/>
                </a:lnTo>
                <a:lnTo>
                  <a:pt x="31750" y="3425177"/>
                </a:lnTo>
                <a:lnTo>
                  <a:pt x="57150" y="3714750"/>
                </a:lnTo>
                <a:lnTo>
                  <a:pt x="73672" y="3858272"/>
                </a:lnTo>
                <a:lnTo>
                  <a:pt x="91427" y="4000500"/>
                </a:lnTo>
                <a:lnTo>
                  <a:pt x="110477" y="4142727"/>
                </a:lnTo>
                <a:lnTo>
                  <a:pt x="132118" y="4283722"/>
                </a:lnTo>
                <a:lnTo>
                  <a:pt x="154927" y="4423422"/>
                </a:lnTo>
                <a:lnTo>
                  <a:pt x="179095" y="4561827"/>
                </a:lnTo>
                <a:lnTo>
                  <a:pt x="205727" y="4699000"/>
                </a:lnTo>
                <a:lnTo>
                  <a:pt x="233718" y="4834877"/>
                </a:lnTo>
                <a:lnTo>
                  <a:pt x="264172" y="4969522"/>
                </a:lnTo>
                <a:lnTo>
                  <a:pt x="295922" y="5102872"/>
                </a:lnTo>
                <a:lnTo>
                  <a:pt x="296879" y="5106695"/>
                </a:lnTo>
                <a:lnTo>
                  <a:pt x="345243" y="5106695"/>
                </a:lnTo>
                <a:lnTo>
                  <a:pt x="339077" y="5082527"/>
                </a:lnTo>
                <a:lnTo>
                  <a:pt x="307327" y="4950472"/>
                </a:lnTo>
                <a:lnTo>
                  <a:pt x="278168" y="4817122"/>
                </a:lnTo>
                <a:lnTo>
                  <a:pt x="250177" y="4681245"/>
                </a:lnTo>
                <a:lnTo>
                  <a:pt x="224777" y="4545304"/>
                </a:lnTo>
                <a:lnTo>
                  <a:pt x="200672" y="4408195"/>
                </a:lnTo>
                <a:lnTo>
                  <a:pt x="177800" y="4269727"/>
                </a:lnTo>
                <a:lnTo>
                  <a:pt x="156222" y="4130027"/>
                </a:lnTo>
                <a:lnTo>
                  <a:pt x="137172" y="3989095"/>
                </a:lnTo>
                <a:lnTo>
                  <a:pt x="120650" y="3846804"/>
                </a:lnTo>
                <a:lnTo>
                  <a:pt x="105422" y="3704577"/>
                </a:lnTo>
                <a:lnTo>
                  <a:pt x="91427" y="3562350"/>
                </a:lnTo>
                <a:lnTo>
                  <a:pt x="80022" y="3417595"/>
                </a:lnTo>
                <a:lnTo>
                  <a:pt x="69850" y="3274072"/>
                </a:lnTo>
                <a:lnTo>
                  <a:pt x="62268" y="3129254"/>
                </a:lnTo>
                <a:lnTo>
                  <a:pt x="55918" y="2984500"/>
                </a:lnTo>
                <a:lnTo>
                  <a:pt x="50800" y="2838450"/>
                </a:lnTo>
                <a:lnTo>
                  <a:pt x="48272" y="2693695"/>
                </a:lnTo>
                <a:lnTo>
                  <a:pt x="48272" y="2547645"/>
                </a:lnTo>
                <a:lnTo>
                  <a:pt x="49488" y="2411704"/>
                </a:lnTo>
                <a:lnTo>
                  <a:pt x="52095" y="2256777"/>
                </a:lnTo>
                <a:lnTo>
                  <a:pt x="57150" y="2112022"/>
                </a:lnTo>
                <a:lnTo>
                  <a:pt x="63500" y="1965972"/>
                </a:lnTo>
                <a:lnTo>
                  <a:pt x="72377" y="1821154"/>
                </a:lnTo>
                <a:lnTo>
                  <a:pt x="82550" y="1677695"/>
                </a:lnTo>
                <a:lnTo>
                  <a:pt x="95250" y="1534172"/>
                </a:lnTo>
                <a:lnTo>
                  <a:pt x="109245" y="1390650"/>
                </a:lnTo>
                <a:lnTo>
                  <a:pt x="124472" y="1248422"/>
                </a:lnTo>
                <a:lnTo>
                  <a:pt x="142227" y="1106195"/>
                </a:lnTo>
                <a:lnTo>
                  <a:pt x="182918" y="826795"/>
                </a:lnTo>
                <a:lnTo>
                  <a:pt x="207022" y="687095"/>
                </a:lnTo>
                <a:lnTo>
                  <a:pt x="231127" y="549922"/>
                </a:lnTo>
                <a:lnTo>
                  <a:pt x="257822" y="414045"/>
                </a:lnTo>
                <a:lnTo>
                  <a:pt x="285750" y="279400"/>
                </a:lnTo>
                <a:lnTo>
                  <a:pt x="316268" y="146050"/>
                </a:lnTo>
                <a:lnTo>
                  <a:pt x="348018" y="13995"/>
                </a:lnTo>
                <a:lnTo>
                  <a:pt x="351546" y="0"/>
                </a:lnTo>
                <a:close/>
              </a:path>
              <a:path w="6065545" h="5106695">
                <a:moveTo>
                  <a:pt x="5768960" y="0"/>
                </a:moveTo>
                <a:lnTo>
                  <a:pt x="5719566" y="0"/>
                </a:lnTo>
                <a:lnTo>
                  <a:pt x="5725172" y="22872"/>
                </a:lnTo>
                <a:lnTo>
                  <a:pt x="5756922" y="154927"/>
                </a:lnTo>
                <a:lnTo>
                  <a:pt x="5786145" y="288277"/>
                </a:lnTo>
                <a:lnTo>
                  <a:pt x="5814072" y="424154"/>
                </a:lnTo>
                <a:lnTo>
                  <a:pt x="5840768" y="560095"/>
                </a:lnTo>
                <a:lnTo>
                  <a:pt x="5864872" y="697204"/>
                </a:lnTo>
                <a:lnTo>
                  <a:pt x="5887745" y="835672"/>
                </a:lnTo>
                <a:lnTo>
                  <a:pt x="5908027" y="975372"/>
                </a:lnTo>
                <a:lnTo>
                  <a:pt x="5927077" y="1116304"/>
                </a:lnTo>
                <a:lnTo>
                  <a:pt x="5960122" y="1400822"/>
                </a:lnTo>
                <a:lnTo>
                  <a:pt x="5972822" y="1543050"/>
                </a:lnTo>
                <a:lnTo>
                  <a:pt x="5984227" y="1687804"/>
                </a:lnTo>
                <a:lnTo>
                  <a:pt x="5995695" y="1831327"/>
                </a:lnTo>
                <a:lnTo>
                  <a:pt x="6003277" y="1976145"/>
                </a:lnTo>
                <a:lnTo>
                  <a:pt x="6009627" y="2120900"/>
                </a:lnTo>
                <a:lnTo>
                  <a:pt x="6013449" y="2266950"/>
                </a:lnTo>
                <a:lnTo>
                  <a:pt x="6015977" y="2411704"/>
                </a:lnTo>
                <a:lnTo>
                  <a:pt x="6017272" y="2557754"/>
                </a:lnTo>
                <a:lnTo>
                  <a:pt x="6015954" y="2705100"/>
                </a:lnTo>
                <a:lnTo>
                  <a:pt x="6013449" y="2848622"/>
                </a:lnTo>
                <a:lnTo>
                  <a:pt x="6008395" y="2994672"/>
                </a:lnTo>
                <a:lnTo>
                  <a:pt x="6000749" y="3139427"/>
                </a:lnTo>
                <a:lnTo>
                  <a:pt x="5991872" y="3284245"/>
                </a:lnTo>
                <a:lnTo>
                  <a:pt x="5981699" y="3427704"/>
                </a:lnTo>
                <a:lnTo>
                  <a:pt x="5970295" y="3572522"/>
                </a:lnTo>
                <a:lnTo>
                  <a:pt x="5955068" y="3714750"/>
                </a:lnTo>
                <a:lnTo>
                  <a:pt x="5939777" y="3856977"/>
                </a:lnTo>
                <a:lnTo>
                  <a:pt x="5922022" y="3999204"/>
                </a:lnTo>
                <a:lnTo>
                  <a:pt x="5901677" y="4140200"/>
                </a:lnTo>
                <a:lnTo>
                  <a:pt x="5881395" y="4279900"/>
                </a:lnTo>
                <a:lnTo>
                  <a:pt x="5858522" y="4418304"/>
                </a:lnTo>
                <a:lnTo>
                  <a:pt x="5833122" y="4555477"/>
                </a:lnTo>
                <a:lnTo>
                  <a:pt x="5806427" y="4691354"/>
                </a:lnTo>
                <a:lnTo>
                  <a:pt x="5778499" y="4826000"/>
                </a:lnTo>
                <a:lnTo>
                  <a:pt x="5748045" y="4959350"/>
                </a:lnTo>
                <a:lnTo>
                  <a:pt x="5717527" y="5091404"/>
                </a:lnTo>
                <a:lnTo>
                  <a:pt x="5713520" y="5106695"/>
                </a:lnTo>
                <a:lnTo>
                  <a:pt x="5761960" y="5106695"/>
                </a:lnTo>
                <a:lnTo>
                  <a:pt x="5792495" y="4979695"/>
                </a:lnTo>
                <a:lnTo>
                  <a:pt x="5822949" y="4845050"/>
                </a:lnTo>
                <a:lnTo>
                  <a:pt x="5852172" y="4709172"/>
                </a:lnTo>
                <a:lnTo>
                  <a:pt x="5878868" y="4572000"/>
                </a:lnTo>
                <a:lnTo>
                  <a:pt x="5904268" y="4433595"/>
                </a:lnTo>
                <a:lnTo>
                  <a:pt x="5927077" y="4293895"/>
                </a:lnTo>
                <a:lnTo>
                  <a:pt x="5948718" y="4152900"/>
                </a:lnTo>
                <a:lnTo>
                  <a:pt x="5968999" y="4010672"/>
                </a:lnTo>
                <a:lnTo>
                  <a:pt x="5986818" y="3868445"/>
                </a:lnTo>
                <a:lnTo>
                  <a:pt x="6003277" y="3724922"/>
                </a:lnTo>
                <a:lnTo>
                  <a:pt x="6017272" y="3580104"/>
                </a:lnTo>
                <a:lnTo>
                  <a:pt x="6029972" y="3435350"/>
                </a:lnTo>
                <a:lnTo>
                  <a:pt x="6040145" y="3290595"/>
                </a:lnTo>
                <a:lnTo>
                  <a:pt x="6049022" y="3144545"/>
                </a:lnTo>
                <a:lnTo>
                  <a:pt x="6055975" y="2984500"/>
                </a:lnTo>
                <a:lnTo>
                  <a:pt x="6061722" y="2851150"/>
                </a:lnTo>
                <a:lnTo>
                  <a:pt x="6063040" y="2703804"/>
                </a:lnTo>
                <a:lnTo>
                  <a:pt x="6065545" y="2557754"/>
                </a:lnTo>
                <a:lnTo>
                  <a:pt x="6064249" y="2411704"/>
                </a:lnTo>
                <a:lnTo>
                  <a:pt x="6061722" y="2264422"/>
                </a:lnTo>
                <a:lnTo>
                  <a:pt x="6056668" y="2118372"/>
                </a:lnTo>
                <a:lnTo>
                  <a:pt x="6051549" y="1972322"/>
                </a:lnTo>
                <a:lnTo>
                  <a:pt x="6042672" y="1826272"/>
                </a:lnTo>
                <a:lnTo>
                  <a:pt x="6032499" y="1680222"/>
                </a:lnTo>
                <a:lnTo>
                  <a:pt x="6021095" y="1535404"/>
                </a:lnTo>
                <a:lnTo>
                  <a:pt x="6007099" y="1390650"/>
                </a:lnTo>
                <a:lnTo>
                  <a:pt x="5991872" y="1247127"/>
                </a:lnTo>
                <a:lnTo>
                  <a:pt x="5974118" y="1104900"/>
                </a:lnTo>
                <a:lnTo>
                  <a:pt x="5955068" y="962672"/>
                </a:lnTo>
                <a:lnTo>
                  <a:pt x="5933427" y="821677"/>
                </a:lnTo>
                <a:lnTo>
                  <a:pt x="5910618" y="681977"/>
                </a:lnTo>
                <a:lnTo>
                  <a:pt x="5885218" y="543572"/>
                </a:lnTo>
                <a:lnTo>
                  <a:pt x="5858522" y="406400"/>
                </a:lnTo>
                <a:lnTo>
                  <a:pt x="5830595" y="270522"/>
                </a:lnTo>
                <a:lnTo>
                  <a:pt x="5801372" y="135877"/>
                </a:lnTo>
                <a:lnTo>
                  <a:pt x="5769622" y="2527"/>
                </a:lnTo>
                <a:lnTo>
                  <a:pt x="5768960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587500" y="0"/>
            <a:ext cx="5969000" cy="5106695"/>
          </a:xfrm>
          <a:custGeom>
            <a:avLst/>
            <a:gdLst/>
            <a:ahLst/>
            <a:cxnLst/>
            <a:rect l="l" t="t" r="r" b="b"/>
            <a:pathLst>
              <a:path w="5969000" h="5106695">
                <a:moveTo>
                  <a:pt x="351733" y="0"/>
                </a:moveTo>
                <a:lnTo>
                  <a:pt x="303273" y="0"/>
                </a:lnTo>
                <a:lnTo>
                  <a:pt x="299745" y="13995"/>
                </a:lnTo>
                <a:lnTo>
                  <a:pt x="267995" y="146050"/>
                </a:lnTo>
                <a:lnTo>
                  <a:pt x="237477" y="279400"/>
                </a:lnTo>
                <a:lnTo>
                  <a:pt x="209550" y="414045"/>
                </a:lnTo>
                <a:lnTo>
                  <a:pt x="182854" y="549922"/>
                </a:lnTo>
                <a:lnTo>
                  <a:pt x="158750" y="687095"/>
                </a:lnTo>
                <a:lnTo>
                  <a:pt x="134645" y="826795"/>
                </a:lnTo>
                <a:lnTo>
                  <a:pt x="93954" y="1106195"/>
                </a:lnTo>
                <a:lnTo>
                  <a:pt x="76200" y="1248422"/>
                </a:lnTo>
                <a:lnTo>
                  <a:pt x="60972" y="1390650"/>
                </a:lnTo>
                <a:lnTo>
                  <a:pt x="46977" y="1534172"/>
                </a:lnTo>
                <a:lnTo>
                  <a:pt x="34277" y="1677695"/>
                </a:lnTo>
                <a:lnTo>
                  <a:pt x="24104" y="1821154"/>
                </a:lnTo>
                <a:lnTo>
                  <a:pt x="15227" y="1965972"/>
                </a:lnTo>
                <a:lnTo>
                  <a:pt x="8877" y="2112022"/>
                </a:lnTo>
                <a:lnTo>
                  <a:pt x="3822" y="2256777"/>
                </a:lnTo>
                <a:lnTo>
                  <a:pt x="1295" y="2402827"/>
                </a:lnTo>
                <a:lnTo>
                  <a:pt x="0" y="2547645"/>
                </a:lnTo>
                <a:lnTo>
                  <a:pt x="0" y="2693695"/>
                </a:lnTo>
                <a:lnTo>
                  <a:pt x="2527" y="2838450"/>
                </a:lnTo>
                <a:lnTo>
                  <a:pt x="7645" y="2984500"/>
                </a:lnTo>
                <a:lnTo>
                  <a:pt x="13995" y="3129254"/>
                </a:lnTo>
                <a:lnTo>
                  <a:pt x="21577" y="3274072"/>
                </a:lnTo>
                <a:lnTo>
                  <a:pt x="31750" y="3417595"/>
                </a:lnTo>
                <a:lnTo>
                  <a:pt x="43154" y="3562350"/>
                </a:lnTo>
                <a:lnTo>
                  <a:pt x="57150" y="3704577"/>
                </a:lnTo>
                <a:lnTo>
                  <a:pt x="72377" y="3846804"/>
                </a:lnTo>
                <a:lnTo>
                  <a:pt x="88900" y="3989095"/>
                </a:lnTo>
                <a:lnTo>
                  <a:pt x="107950" y="4130027"/>
                </a:lnTo>
                <a:lnTo>
                  <a:pt x="129527" y="4269727"/>
                </a:lnTo>
                <a:lnTo>
                  <a:pt x="152400" y="4408195"/>
                </a:lnTo>
                <a:lnTo>
                  <a:pt x="176504" y="4545304"/>
                </a:lnTo>
                <a:lnTo>
                  <a:pt x="201904" y="4681245"/>
                </a:lnTo>
                <a:lnTo>
                  <a:pt x="229895" y="4817122"/>
                </a:lnTo>
                <a:lnTo>
                  <a:pt x="259054" y="4950472"/>
                </a:lnTo>
                <a:lnTo>
                  <a:pt x="290804" y="5082527"/>
                </a:lnTo>
                <a:lnTo>
                  <a:pt x="296970" y="5106695"/>
                </a:lnTo>
                <a:lnTo>
                  <a:pt x="345670" y="5106695"/>
                </a:lnTo>
                <a:lnTo>
                  <a:pt x="334022" y="5060950"/>
                </a:lnTo>
                <a:lnTo>
                  <a:pt x="303504" y="4930127"/>
                </a:lnTo>
                <a:lnTo>
                  <a:pt x="274345" y="4798072"/>
                </a:lnTo>
                <a:lnTo>
                  <a:pt x="247650" y="4664722"/>
                </a:lnTo>
                <a:lnTo>
                  <a:pt x="220954" y="4528845"/>
                </a:lnTo>
                <a:lnTo>
                  <a:pt x="198145" y="4392904"/>
                </a:lnTo>
                <a:lnTo>
                  <a:pt x="175272" y="4254500"/>
                </a:lnTo>
                <a:lnTo>
                  <a:pt x="154927" y="4116095"/>
                </a:lnTo>
                <a:lnTo>
                  <a:pt x="135877" y="3976395"/>
                </a:lnTo>
                <a:lnTo>
                  <a:pt x="119354" y="3836695"/>
                </a:lnTo>
                <a:lnTo>
                  <a:pt x="104127" y="3695700"/>
                </a:lnTo>
                <a:lnTo>
                  <a:pt x="78727" y="3411245"/>
                </a:lnTo>
                <a:lnTo>
                  <a:pt x="69850" y="3267722"/>
                </a:lnTo>
                <a:lnTo>
                  <a:pt x="62204" y="3124200"/>
                </a:lnTo>
                <a:lnTo>
                  <a:pt x="55854" y="2980677"/>
                </a:lnTo>
                <a:lnTo>
                  <a:pt x="50800" y="2835922"/>
                </a:lnTo>
                <a:lnTo>
                  <a:pt x="48295" y="2693695"/>
                </a:lnTo>
                <a:lnTo>
                  <a:pt x="48272" y="2547645"/>
                </a:lnTo>
                <a:lnTo>
                  <a:pt x="49504" y="2402827"/>
                </a:lnTo>
                <a:lnTo>
                  <a:pt x="52095" y="2259304"/>
                </a:lnTo>
                <a:lnTo>
                  <a:pt x="57150" y="2114550"/>
                </a:lnTo>
                <a:lnTo>
                  <a:pt x="63500" y="1971027"/>
                </a:lnTo>
                <a:lnTo>
                  <a:pt x="72377" y="1827504"/>
                </a:lnTo>
                <a:lnTo>
                  <a:pt x="82550" y="1684045"/>
                </a:lnTo>
                <a:lnTo>
                  <a:pt x="93954" y="1541754"/>
                </a:lnTo>
                <a:lnTo>
                  <a:pt x="107950" y="1399527"/>
                </a:lnTo>
                <a:lnTo>
                  <a:pt x="123177" y="1258595"/>
                </a:lnTo>
                <a:lnTo>
                  <a:pt x="140995" y="1118895"/>
                </a:lnTo>
                <a:lnTo>
                  <a:pt x="161277" y="979195"/>
                </a:lnTo>
                <a:lnTo>
                  <a:pt x="181622" y="840727"/>
                </a:lnTo>
                <a:lnTo>
                  <a:pt x="204495" y="703554"/>
                </a:lnTo>
                <a:lnTo>
                  <a:pt x="228600" y="566445"/>
                </a:lnTo>
                <a:lnTo>
                  <a:pt x="254000" y="431800"/>
                </a:lnTo>
                <a:lnTo>
                  <a:pt x="281927" y="298450"/>
                </a:lnTo>
                <a:lnTo>
                  <a:pt x="312445" y="166395"/>
                </a:lnTo>
                <a:lnTo>
                  <a:pt x="342900" y="34277"/>
                </a:lnTo>
                <a:lnTo>
                  <a:pt x="351733" y="0"/>
                </a:lnTo>
                <a:close/>
              </a:path>
              <a:path w="5969000" h="5106695">
                <a:moveTo>
                  <a:pt x="5671293" y="0"/>
                </a:moveTo>
                <a:lnTo>
                  <a:pt x="5622849" y="0"/>
                </a:lnTo>
                <a:lnTo>
                  <a:pt x="5633745" y="44450"/>
                </a:lnTo>
                <a:lnTo>
                  <a:pt x="5664200" y="175272"/>
                </a:lnTo>
                <a:lnTo>
                  <a:pt x="5693422" y="307327"/>
                </a:lnTo>
                <a:lnTo>
                  <a:pt x="5721350" y="441972"/>
                </a:lnTo>
                <a:lnTo>
                  <a:pt x="5746750" y="576554"/>
                </a:lnTo>
                <a:lnTo>
                  <a:pt x="5770854" y="713727"/>
                </a:lnTo>
                <a:lnTo>
                  <a:pt x="5792495" y="850900"/>
                </a:lnTo>
                <a:lnTo>
                  <a:pt x="5812777" y="989304"/>
                </a:lnTo>
                <a:lnTo>
                  <a:pt x="5831827" y="1129004"/>
                </a:lnTo>
                <a:lnTo>
                  <a:pt x="5849645" y="1268704"/>
                </a:lnTo>
                <a:lnTo>
                  <a:pt x="5863577" y="1409700"/>
                </a:lnTo>
                <a:lnTo>
                  <a:pt x="5877572" y="1551927"/>
                </a:lnTo>
                <a:lnTo>
                  <a:pt x="5888977" y="1694154"/>
                </a:lnTo>
                <a:lnTo>
                  <a:pt x="5899150" y="1837677"/>
                </a:lnTo>
                <a:lnTo>
                  <a:pt x="5906795" y="1981200"/>
                </a:lnTo>
                <a:lnTo>
                  <a:pt x="5913145" y="2124722"/>
                </a:lnTo>
                <a:lnTo>
                  <a:pt x="5916904" y="2269477"/>
                </a:lnTo>
                <a:lnTo>
                  <a:pt x="5919495" y="2413000"/>
                </a:lnTo>
                <a:lnTo>
                  <a:pt x="5920727" y="2557754"/>
                </a:lnTo>
                <a:lnTo>
                  <a:pt x="5919473" y="2703804"/>
                </a:lnTo>
                <a:lnTo>
                  <a:pt x="5916904" y="2846095"/>
                </a:lnTo>
                <a:lnTo>
                  <a:pt x="5911850" y="2990850"/>
                </a:lnTo>
                <a:lnTo>
                  <a:pt x="5904204" y="3134372"/>
                </a:lnTo>
                <a:lnTo>
                  <a:pt x="5896622" y="3277895"/>
                </a:lnTo>
                <a:lnTo>
                  <a:pt x="5886450" y="3421354"/>
                </a:lnTo>
                <a:lnTo>
                  <a:pt x="5873750" y="3563645"/>
                </a:lnTo>
                <a:lnTo>
                  <a:pt x="5859754" y="3705872"/>
                </a:lnTo>
                <a:lnTo>
                  <a:pt x="5844527" y="3846804"/>
                </a:lnTo>
                <a:lnTo>
                  <a:pt x="5826772" y="3986504"/>
                </a:lnTo>
                <a:lnTo>
                  <a:pt x="5807722" y="4126204"/>
                </a:lnTo>
                <a:lnTo>
                  <a:pt x="5787377" y="4264672"/>
                </a:lnTo>
                <a:lnTo>
                  <a:pt x="5764504" y="4401845"/>
                </a:lnTo>
                <a:lnTo>
                  <a:pt x="5739104" y="4538954"/>
                </a:lnTo>
                <a:lnTo>
                  <a:pt x="5713704" y="4673600"/>
                </a:lnTo>
                <a:lnTo>
                  <a:pt x="5685777" y="4806950"/>
                </a:lnTo>
                <a:lnTo>
                  <a:pt x="5656554" y="4939004"/>
                </a:lnTo>
                <a:lnTo>
                  <a:pt x="5624804" y="5071122"/>
                </a:lnTo>
                <a:lnTo>
                  <a:pt x="5615655" y="5106695"/>
                </a:lnTo>
                <a:lnTo>
                  <a:pt x="5665248" y="5106695"/>
                </a:lnTo>
                <a:lnTo>
                  <a:pt x="5699772" y="4959350"/>
                </a:lnTo>
                <a:lnTo>
                  <a:pt x="5730227" y="4826000"/>
                </a:lnTo>
                <a:lnTo>
                  <a:pt x="5758154" y="4691354"/>
                </a:lnTo>
                <a:lnTo>
                  <a:pt x="5784850" y="4555477"/>
                </a:lnTo>
                <a:lnTo>
                  <a:pt x="5810250" y="4418304"/>
                </a:lnTo>
                <a:lnTo>
                  <a:pt x="5833122" y="4279900"/>
                </a:lnTo>
                <a:lnTo>
                  <a:pt x="5853404" y="4140200"/>
                </a:lnTo>
                <a:lnTo>
                  <a:pt x="5873750" y="3999204"/>
                </a:lnTo>
                <a:lnTo>
                  <a:pt x="5891504" y="3856977"/>
                </a:lnTo>
                <a:lnTo>
                  <a:pt x="5906795" y="3714750"/>
                </a:lnTo>
                <a:lnTo>
                  <a:pt x="5922022" y="3572522"/>
                </a:lnTo>
                <a:lnTo>
                  <a:pt x="5933427" y="3427704"/>
                </a:lnTo>
                <a:lnTo>
                  <a:pt x="5943600" y="3284245"/>
                </a:lnTo>
                <a:lnTo>
                  <a:pt x="5952477" y="3139427"/>
                </a:lnTo>
                <a:lnTo>
                  <a:pt x="5960122" y="2994672"/>
                </a:lnTo>
                <a:lnTo>
                  <a:pt x="5965177" y="2848622"/>
                </a:lnTo>
                <a:lnTo>
                  <a:pt x="5967704" y="2703804"/>
                </a:lnTo>
                <a:lnTo>
                  <a:pt x="5969000" y="2557754"/>
                </a:lnTo>
                <a:lnTo>
                  <a:pt x="5967704" y="2411704"/>
                </a:lnTo>
                <a:lnTo>
                  <a:pt x="5965177" y="2266950"/>
                </a:lnTo>
                <a:lnTo>
                  <a:pt x="5961354" y="2120900"/>
                </a:lnTo>
                <a:lnTo>
                  <a:pt x="5955004" y="1976145"/>
                </a:lnTo>
                <a:lnTo>
                  <a:pt x="5947422" y="1831327"/>
                </a:lnTo>
                <a:lnTo>
                  <a:pt x="5935954" y="1687804"/>
                </a:lnTo>
                <a:lnTo>
                  <a:pt x="5924550" y="1543050"/>
                </a:lnTo>
                <a:lnTo>
                  <a:pt x="5911850" y="1400822"/>
                </a:lnTo>
                <a:lnTo>
                  <a:pt x="5878804" y="1116304"/>
                </a:lnTo>
                <a:lnTo>
                  <a:pt x="5859754" y="975372"/>
                </a:lnTo>
                <a:lnTo>
                  <a:pt x="5839472" y="835672"/>
                </a:lnTo>
                <a:lnTo>
                  <a:pt x="5816600" y="697204"/>
                </a:lnTo>
                <a:lnTo>
                  <a:pt x="5792495" y="560095"/>
                </a:lnTo>
                <a:lnTo>
                  <a:pt x="5765800" y="424154"/>
                </a:lnTo>
                <a:lnTo>
                  <a:pt x="5737872" y="288277"/>
                </a:lnTo>
                <a:lnTo>
                  <a:pt x="5708650" y="154927"/>
                </a:lnTo>
                <a:lnTo>
                  <a:pt x="5676900" y="22872"/>
                </a:lnTo>
                <a:lnTo>
                  <a:pt x="5671293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635772" y="0"/>
            <a:ext cx="5872454" cy="5106695"/>
          </a:xfrm>
          <a:custGeom>
            <a:avLst/>
            <a:gdLst/>
            <a:ahLst/>
            <a:cxnLst/>
            <a:rect l="l" t="t" r="r" b="b"/>
            <a:pathLst>
              <a:path w="5872454" h="5106695">
                <a:moveTo>
                  <a:pt x="352175" y="0"/>
                </a:moveTo>
                <a:lnTo>
                  <a:pt x="303460" y="0"/>
                </a:lnTo>
                <a:lnTo>
                  <a:pt x="294627" y="34277"/>
                </a:lnTo>
                <a:lnTo>
                  <a:pt x="264172" y="166395"/>
                </a:lnTo>
                <a:lnTo>
                  <a:pt x="233654" y="298450"/>
                </a:lnTo>
                <a:lnTo>
                  <a:pt x="205727" y="431800"/>
                </a:lnTo>
                <a:lnTo>
                  <a:pt x="180327" y="566445"/>
                </a:lnTo>
                <a:lnTo>
                  <a:pt x="156222" y="703554"/>
                </a:lnTo>
                <a:lnTo>
                  <a:pt x="133350" y="840727"/>
                </a:lnTo>
                <a:lnTo>
                  <a:pt x="113004" y="979195"/>
                </a:lnTo>
                <a:lnTo>
                  <a:pt x="92722" y="1118895"/>
                </a:lnTo>
                <a:lnTo>
                  <a:pt x="74904" y="1258595"/>
                </a:lnTo>
                <a:lnTo>
                  <a:pt x="59677" y="1399527"/>
                </a:lnTo>
                <a:lnTo>
                  <a:pt x="45681" y="1541754"/>
                </a:lnTo>
                <a:lnTo>
                  <a:pt x="34277" y="1684045"/>
                </a:lnTo>
                <a:lnTo>
                  <a:pt x="24104" y="1827504"/>
                </a:lnTo>
                <a:lnTo>
                  <a:pt x="15227" y="1971027"/>
                </a:lnTo>
                <a:lnTo>
                  <a:pt x="8877" y="2114550"/>
                </a:lnTo>
                <a:lnTo>
                  <a:pt x="3822" y="2259304"/>
                </a:lnTo>
                <a:lnTo>
                  <a:pt x="1231" y="2402827"/>
                </a:lnTo>
                <a:lnTo>
                  <a:pt x="0" y="2547645"/>
                </a:lnTo>
                <a:lnTo>
                  <a:pt x="0" y="2692400"/>
                </a:lnTo>
                <a:lnTo>
                  <a:pt x="2527" y="2835922"/>
                </a:lnTo>
                <a:lnTo>
                  <a:pt x="7581" y="2980677"/>
                </a:lnTo>
                <a:lnTo>
                  <a:pt x="13931" y="3124200"/>
                </a:lnTo>
                <a:lnTo>
                  <a:pt x="21577" y="3267722"/>
                </a:lnTo>
                <a:lnTo>
                  <a:pt x="30454" y="3411245"/>
                </a:lnTo>
                <a:lnTo>
                  <a:pt x="55854" y="3695700"/>
                </a:lnTo>
                <a:lnTo>
                  <a:pt x="71081" y="3836695"/>
                </a:lnTo>
                <a:lnTo>
                  <a:pt x="87604" y="3976395"/>
                </a:lnTo>
                <a:lnTo>
                  <a:pt x="106654" y="4116095"/>
                </a:lnTo>
                <a:lnTo>
                  <a:pt x="127000" y="4254500"/>
                </a:lnTo>
                <a:lnTo>
                  <a:pt x="149872" y="4392904"/>
                </a:lnTo>
                <a:lnTo>
                  <a:pt x="172681" y="4528845"/>
                </a:lnTo>
                <a:lnTo>
                  <a:pt x="199377" y="4664722"/>
                </a:lnTo>
                <a:lnTo>
                  <a:pt x="226072" y="4798072"/>
                </a:lnTo>
                <a:lnTo>
                  <a:pt x="255231" y="4930127"/>
                </a:lnTo>
                <a:lnTo>
                  <a:pt x="285750" y="5060950"/>
                </a:lnTo>
                <a:lnTo>
                  <a:pt x="297398" y="5106695"/>
                </a:lnTo>
                <a:lnTo>
                  <a:pt x="345260" y="5106695"/>
                </a:lnTo>
                <a:lnTo>
                  <a:pt x="328904" y="5040604"/>
                </a:lnTo>
                <a:lnTo>
                  <a:pt x="299681" y="4909845"/>
                </a:lnTo>
                <a:lnTo>
                  <a:pt x="270522" y="4779022"/>
                </a:lnTo>
                <a:lnTo>
                  <a:pt x="243827" y="4646904"/>
                </a:lnTo>
                <a:lnTo>
                  <a:pt x="218427" y="4512322"/>
                </a:lnTo>
                <a:lnTo>
                  <a:pt x="194322" y="4377677"/>
                </a:lnTo>
                <a:lnTo>
                  <a:pt x="172681" y="4240504"/>
                </a:lnTo>
                <a:lnTo>
                  <a:pt x="152400" y="4103395"/>
                </a:lnTo>
                <a:lnTo>
                  <a:pt x="134581" y="3964927"/>
                </a:lnTo>
                <a:lnTo>
                  <a:pt x="118122" y="3826522"/>
                </a:lnTo>
                <a:lnTo>
                  <a:pt x="102831" y="3685527"/>
                </a:lnTo>
                <a:lnTo>
                  <a:pt x="90131" y="3545827"/>
                </a:lnTo>
                <a:lnTo>
                  <a:pt x="78727" y="3403600"/>
                </a:lnTo>
                <a:lnTo>
                  <a:pt x="68554" y="3261372"/>
                </a:lnTo>
                <a:lnTo>
                  <a:pt x="60972" y="3120377"/>
                </a:lnTo>
                <a:lnTo>
                  <a:pt x="54622" y="2976854"/>
                </a:lnTo>
                <a:lnTo>
                  <a:pt x="50800" y="2833395"/>
                </a:lnTo>
                <a:lnTo>
                  <a:pt x="48272" y="2691104"/>
                </a:lnTo>
                <a:lnTo>
                  <a:pt x="46977" y="2547645"/>
                </a:lnTo>
                <a:lnTo>
                  <a:pt x="48180" y="2414295"/>
                </a:lnTo>
                <a:lnTo>
                  <a:pt x="48306" y="2402827"/>
                </a:lnTo>
                <a:lnTo>
                  <a:pt x="52100" y="2259304"/>
                </a:lnTo>
                <a:lnTo>
                  <a:pt x="55854" y="2118372"/>
                </a:lnTo>
                <a:lnTo>
                  <a:pt x="63500" y="1976145"/>
                </a:lnTo>
                <a:lnTo>
                  <a:pt x="71081" y="1833854"/>
                </a:lnTo>
                <a:lnTo>
                  <a:pt x="81254" y="1691627"/>
                </a:lnTo>
                <a:lnTo>
                  <a:pt x="92722" y="1550695"/>
                </a:lnTo>
                <a:lnTo>
                  <a:pt x="106654" y="1409700"/>
                </a:lnTo>
                <a:lnTo>
                  <a:pt x="121881" y="1268704"/>
                </a:lnTo>
                <a:lnTo>
                  <a:pt x="139700" y="1130300"/>
                </a:lnTo>
                <a:lnTo>
                  <a:pt x="158750" y="991895"/>
                </a:lnTo>
                <a:lnTo>
                  <a:pt x="179031" y="854722"/>
                </a:lnTo>
                <a:lnTo>
                  <a:pt x="201904" y="718845"/>
                </a:lnTo>
                <a:lnTo>
                  <a:pt x="226072" y="582904"/>
                </a:lnTo>
                <a:lnTo>
                  <a:pt x="251472" y="449554"/>
                </a:lnTo>
                <a:lnTo>
                  <a:pt x="278104" y="316204"/>
                </a:lnTo>
                <a:lnTo>
                  <a:pt x="307327" y="185445"/>
                </a:lnTo>
                <a:lnTo>
                  <a:pt x="337781" y="55854"/>
                </a:lnTo>
                <a:lnTo>
                  <a:pt x="352175" y="0"/>
                </a:lnTo>
                <a:close/>
              </a:path>
              <a:path w="5872454" h="5106695">
                <a:moveTo>
                  <a:pt x="5574577" y="0"/>
                </a:moveTo>
                <a:lnTo>
                  <a:pt x="5526219" y="0"/>
                </a:lnTo>
                <a:lnTo>
                  <a:pt x="5542254" y="64795"/>
                </a:lnTo>
                <a:lnTo>
                  <a:pt x="5572772" y="195554"/>
                </a:lnTo>
                <a:lnTo>
                  <a:pt x="5600700" y="326377"/>
                </a:lnTo>
                <a:lnTo>
                  <a:pt x="5627331" y="458495"/>
                </a:lnTo>
                <a:lnTo>
                  <a:pt x="5654027" y="593077"/>
                </a:lnTo>
                <a:lnTo>
                  <a:pt x="5676900" y="727722"/>
                </a:lnTo>
                <a:lnTo>
                  <a:pt x="5698477" y="864895"/>
                </a:lnTo>
                <a:lnTo>
                  <a:pt x="5718822" y="1002004"/>
                </a:lnTo>
                <a:lnTo>
                  <a:pt x="5737872" y="1140472"/>
                </a:lnTo>
                <a:lnTo>
                  <a:pt x="5754331" y="1278877"/>
                </a:lnTo>
                <a:lnTo>
                  <a:pt x="5769622" y="1419872"/>
                </a:lnTo>
                <a:lnTo>
                  <a:pt x="5782322" y="1560804"/>
                </a:lnTo>
                <a:lnTo>
                  <a:pt x="5793727" y="1701800"/>
                </a:lnTo>
                <a:lnTo>
                  <a:pt x="5802604" y="1844027"/>
                </a:lnTo>
                <a:lnTo>
                  <a:pt x="5810250" y="1986254"/>
                </a:lnTo>
                <a:lnTo>
                  <a:pt x="5816600" y="2128545"/>
                </a:lnTo>
                <a:lnTo>
                  <a:pt x="5820422" y="2272004"/>
                </a:lnTo>
                <a:lnTo>
                  <a:pt x="5824147" y="2413000"/>
                </a:lnTo>
                <a:lnTo>
                  <a:pt x="5824181" y="2557754"/>
                </a:lnTo>
                <a:lnTo>
                  <a:pt x="5822926" y="2702572"/>
                </a:lnTo>
                <a:lnTo>
                  <a:pt x="5820422" y="2843504"/>
                </a:lnTo>
                <a:lnTo>
                  <a:pt x="5815304" y="2987027"/>
                </a:lnTo>
                <a:lnTo>
                  <a:pt x="5808954" y="3129254"/>
                </a:lnTo>
                <a:lnTo>
                  <a:pt x="5801372" y="3271545"/>
                </a:lnTo>
                <a:lnTo>
                  <a:pt x="5789904" y="3413772"/>
                </a:lnTo>
                <a:lnTo>
                  <a:pt x="5778500" y="3554704"/>
                </a:lnTo>
                <a:lnTo>
                  <a:pt x="5764504" y="3695700"/>
                </a:lnTo>
                <a:lnTo>
                  <a:pt x="5749277" y="3836695"/>
                </a:lnTo>
                <a:lnTo>
                  <a:pt x="5732754" y="3975100"/>
                </a:lnTo>
                <a:lnTo>
                  <a:pt x="5713704" y="4113504"/>
                </a:lnTo>
                <a:lnTo>
                  <a:pt x="5693422" y="4250677"/>
                </a:lnTo>
                <a:lnTo>
                  <a:pt x="5670550" y="4386554"/>
                </a:lnTo>
                <a:lnTo>
                  <a:pt x="5646381" y="4522495"/>
                </a:lnTo>
                <a:lnTo>
                  <a:pt x="5620981" y="4655845"/>
                </a:lnTo>
                <a:lnTo>
                  <a:pt x="5593054" y="4789195"/>
                </a:lnTo>
                <a:lnTo>
                  <a:pt x="5565127" y="4919954"/>
                </a:lnTo>
                <a:lnTo>
                  <a:pt x="5533377" y="5049545"/>
                </a:lnTo>
                <a:lnTo>
                  <a:pt x="5519227" y="5106695"/>
                </a:lnTo>
                <a:lnTo>
                  <a:pt x="5567382" y="5106695"/>
                </a:lnTo>
                <a:lnTo>
                  <a:pt x="5608281" y="4939004"/>
                </a:lnTo>
                <a:lnTo>
                  <a:pt x="5637504" y="4806950"/>
                </a:lnTo>
                <a:lnTo>
                  <a:pt x="5665431" y="4673600"/>
                </a:lnTo>
                <a:lnTo>
                  <a:pt x="5690831" y="4538954"/>
                </a:lnTo>
                <a:lnTo>
                  <a:pt x="5716231" y="4401845"/>
                </a:lnTo>
                <a:lnTo>
                  <a:pt x="5739104" y="4264672"/>
                </a:lnTo>
                <a:lnTo>
                  <a:pt x="5759450" y="4126204"/>
                </a:lnTo>
                <a:lnTo>
                  <a:pt x="5778500" y="3986504"/>
                </a:lnTo>
                <a:lnTo>
                  <a:pt x="5796254" y="3846804"/>
                </a:lnTo>
                <a:lnTo>
                  <a:pt x="5811481" y="3705872"/>
                </a:lnTo>
                <a:lnTo>
                  <a:pt x="5825477" y="3563645"/>
                </a:lnTo>
                <a:lnTo>
                  <a:pt x="5838177" y="3421354"/>
                </a:lnTo>
                <a:lnTo>
                  <a:pt x="5848350" y="3277895"/>
                </a:lnTo>
                <a:lnTo>
                  <a:pt x="5855931" y="3134372"/>
                </a:lnTo>
                <a:lnTo>
                  <a:pt x="5863577" y="2990850"/>
                </a:lnTo>
                <a:lnTo>
                  <a:pt x="5868631" y="2846095"/>
                </a:lnTo>
                <a:lnTo>
                  <a:pt x="5871222" y="2702572"/>
                </a:lnTo>
                <a:lnTo>
                  <a:pt x="5872454" y="2557754"/>
                </a:lnTo>
                <a:lnTo>
                  <a:pt x="5871222" y="2413000"/>
                </a:lnTo>
                <a:lnTo>
                  <a:pt x="5868631" y="2269477"/>
                </a:lnTo>
                <a:lnTo>
                  <a:pt x="5864872" y="2124722"/>
                </a:lnTo>
                <a:lnTo>
                  <a:pt x="5858522" y="1981200"/>
                </a:lnTo>
                <a:lnTo>
                  <a:pt x="5850877" y="1837677"/>
                </a:lnTo>
                <a:lnTo>
                  <a:pt x="5840704" y="1694154"/>
                </a:lnTo>
                <a:lnTo>
                  <a:pt x="5829300" y="1551927"/>
                </a:lnTo>
                <a:lnTo>
                  <a:pt x="5815304" y="1409700"/>
                </a:lnTo>
                <a:lnTo>
                  <a:pt x="5801372" y="1268704"/>
                </a:lnTo>
                <a:lnTo>
                  <a:pt x="5783554" y="1129004"/>
                </a:lnTo>
                <a:lnTo>
                  <a:pt x="5764504" y="989304"/>
                </a:lnTo>
                <a:lnTo>
                  <a:pt x="5744222" y="850900"/>
                </a:lnTo>
                <a:lnTo>
                  <a:pt x="5722581" y="713727"/>
                </a:lnTo>
                <a:lnTo>
                  <a:pt x="5698477" y="576554"/>
                </a:lnTo>
                <a:lnTo>
                  <a:pt x="5673077" y="441972"/>
                </a:lnTo>
                <a:lnTo>
                  <a:pt x="5645150" y="307327"/>
                </a:lnTo>
                <a:lnTo>
                  <a:pt x="5615927" y="175272"/>
                </a:lnTo>
                <a:lnTo>
                  <a:pt x="5585472" y="44450"/>
                </a:lnTo>
                <a:lnTo>
                  <a:pt x="5574577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682750" y="0"/>
            <a:ext cx="5777204" cy="5106695"/>
          </a:xfrm>
          <a:custGeom>
            <a:avLst/>
            <a:gdLst/>
            <a:ahLst/>
            <a:cxnLst/>
            <a:rect l="l" t="t" r="r" b="b"/>
            <a:pathLst>
              <a:path w="5777204" h="5106695">
                <a:moveTo>
                  <a:pt x="353396" y="0"/>
                </a:moveTo>
                <a:lnTo>
                  <a:pt x="305198" y="0"/>
                </a:lnTo>
                <a:lnTo>
                  <a:pt x="290804" y="55854"/>
                </a:lnTo>
                <a:lnTo>
                  <a:pt x="260350" y="185445"/>
                </a:lnTo>
                <a:lnTo>
                  <a:pt x="231127" y="316204"/>
                </a:lnTo>
                <a:lnTo>
                  <a:pt x="204495" y="449554"/>
                </a:lnTo>
                <a:lnTo>
                  <a:pt x="179095" y="582904"/>
                </a:lnTo>
                <a:lnTo>
                  <a:pt x="154927" y="718845"/>
                </a:lnTo>
                <a:lnTo>
                  <a:pt x="132054" y="854722"/>
                </a:lnTo>
                <a:lnTo>
                  <a:pt x="111772" y="991895"/>
                </a:lnTo>
                <a:lnTo>
                  <a:pt x="92722" y="1130300"/>
                </a:lnTo>
                <a:lnTo>
                  <a:pt x="74904" y="1268704"/>
                </a:lnTo>
                <a:lnTo>
                  <a:pt x="59677" y="1409700"/>
                </a:lnTo>
                <a:lnTo>
                  <a:pt x="45745" y="1550695"/>
                </a:lnTo>
                <a:lnTo>
                  <a:pt x="34277" y="1691627"/>
                </a:lnTo>
                <a:lnTo>
                  <a:pt x="24104" y="1833854"/>
                </a:lnTo>
                <a:lnTo>
                  <a:pt x="16522" y="1976145"/>
                </a:lnTo>
                <a:lnTo>
                  <a:pt x="8877" y="2118372"/>
                </a:lnTo>
                <a:lnTo>
                  <a:pt x="4753" y="2273300"/>
                </a:lnTo>
                <a:lnTo>
                  <a:pt x="1295" y="2404122"/>
                </a:lnTo>
                <a:lnTo>
                  <a:pt x="0" y="2547645"/>
                </a:lnTo>
                <a:lnTo>
                  <a:pt x="1295" y="2691104"/>
                </a:lnTo>
                <a:lnTo>
                  <a:pt x="3822" y="2833395"/>
                </a:lnTo>
                <a:lnTo>
                  <a:pt x="7645" y="2976854"/>
                </a:lnTo>
                <a:lnTo>
                  <a:pt x="13995" y="3120377"/>
                </a:lnTo>
                <a:lnTo>
                  <a:pt x="21577" y="3261372"/>
                </a:lnTo>
                <a:lnTo>
                  <a:pt x="31750" y="3403600"/>
                </a:lnTo>
                <a:lnTo>
                  <a:pt x="43154" y="3545827"/>
                </a:lnTo>
                <a:lnTo>
                  <a:pt x="55854" y="3685527"/>
                </a:lnTo>
                <a:lnTo>
                  <a:pt x="71145" y="3826522"/>
                </a:lnTo>
                <a:lnTo>
                  <a:pt x="87604" y="3964927"/>
                </a:lnTo>
                <a:lnTo>
                  <a:pt x="105422" y="4103395"/>
                </a:lnTo>
                <a:lnTo>
                  <a:pt x="125704" y="4240504"/>
                </a:lnTo>
                <a:lnTo>
                  <a:pt x="147345" y="4377677"/>
                </a:lnTo>
                <a:lnTo>
                  <a:pt x="171450" y="4512322"/>
                </a:lnTo>
                <a:lnTo>
                  <a:pt x="196850" y="4646904"/>
                </a:lnTo>
                <a:lnTo>
                  <a:pt x="223545" y="4779022"/>
                </a:lnTo>
                <a:lnTo>
                  <a:pt x="252704" y="4909845"/>
                </a:lnTo>
                <a:lnTo>
                  <a:pt x="281927" y="5040604"/>
                </a:lnTo>
                <a:lnTo>
                  <a:pt x="298283" y="5106695"/>
                </a:lnTo>
                <a:lnTo>
                  <a:pt x="346738" y="5106695"/>
                </a:lnTo>
                <a:lnTo>
                  <a:pt x="325145" y="5020322"/>
                </a:lnTo>
                <a:lnTo>
                  <a:pt x="295922" y="4890795"/>
                </a:lnTo>
                <a:lnTo>
                  <a:pt x="267995" y="4761204"/>
                </a:lnTo>
                <a:lnTo>
                  <a:pt x="241300" y="4629150"/>
                </a:lnTo>
                <a:lnTo>
                  <a:pt x="217195" y="4495800"/>
                </a:lnTo>
                <a:lnTo>
                  <a:pt x="193027" y="4362450"/>
                </a:lnTo>
                <a:lnTo>
                  <a:pt x="171450" y="4226572"/>
                </a:lnTo>
                <a:lnTo>
                  <a:pt x="152400" y="4090695"/>
                </a:lnTo>
                <a:lnTo>
                  <a:pt x="134645" y="3953522"/>
                </a:lnTo>
                <a:lnTo>
                  <a:pt x="118122" y="3815054"/>
                </a:lnTo>
                <a:lnTo>
                  <a:pt x="102895" y="3676650"/>
                </a:lnTo>
                <a:lnTo>
                  <a:pt x="90195" y="3536950"/>
                </a:lnTo>
                <a:lnTo>
                  <a:pt x="78727" y="3395954"/>
                </a:lnTo>
                <a:lnTo>
                  <a:pt x="69850" y="3256254"/>
                </a:lnTo>
                <a:lnTo>
                  <a:pt x="62204" y="3115322"/>
                </a:lnTo>
                <a:lnTo>
                  <a:pt x="55854" y="2973095"/>
                </a:lnTo>
                <a:lnTo>
                  <a:pt x="52095" y="2832100"/>
                </a:lnTo>
                <a:lnTo>
                  <a:pt x="49504" y="2689872"/>
                </a:lnTo>
                <a:lnTo>
                  <a:pt x="48272" y="2547645"/>
                </a:lnTo>
                <a:lnTo>
                  <a:pt x="49416" y="2415527"/>
                </a:lnTo>
                <a:lnTo>
                  <a:pt x="53360" y="2261895"/>
                </a:lnTo>
                <a:lnTo>
                  <a:pt x="57150" y="2122195"/>
                </a:lnTo>
                <a:lnTo>
                  <a:pt x="63500" y="1981200"/>
                </a:lnTo>
                <a:lnTo>
                  <a:pt x="72377" y="1840204"/>
                </a:lnTo>
                <a:lnTo>
                  <a:pt x="82550" y="1699272"/>
                </a:lnTo>
                <a:lnTo>
                  <a:pt x="93954" y="1558277"/>
                </a:lnTo>
                <a:lnTo>
                  <a:pt x="106654" y="1419872"/>
                </a:lnTo>
                <a:lnTo>
                  <a:pt x="121945" y="1280172"/>
                </a:lnTo>
                <a:lnTo>
                  <a:pt x="157454" y="1005827"/>
                </a:lnTo>
                <a:lnTo>
                  <a:pt x="177800" y="868654"/>
                </a:lnTo>
                <a:lnTo>
                  <a:pt x="200672" y="734072"/>
                </a:lnTo>
                <a:lnTo>
                  <a:pt x="223545" y="600722"/>
                </a:lnTo>
                <a:lnTo>
                  <a:pt x="248945" y="467372"/>
                </a:lnTo>
                <a:lnTo>
                  <a:pt x="275577" y="335254"/>
                </a:lnTo>
                <a:lnTo>
                  <a:pt x="303504" y="205727"/>
                </a:lnTo>
                <a:lnTo>
                  <a:pt x="334022" y="77495"/>
                </a:lnTo>
                <a:lnTo>
                  <a:pt x="353396" y="0"/>
                </a:lnTo>
                <a:close/>
              </a:path>
              <a:path w="5777204" h="5106695">
                <a:moveTo>
                  <a:pt x="5479242" y="0"/>
                </a:moveTo>
                <a:lnTo>
                  <a:pt x="5430853" y="0"/>
                </a:lnTo>
                <a:lnTo>
                  <a:pt x="5452122" y="85077"/>
                </a:lnTo>
                <a:lnTo>
                  <a:pt x="5481345" y="214604"/>
                </a:lnTo>
                <a:lnTo>
                  <a:pt x="5510504" y="345427"/>
                </a:lnTo>
                <a:lnTo>
                  <a:pt x="5535904" y="476250"/>
                </a:lnTo>
                <a:lnTo>
                  <a:pt x="5561304" y="609600"/>
                </a:lnTo>
                <a:lnTo>
                  <a:pt x="5584177" y="742950"/>
                </a:lnTo>
                <a:lnTo>
                  <a:pt x="5605754" y="878827"/>
                </a:lnTo>
                <a:lnTo>
                  <a:pt x="5624804" y="1014704"/>
                </a:lnTo>
                <a:lnTo>
                  <a:pt x="5643854" y="1151877"/>
                </a:lnTo>
                <a:lnTo>
                  <a:pt x="5660377" y="1290345"/>
                </a:lnTo>
                <a:lnTo>
                  <a:pt x="5674372" y="1428750"/>
                </a:lnTo>
                <a:lnTo>
                  <a:pt x="5687072" y="1568450"/>
                </a:lnTo>
                <a:lnTo>
                  <a:pt x="5698477" y="1709445"/>
                </a:lnTo>
                <a:lnTo>
                  <a:pt x="5708650" y="1849145"/>
                </a:lnTo>
                <a:lnTo>
                  <a:pt x="5716295" y="1991372"/>
                </a:lnTo>
                <a:lnTo>
                  <a:pt x="5721350" y="2132304"/>
                </a:lnTo>
                <a:lnTo>
                  <a:pt x="5725172" y="2273300"/>
                </a:lnTo>
                <a:lnTo>
                  <a:pt x="5728962" y="2414295"/>
                </a:lnTo>
                <a:lnTo>
                  <a:pt x="5728995" y="2557754"/>
                </a:lnTo>
                <a:lnTo>
                  <a:pt x="5727678" y="2701277"/>
                </a:lnTo>
                <a:lnTo>
                  <a:pt x="5725172" y="2842272"/>
                </a:lnTo>
                <a:lnTo>
                  <a:pt x="5720054" y="2983204"/>
                </a:lnTo>
                <a:lnTo>
                  <a:pt x="5713704" y="3124200"/>
                </a:lnTo>
                <a:lnTo>
                  <a:pt x="5706122" y="3266427"/>
                </a:lnTo>
                <a:lnTo>
                  <a:pt x="5695950" y="3406127"/>
                </a:lnTo>
                <a:lnTo>
                  <a:pt x="5684545" y="3547122"/>
                </a:lnTo>
                <a:lnTo>
                  <a:pt x="5670550" y="3685527"/>
                </a:lnTo>
                <a:lnTo>
                  <a:pt x="5655322" y="3825227"/>
                </a:lnTo>
                <a:lnTo>
                  <a:pt x="5638800" y="3962400"/>
                </a:lnTo>
                <a:lnTo>
                  <a:pt x="5619750" y="4099572"/>
                </a:lnTo>
                <a:lnTo>
                  <a:pt x="5599404" y="4236745"/>
                </a:lnTo>
                <a:lnTo>
                  <a:pt x="5577827" y="4371327"/>
                </a:lnTo>
                <a:lnTo>
                  <a:pt x="5553722" y="4505972"/>
                </a:lnTo>
                <a:lnTo>
                  <a:pt x="5529554" y="4638027"/>
                </a:lnTo>
                <a:lnTo>
                  <a:pt x="5501627" y="4770145"/>
                </a:lnTo>
                <a:lnTo>
                  <a:pt x="5473700" y="4899672"/>
                </a:lnTo>
                <a:lnTo>
                  <a:pt x="5443245" y="5027904"/>
                </a:lnTo>
                <a:lnTo>
                  <a:pt x="5423547" y="5106695"/>
                </a:lnTo>
                <a:lnTo>
                  <a:pt x="5472249" y="5106695"/>
                </a:lnTo>
                <a:lnTo>
                  <a:pt x="5486400" y="5049545"/>
                </a:lnTo>
                <a:lnTo>
                  <a:pt x="5518150" y="4919954"/>
                </a:lnTo>
                <a:lnTo>
                  <a:pt x="5546077" y="4789195"/>
                </a:lnTo>
                <a:lnTo>
                  <a:pt x="5574004" y="4655845"/>
                </a:lnTo>
                <a:lnTo>
                  <a:pt x="5599404" y="4522495"/>
                </a:lnTo>
                <a:lnTo>
                  <a:pt x="5623572" y="4386554"/>
                </a:lnTo>
                <a:lnTo>
                  <a:pt x="5646445" y="4250677"/>
                </a:lnTo>
                <a:lnTo>
                  <a:pt x="5666727" y="4113504"/>
                </a:lnTo>
                <a:lnTo>
                  <a:pt x="5685777" y="3975100"/>
                </a:lnTo>
                <a:lnTo>
                  <a:pt x="5702300" y="3836695"/>
                </a:lnTo>
                <a:lnTo>
                  <a:pt x="5717527" y="3695700"/>
                </a:lnTo>
                <a:lnTo>
                  <a:pt x="5731522" y="3554704"/>
                </a:lnTo>
                <a:lnTo>
                  <a:pt x="5742927" y="3413772"/>
                </a:lnTo>
                <a:lnTo>
                  <a:pt x="5754395" y="3271545"/>
                </a:lnTo>
                <a:lnTo>
                  <a:pt x="5761977" y="3129254"/>
                </a:lnTo>
                <a:lnTo>
                  <a:pt x="5768327" y="2987027"/>
                </a:lnTo>
                <a:lnTo>
                  <a:pt x="5773445" y="2843504"/>
                </a:lnTo>
                <a:lnTo>
                  <a:pt x="5775972" y="2701277"/>
                </a:lnTo>
                <a:lnTo>
                  <a:pt x="5777204" y="2557754"/>
                </a:lnTo>
                <a:lnTo>
                  <a:pt x="5777204" y="2414295"/>
                </a:lnTo>
                <a:lnTo>
                  <a:pt x="5773176" y="2261895"/>
                </a:lnTo>
                <a:lnTo>
                  <a:pt x="5769622" y="2128545"/>
                </a:lnTo>
                <a:lnTo>
                  <a:pt x="5763272" y="1986254"/>
                </a:lnTo>
                <a:lnTo>
                  <a:pt x="5755627" y="1844027"/>
                </a:lnTo>
                <a:lnTo>
                  <a:pt x="5746750" y="1701800"/>
                </a:lnTo>
                <a:lnTo>
                  <a:pt x="5735345" y="1560804"/>
                </a:lnTo>
                <a:lnTo>
                  <a:pt x="5722645" y="1419872"/>
                </a:lnTo>
                <a:lnTo>
                  <a:pt x="5707354" y="1278877"/>
                </a:lnTo>
                <a:lnTo>
                  <a:pt x="5690895" y="1140472"/>
                </a:lnTo>
                <a:lnTo>
                  <a:pt x="5671845" y="1002004"/>
                </a:lnTo>
                <a:lnTo>
                  <a:pt x="5651500" y="864895"/>
                </a:lnTo>
                <a:lnTo>
                  <a:pt x="5629922" y="727722"/>
                </a:lnTo>
                <a:lnTo>
                  <a:pt x="5607050" y="593077"/>
                </a:lnTo>
                <a:lnTo>
                  <a:pt x="5580354" y="458495"/>
                </a:lnTo>
                <a:lnTo>
                  <a:pt x="5553722" y="326377"/>
                </a:lnTo>
                <a:lnTo>
                  <a:pt x="5525795" y="195554"/>
                </a:lnTo>
                <a:lnTo>
                  <a:pt x="5495277" y="64795"/>
                </a:lnTo>
                <a:lnTo>
                  <a:pt x="5479242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731022" y="0"/>
            <a:ext cx="5680722" cy="5106695"/>
          </a:xfrm>
          <a:custGeom>
            <a:avLst/>
            <a:gdLst/>
            <a:ahLst/>
            <a:cxnLst/>
            <a:rect l="l" t="t" r="r" b="b"/>
            <a:pathLst>
              <a:path w="5680722" h="5106695">
                <a:moveTo>
                  <a:pt x="353888" y="0"/>
                </a:moveTo>
                <a:lnTo>
                  <a:pt x="305123" y="0"/>
                </a:lnTo>
                <a:lnTo>
                  <a:pt x="285750" y="77495"/>
                </a:lnTo>
                <a:lnTo>
                  <a:pt x="255231" y="205727"/>
                </a:lnTo>
                <a:lnTo>
                  <a:pt x="227304" y="335254"/>
                </a:lnTo>
                <a:lnTo>
                  <a:pt x="200672" y="467372"/>
                </a:lnTo>
                <a:lnTo>
                  <a:pt x="175272" y="600722"/>
                </a:lnTo>
                <a:lnTo>
                  <a:pt x="152400" y="734072"/>
                </a:lnTo>
                <a:lnTo>
                  <a:pt x="129527" y="868654"/>
                </a:lnTo>
                <a:lnTo>
                  <a:pt x="109181" y="1005827"/>
                </a:lnTo>
                <a:lnTo>
                  <a:pt x="73672" y="1280172"/>
                </a:lnTo>
                <a:lnTo>
                  <a:pt x="58381" y="1419872"/>
                </a:lnTo>
                <a:lnTo>
                  <a:pt x="45681" y="1558277"/>
                </a:lnTo>
                <a:lnTo>
                  <a:pt x="34277" y="1699272"/>
                </a:lnTo>
                <a:lnTo>
                  <a:pt x="24104" y="1840204"/>
                </a:lnTo>
                <a:lnTo>
                  <a:pt x="15227" y="1981200"/>
                </a:lnTo>
                <a:lnTo>
                  <a:pt x="8877" y="2122195"/>
                </a:lnTo>
                <a:lnTo>
                  <a:pt x="4713" y="2275827"/>
                </a:lnTo>
                <a:lnTo>
                  <a:pt x="1231" y="2405354"/>
                </a:lnTo>
                <a:lnTo>
                  <a:pt x="0" y="2547645"/>
                </a:lnTo>
                <a:lnTo>
                  <a:pt x="1231" y="2689872"/>
                </a:lnTo>
                <a:lnTo>
                  <a:pt x="3822" y="2832100"/>
                </a:lnTo>
                <a:lnTo>
                  <a:pt x="7581" y="2973095"/>
                </a:lnTo>
                <a:lnTo>
                  <a:pt x="13931" y="3115322"/>
                </a:lnTo>
                <a:lnTo>
                  <a:pt x="21577" y="3256254"/>
                </a:lnTo>
                <a:lnTo>
                  <a:pt x="30454" y="3395954"/>
                </a:lnTo>
                <a:lnTo>
                  <a:pt x="42040" y="3538245"/>
                </a:lnTo>
                <a:lnTo>
                  <a:pt x="54622" y="3676650"/>
                </a:lnTo>
                <a:lnTo>
                  <a:pt x="69850" y="3815054"/>
                </a:lnTo>
                <a:lnTo>
                  <a:pt x="86372" y="3953522"/>
                </a:lnTo>
                <a:lnTo>
                  <a:pt x="104127" y="4090695"/>
                </a:lnTo>
                <a:lnTo>
                  <a:pt x="123177" y="4226572"/>
                </a:lnTo>
                <a:lnTo>
                  <a:pt x="144754" y="4362450"/>
                </a:lnTo>
                <a:lnTo>
                  <a:pt x="168922" y="4495800"/>
                </a:lnTo>
                <a:lnTo>
                  <a:pt x="193027" y="4629150"/>
                </a:lnTo>
                <a:lnTo>
                  <a:pt x="219722" y="4761204"/>
                </a:lnTo>
                <a:lnTo>
                  <a:pt x="247650" y="4890795"/>
                </a:lnTo>
                <a:lnTo>
                  <a:pt x="276872" y="5020322"/>
                </a:lnTo>
                <a:lnTo>
                  <a:pt x="298465" y="5106695"/>
                </a:lnTo>
                <a:lnTo>
                  <a:pt x="347475" y="5106695"/>
                </a:lnTo>
                <a:lnTo>
                  <a:pt x="321322" y="4998745"/>
                </a:lnTo>
                <a:lnTo>
                  <a:pt x="292100" y="4871745"/>
                </a:lnTo>
                <a:lnTo>
                  <a:pt x="264172" y="4742154"/>
                </a:lnTo>
                <a:lnTo>
                  <a:pt x="238772" y="4611395"/>
                </a:lnTo>
                <a:lnTo>
                  <a:pt x="214604" y="4479277"/>
                </a:lnTo>
                <a:lnTo>
                  <a:pt x="190500" y="4347222"/>
                </a:lnTo>
                <a:lnTo>
                  <a:pt x="170154" y="4212577"/>
                </a:lnTo>
                <a:lnTo>
                  <a:pt x="151104" y="4077995"/>
                </a:lnTo>
                <a:lnTo>
                  <a:pt x="132054" y="3942054"/>
                </a:lnTo>
                <a:lnTo>
                  <a:pt x="116827" y="3804945"/>
                </a:lnTo>
                <a:lnTo>
                  <a:pt x="102831" y="3667772"/>
                </a:lnTo>
                <a:lnTo>
                  <a:pt x="88900" y="3529304"/>
                </a:lnTo>
                <a:lnTo>
                  <a:pt x="78727" y="3389604"/>
                </a:lnTo>
                <a:lnTo>
                  <a:pt x="69850" y="3249904"/>
                </a:lnTo>
                <a:lnTo>
                  <a:pt x="62204" y="3110204"/>
                </a:lnTo>
                <a:lnTo>
                  <a:pt x="55854" y="2970504"/>
                </a:lnTo>
                <a:lnTo>
                  <a:pt x="52031" y="2829572"/>
                </a:lnTo>
                <a:lnTo>
                  <a:pt x="49504" y="2688577"/>
                </a:lnTo>
                <a:lnTo>
                  <a:pt x="48272" y="2547645"/>
                </a:lnTo>
                <a:lnTo>
                  <a:pt x="49415" y="2416822"/>
                </a:lnTo>
                <a:lnTo>
                  <a:pt x="53396" y="2263127"/>
                </a:lnTo>
                <a:lnTo>
                  <a:pt x="57150" y="2125954"/>
                </a:lnTo>
                <a:lnTo>
                  <a:pt x="63500" y="1986254"/>
                </a:lnTo>
                <a:lnTo>
                  <a:pt x="71081" y="1845322"/>
                </a:lnTo>
                <a:lnTo>
                  <a:pt x="81254" y="1706854"/>
                </a:lnTo>
                <a:lnTo>
                  <a:pt x="92722" y="1567154"/>
                </a:lnTo>
                <a:lnTo>
                  <a:pt x="106654" y="1428750"/>
                </a:lnTo>
                <a:lnTo>
                  <a:pt x="120650" y="1291577"/>
                </a:lnTo>
                <a:lnTo>
                  <a:pt x="137172" y="1154404"/>
                </a:lnTo>
                <a:lnTo>
                  <a:pt x="156222" y="1018527"/>
                </a:lnTo>
                <a:lnTo>
                  <a:pt x="176504" y="883945"/>
                </a:lnTo>
                <a:lnTo>
                  <a:pt x="198081" y="749300"/>
                </a:lnTo>
                <a:lnTo>
                  <a:pt x="220954" y="615950"/>
                </a:lnTo>
                <a:lnTo>
                  <a:pt x="245122" y="485127"/>
                </a:lnTo>
                <a:lnTo>
                  <a:pt x="271754" y="354304"/>
                </a:lnTo>
                <a:lnTo>
                  <a:pt x="299681" y="226072"/>
                </a:lnTo>
                <a:lnTo>
                  <a:pt x="330200" y="97777"/>
                </a:lnTo>
                <a:lnTo>
                  <a:pt x="353888" y="0"/>
                </a:lnTo>
                <a:close/>
              </a:path>
              <a:path w="5680722" h="5106695">
                <a:moveTo>
                  <a:pt x="5382580" y="0"/>
                </a:moveTo>
                <a:lnTo>
                  <a:pt x="5333693" y="0"/>
                </a:lnTo>
                <a:lnTo>
                  <a:pt x="5360631" y="106654"/>
                </a:lnTo>
                <a:lnTo>
                  <a:pt x="5389854" y="234950"/>
                </a:lnTo>
                <a:lnTo>
                  <a:pt x="5416550" y="363245"/>
                </a:lnTo>
                <a:lnTo>
                  <a:pt x="5443181" y="494004"/>
                </a:lnTo>
                <a:lnTo>
                  <a:pt x="5467350" y="626122"/>
                </a:lnTo>
                <a:lnTo>
                  <a:pt x="5490222" y="759472"/>
                </a:lnTo>
                <a:lnTo>
                  <a:pt x="5510504" y="892822"/>
                </a:lnTo>
                <a:lnTo>
                  <a:pt x="5530850" y="1027404"/>
                </a:lnTo>
                <a:lnTo>
                  <a:pt x="5548604" y="1163345"/>
                </a:lnTo>
                <a:lnTo>
                  <a:pt x="5565127" y="1300454"/>
                </a:lnTo>
                <a:lnTo>
                  <a:pt x="5579122" y="1437627"/>
                </a:lnTo>
                <a:lnTo>
                  <a:pt x="5591822" y="1577327"/>
                </a:lnTo>
                <a:lnTo>
                  <a:pt x="5601931" y="1715795"/>
                </a:lnTo>
                <a:lnTo>
                  <a:pt x="5612104" y="1855495"/>
                </a:lnTo>
                <a:lnTo>
                  <a:pt x="5619750" y="1995195"/>
                </a:lnTo>
                <a:lnTo>
                  <a:pt x="5624804" y="2136127"/>
                </a:lnTo>
                <a:lnTo>
                  <a:pt x="5628627" y="2275827"/>
                </a:lnTo>
                <a:lnTo>
                  <a:pt x="5632414" y="2415527"/>
                </a:lnTo>
                <a:lnTo>
                  <a:pt x="5632450" y="2557754"/>
                </a:lnTo>
                <a:lnTo>
                  <a:pt x="5631131" y="2700045"/>
                </a:lnTo>
                <a:lnTo>
                  <a:pt x="5628627" y="2839745"/>
                </a:lnTo>
                <a:lnTo>
                  <a:pt x="5623572" y="2979445"/>
                </a:lnTo>
                <a:lnTo>
                  <a:pt x="5617222" y="3120377"/>
                </a:lnTo>
                <a:lnTo>
                  <a:pt x="5609577" y="3260077"/>
                </a:lnTo>
                <a:lnTo>
                  <a:pt x="5599404" y="3398545"/>
                </a:lnTo>
                <a:lnTo>
                  <a:pt x="5588000" y="3538245"/>
                </a:lnTo>
                <a:lnTo>
                  <a:pt x="5575300" y="3676650"/>
                </a:lnTo>
                <a:lnTo>
                  <a:pt x="5560072" y="3813822"/>
                </a:lnTo>
                <a:lnTo>
                  <a:pt x="5543550" y="3950995"/>
                </a:lnTo>
                <a:lnTo>
                  <a:pt x="5525731" y="4086872"/>
                </a:lnTo>
                <a:lnTo>
                  <a:pt x="5505450" y="4221454"/>
                </a:lnTo>
                <a:lnTo>
                  <a:pt x="5483872" y="4356100"/>
                </a:lnTo>
                <a:lnTo>
                  <a:pt x="5461000" y="4489450"/>
                </a:lnTo>
                <a:lnTo>
                  <a:pt x="5435600" y="4620272"/>
                </a:lnTo>
                <a:lnTo>
                  <a:pt x="5408904" y="4751095"/>
                </a:lnTo>
                <a:lnTo>
                  <a:pt x="5380977" y="4879327"/>
                </a:lnTo>
                <a:lnTo>
                  <a:pt x="5351754" y="5007622"/>
                </a:lnTo>
                <a:lnTo>
                  <a:pt x="5326731" y="5106695"/>
                </a:lnTo>
                <a:lnTo>
                  <a:pt x="5375274" y="5106695"/>
                </a:lnTo>
                <a:lnTo>
                  <a:pt x="5394972" y="5027904"/>
                </a:lnTo>
                <a:lnTo>
                  <a:pt x="5425427" y="4899672"/>
                </a:lnTo>
                <a:lnTo>
                  <a:pt x="5453354" y="4770145"/>
                </a:lnTo>
                <a:lnTo>
                  <a:pt x="5481281" y="4638027"/>
                </a:lnTo>
                <a:lnTo>
                  <a:pt x="5505450" y="4505972"/>
                </a:lnTo>
                <a:lnTo>
                  <a:pt x="5529554" y="4371327"/>
                </a:lnTo>
                <a:lnTo>
                  <a:pt x="5551131" y="4236745"/>
                </a:lnTo>
                <a:lnTo>
                  <a:pt x="5571477" y="4099572"/>
                </a:lnTo>
                <a:lnTo>
                  <a:pt x="5590527" y="3962400"/>
                </a:lnTo>
                <a:lnTo>
                  <a:pt x="5607050" y="3825227"/>
                </a:lnTo>
                <a:lnTo>
                  <a:pt x="5622277" y="3685527"/>
                </a:lnTo>
                <a:lnTo>
                  <a:pt x="5636272" y="3547122"/>
                </a:lnTo>
                <a:lnTo>
                  <a:pt x="5647677" y="3406127"/>
                </a:lnTo>
                <a:lnTo>
                  <a:pt x="5657850" y="3266427"/>
                </a:lnTo>
                <a:lnTo>
                  <a:pt x="5665431" y="3124200"/>
                </a:lnTo>
                <a:lnTo>
                  <a:pt x="5671781" y="2983204"/>
                </a:lnTo>
                <a:lnTo>
                  <a:pt x="5676900" y="2842272"/>
                </a:lnTo>
                <a:lnTo>
                  <a:pt x="5679427" y="2700045"/>
                </a:lnTo>
                <a:lnTo>
                  <a:pt x="5680722" y="2557754"/>
                </a:lnTo>
                <a:lnTo>
                  <a:pt x="5680722" y="2415527"/>
                </a:lnTo>
                <a:lnTo>
                  <a:pt x="5676624" y="2263127"/>
                </a:lnTo>
                <a:lnTo>
                  <a:pt x="5673077" y="2132304"/>
                </a:lnTo>
                <a:lnTo>
                  <a:pt x="5668022" y="1991372"/>
                </a:lnTo>
                <a:lnTo>
                  <a:pt x="5660377" y="1849145"/>
                </a:lnTo>
                <a:lnTo>
                  <a:pt x="5650204" y="1709445"/>
                </a:lnTo>
                <a:lnTo>
                  <a:pt x="5638800" y="1568450"/>
                </a:lnTo>
                <a:lnTo>
                  <a:pt x="5626100" y="1428750"/>
                </a:lnTo>
                <a:lnTo>
                  <a:pt x="5612104" y="1290345"/>
                </a:lnTo>
                <a:lnTo>
                  <a:pt x="5595581" y="1151877"/>
                </a:lnTo>
                <a:lnTo>
                  <a:pt x="5576531" y="1014704"/>
                </a:lnTo>
                <a:lnTo>
                  <a:pt x="5557481" y="878827"/>
                </a:lnTo>
                <a:lnTo>
                  <a:pt x="5535904" y="742950"/>
                </a:lnTo>
                <a:lnTo>
                  <a:pt x="5513031" y="609600"/>
                </a:lnTo>
                <a:lnTo>
                  <a:pt x="5487631" y="476250"/>
                </a:lnTo>
                <a:lnTo>
                  <a:pt x="5462231" y="345427"/>
                </a:lnTo>
                <a:lnTo>
                  <a:pt x="5433072" y="214604"/>
                </a:lnTo>
                <a:lnTo>
                  <a:pt x="5403850" y="85077"/>
                </a:lnTo>
                <a:lnTo>
                  <a:pt x="5382580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779295" y="0"/>
            <a:ext cx="5584177" cy="5106695"/>
          </a:xfrm>
          <a:custGeom>
            <a:avLst/>
            <a:gdLst/>
            <a:ahLst/>
            <a:cxnLst/>
            <a:rect l="l" t="t" r="r" b="b"/>
            <a:pathLst>
              <a:path w="5584177" h="5106695">
                <a:moveTo>
                  <a:pt x="354058" y="0"/>
                </a:moveTo>
                <a:lnTo>
                  <a:pt x="305615" y="0"/>
                </a:lnTo>
                <a:lnTo>
                  <a:pt x="281927" y="97777"/>
                </a:lnTo>
                <a:lnTo>
                  <a:pt x="251409" y="226072"/>
                </a:lnTo>
                <a:lnTo>
                  <a:pt x="223481" y="354304"/>
                </a:lnTo>
                <a:lnTo>
                  <a:pt x="196850" y="485127"/>
                </a:lnTo>
                <a:lnTo>
                  <a:pt x="172681" y="615950"/>
                </a:lnTo>
                <a:lnTo>
                  <a:pt x="149809" y="749300"/>
                </a:lnTo>
                <a:lnTo>
                  <a:pt x="128231" y="883945"/>
                </a:lnTo>
                <a:lnTo>
                  <a:pt x="107950" y="1018527"/>
                </a:lnTo>
                <a:lnTo>
                  <a:pt x="88900" y="1154404"/>
                </a:lnTo>
                <a:lnTo>
                  <a:pt x="72377" y="1291577"/>
                </a:lnTo>
                <a:lnTo>
                  <a:pt x="58381" y="1428750"/>
                </a:lnTo>
                <a:lnTo>
                  <a:pt x="44450" y="1567154"/>
                </a:lnTo>
                <a:lnTo>
                  <a:pt x="32981" y="1706854"/>
                </a:lnTo>
                <a:lnTo>
                  <a:pt x="22809" y="1845322"/>
                </a:lnTo>
                <a:lnTo>
                  <a:pt x="15227" y="1986254"/>
                </a:lnTo>
                <a:lnTo>
                  <a:pt x="8877" y="2125954"/>
                </a:lnTo>
                <a:lnTo>
                  <a:pt x="4710" y="2278354"/>
                </a:lnTo>
                <a:lnTo>
                  <a:pt x="1231" y="2406650"/>
                </a:lnTo>
                <a:lnTo>
                  <a:pt x="0" y="2547645"/>
                </a:lnTo>
                <a:lnTo>
                  <a:pt x="1231" y="2688577"/>
                </a:lnTo>
                <a:lnTo>
                  <a:pt x="3759" y="2829572"/>
                </a:lnTo>
                <a:lnTo>
                  <a:pt x="7581" y="2970504"/>
                </a:lnTo>
                <a:lnTo>
                  <a:pt x="13931" y="3110204"/>
                </a:lnTo>
                <a:lnTo>
                  <a:pt x="21577" y="3249904"/>
                </a:lnTo>
                <a:lnTo>
                  <a:pt x="30454" y="3389604"/>
                </a:lnTo>
                <a:lnTo>
                  <a:pt x="40627" y="3529304"/>
                </a:lnTo>
                <a:lnTo>
                  <a:pt x="54559" y="3667772"/>
                </a:lnTo>
                <a:lnTo>
                  <a:pt x="68554" y="3804945"/>
                </a:lnTo>
                <a:lnTo>
                  <a:pt x="83781" y="3942054"/>
                </a:lnTo>
                <a:lnTo>
                  <a:pt x="102831" y="4077995"/>
                </a:lnTo>
                <a:lnTo>
                  <a:pt x="121881" y="4212577"/>
                </a:lnTo>
                <a:lnTo>
                  <a:pt x="142227" y="4347222"/>
                </a:lnTo>
                <a:lnTo>
                  <a:pt x="166331" y="4479277"/>
                </a:lnTo>
                <a:lnTo>
                  <a:pt x="190500" y="4611395"/>
                </a:lnTo>
                <a:lnTo>
                  <a:pt x="215900" y="4742154"/>
                </a:lnTo>
                <a:lnTo>
                  <a:pt x="243827" y="4871745"/>
                </a:lnTo>
                <a:lnTo>
                  <a:pt x="273050" y="4998745"/>
                </a:lnTo>
                <a:lnTo>
                  <a:pt x="299203" y="5106695"/>
                </a:lnTo>
                <a:lnTo>
                  <a:pt x="347644" y="5106695"/>
                </a:lnTo>
                <a:lnTo>
                  <a:pt x="346659" y="5102872"/>
                </a:lnTo>
                <a:lnTo>
                  <a:pt x="316204" y="4978400"/>
                </a:lnTo>
                <a:lnTo>
                  <a:pt x="286981" y="4851400"/>
                </a:lnTo>
                <a:lnTo>
                  <a:pt x="260350" y="4723104"/>
                </a:lnTo>
                <a:lnTo>
                  <a:pt x="234950" y="4594872"/>
                </a:lnTo>
                <a:lnTo>
                  <a:pt x="210781" y="4462754"/>
                </a:lnTo>
                <a:lnTo>
                  <a:pt x="187909" y="4331995"/>
                </a:lnTo>
                <a:lnTo>
                  <a:pt x="167627" y="4198645"/>
                </a:lnTo>
                <a:lnTo>
                  <a:pt x="148577" y="4065295"/>
                </a:lnTo>
                <a:lnTo>
                  <a:pt x="130759" y="3929354"/>
                </a:lnTo>
                <a:lnTo>
                  <a:pt x="115531" y="3793477"/>
                </a:lnTo>
                <a:lnTo>
                  <a:pt x="101600" y="3657600"/>
                </a:lnTo>
                <a:lnTo>
                  <a:pt x="88900" y="3520427"/>
                </a:lnTo>
                <a:lnTo>
                  <a:pt x="77431" y="3382022"/>
                </a:lnTo>
                <a:lnTo>
                  <a:pt x="68554" y="3244850"/>
                </a:lnTo>
                <a:lnTo>
                  <a:pt x="60909" y="3105150"/>
                </a:lnTo>
                <a:lnTo>
                  <a:pt x="55854" y="2966745"/>
                </a:lnTo>
                <a:lnTo>
                  <a:pt x="52031" y="2827045"/>
                </a:lnTo>
                <a:lnTo>
                  <a:pt x="49504" y="2687345"/>
                </a:lnTo>
                <a:lnTo>
                  <a:pt x="48209" y="2547645"/>
                </a:lnTo>
                <a:lnTo>
                  <a:pt x="49528" y="2406650"/>
                </a:lnTo>
                <a:lnTo>
                  <a:pt x="52031" y="2269477"/>
                </a:lnTo>
                <a:lnTo>
                  <a:pt x="57150" y="2129777"/>
                </a:lnTo>
                <a:lnTo>
                  <a:pt x="63500" y="1990077"/>
                </a:lnTo>
                <a:lnTo>
                  <a:pt x="71081" y="1851672"/>
                </a:lnTo>
                <a:lnTo>
                  <a:pt x="81254" y="1713204"/>
                </a:lnTo>
                <a:lnTo>
                  <a:pt x="92659" y="1576095"/>
                </a:lnTo>
                <a:lnTo>
                  <a:pt x="105359" y="1438922"/>
                </a:lnTo>
                <a:lnTo>
                  <a:pt x="119354" y="1301750"/>
                </a:lnTo>
                <a:lnTo>
                  <a:pt x="135877" y="1165872"/>
                </a:lnTo>
                <a:lnTo>
                  <a:pt x="153631" y="1031227"/>
                </a:lnTo>
                <a:lnTo>
                  <a:pt x="173977" y="897877"/>
                </a:lnTo>
                <a:lnTo>
                  <a:pt x="195554" y="764527"/>
                </a:lnTo>
                <a:lnTo>
                  <a:pt x="217131" y="633704"/>
                </a:lnTo>
                <a:lnTo>
                  <a:pt x="242531" y="502945"/>
                </a:lnTo>
                <a:lnTo>
                  <a:pt x="267931" y="373354"/>
                </a:lnTo>
                <a:lnTo>
                  <a:pt x="295859" y="245122"/>
                </a:lnTo>
                <a:lnTo>
                  <a:pt x="325081" y="119354"/>
                </a:lnTo>
                <a:lnTo>
                  <a:pt x="354058" y="0"/>
                </a:lnTo>
                <a:close/>
              </a:path>
              <a:path w="5584177" h="5106695">
                <a:moveTo>
                  <a:pt x="5285420" y="0"/>
                </a:moveTo>
                <a:lnTo>
                  <a:pt x="5238098" y="0"/>
                </a:lnTo>
                <a:lnTo>
                  <a:pt x="5238750" y="2527"/>
                </a:lnTo>
                <a:lnTo>
                  <a:pt x="5267909" y="127000"/>
                </a:lnTo>
                <a:lnTo>
                  <a:pt x="5297131" y="254000"/>
                </a:lnTo>
                <a:lnTo>
                  <a:pt x="5325059" y="382295"/>
                </a:lnTo>
                <a:lnTo>
                  <a:pt x="5349227" y="511822"/>
                </a:lnTo>
                <a:lnTo>
                  <a:pt x="5373331" y="642645"/>
                </a:lnTo>
                <a:lnTo>
                  <a:pt x="5396204" y="773404"/>
                </a:lnTo>
                <a:lnTo>
                  <a:pt x="5416550" y="906754"/>
                </a:lnTo>
                <a:lnTo>
                  <a:pt x="5435600" y="1040104"/>
                </a:lnTo>
                <a:lnTo>
                  <a:pt x="5453354" y="1176045"/>
                </a:lnTo>
                <a:lnTo>
                  <a:pt x="5469877" y="1311922"/>
                </a:lnTo>
                <a:lnTo>
                  <a:pt x="5483809" y="1447800"/>
                </a:lnTo>
                <a:lnTo>
                  <a:pt x="5496509" y="1584972"/>
                </a:lnTo>
                <a:lnTo>
                  <a:pt x="5506681" y="1723377"/>
                </a:lnTo>
                <a:lnTo>
                  <a:pt x="5515559" y="1861845"/>
                </a:lnTo>
                <a:lnTo>
                  <a:pt x="5523204" y="2000250"/>
                </a:lnTo>
                <a:lnTo>
                  <a:pt x="5529554" y="2138654"/>
                </a:lnTo>
                <a:lnTo>
                  <a:pt x="5533377" y="2278354"/>
                </a:lnTo>
                <a:lnTo>
                  <a:pt x="5535882" y="2416822"/>
                </a:lnTo>
                <a:lnTo>
                  <a:pt x="5535904" y="2557754"/>
                </a:lnTo>
                <a:lnTo>
                  <a:pt x="5534585" y="2698750"/>
                </a:lnTo>
                <a:lnTo>
                  <a:pt x="5532081" y="2835922"/>
                </a:lnTo>
                <a:lnTo>
                  <a:pt x="5527027" y="2975622"/>
                </a:lnTo>
                <a:lnTo>
                  <a:pt x="5520677" y="3115322"/>
                </a:lnTo>
                <a:lnTo>
                  <a:pt x="5513031" y="3253727"/>
                </a:lnTo>
                <a:lnTo>
                  <a:pt x="5504154" y="3392195"/>
                </a:lnTo>
                <a:lnTo>
                  <a:pt x="5492750" y="3529304"/>
                </a:lnTo>
                <a:lnTo>
                  <a:pt x="5480050" y="3666477"/>
                </a:lnTo>
                <a:lnTo>
                  <a:pt x="5464759" y="3803650"/>
                </a:lnTo>
                <a:lnTo>
                  <a:pt x="5448300" y="3939527"/>
                </a:lnTo>
                <a:lnTo>
                  <a:pt x="5430481" y="4074172"/>
                </a:lnTo>
                <a:lnTo>
                  <a:pt x="5411431" y="4207522"/>
                </a:lnTo>
                <a:lnTo>
                  <a:pt x="5389854" y="4340872"/>
                </a:lnTo>
                <a:lnTo>
                  <a:pt x="5366981" y="4471695"/>
                </a:lnTo>
                <a:lnTo>
                  <a:pt x="5342877" y="4602454"/>
                </a:lnTo>
                <a:lnTo>
                  <a:pt x="5316181" y="4732045"/>
                </a:lnTo>
                <a:lnTo>
                  <a:pt x="5289550" y="4860277"/>
                </a:lnTo>
                <a:lnTo>
                  <a:pt x="5260327" y="4987277"/>
                </a:lnTo>
                <a:lnTo>
                  <a:pt x="5231048" y="5106695"/>
                </a:lnTo>
                <a:lnTo>
                  <a:pt x="5278458" y="5106695"/>
                </a:lnTo>
                <a:lnTo>
                  <a:pt x="5303481" y="5007622"/>
                </a:lnTo>
                <a:lnTo>
                  <a:pt x="5332704" y="4879327"/>
                </a:lnTo>
                <a:lnTo>
                  <a:pt x="5360631" y="4751095"/>
                </a:lnTo>
                <a:lnTo>
                  <a:pt x="5387327" y="4620272"/>
                </a:lnTo>
                <a:lnTo>
                  <a:pt x="5412727" y="4489450"/>
                </a:lnTo>
                <a:lnTo>
                  <a:pt x="5435600" y="4356100"/>
                </a:lnTo>
                <a:lnTo>
                  <a:pt x="5457177" y="4221454"/>
                </a:lnTo>
                <a:lnTo>
                  <a:pt x="5477459" y="4086872"/>
                </a:lnTo>
                <a:lnTo>
                  <a:pt x="5495277" y="3950995"/>
                </a:lnTo>
                <a:lnTo>
                  <a:pt x="5511800" y="3813822"/>
                </a:lnTo>
                <a:lnTo>
                  <a:pt x="5527027" y="3676650"/>
                </a:lnTo>
                <a:lnTo>
                  <a:pt x="5539727" y="3538245"/>
                </a:lnTo>
                <a:lnTo>
                  <a:pt x="5551131" y="3398545"/>
                </a:lnTo>
                <a:lnTo>
                  <a:pt x="5561304" y="3260077"/>
                </a:lnTo>
                <a:lnTo>
                  <a:pt x="5568950" y="3120377"/>
                </a:lnTo>
                <a:lnTo>
                  <a:pt x="5575300" y="2979445"/>
                </a:lnTo>
                <a:lnTo>
                  <a:pt x="5580354" y="2839745"/>
                </a:lnTo>
                <a:lnTo>
                  <a:pt x="5582881" y="2698750"/>
                </a:lnTo>
                <a:lnTo>
                  <a:pt x="5584177" y="2557754"/>
                </a:lnTo>
                <a:lnTo>
                  <a:pt x="5584177" y="2416822"/>
                </a:lnTo>
                <a:lnTo>
                  <a:pt x="5580076" y="2265654"/>
                </a:lnTo>
                <a:lnTo>
                  <a:pt x="5576531" y="2136127"/>
                </a:lnTo>
                <a:lnTo>
                  <a:pt x="5571477" y="1995195"/>
                </a:lnTo>
                <a:lnTo>
                  <a:pt x="5563831" y="1855495"/>
                </a:lnTo>
                <a:lnTo>
                  <a:pt x="5553659" y="1715795"/>
                </a:lnTo>
                <a:lnTo>
                  <a:pt x="5543550" y="1577327"/>
                </a:lnTo>
                <a:lnTo>
                  <a:pt x="5530850" y="1437627"/>
                </a:lnTo>
                <a:lnTo>
                  <a:pt x="5516854" y="1300454"/>
                </a:lnTo>
                <a:lnTo>
                  <a:pt x="5500331" y="1163345"/>
                </a:lnTo>
                <a:lnTo>
                  <a:pt x="5482577" y="1027404"/>
                </a:lnTo>
                <a:lnTo>
                  <a:pt x="5462231" y="892822"/>
                </a:lnTo>
                <a:lnTo>
                  <a:pt x="5441950" y="759472"/>
                </a:lnTo>
                <a:lnTo>
                  <a:pt x="5419077" y="626122"/>
                </a:lnTo>
                <a:lnTo>
                  <a:pt x="5394909" y="494004"/>
                </a:lnTo>
                <a:lnTo>
                  <a:pt x="5368277" y="363245"/>
                </a:lnTo>
                <a:lnTo>
                  <a:pt x="5341581" y="234950"/>
                </a:lnTo>
                <a:lnTo>
                  <a:pt x="5312359" y="106654"/>
                </a:lnTo>
                <a:lnTo>
                  <a:pt x="5285420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827504" y="0"/>
            <a:ext cx="5487695" cy="5106695"/>
          </a:xfrm>
          <a:custGeom>
            <a:avLst/>
            <a:gdLst/>
            <a:ahLst/>
            <a:cxnLst/>
            <a:rect l="l" t="t" r="r" b="b"/>
            <a:pathLst>
              <a:path w="5487695" h="5106695">
                <a:moveTo>
                  <a:pt x="353216" y="0"/>
                </a:moveTo>
                <a:lnTo>
                  <a:pt x="305849" y="0"/>
                </a:lnTo>
                <a:lnTo>
                  <a:pt x="276872" y="119354"/>
                </a:lnTo>
                <a:lnTo>
                  <a:pt x="247650" y="245122"/>
                </a:lnTo>
                <a:lnTo>
                  <a:pt x="219722" y="373354"/>
                </a:lnTo>
                <a:lnTo>
                  <a:pt x="194322" y="502945"/>
                </a:lnTo>
                <a:lnTo>
                  <a:pt x="168922" y="633704"/>
                </a:lnTo>
                <a:lnTo>
                  <a:pt x="147345" y="764527"/>
                </a:lnTo>
                <a:lnTo>
                  <a:pt x="125768" y="897877"/>
                </a:lnTo>
                <a:lnTo>
                  <a:pt x="105422" y="1031227"/>
                </a:lnTo>
                <a:lnTo>
                  <a:pt x="87668" y="1165872"/>
                </a:lnTo>
                <a:lnTo>
                  <a:pt x="71145" y="1301750"/>
                </a:lnTo>
                <a:lnTo>
                  <a:pt x="57150" y="1438922"/>
                </a:lnTo>
                <a:lnTo>
                  <a:pt x="44450" y="1576095"/>
                </a:lnTo>
                <a:lnTo>
                  <a:pt x="33045" y="1713204"/>
                </a:lnTo>
                <a:lnTo>
                  <a:pt x="22872" y="1851672"/>
                </a:lnTo>
                <a:lnTo>
                  <a:pt x="15290" y="1990077"/>
                </a:lnTo>
                <a:lnTo>
                  <a:pt x="8940" y="2129777"/>
                </a:lnTo>
                <a:lnTo>
                  <a:pt x="3822" y="2269477"/>
                </a:lnTo>
                <a:lnTo>
                  <a:pt x="1295" y="2407945"/>
                </a:lnTo>
                <a:lnTo>
                  <a:pt x="0" y="2547645"/>
                </a:lnTo>
                <a:lnTo>
                  <a:pt x="1295" y="2687345"/>
                </a:lnTo>
                <a:lnTo>
                  <a:pt x="3822" y="2827045"/>
                </a:lnTo>
                <a:lnTo>
                  <a:pt x="7645" y="2966745"/>
                </a:lnTo>
                <a:lnTo>
                  <a:pt x="12700" y="3105150"/>
                </a:lnTo>
                <a:lnTo>
                  <a:pt x="20345" y="3244850"/>
                </a:lnTo>
                <a:lnTo>
                  <a:pt x="29222" y="3382022"/>
                </a:lnTo>
                <a:lnTo>
                  <a:pt x="40810" y="3521722"/>
                </a:lnTo>
                <a:lnTo>
                  <a:pt x="53390" y="3657600"/>
                </a:lnTo>
                <a:lnTo>
                  <a:pt x="67322" y="3793477"/>
                </a:lnTo>
                <a:lnTo>
                  <a:pt x="82550" y="3929354"/>
                </a:lnTo>
                <a:lnTo>
                  <a:pt x="100368" y="4065295"/>
                </a:lnTo>
                <a:lnTo>
                  <a:pt x="119418" y="4198645"/>
                </a:lnTo>
                <a:lnTo>
                  <a:pt x="139700" y="4331995"/>
                </a:lnTo>
                <a:lnTo>
                  <a:pt x="162572" y="4462754"/>
                </a:lnTo>
                <a:lnTo>
                  <a:pt x="186740" y="4594872"/>
                </a:lnTo>
                <a:lnTo>
                  <a:pt x="212140" y="4723104"/>
                </a:lnTo>
                <a:lnTo>
                  <a:pt x="238772" y="4851400"/>
                </a:lnTo>
                <a:lnTo>
                  <a:pt x="267995" y="4978400"/>
                </a:lnTo>
                <a:lnTo>
                  <a:pt x="298450" y="5102872"/>
                </a:lnTo>
                <a:lnTo>
                  <a:pt x="299435" y="5106695"/>
                </a:lnTo>
                <a:lnTo>
                  <a:pt x="348014" y="5106695"/>
                </a:lnTo>
                <a:lnTo>
                  <a:pt x="341668" y="5081295"/>
                </a:lnTo>
                <a:lnTo>
                  <a:pt x="311150" y="4956822"/>
                </a:lnTo>
                <a:lnTo>
                  <a:pt x="283222" y="4831054"/>
                </a:lnTo>
                <a:lnTo>
                  <a:pt x="256590" y="4705350"/>
                </a:lnTo>
                <a:lnTo>
                  <a:pt x="231190" y="4577054"/>
                </a:lnTo>
                <a:lnTo>
                  <a:pt x="208318" y="4447527"/>
                </a:lnTo>
                <a:lnTo>
                  <a:pt x="185445" y="4316704"/>
                </a:lnTo>
                <a:lnTo>
                  <a:pt x="165100" y="4184650"/>
                </a:lnTo>
                <a:lnTo>
                  <a:pt x="129590" y="3917950"/>
                </a:lnTo>
                <a:lnTo>
                  <a:pt x="114300" y="3783304"/>
                </a:lnTo>
                <a:lnTo>
                  <a:pt x="100368" y="3648722"/>
                </a:lnTo>
                <a:lnTo>
                  <a:pt x="87668" y="3511550"/>
                </a:lnTo>
                <a:lnTo>
                  <a:pt x="77495" y="3375672"/>
                </a:lnTo>
                <a:lnTo>
                  <a:pt x="68618" y="3238500"/>
                </a:lnTo>
                <a:lnTo>
                  <a:pt x="60972" y="3100095"/>
                </a:lnTo>
                <a:lnTo>
                  <a:pt x="50800" y="2824454"/>
                </a:lnTo>
                <a:lnTo>
                  <a:pt x="48296" y="2687345"/>
                </a:lnTo>
                <a:lnTo>
                  <a:pt x="48272" y="2547645"/>
                </a:lnTo>
                <a:lnTo>
                  <a:pt x="49568" y="2410472"/>
                </a:lnTo>
                <a:lnTo>
                  <a:pt x="52095" y="2270772"/>
                </a:lnTo>
                <a:lnTo>
                  <a:pt x="62268" y="1995195"/>
                </a:lnTo>
                <a:lnTo>
                  <a:pt x="69850" y="1858022"/>
                </a:lnTo>
                <a:lnTo>
                  <a:pt x="80022" y="1720850"/>
                </a:lnTo>
                <a:lnTo>
                  <a:pt x="91490" y="1583677"/>
                </a:lnTo>
                <a:lnTo>
                  <a:pt x="104190" y="1447800"/>
                </a:lnTo>
                <a:lnTo>
                  <a:pt x="118122" y="1313154"/>
                </a:lnTo>
                <a:lnTo>
                  <a:pt x="151168" y="1043927"/>
                </a:lnTo>
                <a:lnTo>
                  <a:pt x="171450" y="911872"/>
                </a:lnTo>
                <a:lnTo>
                  <a:pt x="191795" y="781050"/>
                </a:lnTo>
                <a:lnTo>
                  <a:pt x="214668" y="650227"/>
                </a:lnTo>
                <a:lnTo>
                  <a:pt x="238772" y="520700"/>
                </a:lnTo>
                <a:lnTo>
                  <a:pt x="264172" y="392404"/>
                </a:lnTo>
                <a:lnTo>
                  <a:pt x="290868" y="265404"/>
                </a:lnTo>
                <a:lnTo>
                  <a:pt x="320090" y="139700"/>
                </a:lnTo>
                <a:lnTo>
                  <a:pt x="349250" y="15227"/>
                </a:lnTo>
                <a:lnTo>
                  <a:pt x="353216" y="0"/>
                </a:lnTo>
                <a:close/>
              </a:path>
              <a:path w="5487695" h="5106695">
                <a:moveTo>
                  <a:pt x="5189889" y="0"/>
                </a:moveTo>
                <a:lnTo>
                  <a:pt x="5141043" y="0"/>
                </a:lnTo>
                <a:lnTo>
                  <a:pt x="5147322" y="24104"/>
                </a:lnTo>
                <a:lnTo>
                  <a:pt x="5176545" y="148577"/>
                </a:lnTo>
                <a:lnTo>
                  <a:pt x="5204472" y="274345"/>
                </a:lnTo>
                <a:lnTo>
                  <a:pt x="5231168" y="400050"/>
                </a:lnTo>
                <a:lnTo>
                  <a:pt x="5256568" y="528345"/>
                </a:lnTo>
                <a:lnTo>
                  <a:pt x="5280672" y="657872"/>
                </a:lnTo>
                <a:lnTo>
                  <a:pt x="5302250" y="788695"/>
                </a:lnTo>
                <a:lnTo>
                  <a:pt x="5322595" y="920750"/>
                </a:lnTo>
                <a:lnTo>
                  <a:pt x="5341645" y="1054100"/>
                </a:lnTo>
                <a:lnTo>
                  <a:pt x="5359400" y="1187450"/>
                </a:lnTo>
                <a:lnTo>
                  <a:pt x="5374690" y="1322095"/>
                </a:lnTo>
                <a:lnTo>
                  <a:pt x="5388622" y="1456677"/>
                </a:lnTo>
                <a:lnTo>
                  <a:pt x="5400090" y="1593850"/>
                </a:lnTo>
                <a:lnTo>
                  <a:pt x="5411495" y="1729727"/>
                </a:lnTo>
                <a:lnTo>
                  <a:pt x="5420372" y="1866900"/>
                </a:lnTo>
                <a:lnTo>
                  <a:pt x="5428018" y="2005304"/>
                </a:lnTo>
                <a:lnTo>
                  <a:pt x="5433072" y="2142477"/>
                </a:lnTo>
                <a:lnTo>
                  <a:pt x="5436895" y="2280945"/>
                </a:lnTo>
                <a:lnTo>
                  <a:pt x="5439399" y="2418054"/>
                </a:lnTo>
                <a:lnTo>
                  <a:pt x="5439422" y="2557754"/>
                </a:lnTo>
                <a:lnTo>
                  <a:pt x="5438167" y="2697454"/>
                </a:lnTo>
                <a:lnTo>
                  <a:pt x="5435564" y="2835922"/>
                </a:lnTo>
                <a:lnTo>
                  <a:pt x="5431840" y="2971800"/>
                </a:lnTo>
                <a:lnTo>
                  <a:pt x="5425490" y="3110204"/>
                </a:lnTo>
                <a:lnTo>
                  <a:pt x="5417845" y="3247377"/>
                </a:lnTo>
                <a:lnTo>
                  <a:pt x="5397500" y="3521722"/>
                </a:lnTo>
                <a:lnTo>
                  <a:pt x="5384800" y="3657600"/>
                </a:lnTo>
                <a:lnTo>
                  <a:pt x="5354345" y="3926827"/>
                </a:lnTo>
                <a:lnTo>
                  <a:pt x="5336590" y="4061472"/>
                </a:lnTo>
                <a:lnTo>
                  <a:pt x="5317540" y="4193527"/>
                </a:lnTo>
                <a:lnTo>
                  <a:pt x="5295900" y="4325645"/>
                </a:lnTo>
                <a:lnTo>
                  <a:pt x="5274322" y="4455172"/>
                </a:lnTo>
                <a:lnTo>
                  <a:pt x="5250218" y="4584700"/>
                </a:lnTo>
                <a:lnTo>
                  <a:pt x="5224818" y="4712995"/>
                </a:lnTo>
                <a:lnTo>
                  <a:pt x="5196890" y="4839995"/>
                </a:lnTo>
                <a:lnTo>
                  <a:pt x="5168900" y="4965700"/>
                </a:lnTo>
                <a:lnTo>
                  <a:pt x="5138445" y="5090172"/>
                </a:lnTo>
                <a:lnTo>
                  <a:pt x="5134141" y="5106695"/>
                </a:lnTo>
                <a:lnTo>
                  <a:pt x="5182839" y="5106695"/>
                </a:lnTo>
                <a:lnTo>
                  <a:pt x="5212118" y="4987277"/>
                </a:lnTo>
                <a:lnTo>
                  <a:pt x="5241340" y="4860277"/>
                </a:lnTo>
                <a:lnTo>
                  <a:pt x="5267972" y="4732045"/>
                </a:lnTo>
                <a:lnTo>
                  <a:pt x="5294668" y="4602454"/>
                </a:lnTo>
                <a:lnTo>
                  <a:pt x="5318772" y="4471695"/>
                </a:lnTo>
                <a:lnTo>
                  <a:pt x="5341645" y="4340872"/>
                </a:lnTo>
                <a:lnTo>
                  <a:pt x="5363222" y="4207522"/>
                </a:lnTo>
                <a:lnTo>
                  <a:pt x="5382272" y="4074172"/>
                </a:lnTo>
                <a:lnTo>
                  <a:pt x="5400090" y="3939527"/>
                </a:lnTo>
                <a:lnTo>
                  <a:pt x="5416550" y="3803650"/>
                </a:lnTo>
                <a:lnTo>
                  <a:pt x="5431840" y="3666477"/>
                </a:lnTo>
                <a:lnTo>
                  <a:pt x="5444540" y="3529304"/>
                </a:lnTo>
                <a:lnTo>
                  <a:pt x="5455945" y="3392195"/>
                </a:lnTo>
                <a:lnTo>
                  <a:pt x="5464822" y="3253727"/>
                </a:lnTo>
                <a:lnTo>
                  <a:pt x="5472468" y="3115322"/>
                </a:lnTo>
                <a:lnTo>
                  <a:pt x="5478818" y="2975622"/>
                </a:lnTo>
                <a:lnTo>
                  <a:pt x="5483872" y="2835922"/>
                </a:lnTo>
                <a:lnTo>
                  <a:pt x="5486400" y="2697454"/>
                </a:lnTo>
                <a:lnTo>
                  <a:pt x="5487695" y="2557754"/>
                </a:lnTo>
                <a:lnTo>
                  <a:pt x="5487695" y="2418054"/>
                </a:lnTo>
                <a:lnTo>
                  <a:pt x="5485168" y="2278354"/>
                </a:lnTo>
                <a:lnTo>
                  <a:pt x="5481345" y="2138654"/>
                </a:lnTo>
                <a:lnTo>
                  <a:pt x="5474995" y="2000250"/>
                </a:lnTo>
                <a:lnTo>
                  <a:pt x="5467350" y="1861845"/>
                </a:lnTo>
                <a:lnTo>
                  <a:pt x="5458472" y="1723377"/>
                </a:lnTo>
                <a:lnTo>
                  <a:pt x="5448300" y="1584972"/>
                </a:lnTo>
                <a:lnTo>
                  <a:pt x="5435600" y="1447800"/>
                </a:lnTo>
                <a:lnTo>
                  <a:pt x="5421668" y="1311922"/>
                </a:lnTo>
                <a:lnTo>
                  <a:pt x="5405145" y="1176045"/>
                </a:lnTo>
                <a:lnTo>
                  <a:pt x="5387390" y="1040104"/>
                </a:lnTo>
                <a:lnTo>
                  <a:pt x="5368340" y="906754"/>
                </a:lnTo>
                <a:lnTo>
                  <a:pt x="5347995" y="773404"/>
                </a:lnTo>
                <a:lnTo>
                  <a:pt x="5325122" y="642645"/>
                </a:lnTo>
                <a:lnTo>
                  <a:pt x="5301018" y="511822"/>
                </a:lnTo>
                <a:lnTo>
                  <a:pt x="5276850" y="382295"/>
                </a:lnTo>
                <a:lnTo>
                  <a:pt x="5248922" y="254000"/>
                </a:lnTo>
                <a:lnTo>
                  <a:pt x="5219700" y="127000"/>
                </a:lnTo>
                <a:lnTo>
                  <a:pt x="5190540" y="2527"/>
                </a:lnTo>
                <a:lnTo>
                  <a:pt x="5189889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875777" y="0"/>
            <a:ext cx="5391149" cy="5106695"/>
          </a:xfrm>
          <a:custGeom>
            <a:avLst/>
            <a:gdLst/>
            <a:ahLst/>
            <a:cxnLst/>
            <a:rect l="l" t="t" r="r" b="b"/>
            <a:pathLst>
              <a:path w="5391150" h="5106695">
                <a:moveTo>
                  <a:pt x="354221" y="0"/>
                </a:moveTo>
                <a:lnTo>
                  <a:pt x="304943" y="0"/>
                </a:lnTo>
                <a:lnTo>
                  <a:pt x="300977" y="15227"/>
                </a:lnTo>
                <a:lnTo>
                  <a:pt x="271818" y="139700"/>
                </a:lnTo>
                <a:lnTo>
                  <a:pt x="242595" y="265404"/>
                </a:lnTo>
                <a:lnTo>
                  <a:pt x="215900" y="392404"/>
                </a:lnTo>
                <a:lnTo>
                  <a:pt x="190500" y="520700"/>
                </a:lnTo>
                <a:lnTo>
                  <a:pt x="166395" y="650227"/>
                </a:lnTo>
                <a:lnTo>
                  <a:pt x="143522" y="781050"/>
                </a:lnTo>
                <a:lnTo>
                  <a:pt x="123177" y="911872"/>
                </a:lnTo>
                <a:lnTo>
                  <a:pt x="102895" y="1043927"/>
                </a:lnTo>
                <a:lnTo>
                  <a:pt x="69850" y="1313154"/>
                </a:lnTo>
                <a:lnTo>
                  <a:pt x="55918" y="1447800"/>
                </a:lnTo>
                <a:lnTo>
                  <a:pt x="43218" y="1583677"/>
                </a:lnTo>
                <a:lnTo>
                  <a:pt x="31750" y="1720850"/>
                </a:lnTo>
                <a:lnTo>
                  <a:pt x="21577" y="1858022"/>
                </a:lnTo>
                <a:lnTo>
                  <a:pt x="13995" y="1995195"/>
                </a:lnTo>
                <a:lnTo>
                  <a:pt x="3822" y="2270772"/>
                </a:lnTo>
                <a:lnTo>
                  <a:pt x="1295" y="2410472"/>
                </a:lnTo>
                <a:lnTo>
                  <a:pt x="0" y="2547645"/>
                </a:lnTo>
                <a:lnTo>
                  <a:pt x="0" y="2686050"/>
                </a:lnTo>
                <a:lnTo>
                  <a:pt x="2527" y="2824454"/>
                </a:lnTo>
                <a:lnTo>
                  <a:pt x="12700" y="3100095"/>
                </a:lnTo>
                <a:lnTo>
                  <a:pt x="20345" y="3238500"/>
                </a:lnTo>
                <a:lnTo>
                  <a:pt x="29314" y="3376904"/>
                </a:lnTo>
                <a:lnTo>
                  <a:pt x="39395" y="3511550"/>
                </a:lnTo>
                <a:lnTo>
                  <a:pt x="52095" y="3648722"/>
                </a:lnTo>
                <a:lnTo>
                  <a:pt x="66027" y="3783304"/>
                </a:lnTo>
                <a:lnTo>
                  <a:pt x="81318" y="3917950"/>
                </a:lnTo>
                <a:lnTo>
                  <a:pt x="116827" y="4184650"/>
                </a:lnTo>
                <a:lnTo>
                  <a:pt x="137172" y="4316704"/>
                </a:lnTo>
                <a:lnTo>
                  <a:pt x="160045" y="4447527"/>
                </a:lnTo>
                <a:lnTo>
                  <a:pt x="182918" y="4577054"/>
                </a:lnTo>
                <a:lnTo>
                  <a:pt x="208318" y="4705350"/>
                </a:lnTo>
                <a:lnTo>
                  <a:pt x="234950" y="4831054"/>
                </a:lnTo>
                <a:lnTo>
                  <a:pt x="262877" y="4956822"/>
                </a:lnTo>
                <a:lnTo>
                  <a:pt x="293395" y="5081295"/>
                </a:lnTo>
                <a:lnTo>
                  <a:pt x="299742" y="5106695"/>
                </a:lnTo>
                <a:lnTo>
                  <a:pt x="347192" y="5106695"/>
                </a:lnTo>
                <a:lnTo>
                  <a:pt x="335318" y="5059654"/>
                </a:lnTo>
                <a:lnTo>
                  <a:pt x="306095" y="4936477"/>
                </a:lnTo>
                <a:lnTo>
                  <a:pt x="279400" y="4812004"/>
                </a:lnTo>
                <a:lnTo>
                  <a:pt x="252768" y="4686300"/>
                </a:lnTo>
                <a:lnTo>
                  <a:pt x="227368" y="4559300"/>
                </a:lnTo>
                <a:lnTo>
                  <a:pt x="204495" y="4431004"/>
                </a:lnTo>
                <a:lnTo>
                  <a:pt x="182918" y="4301477"/>
                </a:lnTo>
                <a:lnTo>
                  <a:pt x="163868" y="4170654"/>
                </a:lnTo>
                <a:lnTo>
                  <a:pt x="144818" y="4038600"/>
                </a:lnTo>
                <a:lnTo>
                  <a:pt x="127000" y="3906545"/>
                </a:lnTo>
                <a:lnTo>
                  <a:pt x="113068" y="3773195"/>
                </a:lnTo>
                <a:lnTo>
                  <a:pt x="99072" y="3638550"/>
                </a:lnTo>
                <a:lnTo>
                  <a:pt x="86372" y="3503904"/>
                </a:lnTo>
                <a:lnTo>
                  <a:pt x="76200" y="3368027"/>
                </a:lnTo>
                <a:lnTo>
                  <a:pt x="67322" y="3232150"/>
                </a:lnTo>
                <a:lnTo>
                  <a:pt x="60972" y="3096272"/>
                </a:lnTo>
                <a:lnTo>
                  <a:pt x="55918" y="2959100"/>
                </a:lnTo>
                <a:lnTo>
                  <a:pt x="50800" y="2821927"/>
                </a:lnTo>
                <a:lnTo>
                  <a:pt x="48296" y="2686050"/>
                </a:lnTo>
                <a:lnTo>
                  <a:pt x="48272" y="2547645"/>
                </a:lnTo>
                <a:lnTo>
                  <a:pt x="49568" y="2410472"/>
                </a:lnTo>
                <a:lnTo>
                  <a:pt x="52095" y="2273300"/>
                </a:lnTo>
                <a:lnTo>
                  <a:pt x="62268" y="2000250"/>
                </a:lnTo>
                <a:lnTo>
                  <a:pt x="69850" y="1863077"/>
                </a:lnTo>
                <a:lnTo>
                  <a:pt x="78727" y="1728495"/>
                </a:lnTo>
                <a:lnTo>
                  <a:pt x="90195" y="1592554"/>
                </a:lnTo>
                <a:lnTo>
                  <a:pt x="102895" y="1457972"/>
                </a:lnTo>
                <a:lnTo>
                  <a:pt x="116827" y="1323327"/>
                </a:lnTo>
                <a:lnTo>
                  <a:pt x="132118" y="1189977"/>
                </a:lnTo>
                <a:lnTo>
                  <a:pt x="149872" y="1057922"/>
                </a:lnTo>
                <a:lnTo>
                  <a:pt x="168922" y="925804"/>
                </a:lnTo>
                <a:lnTo>
                  <a:pt x="189268" y="795045"/>
                </a:lnTo>
                <a:lnTo>
                  <a:pt x="212077" y="666750"/>
                </a:lnTo>
                <a:lnTo>
                  <a:pt x="234950" y="537222"/>
                </a:lnTo>
                <a:lnTo>
                  <a:pt x="260350" y="410222"/>
                </a:lnTo>
                <a:lnTo>
                  <a:pt x="287045" y="285750"/>
                </a:lnTo>
                <a:lnTo>
                  <a:pt x="314972" y="160045"/>
                </a:lnTo>
                <a:lnTo>
                  <a:pt x="344195" y="38100"/>
                </a:lnTo>
                <a:lnTo>
                  <a:pt x="354221" y="0"/>
                </a:lnTo>
                <a:close/>
              </a:path>
              <a:path w="5391150" h="5106695">
                <a:moveTo>
                  <a:pt x="5092770" y="0"/>
                </a:moveTo>
                <a:lnTo>
                  <a:pt x="5044324" y="0"/>
                </a:lnTo>
                <a:lnTo>
                  <a:pt x="5055895" y="45745"/>
                </a:lnTo>
                <a:lnTo>
                  <a:pt x="5085118" y="168922"/>
                </a:lnTo>
                <a:lnTo>
                  <a:pt x="5113045" y="293395"/>
                </a:lnTo>
                <a:lnTo>
                  <a:pt x="5139677" y="419100"/>
                </a:lnTo>
                <a:lnTo>
                  <a:pt x="5163845" y="546100"/>
                </a:lnTo>
                <a:lnTo>
                  <a:pt x="5186718" y="674395"/>
                </a:lnTo>
                <a:lnTo>
                  <a:pt x="5208295" y="803922"/>
                </a:lnTo>
                <a:lnTo>
                  <a:pt x="5228577" y="934745"/>
                </a:lnTo>
                <a:lnTo>
                  <a:pt x="5246395" y="1066800"/>
                </a:lnTo>
                <a:lnTo>
                  <a:pt x="5264149" y="1198854"/>
                </a:lnTo>
                <a:lnTo>
                  <a:pt x="5279377" y="1332204"/>
                </a:lnTo>
                <a:lnTo>
                  <a:pt x="5304777" y="1601495"/>
                </a:lnTo>
                <a:lnTo>
                  <a:pt x="5314949" y="1737372"/>
                </a:lnTo>
                <a:lnTo>
                  <a:pt x="5323827" y="1873250"/>
                </a:lnTo>
                <a:lnTo>
                  <a:pt x="5331472" y="2009127"/>
                </a:lnTo>
                <a:lnTo>
                  <a:pt x="5336527" y="2146300"/>
                </a:lnTo>
                <a:lnTo>
                  <a:pt x="5340349" y="2283472"/>
                </a:lnTo>
                <a:lnTo>
                  <a:pt x="5342853" y="2419350"/>
                </a:lnTo>
                <a:lnTo>
                  <a:pt x="5342877" y="2557754"/>
                </a:lnTo>
                <a:lnTo>
                  <a:pt x="5341621" y="2696222"/>
                </a:lnTo>
                <a:lnTo>
                  <a:pt x="5339118" y="2832100"/>
                </a:lnTo>
                <a:lnTo>
                  <a:pt x="5335295" y="2967977"/>
                </a:lnTo>
                <a:lnTo>
                  <a:pt x="5328945" y="3105150"/>
                </a:lnTo>
                <a:lnTo>
                  <a:pt x="5321299" y="3242322"/>
                </a:lnTo>
                <a:lnTo>
                  <a:pt x="5312422" y="3376904"/>
                </a:lnTo>
                <a:lnTo>
                  <a:pt x="5301018" y="3512845"/>
                </a:lnTo>
                <a:lnTo>
                  <a:pt x="5289549" y="3647427"/>
                </a:lnTo>
                <a:lnTo>
                  <a:pt x="5274322" y="3782072"/>
                </a:lnTo>
                <a:lnTo>
                  <a:pt x="5259095" y="3915422"/>
                </a:lnTo>
                <a:lnTo>
                  <a:pt x="5241277" y="4047477"/>
                </a:lnTo>
                <a:lnTo>
                  <a:pt x="5222227" y="4179595"/>
                </a:lnTo>
                <a:lnTo>
                  <a:pt x="5201945" y="4310354"/>
                </a:lnTo>
                <a:lnTo>
                  <a:pt x="5180368" y="4438650"/>
                </a:lnTo>
                <a:lnTo>
                  <a:pt x="5156199" y="4568177"/>
                </a:lnTo>
                <a:lnTo>
                  <a:pt x="5132095" y="4695177"/>
                </a:lnTo>
                <a:lnTo>
                  <a:pt x="5105399" y="4820945"/>
                </a:lnTo>
                <a:lnTo>
                  <a:pt x="5077472" y="4945354"/>
                </a:lnTo>
                <a:lnTo>
                  <a:pt x="5037158" y="5106695"/>
                </a:lnTo>
                <a:lnTo>
                  <a:pt x="5085868" y="5106695"/>
                </a:lnTo>
                <a:lnTo>
                  <a:pt x="5120627" y="4965700"/>
                </a:lnTo>
                <a:lnTo>
                  <a:pt x="5148618" y="4839995"/>
                </a:lnTo>
                <a:lnTo>
                  <a:pt x="5176545" y="4712995"/>
                </a:lnTo>
                <a:lnTo>
                  <a:pt x="5201945" y="4584700"/>
                </a:lnTo>
                <a:lnTo>
                  <a:pt x="5226049" y="4455172"/>
                </a:lnTo>
                <a:lnTo>
                  <a:pt x="5247627" y="4325645"/>
                </a:lnTo>
                <a:lnTo>
                  <a:pt x="5269268" y="4193527"/>
                </a:lnTo>
                <a:lnTo>
                  <a:pt x="5288318" y="4061472"/>
                </a:lnTo>
                <a:lnTo>
                  <a:pt x="5306072" y="3926827"/>
                </a:lnTo>
                <a:lnTo>
                  <a:pt x="5336527" y="3657600"/>
                </a:lnTo>
                <a:lnTo>
                  <a:pt x="5349227" y="3521722"/>
                </a:lnTo>
                <a:lnTo>
                  <a:pt x="5369572" y="3247377"/>
                </a:lnTo>
                <a:lnTo>
                  <a:pt x="5377218" y="3110204"/>
                </a:lnTo>
                <a:lnTo>
                  <a:pt x="5383568" y="2971800"/>
                </a:lnTo>
                <a:lnTo>
                  <a:pt x="5387327" y="2834627"/>
                </a:lnTo>
                <a:lnTo>
                  <a:pt x="5389918" y="2696222"/>
                </a:lnTo>
                <a:lnTo>
                  <a:pt x="5391149" y="2557754"/>
                </a:lnTo>
                <a:lnTo>
                  <a:pt x="5391149" y="2419350"/>
                </a:lnTo>
                <a:lnTo>
                  <a:pt x="5388622" y="2280945"/>
                </a:lnTo>
                <a:lnTo>
                  <a:pt x="5384799" y="2142477"/>
                </a:lnTo>
                <a:lnTo>
                  <a:pt x="5379745" y="2005304"/>
                </a:lnTo>
                <a:lnTo>
                  <a:pt x="5372099" y="1866900"/>
                </a:lnTo>
                <a:lnTo>
                  <a:pt x="5363222" y="1729727"/>
                </a:lnTo>
                <a:lnTo>
                  <a:pt x="5351709" y="1592554"/>
                </a:lnTo>
                <a:lnTo>
                  <a:pt x="5340349" y="1456677"/>
                </a:lnTo>
                <a:lnTo>
                  <a:pt x="5326418" y="1322095"/>
                </a:lnTo>
                <a:lnTo>
                  <a:pt x="5311127" y="1187450"/>
                </a:lnTo>
                <a:lnTo>
                  <a:pt x="5293372" y="1054100"/>
                </a:lnTo>
                <a:lnTo>
                  <a:pt x="5274322" y="920750"/>
                </a:lnTo>
                <a:lnTo>
                  <a:pt x="5253977" y="788695"/>
                </a:lnTo>
                <a:lnTo>
                  <a:pt x="5232399" y="657872"/>
                </a:lnTo>
                <a:lnTo>
                  <a:pt x="5208295" y="528345"/>
                </a:lnTo>
                <a:lnTo>
                  <a:pt x="5182895" y="400050"/>
                </a:lnTo>
                <a:lnTo>
                  <a:pt x="5156199" y="274345"/>
                </a:lnTo>
                <a:lnTo>
                  <a:pt x="5128272" y="148577"/>
                </a:lnTo>
                <a:lnTo>
                  <a:pt x="5099049" y="24104"/>
                </a:lnTo>
                <a:lnTo>
                  <a:pt x="5092770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924050" y="0"/>
            <a:ext cx="5294604" cy="5106695"/>
          </a:xfrm>
          <a:custGeom>
            <a:avLst/>
            <a:gdLst/>
            <a:ahLst/>
            <a:cxnLst/>
            <a:rect l="l" t="t" r="r" b="b"/>
            <a:pathLst>
              <a:path w="5294604" h="5106695">
                <a:moveTo>
                  <a:pt x="354336" y="0"/>
                </a:moveTo>
                <a:lnTo>
                  <a:pt x="305949" y="0"/>
                </a:lnTo>
                <a:lnTo>
                  <a:pt x="295922" y="38100"/>
                </a:lnTo>
                <a:lnTo>
                  <a:pt x="266700" y="160045"/>
                </a:lnTo>
                <a:lnTo>
                  <a:pt x="238772" y="285750"/>
                </a:lnTo>
                <a:lnTo>
                  <a:pt x="212077" y="410222"/>
                </a:lnTo>
                <a:lnTo>
                  <a:pt x="186677" y="537222"/>
                </a:lnTo>
                <a:lnTo>
                  <a:pt x="163804" y="666750"/>
                </a:lnTo>
                <a:lnTo>
                  <a:pt x="140995" y="795045"/>
                </a:lnTo>
                <a:lnTo>
                  <a:pt x="120650" y="925804"/>
                </a:lnTo>
                <a:lnTo>
                  <a:pt x="101600" y="1057922"/>
                </a:lnTo>
                <a:lnTo>
                  <a:pt x="83845" y="1189977"/>
                </a:lnTo>
                <a:lnTo>
                  <a:pt x="68554" y="1323327"/>
                </a:lnTo>
                <a:lnTo>
                  <a:pt x="54622" y="1457972"/>
                </a:lnTo>
                <a:lnTo>
                  <a:pt x="41922" y="1592554"/>
                </a:lnTo>
                <a:lnTo>
                  <a:pt x="30454" y="1728495"/>
                </a:lnTo>
                <a:lnTo>
                  <a:pt x="21577" y="1863077"/>
                </a:lnTo>
                <a:lnTo>
                  <a:pt x="13995" y="2000250"/>
                </a:lnTo>
                <a:lnTo>
                  <a:pt x="3822" y="2273300"/>
                </a:lnTo>
                <a:lnTo>
                  <a:pt x="1295" y="2410472"/>
                </a:lnTo>
                <a:lnTo>
                  <a:pt x="0" y="2547645"/>
                </a:lnTo>
                <a:lnTo>
                  <a:pt x="0" y="2684754"/>
                </a:lnTo>
                <a:lnTo>
                  <a:pt x="2527" y="2821927"/>
                </a:lnTo>
                <a:lnTo>
                  <a:pt x="7972" y="2967977"/>
                </a:lnTo>
                <a:lnTo>
                  <a:pt x="12700" y="3096272"/>
                </a:lnTo>
                <a:lnTo>
                  <a:pt x="19050" y="3232150"/>
                </a:lnTo>
                <a:lnTo>
                  <a:pt x="27927" y="3368027"/>
                </a:lnTo>
                <a:lnTo>
                  <a:pt x="38100" y="3503904"/>
                </a:lnTo>
                <a:lnTo>
                  <a:pt x="50800" y="3638550"/>
                </a:lnTo>
                <a:lnTo>
                  <a:pt x="64795" y="3773195"/>
                </a:lnTo>
                <a:lnTo>
                  <a:pt x="78727" y="3906545"/>
                </a:lnTo>
                <a:lnTo>
                  <a:pt x="96545" y="4038600"/>
                </a:lnTo>
                <a:lnTo>
                  <a:pt x="115595" y="4170654"/>
                </a:lnTo>
                <a:lnTo>
                  <a:pt x="134645" y="4301477"/>
                </a:lnTo>
                <a:lnTo>
                  <a:pt x="156222" y="4431004"/>
                </a:lnTo>
                <a:lnTo>
                  <a:pt x="179095" y="4559300"/>
                </a:lnTo>
                <a:lnTo>
                  <a:pt x="204495" y="4686300"/>
                </a:lnTo>
                <a:lnTo>
                  <a:pt x="231127" y="4812004"/>
                </a:lnTo>
                <a:lnTo>
                  <a:pt x="257822" y="4936477"/>
                </a:lnTo>
                <a:lnTo>
                  <a:pt x="287045" y="5059654"/>
                </a:lnTo>
                <a:lnTo>
                  <a:pt x="298919" y="5106695"/>
                </a:lnTo>
                <a:lnTo>
                  <a:pt x="347699" y="5106695"/>
                </a:lnTo>
                <a:lnTo>
                  <a:pt x="330200" y="5038077"/>
                </a:lnTo>
                <a:lnTo>
                  <a:pt x="302272" y="4916195"/>
                </a:lnTo>
                <a:lnTo>
                  <a:pt x="274345" y="4791722"/>
                </a:lnTo>
                <a:lnTo>
                  <a:pt x="248945" y="4667250"/>
                </a:lnTo>
                <a:lnTo>
                  <a:pt x="224777" y="4541545"/>
                </a:lnTo>
                <a:lnTo>
                  <a:pt x="201904" y="4414545"/>
                </a:lnTo>
                <a:lnTo>
                  <a:pt x="180327" y="4286250"/>
                </a:lnTo>
                <a:lnTo>
                  <a:pt x="161277" y="4156722"/>
                </a:lnTo>
                <a:lnTo>
                  <a:pt x="143522" y="4025900"/>
                </a:lnTo>
                <a:lnTo>
                  <a:pt x="125704" y="3895077"/>
                </a:lnTo>
                <a:lnTo>
                  <a:pt x="111772" y="3761727"/>
                </a:lnTo>
                <a:lnTo>
                  <a:pt x="97777" y="3629672"/>
                </a:lnTo>
                <a:lnTo>
                  <a:pt x="86372" y="3495027"/>
                </a:lnTo>
                <a:lnTo>
                  <a:pt x="76200" y="3361677"/>
                </a:lnTo>
                <a:lnTo>
                  <a:pt x="67322" y="3225800"/>
                </a:lnTo>
                <a:lnTo>
                  <a:pt x="59677" y="3091154"/>
                </a:lnTo>
                <a:lnTo>
                  <a:pt x="54622" y="2955277"/>
                </a:lnTo>
                <a:lnTo>
                  <a:pt x="50800" y="2819400"/>
                </a:lnTo>
                <a:lnTo>
                  <a:pt x="48272" y="2684754"/>
                </a:lnTo>
                <a:lnTo>
                  <a:pt x="48272" y="2547645"/>
                </a:lnTo>
                <a:lnTo>
                  <a:pt x="49528" y="2410472"/>
                </a:lnTo>
                <a:lnTo>
                  <a:pt x="52095" y="2275827"/>
                </a:lnTo>
                <a:lnTo>
                  <a:pt x="55854" y="2139950"/>
                </a:lnTo>
                <a:lnTo>
                  <a:pt x="62204" y="2005304"/>
                </a:lnTo>
                <a:lnTo>
                  <a:pt x="69850" y="1869427"/>
                </a:lnTo>
                <a:lnTo>
                  <a:pt x="78727" y="1736077"/>
                </a:lnTo>
                <a:lnTo>
                  <a:pt x="90195" y="1601495"/>
                </a:lnTo>
                <a:lnTo>
                  <a:pt x="101600" y="1466850"/>
                </a:lnTo>
                <a:lnTo>
                  <a:pt x="115595" y="1334795"/>
                </a:lnTo>
                <a:lnTo>
                  <a:pt x="130822" y="1202677"/>
                </a:lnTo>
                <a:lnTo>
                  <a:pt x="148577" y="1070622"/>
                </a:lnTo>
                <a:lnTo>
                  <a:pt x="166395" y="941095"/>
                </a:lnTo>
                <a:lnTo>
                  <a:pt x="186677" y="811504"/>
                </a:lnTo>
                <a:lnTo>
                  <a:pt x="208254" y="681977"/>
                </a:lnTo>
                <a:lnTo>
                  <a:pt x="231127" y="554977"/>
                </a:lnTo>
                <a:lnTo>
                  <a:pt x="256527" y="429272"/>
                </a:lnTo>
                <a:lnTo>
                  <a:pt x="281927" y="304800"/>
                </a:lnTo>
                <a:lnTo>
                  <a:pt x="309854" y="181622"/>
                </a:lnTo>
                <a:lnTo>
                  <a:pt x="339077" y="59677"/>
                </a:lnTo>
                <a:lnTo>
                  <a:pt x="354336" y="0"/>
                </a:lnTo>
                <a:close/>
              </a:path>
              <a:path w="5294604" h="5106695">
                <a:moveTo>
                  <a:pt x="4996051" y="0"/>
                </a:moveTo>
                <a:lnTo>
                  <a:pt x="4947836" y="0"/>
                </a:lnTo>
                <a:lnTo>
                  <a:pt x="4993627" y="189204"/>
                </a:lnTo>
                <a:lnTo>
                  <a:pt x="5020322" y="313677"/>
                </a:lnTo>
                <a:lnTo>
                  <a:pt x="5045722" y="438150"/>
                </a:lnTo>
                <a:lnTo>
                  <a:pt x="5071122" y="563854"/>
                </a:lnTo>
                <a:lnTo>
                  <a:pt x="5093995" y="690854"/>
                </a:lnTo>
                <a:lnTo>
                  <a:pt x="5114277" y="819150"/>
                </a:lnTo>
                <a:lnTo>
                  <a:pt x="5134622" y="948677"/>
                </a:lnTo>
                <a:lnTo>
                  <a:pt x="5152377" y="1079500"/>
                </a:lnTo>
                <a:lnTo>
                  <a:pt x="5168900" y="1211554"/>
                </a:lnTo>
                <a:lnTo>
                  <a:pt x="5184127" y="1343672"/>
                </a:lnTo>
                <a:lnTo>
                  <a:pt x="5196827" y="1475727"/>
                </a:lnTo>
                <a:lnTo>
                  <a:pt x="5209527" y="1610372"/>
                </a:lnTo>
                <a:lnTo>
                  <a:pt x="5219700" y="1743722"/>
                </a:lnTo>
                <a:lnTo>
                  <a:pt x="5234927" y="2014245"/>
                </a:lnTo>
                <a:lnTo>
                  <a:pt x="5240045" y="2150122"/>
                </a:lnTo>
                <a:lnTo>
                  <a:pt x="5243804" y="2286000"/>
                </a:lnTo>
                <a:lnTo>
                  <a:pt x="5246371" y="2420645"/>
                </a:lnTo>
                <a:lnTo>
                  <a:pt x="5246395" y="2557754"/>
                </a:lnTo>
                <a:lnTo>
                  <a:pt x="5245077" y="2694927"/>
                </a:lnTo>
                <a:lnTo>
                  <a:pt x="5242572" y="2829572"/>
                </a:lnTo>
                <a:lnTo>
                  <a:pt x="5238750" y="2965450"/>
                </a:lnTo>
                <a:lnTo>
                  <a:pt x="5232400" y="3100095"/>
                </a:lnTo>
                <a:lnTo>
                  <a:pt x="5226050" y="3235972"/>
                </a:lnTo>
                <a:lnTo>
                  <a:pt x="5215877" y="3370554"/>
                </a:lnTo>
                <a:lnTo>
                  <a:pt x="5205704" y="3503904"/>
                </a:lnTo>
                <a:lnTo>
                  <a:pt x="5193004" y="3638550"/>
                </a:lnTo>
                <a:lnTo>
                  <a:pt x="5179072" y="3770604"/>
                </a:lnTo>
                <a:lnTo>
                  <a:pt x="5163845" y="3902722"/>
                </a:lnTo>
                <a:lnTo>
                  <a:pt x="5147322" y="4034777"/>
                </a:lnTo>
                <a:lnTo>
                  <a:pt x="5128272" y="4164304"/>
                </a:lnTo>
                <a:lnTo>
                  <a:pt x="5107927" y="4293895"/>
                </a:lnTo>
                <a:lnTo>
                  <a:pt x="5086350" y="4423422"/>
                </a:lnTo>
                <a:lnTo>
                  <a:pt x="5063477" y="4550422"/>
                </a:lnTo>
                <a:lnTo>
                  <a:pt x="5039372" y="4676127"/>
                </a:lnTo>
                <a:lnTo>
                  <a:pt x="5012677" y="4800600"/>
                </a:lnTo>
                <a:lnTo>
                  <a:pt x="4986045" y="4923777"/>
                </a:lnTo>
                <a:lnTo>
                  <a:pt x="4956822" y="5045722"/>
                </a:lnTo>
                <a:lnTo>
                  <a:pt x="4940603" y="5106695"/>
                </a:lnTo>
                <a:lnTo>
                  <a:pt x="4988886" y="5106695"/>
                </a:lnTo>
                <a:lnTo>
                  <a:pt x="5029200" y="4945354"/>
                </a:lnTo>
                <a:lnTo>
                  <a:pt x="5057127" y="4820945"/>
                </a:lnTo>
                <a:lnTo>
                  <a:pt x="5083822" y="4695177"/>
                </a:lnTo>
                <a:lnTo>
                  <a:pt x="5107927" y="4568177"/>
                </a:lnTo>
                <a:lnTo>
                  <a:pt x="5132095" y="4438650"/>
                </a:lnTo>
                <a:lnTo>
                  <a:pt x="5153672" y="4310354"/>
                </a:lnTo>
                <a:lnTo>
                  <a:pt x="5173954" y="4179595"/>
                </a:lnTo>
                <a:lnTo>
                  <a:pt x="5193004" y="4047477"/>
                </a:lnTo>
                <a:lnTo>
                  <a:pt x="5210822" y="3915422"/>
                </a:lnTo>
                <a:lnTo>
                  <a:pt x="5226050" y="3782072"/>
                </a:lnTo>
                <a:lnTo>
                  <a:pt x="5241277" y="3647427"/>
                </a:lnTo>
                <a:lnTo>
                  <a:pt x="5252745" y="3512845"/>
                </a:lnTo>
                <a:lnTo>
                  <a:pt x="5264150" y="3376904"/>
                </a:lnTo>
                <a:lnTo>
                  <a:pt x="5273027" y="3242322"/>
                </a:lnTo>
                <a:lnTo>
                  <a:pt x="5280672" y="3105150"/>
                </a:lnTo>
                <a:lnTo>
                  <a:pt x="5287022" y="2967977"/>
                </a:lnTo>
                <a:lnTo>
                  <a:pt x="5290845" y="2832100"/>
                </a:lnTo>
                <a:lnTo>
                  <a:pt x="5293372" y="2694927"/>
                </a:lnTo>
                <a:lnTo>
                  <a:pt x="5294604" y="2557754"/>
                </a:lnTo>
                <a:lnTo>
                  <a:pt x="5294604" y="2420645"/>
                </a:lnTo>
                <a:lnTo>
                  <a:pt x="5292077" y="2283472"/>
                </a:lnTo>
                <a:lnTo>
                  <a:pt x="5288254" y="2146300"/>
                </a:lnTo>
                <a:lnTo>
                  <a:pt x="5283200" y="2009127"/>
                </a:lnTo>
                <a:lnTo>
                  <a:pt x="5275554" y="1873250"/>
                </a:lnTo>
                <a:lnTo>
                  <a:pt x="5266580" y="1736077"/>
                </a:lnTo>
                <a:lnTo>
                  <a:pt x="5256504" y="1601495"/>
                </a:lnTo>
                <a:lnTo>
                  <a:pt x="5231104" y="1332204"/>
                </a:lnTo>
                <a:lnTo>
                  <a:pt x="5215877" y="1198854"/>
                </a:lnTo>
                <a:lnTo>
                  <a:pt x="5198122" y="1066800"/>
                </a:lnTo>
                <a:lnTo>
                  <a:pt x="5180304" y="934745"/>
                </a:lnTo>
                <a:lnTo>
                  <a:pt x="5160022" y="803922"/>
                </a:lnTo>
                <a:lnTo>
                  <a:pt x="5138445" y="674395"/>
                </a:lnTo>
                <a:lnTo>
                  <a:pt x="5115572" y="546100"/>
                </a:lnTo>
                <a:lnTo>
                  <a:pt x="5091404" y="419100"/>
                </a:lnTo>
                <a:lnTo>
                  <a:pt x="5064772" y="293395"/>
                </a:lnTo>
                <a:lnTo>
                  <a:pt x="5036845" y="168922"/>
                </a:lnTo>
                <a:lnTo>
                  <a:pt x="5007622" y="45745"/>
                </a:lnTo>
                <a:lnTo>
                  <a:pt x="4996051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972322" y="0"/>
            <a:ext cx="5198122" cy="5106695"/>
          </a:xfrm>
          <a:custGeom>
            <a:avLst/>
            <a:gdLst/>
            <a:ahLst/>
            <a:cxnLst/>
            <a:rect l="l" t="t" r="r" b="b"/>
            <a:pathLst>
              <a:path w="5198122" h="5106695">
                <a:moveTo>
                  <a:pt x="353790" y="0"/>
                </a:moveTo>
                <a:lnTo>
                  <a:pt x="306063" y="0"/>
                </a:lnTo>
                <a:lnTo>
                  <a:pt x="290804" y="59677"/>
                </a:lnTo>
                <a:lnTo>
                  <a:pt x="261581" y="181622"/>
                </a:lnTo>
                <a:lnTo>
                  <a:pt x="233654" y="304800"/>
                </a:lnTo>
                <a:lnTo>
                  <a:pt x="208254" y="429272"/>
                </a:lnTo>
                <a:lnTo>
                  <a:pt x="182854" y="554977"/>
                </a:lnTo>
                <a:lnTo>
                  <a:pt x="159981" y="681977"/>
                </a:lnTo>
                <a:lnTo>
                  <a:pt x="138404" y="811504"/>
                </a:lnTo>
                <a:lnTo>
                  <a:pt x="118122" y="941095"/>
                </a:lnTo>
                <a:lnTo>
                  <a:pt x="100304" y="1070622"/>
                </a:lnTo>
                <a:lnTo>
                  <a:pt x="82550" y="1202677"/>
                </a:lnTo>
                <a:lnTo>
                  <a:pt x="67322" y="1334795"/>
                </a:lnTo>
                <a:lnTo>
                  <a:pt x="53327" y="1466850"/>
                </a:lnTo>
                <a:lnTo>
                  <a:pt x="41166" y="1610372"/>
                </a:lnTo>
                <a:lnTo>
                  <a:pt x="30454" y="1736077"/>
                </a:lnTo>
                <a:lnTo>
                  <a:pt x="21577" y="1869427"/>
                </a:lnTo>
                <a:lnTo>
                  <a:pt x="13931" y="2005304"/>
                </a:lnTo>
                <a:lnTo>
                  <a:pt x="7581" y="2139950"/>
                </a:lnTo>
                <a:lnTo>
                  <a:pt x="3822" y="2275827"/>
                </a:lnTo>
                <a:lnTo>
                  <a:pt x="1231" y="2411704"/>
                </a:lnTo>
                <a:lnTo>
                  <a:pt x="0" y="2547645"/>
                </a:lnTo>
                <a:lnTo>
                  <a:pt x="119" y="2691104"/>
                </a:lnTo>
                <a:lnTo>
                  <a:pt x="2527" y="2819400"/>
                </a:lnTo>
                <a:lnTo>
                  <a:pt x="6350" y="2955277"/>
                </a:lnTo>
                <a:lnTo>
                  <a:pt x="11404" y="3091154"/>
                </a:lnTo>
                <a:lnTo>
                  <a:pt x="19050" y="3225800"/>
                </a:lnTo>
                <a:lnTo>
                  <a:pt x="27927" y="3361677"/>
                </a:lnTo>
                <a:lnTo>
                  <a:pt x="38209" y="3496322"/>
                </a:lnTo>
                <a:lnTo>
                  <a:pt x="49504" y="3629672"/>
                </a:lnTo>
                <a:lnTo>
                  <a:pt x="63500" y="3761727"/>
                </a:lnTo>
                <a:lnTo>
                  <a:pt x="77431" y="3895077"/>
                </a:lnTo>
                <a:lnTo>
                  <a:pt x="95250" y="4025900"/>
                </a:lnTo>
                <a:lnTo>
                  <a:pt x="113004" y="4156722"/>
                </a:lnTo>
                <a:lnTo>
                  <a:pt x="132054" y="4286250"/>
                </a:lnTo>
                <a:lnTo>
                  <a:pt x="153631" y="4414545"/>
                </a:lnTo>
                <a:lnTo>
                  <a:pt x="176504" y="4541545"/>
                </a:lnTo>
                <a:lnTo>
                  <a:pt x="200672" y="4667250"/>
                </a:lnTo>
                <a:lnTo>
                  <a:pt x="226072" y="4791722"/>
                </a:lnTo>
                <a:lnTo>
                  <a:pt x="254000" y="4916195"/>
                </a:lnTo>
                <a:lnTo>
                  <a:pt x="281927" y="5038077"/>
                </a:lnTo>
                <a:lnTo>
                  <a:pt x="299426" y="5106695"/>
                </a:lnTo>
                <a:lnTo>
                  <a:pt x="346238" y="5106695"/>
                </a:lnTo>
                <a:lnTo>
                  <a:pt x="323850" y="5015204"/>
                </a:lnTo>
                <a:lnTo>
                  <a:pt x="295922" y="4894554"/>
                </a:lnTo>
                <a:lnTo>
                  <a:pt x="269227" y="4772672"/>
                </a:lnTo>
                <a:lnTo>
                  <a:pt x="243827" y="4649495"/>
                </a:lnTo>
                <a:lnTo>
                  <a:pt x="219722" y="4523727"/>
                </a:lnTo>
                <a:lnTo>
                  <a:pt x="198081" y="4398022"/>
                </a:lnTo>
                <a:lnTo>
                  <a:pt x="177800" y="4271022"/>
                </a:lnTo>
                <a:lnTo>
                  <a:pt x="157454" y="4142727"/>
                </a:lnTo>
                <a:lnTo>
                  <a:pt x="139700" y="4013200"/>
                </a:lnTo>
                <a:lnTo>
                  <a:pt x="124472" y="3882377"/>
                </a:lnTo>
                <a:lnTo>
                  <a:pt x="109181" y="3751554"/>
                </a:lnTo>
                <a:lnTo>
                  <a:pt x="83781" y="3487445"/>
                </a:lnTo>
                <a:lnTo>
                  <a:pt x="73672" y="3354095"/>
                </a:lnTo>
                <a:lnTo>
                  <a:pt x="58381" y="3087395"/>
                </a:lnTo>
                <a:lnTo>
                  <a:pt x="53327" y="2952750"/>
                </a:lnTo>
                <a:lnTo>
                  <a:pt x="48272" y="2683522"/>
                </a:lnTo>
                <a:lnTo>
                  <a:pt x="47062" y="2557754"/>
                </a:lnTo>
                <a:lnTo>
                  <a:pt x="46989" y="2547645"/>
                </a:lnTo>
                <a:lnTo>
                  <a:pt x="48199" y="2421877"/>
                </a:lnTo>
                <a:lnTo>
                  <a:pt x="50800" y="2278354"/>
                </a:lnTo>
                <a:lnTo>
                  <a:pt x="54622" y="2145004"/>
                </a:lnTo>
                <a:lnTo>
                  <a:pt x="60972" y="2010422"/>
                </a:lnTo>
                <a:lnTo>
                  <a:pt x="68554" y="1875777"/>
                </a:lnTo>
                <a:lnTo>
                  <a:pt x="77431" y="1742427"/>
                </a:lnTo>
                <a:lnTo>
                  <a:pt x="87604" y="1609077"/>
                </a:lnTo>
                <a:lnTo>
                  <a:pt x="113004" y="1344904"/>
                </a:lnTo>
                <a:lnTo>
                  <a:pt x="128231" y="1214145"/>
                </a:lnTo>
                <a:lnTo>
                  <a:pt x="144754" y="1084554"/>
                </a:lnTo>
                <a:lnTo>
                  <a:pt x="163804" y="955027"/>
                </a:lnTo>
                <a:lnTo>
                  <a:pt x="182854" y="826795"/>
                </a:lnTo>
                <a:lnTo>
                  <a:pt x="204431" y="698500"/>
                </a:lnTo>
                <a:lnTo>
                  <a:pt x="227304" y="572795"/>
                </a:lnTo>
                <a:lnTo>
                  <a:pt x="251472" y="448322"/>
                </a:lnTo>
                <a:lnTo>
                  <a:pt x="276872" y="325145"/>
                </a:lnTo>
                <a:lnTo>
                  <a:pt x="303504" y="203200"/>
                </a:lnTo>
                <a:lnTo>
                  <a:pt x="332727" y="82550"/>
                </a:lnTo>
                <a:lnTo>
                  <a:pt x="353790" y="0"/>
                </a:lnTo>
                <a:close/>
              </a:path>
              <a:path w="5198122" h="5106695">
                <a:moveTo>
                  <a:pt x="4899563" y="0"/>
                </a:moveTo>
                <a:lnTo>
                  <a:pt x="4852201" y="0"/>
                </a:lnTo>
                <a:lnTo>
                  <a:pt x="4874272" y="90195"/>
                </a:lnTo>
                <a:lnTo>
                  <a:pt x="4902200" y="210845"/>
                </a:lnTo>
                <a:lnTo>
                  <a:pt x="4928831" y="332727"/>
                </a:lnTo>
                <a:lnTo>
                  <a:pt x="4954231" y="455904"/>
                </a:lnTo>
                <a:lnTo>
                  <a:pt x="4978400" y="581672"/>
                </a:lnTo>
                <a:lnTo>
                  <a:pt x="4999977" y="707377"/>
                </a:lnTo>
                <a:lnTo>
                  <a:pt x="5020322" y="834377"/>
                </a:lnTo>
                <a:lnTo>
                  <a:pt x="5040604" y="963904"/>
                </a:lnTo>
                <a:lnTo>
                  <a:pt x="5057127" y="1092200"/>
                </a:lnTo>
                <a:lnTo>
                  <a:pt x="5073650" y="1223022"/>
                </a:lnTo>
                <a:lnTo>
                  <a:pt x="5088877" y="1353845"/>
                </a:lnTo>
                <a:lnTo>
                  <a:pt x="5101577" y="1485900"/>
                </a:lnTo>
                <a:lnTo>
                  <a:pt x="5112981" y="1617954"/>
                </a:lnTo>
                <a:lnTo>
                  <a:pt x="5123154" y="1751304"/>
                </a:lnTo>
                <a:lnTo>
                  <a:pt x="5132031" y="1884654"/>
                </a:lnTo>
                <a:lnTo>
                  <a:pt x="5139677" y="2018004"/>
                </a:lnTo>
                <a:lnTo>
                  <a:pt x="5144731" y="2152650"/>
                </a:lnTo>
                <a:lnTo>
                  <a:pt x="5147322" y="2287295"/>
                </a:lnTo>
                <a:lnTo>
                  <a:pt x="5149850" y="2421877"/>
                </a:lnTo>
                <a:lnTo>
                  <a:pt x="5151000" y="2547645"/>
                </a:lnTo>
                <a:lnTo>
                  <a:pt x="5151070" y="2557754"/>
                </a:lnTo>
                <a:lnTo>
                  <a:pt x="5149919" y="2683522"/>
                </a:lnTo>
                <a:lnTo>
                  <a:pt x="5149801" y="2693695"/>
                </a:lnTo>
                <a:lnTo>
                  <a:pt x="5147322" y="2827045"/>
                </a:lnTo>
                <a:lnTo>
                  <a:pt x="5142204" y="2960395"/>
                </a:lnTo>
                <a:lnTo>
                  <a:pt x="5137150" y="3096272"/>
                </a:lnTo>
                <a:lnTo>
                  <a:pt x="5129504" y="3229622"/>
                </a:lnTo>
                <a:lnTo>
                  <a:pt x="5120627" y="3362972"/>
                </a:lnTo>
                <a:lnTo>
                  <a:pt x="5110454" y="3496322"/>
                </a:lnTo>
                <a:lnTo>
                  <a:pt x="5097754" y="3628377"/>
                </a:lnTo>
                <a:lnTo>
                  <a:pt x="5083822" y="3760495"/>
                </a:lnTo>
                <a:lnTo>
                  <a:pt x="5069827" y="3891254"/>
                </a:lnTo>
                <a:lnTo>
                  <a:pt x="5053304" y="4022077"/>
                </a:lnTo>
                <a:lnTo>
                  <a:pt x="5034254" y="4150372"/>
                </a:lnTo>
                <a:lnTo>
                  <a:pt x="5015204" y="4279900"/>
                </a:lnTo>
                <a:lnTo>
                  <a:pt x="4993627" y="4406900"/>
                </a:lnTo>
                <a:lnTo>
                  <a:pt x="4970754" y="4532604"/>
                </a:lnTo>
                <a:lnTo>
                  <a:pt x="4946650" y="4657077"/>
                </a:lnTo>
                <a:lnTo>
                  <a:pt x="4921250" y="4780254"/>
                </a:lnTo>
                <a:lnTo>
                  <a:pt x="4894554" y="4903495"/>
                </a:lnTo>
                <a:lnTo>
                  <a:pt x="4865331" y="5022850"/>
                </a:lnTo>
                <a:lnTo>
                  <a:pt x="4843937" y="5106695"/>
                </a:lnTo>
                <a:lnTo>
                  <a:pt x="4892330" y="5106695"/>
                </a:lnTo>
                <a:lnTo>
                  <a:pt x="4908550" y="5045722"/>
                </a:lnTo>
                <a:lnTo>
                  <a:pt x="4937772" y="4923777"/>
                </a:lnTo>
                <a:lnTo>
                  <a:pt x="4964404" y="4800600"/>
                </a:lnTo>
                <a:lnTo>
                  <a:pt x="4991100" y="4676127"/>
                </a:lnTo>
                <a:lnTo>
                  <a:pt x="5015204" y="4550422"/>
                </a:lnTo>
                <a:lnTo>
                  <a:pt x="5038077" y="4423422"/>
                </a:lnTo>
                <a:lnTo>
                  <a:pt x="5059654" y="4293895"/>
                </a:lnTo>
                <a:lnTo>
                  <a:pt x="5080000" y="4164304"/>
                </a:lnTo>
                <a:lnTo>
                  <a:pt x="5099050" y="4034777"/>
                </a:lnTo>
                <a:lnTo>
                  <a:pt x="5115572" y="3902722"/>
                </a:lnTo>
                <a:lnTo>
                  <a:pt x="5130800" y="3770604"/>
                </a:lnTo>
                <a:lnTo>
                  <a:pt x="5144731" y="3638550"/>
                </a:lnTo>
                <a:lnTo>
                  <a:pt x="5157431" y="3503904"/>
                </a:lnTo>
                <a:lnTo>
                  <a:pt x="5168275" y="3361677"/>
                </a:lnTo>
                <a:lnTo>
                  <a:pt x="5177777" y="3235972"/>
                </a:lnTo>
                <a:lnTo>
                  <a:pt x="5184127" y="3100095"/>
                </a:lnTo>
                <a:lnTo>
                  <a:pt x="5190477" y="2965450"/>
                </a:lnTo>
                <a:lnTo>
                  <a:pt x="5194300" y="2829572"/>
                </a:lnTo>
                <a:lnTo>
                  <a:pt x="5196827" y="2693695"/>
                </a:lnTo>
                <a:lnTo>
                  <a:pt x="5198122" y="2557754"/>
                </a:lnTo>
                <a:lnTo>
                  <a:pt x="5198122" y="2421877"/>
                </a:lnTo>
                <a:lnTo>
                  <a:pt x="5195531" y="2286000"/>
                </a:lnTo>
                <a:lnTo>
                  <a:pt x="5191772" y="2150122"/>
                </a:lnTo>
                <a:lnTo>
                  <a:pt x="5186654" y="2014245"/>
                </a:lnTo>
                <a:lnTo>
                  <a:pt x="5171427" y="1743722"/>
                </a:lnTo>
                <a:lnTo>
                  <a:pt x="5161254" y="1610372"/>
                </a:lnTo>
                <a:lnTo>
                  <a:pt x="5148554" y="1475727"/>
                </a:lnTo>
                <a:lnTo>
                  <a:pt x="5135854" y="1343672"/>
                </a:lnTo>
                <a:lnTo>
                  <a:pt x="5120627" y="1211554"/>
                </a:lnTo>
                <a:lnTo>
                  <a:pt x="5104104" y="1079500"/>
                </a:lnTo>
                <a:lnTo>
                  <a:pt x="5086350" y="948677"/>
                </a:lnTo>
                <a:lnTo>
                  <a:pt x="5066004" y="819150"/>
                </a:lnTo>
                <a:lnTo>
                  <a:pt x="5045722" y="690854"/>
                </a:lnTo>
                <a:lnTo>
                  <a:pt x="5022850" y="563854"/>
                </a:lnTo>
                <a:lnTo>
                  <a:pt x="4997450" y="438150"/>
                </a:lnTo>
                <a:lnTo>
                  <a:pt x="4972050" y="313677"/>
                </a:lnTo>
                <a:lnTo>
                  <a:pt x="4945354" y="189204"/>
                </a:lnTo>
                <a:lnTo>
                  <a:pt x="4899563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019300" y="0"/>
            <a:ext cx="5104104" cy="5106695"/>
          </a:xfrm>
          <a:custGeom>
            <a:avLst/>
            <a:gdLst/>
            <a:ahLst/>
            <a:cxnLst/>
            <a:rect l="l" t="t" r="r" b="b"/>
            <a:pathLst>
              <a:path w="5104104" h="5106695">
                <a:moveTo>
                  <a:pt x="354664" y="0"/>
                </a:moveTo>
                <a:lnTo>
                  <a:pt x="306813" y="0"/>
                </a:lnTo>
                <a:lnTo>
                  <a:pt x="285750" y="82550"/>
                </a:lnTo>
                <a:lnTo>
                  <a:pt x="256527" y="203200"/>
                </a:lnTo>
                <a:lnTo>
                  <a:pt x="229895" y="325145"/>
                </a:lnTo>
                <a:lnTo>
                  <a:pt x="204495" y="448322"/>
                </a:lnTo>
                <a:lnTo>
                  <a:pt x="180327" y="572795"/>
                </a:lnTo>
                <a:lnTo>
                  <a:pt x="157454" y="698500"/>
                </a:lnTo>
                <a:lnTo>
                  <a:pt x="135877" y="826795"/>
                </a:lnTo>
                <a:lnTo>
                  <a:pt x="116827" y="955027"/>
                </a:lnTo>
                <a:lnTo>
                  <a:pt x="97777" y="1084554"/>
                </a:lnTo>
                <a:lnTo>
                  <a:pt x="81254" y="1214145"/>
                </a:lnTo>
                <a:lnTo>
                  <a:pt x="66027" y="1344904"/>
                </a:lnTo>
                <a:lnTo>
                  <a:pt x="40627" y="1609077"/>
                </a:lnTo>
                <a:lnTo>
                  <a:pt x="30454" y="1742427"/>
                </a:lnTo>
                <a:lnTo>
                  <a:pt x="21577" y="1875777"/>
                </a:lnTo>
                <a:lnTo>
                  <a:pt x="13995" y="2010422"/>
                </a:lnTo>
                <a:lnTo>
                  <a:pt x="7645" y="2145004"/>
                </a:lnTo>
                <a:lnTo>
                  <a:pt x="3822" y="2278354"/>
                </a:lnTo>
                <a:lnTo>
                  <a:pt x="1295" y="2414295"/>
                </a:lnTo>
                <a:lnTo>
                  <a:pt x="0" y="2548877"/>
                </a:lnTo>
                <a:lnTo>
                  <a:pt x="1295" y="2683522"/>
                </a:lnTo>
                <a:lnTo>
                  <a:pt x="6350" y="2952750"/>
                </a:lnTo>
                <a:lnTo>
                  <a:pt x="11404" y="3087395"/>
                </a:lnTo>
                <a:lnTo>
                  <a:pt x="26695" y="3354095"/>
                </a:lnTo>
                <a:lnTo>
                  <a:pt x="36804" y="3487445"/>
                </a:lnTo>
                <a:lnTo>
                  <a:pt x="62204" y="3751554"/>
                </a:lnTo>
                <a:lnTo>
                  <a:pt x="77495" y="3882377"/>
                </a:lnTo>
                <a:lnTo>
                  <a:pt x="92722" y="4013200"/>
                </a:lnTo>
                <a:lnTo>
                  <a:pt x="110477" y="4142727"/>
                </a:lnTo>
                <a:lnTo>
                  <a:pt x="130822" y="4271022"/>
                </a:lnTo>
                <a:lnTo>
                  <a:pt x="151104" y="4398022"/>
                </a:lnTo>
                <a:lnTo>
                  <a:pt x="172745" y="4523727"/>
                </a:lnTo>
                <a:lnTo>
                  <a:pt x="196850" y="4649495"/>
                </a:lnTo>
                <a:lnTo>
                  <a:pt x="222250" y="4772672"/>
                </a:lnTo>
                <a:lnTo>
                  <a:pt x="248945" y="4894554"/>
                </a:lnTo>
                <a:lnTo>
                  <a:pt x="276872" y="5015204"/>
                </a:lnTo>
                <a:lnTo>
                  <a:pt x="299261" y="5106695"/>
                </a:lnTo>
                <a:lnTo>
                  <a:pt x="347999" y="5106695"/>
                </a:lnTo>
                <a:lnTo>
                  <a:pt x="320027" y="4993627"/>
                </a:lnTo>
                <a:lnTo>
                  <a:pt x="292100" y="4874272"/>
                </a:lnTo>
                <a:lnTo>
                  <a:pt x="265404" y="4752327"/>
                </a:lnTo>
                <a:lnTo>
                  <a:pt x="241300" y="4630445"/>
                </a:lnTo>
                <a:lnTo>
                  <a:pt x="195554" y="4381500"/>
                </a:lnTo>
                <a:lnTo>
                  <a:pt x="176504" y="4255795"/>
                </a:lnTo>
                <a:lnTo>
                  <a:pt x="157454" y="4127500"/>
                </a:lnTo>
                <a:lnTo>
                  <a:pt x="139700" y="4000500"/>
                </a:lnTo>
                <a:lnTo>
                  <a:pt x="123177" y="3870972"/>
                </a:lnTo>
                <a:lnTo>
                  <a:pt x="109245" y="3740150"/>
                </a:lnTo>
                <a:lnTo>
                  <a:pt x="96545" y="3610622"/>
                </a:lnTo>
                <a:lnTo>
                  <a:pt x="85077" y="3478504"/>
                </a:lnTo>
                <a:lnTo>
                  <a:pt x="74904" y="3347745"/>
                </a:lnTo>
                <a:lnTo>
                  <a:pt x="67322" y="3214395"/>
                </a:lnTo>
                <a:lnTo>
                  <a:pt x="59677" y="3082277"/>
                </a:lnTo>
                <a:lnTo>
                  <a:pt x="54622" y="2948927"/>
                </a:lnTo>
                <a:lnTo>
                  <a:pt x="50800" y="2815577"/>
                </a:lnTo>
                <a:lnTo>
                  <a:pt x="49504" y="2682227"/>
                </a:lnTo>
                <a:lnTo>
                  <a:pt x="48272" y="2548877"/>
                </a:lnTo>
                <a:lnTo>
                  <a:pt x="49504" y="2414295"/>
                </a:lnTo>
                <a:lnTo>
                  <a:pt x="52095" y="2280945"/>
                </a:lnTo>
                <a:lnTo>
                  <a:pt x="55854" y="2147595"/>
                </a:lnTo>
                <a:lnTo>
                  <a:pt x="62204" y="2015477"/>
                </a:lnTo>
                <a:lnTo>
                  <a:pt x="68554" y="1882127"/>
                </a:lnTo>
                <a:lnTo>
                  <a:pt x="77495" y="1750072"/>
                </a:lnTo>
                <a:lnTo>
                  <a:pt x="100304" y="1485900"/>
                </a:lnTo>
                <a:lnTo>
                  <a:pt x="113004" y="1356372"/>
                </a:lnTo>
                <a:lnTo>
                  <a:pt x="128295" y="1225550"/>
                </a:lnTo>
                <a:lnTo>
                  <a:pt x="144754" y="1097254"/>
                </a:lnTo>
                <a:lnTo>
                  <a:pt x="162572" y="969022"/>
                </a:lnTo>
                <a:lnTo>
                  <a:pt x="181622" y="842022"/>
                </a:lnTo>
                <a:lnTo>
                  <a:pt x="224777" y="590550"/>
                </a:lnTo>
                <a:lnTo>
                  <a:pt x="248945" y="467372"/>
                </a:lnTo>
                <a:lnTo>
                  <a:pt x="274345" y="345427"/>
                </a:lnTo>
                <a:lnTo>
                  <a:pt x="300977" y="223545"/>
                </a:lnTo>
                <a:lnTo>
                  <a:pt x="328904" y="104127"/>
                </a:lnTo>
                <a:lnTo>
                  <a:pt x="354664" y="0"/>
                </a:lnTo>
                <a:close/>
              </a:path>
              <a:path w="5104104" h="5106695">
                <a:moveTo>
                  <a:pt x="4805223" y="0"/>
                </a:moveTo>
                <a:lnTo>
                  <a:pt x="4756425" y="0"/>
                </a:lnTo>
                <a:lnTo>
                  <a:pt x="4784077" y="111772"/>
                </a:lnTo>
                <a:lnTo>
                  <a:pt x="4810772" y="231127"/>
                </a:lnTo>
                <a:lnTo>
                  <a:pt x="4837404" y="353072"/>
                </a:lnTo>
                <a:lnTo>
                  <a:pt x="4862804" y="474954"/>
                </a:lnTo>
                <a:lnTo>
                  <a:pt x="4885677" y="599427"/>
                </a:lnTo>
                <a:lnTo>
                  <a:pt x="4907254" y="723900"/>
                </a:lnTo>
                <a:lnTo>
                  <a:pt x="4927600" y="850900"/>
                </a:lnTo>
                <a:lnTo>
                  <a:pt x="4946650" y="977900"/>
                </a:lnTo>
                <a:lnTo>
                  <a:pt x="4964404" y="1106195"/>
                </a:lnTo>
                <a:lnTo>
                  <a:pt x="4979695" y="1234427"/>
                </a:lnTo>
                <a:lnTo>
                  <a:pt x="4994922" y="1365250"/>
                </a:lnTo>
                <a:lnTo>
                  <a:pt x="5007622" y="1494777"/>
                </a:lnTo>
                <a:lnTo>
                  <a:pt x="5019027" y="1626895"/>
                </a:lnTo>
                <a:lnTo>
                  <a:pt x="5029200" y="1757654"/>
                </a:lnTo>
                <a:lnTo>
                  <a:pt x="5044427" y="2023122"/>
                </a:lnTo>
                <a:lnTo>
                  <a:pt x="5049545" y="2156472"/>
                </a:lnTo>
                <a:lnTo>
                  <a:pt x="5054600" y="2423172"/>
                </a:lnTo>
                <a:lnTo>
                  <a:pt x="5055895" y="2556522"/>
                </a:lnTo>
                <a:lnTo>
                  <a:pt x="5054600" y="2691104"/>
                </a:lnTo>
                <a:lnTo>
                  <a:pt x="5052072" y="2824454"/>
                </a:lnTo>
                <a:lnTo>
                  <a:pt x="5048250" y="2957804"/>
                </a:lnTo>
                <a:lnTo>
                  <a:pt x="5041900" y="3091154"/>
                </a:lnTo>
                <a:lnTo>
                  <a:pt x="5034254" y="3223272"/>
                </a:lnTo>
                <a:lnTo>
                  <a:pt x="5025377" y="3355327"/>
                </a:lnTo>
                <a:lnTo>
                  <a:pt x="5015204" y="3487445"/>
                </a:lnTo>
                <a:lnTo>
                  <a:pt x="5003800" y="3619500"/>
                </a:lnTo>
                <a:lnTo>
                  <a:pt x="4991100" y="3749027"/>
                </a:lnTo>
                <a:lnTo>
                  <a:pt x="4975872" y="3879850"/>
                </a:lnTo>
                <a:lnTo>
                  <a:pt x="4959350" y="4008145"/>
                </a:lnTo>
                <a:lnTo>
                  <a:pt x="4941595" y="4136377"/>
                </a:lnTo>
                <a:lnTo>
                  <a:pt x="4922545" y="4263377"/>
                </a:lnTo>
                <a:lnTo>
                  <a:pt x="4900904" y="4389145"/>
                </a:lnTo>
                <a:lnTo>
                  <a:pt x="4878095" y="4514850"/>
                </a:lnTo>
                <a:lnTo>
                  <a:pt x="4855222" y="4638027"/>
                </a:lnTo>
                <a:lnTo>
                  <a:pt x="4829822" y="4761204"/>
                </a:lnTo>
                <a:lnTo>
                  <a:pt x="4803127" y="4881854"/>
                </a:lnTo>
                <a:lnTo>
                  <a:pt x="4775200" y="5001272"/>
                </a:lnTo>
                <a:lnTo>
                  <a:pt x="4749119" y="5106695"/>
                </a:lnTo>
                <a:lnTo>
                  <a:pt x="4796960" y="5106695"/>
                </a:lnTo>
                <a:lnTo>
                  <a:pt x="4818354" y="5022850"/>
                </a:lnTo>
                <a:lnTo>
                  <a:pt x="4847577" y="4903495"/>
                </a:lnTo>
                <a:lnTo>
                  <a:pt x="4874272" y="4780254"/>
                </a:lnTo>
                <a:lnTo>
                  <a:pt x="4899672" y="4657077"/>
                </a:lnTo>
                <a:lnTo>
                  <a:pt x="4923777" y="4532604"/>
                </a:lnTo>
                <a:lnTo>
                  <a:pt x="4946650" y="4406900"/>
                </a:lnTo>
                <a:lnTo>
                  <a:pt x="4968227" y="4279900"/>
                </a:lnTo>
                <a:lnTo>
                  <a:pt x="4987277" y="4150372"/>
                </a:lnTo>
                <a:lnTo>
                  <a:pt x="5006327" y="4022077"/>
                </a:lnTo>
                <a:lnTo>
                  <a:pt x="5022850" y="3891254"/>
                </a:lnTo>
                <a:lnTo>
                  <a:pt x="5036845" y="3760495"/>
                </a:lnTo>
                <a:lnTo>
                  <a:pt x="5050777" y="3628377"/>
                </a:lnTo>
                <a:lnTo>
                  <a:pt x="5063477" y="3496322"/>
                </a:lnTo>
                <a:lnTo>
                  <a:pt x="5073650" y="3362972"/>
                </a:lnTo>
                <a:lnTo>
                  <a:pt x="5082527" y="3229622"/>
                </a:lnTo>
                <a:lnTo>
                  <a:pt x="5090172" y="3096272"/>
                </a:lnTo>
                <a:lnTo>
                  <a:pt x="5095326" y="2957804"/>
                </a:lnTo>
                <a:lnTo>
                  <a:pt x="5100345" y="2827045"/>
                </a:lnTo>
                <a:lnTo>
                  <a:pt x="5102872" y="2691104"/>
                </a:lnTo>
                <a:lnTo>
                  <a:pt x="5104104" y="2556522"/>
                </a:lnTo>
                <a:lnTo>
                  <a:pt x="5102872" y="2421877"/>
                </a:lnTo>
                <a:lnTo>
                  <a:pt x="5100173" y="2278354"/>
                </a:lnTo>
                <a:lnTo>
                  <a:pt x="5097754" y="2152650"/>
                </a:lnTo>
                <a:lnTo>
                  <a:pt x="5092700" y="2018004"/>
                </a:lnTo>
                <a:lnTo>
                  <a:pt x="5085054" y="1884654"/>
                </a:lnTo>
                <a:lnTo>
                  <a:pt x="5076083" y="1750072"/>
                </a:lnTo>
                <a:lnTo>
                  <a:pt x="5066004" y="1617954"/>
                </a:lnTo>
                <a:lnTo>
                  <a:pt x="5054600" y="1485900"/>
                </a:lnTo>
                <a:lnTo>
                  <a:pt x="5041900" y="1353845"/>
                </a:lnTo>
                <a:lnTo>
                  <a:pt x="5026672" y="1223022"/>
                </a:lnTo>
                <a:lnTo>
                  <a:pt x="5010150" y="1092200"/>
                </a:lnTo>
                <a:lnTo>
                  <a:pt x="4993627" y="963904"/>
                </a:lnTo>
                <a:lnTo>
                  <a:pt x="4973345" y="834377"/>
                </a:lnTo>
                <a:lnTo>
                  <a:pt x="4953000" y="707377"/>
                </a:lnTo>
                <a:lnTo>
                  <a:pt x="4931422" y="581672"/>
                </a:lnTo>
                <a:lnTo>
                  <a:pt x="4907254" y="455904"/>
                </a:lnTo>
                <a:lnTo>
                  <a:pt x="4881854" y="332727"/>
                </a:lnTo>
                <a:lnTo>
                  <a:pt x="4855222" y="210845"/>
                </a:lnTo>
                <a:lnTo>
                  <a:pt x="4827295" y="90195"/>
                </a:lnTo>
                <a:lnTo>
                  <a:pt x="4805223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067572" y="0"/>
            <a:ext cx="5007622" cy="5106695"/>
          </a:xfrm>
          <a:custGeom>
            <a:avLst/>
            <a:gdLst/>
            <a:ahLst/>
            <a:cxnLst/>
            <a:rect l="l" t="t" r="r" b="b"/>
            <a:pathLst>
              <a:path w="5007622" h="5106695">
                <a:moveTo>
                  <a:pt x="354117" y="0"/>
                </a:moveTo>
                <a:lnTo>
                  <a:pt x="306392" y="0"/>
                </a:lnTo>
                <a:lnTo>
                  <a:pt x="280631" y="104127"/>
                </a:lnTo>
                <a:lnTo>
                  <a:pt x="252704" y="223545"/>
                </a:lnTo>
                <a:lnTo>
                  <a:pt x="226072" y="345427"/>
                </a:lnTo>
                <a:lnTo>
                  <a:pt x="200672" y="467372"/>
                </a:lnTo>
                <a:lnTo>
                  <a:pt x="176504" y="590550"/>
                </a:lnTo>
                <a:lnTo>
                  <a:pt x="133350" y="842022"/>
                </a:lnTo>
                <a:lnTo>
                  <a:pt x="114300" y="969022"/>
                </a:lnTo>
                <a:lnTo>
                  <a:pt x="96481" y="1097254"/>
                </a:lnTo>
                <a:lnTo>
                  <a:pt x="80022" y="1225550"/>
                </a:lnTo>
                <a:lnTo>
                  <a:pt x="64731" y="1356372"/>
                </a:lnTo>
                <a:lnTo>
                  <a:pt x="52031" y="1485900"/>
                </a:lnTo>
                <a:lnTo>
                  <a:pt x="29222" y="1750072"/>
                </a:lnTo>
                <a:lnTo>
                  <a:pt x="20281" y="1882127"/>
                </a:lnTo>
                <a:lnTo>
                  <a:pt x="13931" y="2015477"/>
                </a:lnTo>
                <a:lnTo>
                  <a:pt x="7581" y="2147595"/>
                </a:lnTo>
                <a:lnTo>
                  <a:pt x="3822" y="2280945"/>
                </a:lnTo>
                <a:lnTo>
                  <a:pt x="1231" y="2414295"/>
                </a:lnTo>
                <a:lnTo>
                  <a:pt x="0" y="2548877"/>
                </a:lnTo>
                <a:lnTo>
                  <a:pt x="1318" y="2691104"/>
                </a:lnTo>
                <a:lnTo>
                  <a:pt x="2527" y="2815577"/>
                </a:lnTo>
                <a:lnTo>
                  <a:pt x="6350" y="2948927"/>
                </a:lnTo>
                <a:lnTo>
                  <a:pt x="11404" y="3082277"/>
                </a:lnTo>
                <a:lnTo>
                  <a:pt x="19050" y="3214395"/>
                </a:lnTo>
                <a:lnTo>
                  <a:pt x="26631" y="3347745"/>
                </a:lnTo>
                <a:lnTo>
                  <a:pt x="36917" y="3479800"/>
                </a:lnTo>
                <a:lnTo>
                  <a:pt x="48272" y="3610622"/>
                </a:lnTo>
                <a:lnTo>
                  <a:pt x="60972" y="3740150"/>
                </a:lnTo>
                <a:lnTo>
                  <a:pt x="74904" y="3870972"/>
                </a:lnTo>
                <a:lnTo>
                  <a:pt x="91427" y="4000500"/>
                </a:lnTo>
                <a:lnTo>
                  <a:pt x="109181" y="4127500"/>
                </a:lnTo>
                <a:lnTo>
                  <a:pt x="128231" y="4255795"/>
                </a:lnTo>
                <a:lnTo>
                  <a:pt x="147281" y="4381500"/>
                </a:lnTo>
                <a:lnTo>
                  <a:pt x="193027" y="4630445"/>
                </a:lnTo>
                <a:lnTo>
                  <a:pt x="217131" y="4752327"/>
                </a:lnTo>
                <a:lnTo>
                  <a:pt x="243827" y="4874272"/>
                </a:lnTo>
                <a:lnTo>
                  <a:pt x="271754" y="4993627"/>
                </a:lnTo>
                <a:lnTo>
                  <a:pt x="299726" y="5106695"/>
                </a:lnTo>
                <a:lnTo>
                  <a:pt x="347594" y="5106695"/>
                </a:lnTo>
                <a:lnTo>
                  <a:pt x="342900" y="5088877"/>
                </a:lnTo>
                <a:lnTo>
                  <a:pt x="314972" y="4972050"/>
                </a:lnTo>
                <a:lnTo>
                  <a:pt x="286981" y="4852695"/>
                </a:lnTo>
                <a:lnTo>
                  <a:pt x="261581" y="4733277"/>
                </a:lnTo>
                <a:lnTo>
                  <a:pt x="237477" y="4611395"/>
                </a:lnTo>
                <a:lnTo>
                  <a:pt x="214604" y="4489450"/>
                </a:lnTo>
                <a:lnTo>
                  <a:pt x="193027" y="4364977"/>
                </a:lnTo>
                <a:lnTo>
                  <a:pt x="173977" y="4240504"/>
                </a:lnTo>
                <a:lnTo>
                  <a:pt x="154927" y="4113504"/>
                </a:lnTo>
                <a:lnTo>
                  <a:pt x="138404" y="3986504"/>
                </a:lnTo>
                <a:lnTo>
                  <a:pt x="121881" y="3858272"/>
                </a:lnTo>
                <a:lnTo>
                  <a:pt x="107950" y="3729977"/>
                </a:lnTo>
                <a:lnTo>
                  <a:pt x="95250" y="3600450"/>
                </a:lnTo>
                <a:lnTo>
                  <a:pt x="85077" y="3470922"/>
                </a:lnTo>
                <a:lnTo>
                  <a:pt x="74904" y="3340100"/>
                </a:lnTo>
                <a:lnTo>
                  <a:pt x="66027" y="3209277"/>
                </a:lnTo>
                <a:lnTo>
                  <a:pt x="59677" y="3077222"/>
                </a:lnTo>
                <a:lnTo>
                  <a:pt x="54622" y="2945104"/>
                </a:lnTo>
                <a:lnTo>
                  <a:pt x="50800" y="2813050"/>
                </a:lnTo>
                <a:lnTo>
                  <a:pt x="48296" y="2682227"/>
                </a:lnTo>
                <a:lnTo>
                  <a:pt x="48272" y="2548877"/>
                </a:lnTo>
                <a:lnTo>
                  <a:pt x="49528" y="2414295"/>
                </a:lnTo>
                <a:lnTo>
                  <a:pt x="52031" y="2283472"/>
                </a:lnTo>
                <a:lnTo>
                  <a:pt x="55854" y="2151354"/>
                </a:lnTo>
                <a:lnTo>
                  <a:pt x="62204" y="2019300"/>
                </a:lnTo>
                <a:lnTo>
                  <a:pt x="68554" y="1888477"/>
                </a:lnTo>
                <a:lnTo>
                  <a:pt x="77431" y="1756422"/>
                </a:lnTo>
                <a:lnTo>
                  <a:pt x="87604" y="1625600"/>
                </a:lnTo>
                <a:lnTo>
                  <a:pt x="99072" y="1496072"/>
                </a:lnTo>
                <a:lnTo>
                  <a:pt x="111772" y="1366545"/>
                </a:lnTo>
                <a:lnTo>
                  <a:pt x="142227" y="1109954"/>
                </a:lnTo>
                <a:lnTo>
                  <a:pt x="159981" y="982954"/>
                </a:lnTo>
                <a:lnTo>
                  <a:pt x="179031" y="857250"/>
                </a:lnTo>
                <a:lnTo>
                  <a:pt x="199377" y="732777"/>
                </a:lnTo>
                <a:lnTo>
                  <a:pt x="220954" y="608304"/>
                </a:lnTo>
                <a:lnTo>
                  <a:pt x="245122" y="486422"/>
                </a:lnTo>
                <a:lnTo>
                  <a:pt x="270522" y="364477"/>
                </a:lnTo>
                <a:lnTo>
                  <a:pt x="295922" y="243827"/>
                </a:lnTo>
                <a:lnTo>
                  <a:pt x="322554" y="125704"/>
                </a:lnTo>
                <a:lnTo>
                  <a:pt x="351777" y="8877"/>
                </a:lnTo>
                <a:lnTo>
                  <a:pt x="354117" y="0"/>
                </a:lnTo>
                <a:close/>
              </a:path>
              <a:path w="5007622" h="5106695">
                <a:moveTo>
                  <a:pt x="4708152" y="0"/>
                </a:moveTo>
                <a:lnTo>
                  <a:pt x="4660360" y="0"/>
                </a:lnTo>
                <a:lnTo>
                  <a:pt x="4664722" y="16522"/>
                </a:lnTo>
                <a:lnTo>
                  <a:pt x="4692650" y="133350"/>
                </a:lnTo>
                <a:lnTo>
                  <a:pt x="4745977" y="372122"/>
                </a:lnTo>
                <a:lnTo>
                  <a:pt x="4770081" y="494004"/>
                </a:lnTo>
                <a:lnTo>
                  <a:pt x="4792954" y="615950"/>
                </a:lnTo>
                <a:lnTo>
                  <a:pt x="4814531" y="740422"/>
                </a:lnTo>
                <a:lnTo>
                  <a:pt x="4833581" y="864895"/>
                </a:lnTo>
                <a:lnTo>
                  <a:pt x="4852631" y="991895"/>
                </a:lnTo>
                <a:lnTo>
                  <a:pt x="4869154" y="1118895"/>
                </a:lnTo>
                <a:lnTo>
                  <a:pt x="4885677" y="1247127"/>
                </a:lnTo>
                <a:lnTo>
                  <a:pt x="4899672" y="1375422"/>
                </a:lnTo>
                <a:lnTo>
                  <a:pt x="4912372" y="1504950"/>
                </a:lnTo>
                <a:lnTo>
                  <a:pt x="4922481" y="1634477"/>
                </a:lnTo>
                <a:lnTo>
                  <a:pt x="4932654" y="1765300"/>
                </a:lnTo>
                <a:lnTo>
                  <a:pt x="4947881" y="2028177"/>
                </a:lnTo>
                <a:lnTo>
                  <a:pt x="4953000" y="2160295"/>
                </a:lnTo>
                <a:lnTo>
                  <a:pt x="4956822" y="2292350"/>
                </a:lnTo>
                <a:lnTo>
                  <a:pt x="4958054" y="2424404"/>
                </a:lnTo>
                <a:lnTo>
                  <a:pt x="4959350" y="2556522"/>
                </a:lnTo>
                <a:lnTo>
                  <a:pt x="4958031" y="2691104"/>
                </a:lnTo>
                <a:lnTo>
                  <a:pt x="4955527" y="2821927"/>
                </a:lnTo>
                <a:lnTo>
                  <a:pt x="4951704" y="2954045"/>
                </a:lnTo>
                <a:lnTo>
                  <a:pt x="4945354" y="3086100"/>
                </a:lnTo>
                <a:lnTo>
                  <a:pt x="4939004" y="3216922"/>
                </a:lnTo>
                <a:lnTo>
                  <a:pt x="4930127" y="3348977"/>
                </a:lnTo>
                <a:lnTo>
                  <a:pt x="4919954" y="3479800"/>
                </a:lnTo>
                <a:lnTo>
                  <a:pt x="4908550" y="3609327"/>
                </a:lnTo>
                <a:lnTo>
                  <a:pt x="4894554" y="3738854"/>
                </a:lnTo>
                <a:lnTo>
                  <a:pt x="4880622" y="3867150"/>
                </a:lnTo>
                <a:lnTo>
                  <a:pt x="4864100" y="3995445"/>
                </a:lnTo>
                <a:lnTo>
                  <a:pt x="4847577" y="4122445"/>
                </a:lnTo>
                <a:lnTo>
                  <a:pt x="4828527" y="4248150"/>
                </a:lnTo>
                <a:lnTo>
                  <a:pt x="4808181" y="4372622"/>
                </a:lnTo>
                <a:lnTo>
                  <a:pt x="4786604" y="4497095"/>
                </a:lnTo>
                <a:lnTo>
                  <a:pt x="4762500" y="4618977"/>
                </a:lnTo>
                <a:lnTo>
                  <a:pt x="4737100" y="4740922"/>
                </a:lnTo>
                <a:lnTo>
                  <a:pt x="4711700" y="4861572"/>
                </a:lnTo>
                <a:lnTo>
                  <a:pt x="4683772" y="4979695"/>
                </a:lnTo>
                <a:lnTo>
                  <a:pt x="4655781" y="5096522"/>
                </a:lnTo>
                <a:lnTo>
                  <a:pt x="4653100" y="5106695"/>
                </a:lnTo>
                <a:lnTo>
                  <a:pt x="4700846" y="5106695"/>
                </a:lnTo>
                <a:lnTo>
                  <a:pt x="4726927" y="5001272"/>
                </a:lnTo>
                <a:lnTo>
                  <a:pt x="4754854" y="4881854"/>
                </a:lnTo>
                <a:lnTo>
                  <a:pt x="4781550" y="4761204"/>
                </a:lnTo>
                <a:lnTo>
                  <a:pt x="4806950" y="4638027"/>
                </a:lnTo>
                <a:lnTo>
                  <a:pt x="4829822" y="4514850"/>
                </a:lnTo>
                <a:lnTo>
                  <a:pt x="4852631" y="4389145"/>
                </a:lnTo>
                <a:lnTo>
                  <a:pt x="4874272" y="4263377"/>
                </a:lnTo>
                <a:lnTo>
                  <a:pt x="4893322" y="4136377"/>
                </a:lnTo>
                <a:lnTo>
                  <a:pt x="4911077" y="4008145"/>
                </a:lnTo>
                <a:lnTo>
                  <a:pt x="4927600" y="3879850"/>
                </a:lnTo>
                <a:lnTo>
                  <a:pt x="4942827" y="3749027"/>
                </a:lnTo>
                <a:lnTo>
                  <a:pt x="4955527" y="3619500"/>
                </a:lnTo>
                <a:lnTo>
                  <a:pt x="4966931" y="3487445"/>
                </a:lnTo>
                <a:lnTo>
                  <a:pt x="4977104" y="3355327"/>
                </a:lnTo>
                <a:lnTo>
                  <a:pt x="4985981" y="3223272"/>
                </a:lnTo>
                <a:lnTo>
                  <a:pt x="4993627" y="3091154"/>
                </a:lnTo>
                <a:lnTo>
                  <a:pt x="4999977" y="2957804"/>
                </a:lnTo>
                <a:lnTo>
                  <a:pt x="5003800" y="2824454"/>
                </a:lnTo>
                <a:lnTo>
                  <a:pt x="5006327" y="2691104"/>
                </a:lnTo>
                <a:lnTo>
                  <a:pt x="5007622" y="2556522"/>
                </a:lnTo>
                <a:lnTo>
                  <a:pt x="5006327" y="2423172"/>
                </a:lnTo>
                <a:lnTo>
                  <a:pt x="5001272" y="2156472"/>
                </a:lnTo>
                <a:lnTo>
                  <a:pt x="4996154" y="2023122"/>
                </a:lnTo>
                <a:lnTo>
                  <a:pt x="4980927" y="1757654"/>
                </a:lnTo>
                <a:lnTo>
                  <a:pt x="4970642" y="1625600"/>
                </a:lnTo>
                <a:lnTo>
                  <a:pt x="4959350" y="1494777"/>
                </a:lnTo>
                <a:lnTo>
                  <a:pt x="4946650" y="1365250"/>
                </a:lnTo>
                <a:lnTo>
                  <a:pt x="4931422" y="1234427"/>
                </a:lnTo>
                <a:lnTo>
                  <a:pt x="4916131" y="1106195"/>
                </a:lnTo>
                <a:lnTo>
                  <a:pt x="4898377" y="977900"/>
                </a:lnTo>
                <a:lnTo>
                  <a:pt x="4879327" y="850900"/>
                </a:lnTo>
                <a:lnTo>
                  <a:pt x="4858981" y="723900"/>
                </a:lnTo>
                <a:lnTo>
                  <a:pt x="4837404" y="599427"/>
                </a:lnTo>
                <a:lnTo>
                  <a:pt x="4814531" y="474954"/>
                </a:lnTo>
                <a:lnTo>
                  <a:pt x="4789131" y="353072"/>
                </a:lnTo>
                <a:lnTo>
                  <a:pt x="4762500" y="231127"/>
                </a:lnTo>
                <a:lnTo>
                  <a:pt x="4735804" y="111772"/>
                </a:lnTo>
                <a:lnTo>
                  <a:pt x="4708152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115845" y="0"/>
            <a:ext cx="4911077" cy="5106695"/>
          </a:xfrm>
          <a:custGeom>
            <a:avLst/>
            <a:gdLst/>
            <a:ahLst/>
            <a:cxnLst/>
            <a:rect l="l" t="t" r="r" b="b"/>
            <a:pathLst>
              <a:path w="4911077" h="5106695">
                <a:moveTo>
                  <a:pt x="354133" y="0"/>
                </a:moveTo>
                <a:lnTo>
                  <a:pt x="305844" y="0"/>
                </a:lnTo>
                <a:lnTo>
                  <a:pt x="303504" y="8877"/>
                </a:lnTo>
                <a:lnTo>
                  <a:pt x="274281" y="125704"/>
                </a:lnTo>
                <a:lnTo>
                  <a:pt x="247650" y="243827"/>
                </a:lnTo>
                <a:lnTo>
                  <a:pt x="222250" y="364477"/>
                </a:lnTo>
                <a:lnTo>
                  <a:pt x="196850" y="486422"/>
                </a:lnTo>
                <a:lnTo>
                  <a:pt x="172681" y="608304"/>
                </a:lnTo>
                <a:lnTo>
                  <a:pt x="151104" y="732777"/>
                </a:lnTo>
                <a:lnTo>
                  <a:pt x="130759" y="857250"/>
                </a:lnTo>
                <a:lnTo>
                  <a:pt x="111709" y="982954"/>
                </a:lnTo>
                <a:lnTo>
                  <a:pt x="93954" y="1109954"/>
                </a:lnTo>
                <a:lnTo>
                  <a:pt x="63500" y="1366545"/>
                </a:lnTo>
                <a:lnTo>
                  <a:pt x="50800" y="1496072"/>
                </a:lnTo>
                <a:lnTo>
                  <a:pt x="39331" y="1625600"/>
                </a:lnTo>
                <a:lnTo>
                  <a:pt x="29159" y="1756422"/>
                </a:lnTo>
                <a:lnTo>
                  <a:pt x="20281" y="1888477"/>
                </a:lnTo>
                <a:lnTo>
                  <a:pt x="13931" y="2019300"/>
                </a:lnTo>
                <a:lnTo>
                  <a:pt x="7581" y="2151354"/>
                </a:lnTo>
                <a:lnTo>
                  <a:pt x="3759" y="2283472"/>
                </a:lnTo>
                <a:lnTo>
                  <a:pt x="1231" y="2415527"/>
                </a:lnTo>
                <a:lnTo>
                  <a:pt x="0" y="2548877"/>
                </a:lnTo>
                <a:lnTo>
                  <a:pt x="0" y="2680995"/>
                </a:lnTo>
                <a:lnTo>
                  <a:pt x="2527" y="2813050"/>
                </a:lnTo>
                <a:lnTo>
                  <a:pt x="6350" y="2945104"/>
                </a:lnTo>
                <a:lnTo>
                  <a:pt x="11404" y="3077222"/>
                </a:lnTo>
                <a:lnTo>
                  <a:pt x="17754" y="3209277"/>
                </a:lnTo>
                <a:lnTo>
                  <a:pt x="26631" y="3340100"/>
                </a:lnTo>
                <a:lnTo>
                  <a:pt x="36804" y="3470922"/>
                </a:lnTo>
                <a:lnTo>
                  <a:pt x="46977" y="3600450"/>
                </a:lnTo>
                <a:lnTo>
                  <a:pt x="59677" y="3729977"/>
                </a:lnTo>
                <a:lnTo>
                  <a:pt x="73609" y="3858272"/>
                </a:lnTo>
                <a:lnTo>
                  <a:pt x="90131" y="3986504"/>
                </a:lnTo>
                <a:lnTo>
                  <a:pt x="106654" y="4113504"/>
                </a:lnTo>
                <a:lnTo>
                  <a:pt x="125704" y="4240504"/>
                </a:lnTo>
                <a:lnTo>
                  <a:pt x="144754" y="4364977"/>
                </a:lnTo>
                <a:lnTo>
                  <a:pt x="166331" y="4489450"/>
                </a:lnTo>
                <a:lnTo>
                  <a:pt x="189204" y="4611395"/>
                </a:lnTo>
                <a:lnTo>
                  <a:pt x="213309" y="4733277"/>
                </a:lnTo>
                <a:lnTo>
                  <a:pt x="238709" y="4852695"/>
                </a:lnTo>
                <a:lnTo>
                  <a:pt x="266700" y="4972050"/>
                </a:lnTo>
                <a:lnTo>
                  <a:pt x="294627" y="5088877"/>
                </a:lnTo>
                <a:lnTo>
                  <a:pt x="299321" y="5106695"/>
                </a:lnTo>
                <a:lnTo>
                  <a:pt x="347724" y="5106695"/>
                </a:lnTo>
                <a:lnTo>
                  <a:pt x="337781" y="5066004"/>
                </a:lnTo>
                <a:lnTo>
                  <a:pt x="308559" y="4950472"/>
                </a:lnTo>
                <a:lnTo>
                  <a:pt x="283159" y="4832350"/>
                </a:lnTo>
                <a:lnTo>
                  <a:pt x="257759" y="4712995"/>
                </a:lnTo>
                <a:lnTo>
                  <a:pt x="233654" y="4592345"/>
                </a:lnTo>
                <a:lnTo>
                  <a:pt x="212077" y="4471695"/>
                </a:lnTo>
                <a:lnTo>
                  <a:pt x="190500" y="4348454"/>
                </a:lnTo>
                <a:lnTo>
                  <a:pt x="171450" y="4225277"/>
                </a:lnTo>
                <a:lnTo>
                  <a:pt x="152400" y="4099572"/>
                </a:lnTo>
                <a:lnTo>
                  <a:pt x="135877" y="3973804"/>
                </a:lnTo>
                <a:lnTo>
                  <a:pt x="120650" y="3846804"/>
                </a:lnTo>
                <a:lnTo>
                  <a:pt x="106654" y="3719804"/>
                </a:lnTo>
                <a:lnTo>
                  <a:pt x="93954" y="3591572"/>
                </a:lnTo>
                <a:lnTo>
                  <a:pt x="73609" y="3332454"/>
                </a:lnTo>
                <a:lnTo>
                  <a:pt x="66027" y="3202927"/>
                </a:lnTo>
                <a:lnTo>
                  <a:pt x="59677" y="3072104"/>
                </a:lnTo>
                <a:lnTo>
                  <a:pt x="54559" y="2941345"/>
                </a:lnTo>
                <a:lnTo>
                  <a:pt x="50800" y="2810522"/>
                </a:lnTo>
                <a:lnTo>
                  <a:pt x="48234" y="2680995"/>
                </a:lnTo>
                <a:lnTo>
                  <a:pt x="48209" y="2548877"/>
                </a:lnTo>
                <a:lnTo>
                  <a:pt x="49529" y="2415527"/>
                </a:lnTo>
                <a:lnTo>
                  <a:pt x="52031" y="2286000"/>
                </a:lnTo>
                <a:lnTo>
                  <a:pt x="55854" y="2155177"/>
                </a:lnTo>
                <a:lnTo>
                  <a:pt x="60909" y="2024354"/>
                </a:lnTo>
                <a:lnTo>
                  <a:pt x="68554" y="1893595"/>
                </a:lnTo>
                <a:lnTo>
                  <a:pt x="86309" y="1634477"/>
                </a:lnTo>
                <a:lnTo>
                  <a:pt x="97777" y="1506245"/>
                </a:lnTo>
                <a:lnTo>
                  <a:pt x="111709" y="1377950"/>
                </a:lnTo>
                <a:lnTo>
                  <a:pt x="125704" y="1249654"/>
                </a:lnTo>
                <a:lnTo>
                  <a:pt x="140931" y="1123950"/>
                </a:lnTo>
                <a:lnTo>
                  <a:pt x="158750" y="996950"/>
                </a:lnTo>
                <a:lnTo>
                  <a:pt x="176504" y="872477"/>
                </a:lnTo>
                <a:lnTo>
                  <a:pt x="196850" y="749300"/>
                </a:lnTo>
                <a:lnTo>
                  <a:pt x="218427" y="626122"/>
                </a:lnTo>
                <a:lnTo>
                  <a:pt x="241300" y="504177"/>
                </a:lnTo>
                <a:lnTo>
                  <a:pt x="265404" y="384822"/>
                </a:lnTo>
                <a:lnTo>
                  <a:pt x="290804" y="265404"/>
                </a:lnTo>
                <a:lnTo>
                  <a:pt x="317500" y="148577"/>
                </a:lnTo>
                <a:lnTo>
                  <a:pt x="345427" y="33045"/>
                </a:lnTo>
                <a:lnTo>
                  <a:pt x="354133" y="0"/>
                </a:lnTo>
                <a:close/>
              </a:path>
              <a:path w="4911077" h="5106695">
                <a:moveTo>
                  <a:pt x="4612087" y="0"/>
                </a:moveTo>
                <a:lnTo>
                  <a:pt x="4563159" y="0"/>
                </a:lnTo>
                <a:lnTo>
                  <a:pt x="4573231" y="39395"/>
                </a:lnTo>
                <a:lnTo>
                  <a:pt x="4601159" y="154927"/>
                </a:lnTo>
                <a:lnTo>
                  <a:pt x="4627854" y="273050"/>
                </a:lnTo>
                <a:lnTo>
                  <a:pt x="4653254" y="392404"/>
                </a:lnTo>
                <a:lnTo>
                  <a:pt x="4677359" y="513054"/>
                </a:lnTo>
                <a:lnTo>
                  <a:pt x="4699000" y="633704"/>
                </a:lnTo>
                <a:lnTo>
                  <a:pt x="4720577" y="756945"/>
                </a:lnTo>
                <a:lnTo>
                  <a:pt x="4739627" y="880122"/>
                </a:lnTo>
                <a:lnTo>
                  <a:pt x="4758677" y="1005827"/>
                </a:lnTo>
                <a:lnTo>
                  <a:pt x="4775200" y="1131595"/>
                </a:lnTo>
                <a:lnTo>
                  <a:pt x="4790427" y="1258595"/>
                </a:lnTo>
                <a:lnTo>
                  <a:pt x="4804359" y="1385595"/>
                </a:lnTo>
                <a:lnTo>
                  <a:pt x="4815827" y="1513827"/>
                </a:lnTo>
                <a:lnTo>
                  <a:pt x="4827231" y="1643354"/>
                </a:lnTo>
                <a:lnTo>
                  <a:pt x="4837404" y="1772945"/>
                </a:lnTo>
                <a:lnTo>
                  <a:pt x="4845050" y="1902472"/>
                </a:lnTo>
                <a:lnTo>
                  <a:pt x="4851400" y="2033295"/>
                </a:lnTo>
                <a:lnTo>
                  <a:pt x="4856454" y="2164054"/>
                </a:lnTo>
                <a:lnTo>
                  <a:pt x="4860277" y="2294877"/>
                </a:lnTo>
                <a:lnTo>
                  <a:pt x="4861509" y="2425700"/>
                </a:lnTo>
                <a:lnTo>
                  <a:pt x="4862804" y="2556522"/>
                </a:lnTo>
                <a:lnTo>
                  <a:pt x="4861484" y="2689872"/>
                </a:lnTo>
                <a:lnTo>
                  <a:pt x="4858981" y="2819400"/>
                </a:lnTo>
                <a:lnTo>
                  <a:pt x="4855159" y="2950222"/>
                </a:lnTo>
                <a:lnTo>
                  <a:pt x="4842459" y="3211804"/>
                </a:lnTo>
                <a:lnTo>
                  <a:pt x="4824704" y="3470922"/>
                </a:lnTo>
                <a:lnTo>
                  <a:pt x="4813300" y="3599154"/>
                </a:lnTo>
                <a:lnTo>
                  <a:pt x="4785309" y="3855745"/>
                </a:lnTo>
                <a:lnTo>
                  <a:pt x="4770081" y="3981450"/>
                </a:lnTo>
                <a:lnTo>
                  <a:pt x="4752327" y="4108450"/>
                </a:lnTo>
                <a:lnTo>
                  <a:pt x="4734509" y="4232922"/>
                </a:lnTo>
                <a:lnTo>
                  <a:pt x="4714227" y="4356100"/>
                </a:lnTo>
                <a:lnTo>
                  <a:pt x="4692650" y="4479277"/>
                </a:lnTo>
                <a:lnTo>
                  <a:pt x="4669777" y="4601222"/>
                </a:lnTo>
                <a:lnTo>
                  <a:pt x="4645609" y="4720577"/>
                </a:lnTo>
                <a:lnTo>
                  <a:pt x="4620209" y="4839995"/>
                </a:lnTo>
                <a:lnTo>
                  <a:pt x="4593577" y="4956822"/>
                </a:lnTo>
                <a:lnTo>
                  <a:pt x="4565650" y="5073650"/>
                </a:lnTo>
                <a:lnTo>
                  <a:pt x="4556826" y="5106695"/>
                </a:lnTo>
                <a:lnTo>
                  <a:pt x="4604827" y="5106695"/>
                </a:lnTo>
                <a:lnTo>
                  <a:pt x="4635500" y="4979695"/>
                </a:lnTo>
                <a:lnTo>
                  <a:pt x="4663427" y="4861572"/>
                </a:lnTo>
                <a:lnTo>
                  <a:pt x="4688827" y="4740922"/>
                </a:lnTo>
                <a:lnTo>
                  <a:pt x="4714227" y="4618977"/>
                </a:lnTo>
                <a:lnTo>
                  <a:pt x="4738331" y="4497095"/>
                </a:lnTo>
                <a:lnTo>
                  <a:pt x="4759909" y="4372622"/>
                </a:lnTo>
                <a:lnTo>
                  <a:pt x="4780254" y="4248150"/>
                </a:lnTo>
                <a:lnTo>
                  <a:pt x="4799304" y="4122445"/>
                </a:lnTo>
                <a:lnTo>
                  <a:pt x="4815827" y="3995445"/>
                </a:lnTo>
                <a:lnTo>
                  <a:pt x="4832350" y="3867150"/>
                </a:lnTo>
                <a:lnTo>
                  <a:pt x="4846281" y="3738854"/>
                </a:lnTo>
                <a:lnTo>
                  <a:pt x="4860277" y="3609327"/>
                </a:lnTo>
                <a:lnTo>
                  <a:pt x="4871681" y="3479800"/>
                </a:lnTo>
                <a:lnTo>
                  <a:pt x="4881854" y="3348977"/>
                </a:lnTo>
                <a:lnTo>
                  <a:pt x="4890731" y="3216922"/>
                </a:lnTo>
                <a:lnTo>
                  <a:pt x="4897081" y="3086100"/>
                </a:lnTo>
                <a:lnTo>
                  <a:pt x="4903431" y="2954045"/>
                </a:lnTo>
                <a:lnTo>
                  <a:pt x="4907254" y="2821927"/>
                </a:lnTo>
                <a:lnTo>
                  <a:pt x="4909781" y="2689872"/>
                </a:lnTo>
                <a:lnTo>
                  <a:pt x="4911077" y="2556522"/>
                </a:lnTo>
                <a:lnTo>
                  <a:pt x="4909699" y="2415527"/>
                </a:lnTo>
                <a:lnTo>
                  <a:pt x="4908550" y="2292350"/>
                </a:lnTo>
                <a:lnTo>
                  <a:pt x="4904727" y="2160295"/>
                </a:lnTo>
                <a:lnTo>
                  <a:pt x="4899609" y="2028177"/>
                </a:lnTo>
                <a:lnTo>
                  <a:pt x="4884381" y="1765300"/>
                </a:lnTo>
                <a:lnTo>
                  <a:pt x="4874209" y="1634477"/>
                </a:lnTo>
                <a:lnTo>
                  <a:pt x="4864100" y="1504950"/>
                </a:lnTo>
                <a:lnTo>
                  <a:pt x="4851400" y="1375422"/>
                </a:lnTo>
                <a:lnTo>
                  <a:pt x="4837404" y="1247127"/>
                </a:lnTo>
                <a:lnTo>
                  <a:pt x="4820881" y="1118895"/>
                </a:lnTo>
                <a:lnTo>
                  <a:pt x="4804359" y="991895"/>
                </a:lnTo>
                <a:lnTo>
                  <a:pt x="4785309" y="864895"/>
                </a:lnTo>
                <a:lnTo>
                  <a:pt x="4766259" y="740422"/>
                </a:lnTo>
                <a:lnTo>
                  <a:pt x="4744681" y="615950"/>
                </a:lnTo>
                <a:lnTo>
                  <a:pt x="4721809" y="494004"/>
                </a:lnTo>
                <a:lnTo>
                  <a:pt x="4697704" y="372122"/>
                </a:lnTo>
                <a:lnTo>
                  <a:pt x="4644377" y="133350"/>
                </a:lnTo>
                <a:lnTo>
                  <a:pt x="4616450" y="16522"/>
                </a:lnTo>
                <a:lnTo>
                  <a:pt x="4612087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164054" y="0"/>
            <a:ext cx="4814595" cy="5106695"/>
          </a:xfrm>
          <a:custGeom>
            <a:avLst/>
            <a:gdLst/>
            <a:ahLst/>
            <a:cxnLst/>
            <a:rect l="l" t="t" r="r" b="b"/>
            <a:pathLst>
              <a:path w="4814595" h="5106695">
                <a:moveTo>
                  <a:pt x="353227" y="0"/>
                </a:moveTo>
                <a:lnTo>
                  <a:pt x="305924" y="0"/>
                </a:lnTo>
                <a:lnTo>
                  <a:pt x="297218" y="33045"/>
                </a:lnTo>
                <a:lnTo>
                  <a:pt x="269290" y="148577"/>
                </a:lnTo>
                <a:lnTo>
                  <a:pt x="242595" y="265404"/>
                </a:lnTo>
                <a:lnTo>
                  <a:pt x="217195" y="384822"/>
                </a:lnTo>
                <a:lnTo>
                  <a:pt x="193090" y="504177"/>
                </a:lnTo>
                <a:lnTo>
                  <a:pt x="170218" y="626122"/>
                </a:lnTo>
                <a:lnTo>
                  <a:pt x="148640" y="749300"/>
                </a:lnTo>
                <a:lnTo>
                  <a:pt x="128295" y="872477"/>
                </a:lnTo>
                <a:lnTo>
                  <a:pt x="110540" y="996950"/>
                </a:lnTo>
                <a:lnTo>
                  <a:pt x="92722" y="1123950"/>
                </a:lnTo>
                <a:lnTo>
                  <a:pt x="77495" y="1249654"/>
                </a:lnTo>
                <a:lnTo>
                  <a:pt x="63500" y="1377950"/>
                </a:lnTo>
                <a:lnTo>
                  <a:pt x="49568" y="1506245"/>
                </a:lnTo>
                <a:lnTo>
                  <a:pt x="38100" y="1634477"/>
                </a:lnTo>
                <a:lnTo>
                  <a:pt x="20345" y="1893595"/>
                </a:lnTo>
                <a:lnTo>
                  <a:pt x="12700" y="2024354"/>
                </a:lnTo>
                <a:lnTo>
                  <a:pt x="7645" y="2155177"/>
                </a:lnTo>
                <a:lnTo>
                  <a:pt x="3822" y="2286000"/>
                </a:lnTo>
                <a:lnTo>
                  <a:pt x="1295" y="2416822"/>
                </a:lnTo>
                <a:lnTo>
                  <a:pt x="0" y="2548877"/>
                </a:lnTo>
                <a:lnTo>
                  <a:pt x="125" y="2686050"/>
                </a:lnTo>
                <a:lnTo>
                  <a:pt x="2590" y="2810522"/>
                </a:lnTo>
                <a:lnTo>
                  <a:pt x="6350" y="2941345"/>
                </a:lnTo>
                <a:lnTo>
                  <a:pt x="11468" y="3072104"/>
                </a:lnTo>
                <a:lnTo>
                  <a:pt x="17818" y="3202927"/>
                </a:lnTo>
                <a:lnTo>
                  <a:pt x="25400" y="3332454"/>
                </a:lnTo>
                <a:lnTo>
                  <a:pt x="45745" y="3591572"/>
                </a:lnTo>
                <a:lnTo>
                  <a:pt x="58445" y="3719804"/>
                </a:lnTo>
                <a:lnTo>
                  <a:pt x="72440" y="3846804"/>
                </a:lnTo>
                <a:lnTo>
                  <a:pt x="87668" y="3973804"/>
                </a:lnTo>
                <a:lnTo>
                  <a:pt x="104190" y="4099572"/>
                </a:lnTo>
                <a:lnTo>
                  <a:pt x="123240" y="4225277"/>
                </a:lnTo>
                <a:lnTo>
                  <a:pt x="142290" y="4348454"/>
                </a:lnTo>
                <a:lnTo>
                  <a:pt x="163868" y="4471695"/>
                </a:lnTo>
                <a:lnTo>
                  <a:pt x="185445" y="4592345"/>
                </a:lnTo>
                <a:lnTo>
                  <a:pt x="209550" y="4712995"/>
                </a:lnTo>
                <a:lnTo>
                  <a:pt x="234950" y="4832350"/>
                </a:lnTo>
                <a:lnTo>
                  <a:pt x="260350" y="4950472"/>
                </a:lnTo>
                <a:lnTo>
                  <a:pt x="289572" y="5066004"/>
                </a:lnTo>
                <a:lnTo>
                  <a:pt x="299514" y="5106695"/>
                </a:lnTo>
                <a:lnTo>
                  <a:pt x="347188" y="5106695"/>
                </a:lnTo>
                <a:lnTo>
                  <a:pt x="331495" y="5043195"/>
                </a:lnTo>
                <a:lnTo>
                  <a:pt x="303568" y="4927600"/>
                </a:lnTo>
                <a:lnTo>
                  <a:pt x="278168" y="4812004"/>
                </a:lnTo>
                <a:lnTo>
                  <a:pt x="252768" y="4693945"/>
                </a:lnTo>
                <a:lnTo>
                  <a:pt x="229895" y="4574527"/>
                </a:lnTo>
                <a:lnTo>
                  <a:pt x="208318" y="4453877"/>
                </a:lnTo>
                <a:lnTo>
                  <a:pt x="186740" y="4331995"/>
                </a:lnTo>
                <a:lnTo>
                  <a:pt x="167690" y="4210050"/>
                </a:lnTo>
                <a:lnTo>
                  <a:pt x="149872" y="4085577"/>
                </a:lnTo>
                <a:lnTo>
                  <a:pt x="133350" y="3961104"/>
                </a:lnTo>
                <a:lnTo>
                  <a:pt x="119418" y="3835400"/>
                </a:lnTo>
                <a:lnTo>
                  <a:pt x="105422" y="3709695"/>
                </a:lnTo>
                <a:lnTo>
                  <a:pt x="92722" y="3581400"/>
                </a:lnTo>
                <a:lnTo>
                  <a:pt x="82550" y="3454400"/>
                </a:lnTo>
                <a:lnTo>
                  <a:pt x="72440" y="3326104"/>
                </a:lnTo>
                <a:lnTo>
                  <a:pt x="64795" y="3196577"/>
                </a:lnTo>
                <a:lnTo>
                  <a:pt x="58445" y="3068345"/>
                </a:lnTo>
                <a:lnTo>
                  <a:pt x="53390" y="2938754"/>
                </a:lnTo>
                <a:lnTo>
                  <a:pt x="50800" y="2809227"/>
                </a:lnTo>
                <a:lnTo>
                  <a:pt x="48297" y="2679700"/>
                </a:lnTo>
                <a:lnTo>
                  <a:pt x="48272" y="2548877"/>
                </a:lnTo>
                <a:lnTo>
                  <a:pt x="49591" y="2416822"/>
                </a:lnTo>
                <a:lnTo>
                  <a:pt x="50800" y="2288527"/>
                </a:lnTo>
                <a:lnTo>
                  <a:pt x="55918" y="2159000"/>
                </a:lnTo>
                <a:lnTo>
                  <a:pt x="60972" y="2029472"/>
                </a:lnTo>
                <a:lnTo>
                  <a:pt x="67322" y="1899945"/>
                </a:lnTo>
                <a:lnTo>
                  <a:pt x="76200" y="1771650"/>
                </a:lnTo>
                <a:lnTo>
                  <a:pt x="85140" y="1643354"/>
                </a:lnTo>
                <a:lnTo>
                  <a:pt x="96545" y="1515122"/>
                </a:lnTo>
                <a:lnTo>
                  <a:pt x="109245" y="1388122"/>
                </a:lnTo>
                <a:lnTo>
                  <a:pt x="123240" y="1262354"/>
                </a:lnTo>
                <a:lnTo>
                  <a:pt x="138468" y="1136650"/>
                </a:lnTo>
                <a:lnTo>
                  <a:pt x="154990" y="1012177"/>
                </a:lnTo>
                <a:lnTo>
                  <a:pt x="174040" y="887704"/>
                </a:lnTo>
                <a:lnTo>
                  <a:pt x="193090" y="765822"/>
                </a:lnTo>
                <a:lnTo>
                  <a:pt x="214668" y="643877"/>
                </a:lnTo>
                <a:lnTo>
                  <a:pt x="237540" y="523227"/>
                </a:lnTo>
                <a:lnTo>
                  <a:pt x="260350" y="405104"/>
                </a:lnTo>
                <a:lnTo>
                  <a:pt x="285750" y="287045"/>
                </a:lnTo>
                <a:lnTo>
                  <a:pt x="312445" y="170154"/>
                </a:lnTo>
                <a:lnTo>
                  <a:pt x="339140" y="54622"/>
                </a:lnTo>
                <a:lnTo>
                  <a:pt x="353227" y="0"/>
                </a:lnTo>
                <a:close/>
              </a:path>
              <a:path w="4814595" h="5106695">
                <a:moveTo>
                  <a:pt x="4514950" y="0"/>
                </a:moveTo>
                <a:lnTo>
                  <a:pt x="4467727" y="0"/>
                </a:lnTo>
                <a:lnTo>
                  <a:pt x="4483100" y="62204"/>
                </a:lnTo>
                <a:lnTo>
                  <a:pt x="4511090" y="177800"/>
                </a:lnTo>
                <a:lnTo>
                  <a:pt x="4536490" y="293395"/>
                </a:lnTo>
                <a:lnTo>
                  <a:pt x="4560595" y="411454"/>
                </a:lnTo>
                <a:lnTo>
                  <a:pt x="4584700" y="530872"/>
                </a:lnTo>
                <a:lnTo>
                  <a:pt x="4606340" y="651522"/>
                </a:lnTo>
                <a:lnTo>
                  <a:pt x="4627918" y="773404"/>
                </a:lnTo>
                <a:lnTo>
                  <a:pt x="4646968" y="896645"/>
                </a:lnTo>
                <a:lnTo>
                  <a:pt x="4663490" y="1019822"/>
                </a:lnTo>
                <a:lnTo>
                  <a:pt x="4681245" y="1144295"/>
                </a:lnTo>
                <a:lnTo>
                  <a:pt x="4695240" y="1270000"/>
                </a:lnTo>
                <a:lnTo>
                  <a:pt x="4709172" y="1397000"/>
                </a:lnTo>
                <a:lnTo>
                  <a:pt x="4721872" y="1524000"/>
                </a:lnTo>
                <a:lnTo>
                  <a:pt x="4732045" y="1651000"/>
                </a:lnTo>
                <a:lnTo>
                  <a:pt x="4740922" y="1779295"/>
                </a:lnTo>
                <a:lnTo>
                  <a:pt x="4748568" y="1908822"/>
                </a:lnTo>
                <a:lnTo>
                  <a:pt x="4754918" y="2037054"/>
                </a:lnTo>
                <a:lnTo>
                  <a:pt x="4759972" y="2166645"/>
                </a:lnTo>
                <a:lnTo>
                  <a:pt x="4763795" y="2297404"/>
                </a:lnTo>
                <a:lnTo>
                  <a:pt x="4766297" y="2425700"/>
                </a:lnTo>
                <a:lnTo>
                  <a:pt x="4766322" y="2556522"/>
                </a:lnTo>
                <a:lnTo>
                  <a:pt x="4765163" y="2678404"/>
                </a:lnTo>
                <a:lnTo>
                  <a:pt x="4762500" y="2816872"/>
                </a:lnTo>
                <a:lnTo>
                  <a:pt x="4758740" y="2946400"/>
                </a:lnTo>
                <a:lnTo>
                  <a:pt x="4753622" y="3075927"/>
                </a:lnTo>
                <a:lnTo>
                  <a:pt x="4747272" y="3205454"/>
                </a:lnTo>
                <a:lnTo>
                  <a:pt x="4738395" y="3333750"/>
                </a:lnTo>
                <a:lnTo>
                  <a:pt x="4718050" y="3590277"/>
                </a:lnTo>
                <a:lnTo>
                  <a:pt x="4705350" y="3717277"/>
                </a:lnTo>
                <a:lnTo>
                  <a:pt x="4691418" y="3843045"/>
                </a:lnTo>
                <a:lnTo>
                  <a:pt x="4676190" y="3968750"/>
                </a:lnTo>
                <a:lnTo>
                  <a:pt x="4659668" y="4094454"/>
                </a:lnTo>
                <a:lnTo>
                  <a:pt x="4640618" y="4217695"/>
                </a:lnTo>
                <a:lnTo>
                  <a:pt x="4620272" y="4339577"/>
                </a:lnTo>
                <a:lnTo>
                  <a:pt x="4599990" y="4461522"/>
                </a:lnTo>
                <a:lnTo>
                  <a:pt x="4577118" y="4582172"/>
                </a:lnTo>
                <a:lnTo>
                  <a:pt x="4554245" y="4700295"/>
                </a:lnTo>
                <a:lnTo>
                  <a:pt x="4528845" y="4818354"/>
                </a:lnTo>
                <a:lnTo>
                  <a:pt x="4502150" y="4935245"/>
                </a:lnTo>
                <a:lnTo>
                  <a:pt x="4474222" y="5050777"/>
                </a:lnTo>
                <a:lnTo>
                  <a:pt x="4459770" y="5106695"/>
                </a:lnTo>
                <a:lnTo>
                  <a:pt x="4508617" y="5106695"/>
                </a:lnTo>
                <a:lnTo>
                  <a:pt x="4545368" y="4956822"/>
                </a:lnTo>
                <a:lnTo>
                  <a:pt x="4572000" y="4839995"/>
                </a:lnTo>
                <a:lnTo>
                  <a:pt x="4597400" y="4720577"/>
                </a:lnTo>
                <a:lnTo>
                  <a:pt x="4621568" y="4601222"/>
                </a:lnTo>
                <a:lnTo>
                  <a:pt x="4644440" y="4479277"/>
                </a:lnTo>
                <a:lnTo>
                  <a:pt x="4666018" y="4356100"/>
                </a:lnTo>
                <a:lnTo>
                  <a:pt x="4686300" y="4232922"/>
                </a:lnTo>
                <a:lnTo>
                  <a:pt x="4704118" y="4108450"/>
                </a:lnTo>
                <a:lnTo>
                  <a:pt x="4721872" y="3981450"/>
                </a:lnTo>
                <a:lnTo>
                  <a:pt x="4737100" y="3855745"/>
                </a:lnTo>
                <a:lnTo>
                  <a:pt x="4765090" y="3599154"/>
                </a:lnTo>
                <a:lnTo>
                  <a:pt x="4776495" y="3470922"/>
                </a:lnTo>
                <a:lnTo>
                  <a:pt x="4794250" y="3211804"/>
                </a:lnTo>
                <a:lnTo>
                  <a:pt x="4806950" y="2950222"/>
                </a:lnTo>
                <a:lnTo>
                  <a:pt x="4810772" y="2819400"/>
                </a:lnTo>
                <a:lnTo>
                  <a:pt x="4813300" y="2688577"/>
                </a:lnTo>
                <a:lnTo>
                  <a:pt x="4814595" y="2556522"/>
                </a:lnTo>
                <a:lnTo>
                  <a:pt x="4813216" y="2416822"/>
                </a:lnTo>
                <a:lnTo>
                  <a:pt x="4812068" y="2294877"/>
                </a:lnTo>
                <a:lnTo>
                  <a:pt x="4808245" y="2164054"/>
                </a:lnTo>
                <a:lnTo>
                  <a:pt x="4803190" y="2033295"/>
                </a:lnTo>
                <a:lnTo>
                  <a:pt x="4796840" y="1902472"/>
                </a:lnTo>
                <a:lnTo>
                  <a:pt x="4789195" y="1772945"/>
                </a:lnTo>
                <a:lnTo>
                  <a:pt x="4779022" y="1643354"/>
                </a:lnTo>
                <a:lnTo>
                  <a:pt x="4767618" y="1513827"/>
                </a:lnTo>
                <a:lnTo>
                  <a:pt x="4756150" y="1385595"/>
                </a:lnTo>
                <a:lnTo>
                  <a:pt x="4742218" y="1258595"/>
                </a:lnTo>
                <a:lnTo>
                  <a:pt x="4726990" y="1131595"/>
                </a:lnTo>
                <a:lnTo>
                  <a:pt x="4710468" y="1005827"/>
                </a:lnTo>
                <a:lnTo>
                  <a:pt x="4691418" y="880122"/>
                </a:lnTo>
                <a:lnTo>
                  <a:pt x="4672368" y="756945"/>
                </a:lnTo>
                <a:lnTo>
                  <a:pt x="4650790" y="633704"/>
                </a:lnTo>
                <a:lnTo>
                  <a:pt x="4629150" y="513054"/>
                </a:lnTo>
                <a:lnTo>
                  <a:pt x="4605045" y="392404"/>
                </a:lnTo>
                <a:lnTo>
                  <a:pt x="4579645" y="273050"/>
                </a:lnTo>
                <a:lnTo>
                  <a:pt x="4552950" y="154927"/>
                </a:lnTo>
                <a:lnTo>
                  <a:pt x="4525022" y="39395"/>
                </a:lnTo>
                <a:lnTo>
                  <a:pt x="4514950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212327" y="0"/>
            <a:ext cx="4718049" cy="5106695"/>
          </a:xfrm>
          <a:custGeom>
            <a:avLst/>
            <a:gdLst/>
            <a:ahLst/>
            <a:cxnLst/>
            <a:rect l="l" t="t" r="r" b="b"/>
            <a:pathLst>
              <a:path w="4718050" h="5106695">
                <a:moveTo>
                  <a:pt x="353478" y="0"/>
                </a:moveTo>
                <a:lnTo>
                  <a:pt x="304954" y="0"/>
                </a:lnTo>
                <a:lnTo>
                  <a:pt x="290868" y="54622"/>
                </a:lnTo>
                <a:lnTo>
                  <a:pt x="264172" y="170154"/>
                </a:lnTo>
                <a:lnTo>
                  <a:pt x="237477" y="287045"/>
                </a:lnTo>
                <a:lnTo>
                  <a:pt x="212077" y="405104"/>
                </a:lnTo>
                <a:lnTo>
                  <a:pt x="189268" y="523227"/>
                </a:lnTo>
                <a:lnTo>
                  <a:pt x="166395" y="643877"/>
                </a:lnTo>
                <a:lnTo>
                  <a:pt x="144818" y="765822"/>
                </a:lnTo>
                <a:lnTo>
                  <a:pt x="125768" y="887704"/>
                </a:lnTo>
                <a:lnTo>
                  <a:pt x="106718" y="1012177"/>
                </a:lnTo>
                <a:lnTo>
                  <a:pt x="90195" y="1136650"/>
                </a:lnTo>
                <a:lnTo>
                  <a:pt x="74968" y="1262354"/>
                </a:lnTo>
                <a:lnTo>
                  <a:pt x="60972" y="1388122"/>
                </a:lnTo>
                <a:lnTo>
                  <a:pt x="48272" y="1515122"/>
                </a:lnTo>
                <a:lnTo>
                  <a:pt x="36868" y="1643354"/>
                </a:lnTo>
                <a:lnTo>
                  <a:pt x="27927" y="1771650"/>
                </a:lnTo>
                <a:lnTo>
                  <a:pt x="19050" y="1899945"/>
                </a:lnTo>
                <a:lnTo>
                  <a:pt x="12700" y="2029472"/>
                </a:lnTo>
                <a:lnTo>
                  <a:pt x="7645" y="2159000"/>
                </a:lnTo>
                <a:lnTo>
                  <a:pt x="2527" y="2288527"/>
                </a:lnTo>
                <a:lnTo>
                  <a:pt x="1206" y="2428227"/>
                </a:lnTo>
                <a:lnTo>
                  <a:pt x="0" y="2548877"/>
                </a:lnTo>
                <a:lnTo>
                  <a:pt x="0" y="2678404"/>
                </a:lnTo>
                <a:lnTo>
                  <a:pt x="2680" y="2816872"/>
                </a:lnTo>
                <a:lnTo>
                  <a:pt x="5118" y="2938754"/>
                </a:lnTo>
                <a:lnTo>
                  <a:pt x="10172" y="3068345"/>
                </a:lnTo>
                <a:lnTo>
                  <a:pt x="16522" y="3196577"/>
                </a:lnTo>
                <a:lnTo>
                  <a:pt x="24168" y="3326104"/>
                </a:lnTo>
                <a:lnTo>
                  <a:pt x="34277" y="3454400"/>
                </a:lnTo>
                <a:lnTo>
                  <a:pt x="44450" y="3581400"/>
                </a:lnTo>
                <a:lnTo>
                  <a:pt x="57150" y="3709695"/>
                </a:lnTo>
                <a:lnTo>
                  <a:pt x="71145" y="3835400"/>
                </a:lnTo>
                <a:lnTo>
                  <a:pt x="85077" y="3961104"/>
                </a:lnTo>
                <a:lnTo>
                  <a:pt x="101600" y="4085577"/>
                </a:lnTo>
                <a:lnTo>
                  <a:pt x="119418" y="4210050"/>
                </a:lnTo>
                <a:lnTo>
                  <a:pt x="138468" y="4331995"/>
                </a:lnTo>
                <a:lnTo>
                  <a:pt x="160045" y="4453877"/>
                </a:lnTo>
                <a:lnTo>
                  <a:pt x="181622" y="4574527"/>
                </a:lnTo>
                <a:lnTo>
                  <a:pt x="204495" y="4693945"/>
                </a:lnTo>
                <a:lnTo>
                  <a:pt x="229895" y="4812004"/>
                </a:lnTo>
                <a:lnTo>
                  <a:pt x="255295" y="4927600"/>
                </a:lnTo>
                <a:lnTo>
                  <a:pt x="283222" y="5043195"/>
                </a:lnTo>
                <a:lnTo>
                  <a:pt x="298915" y="5106695"/>
                </a:lnTo>
                <a:lnTo>
                  <a:pt x="346726" y="5106695"/>
                </a:lnTo>
                <a:lnTo>
                  <a:pt x="325145" y="5020322"/>
                </a:lnTo>
                <a:lnTo>
                  <a:pt x="298450" y="4906022"/>
                </a:lnTo>
                <a:lnTo>
                  <a:pt x="273050" y="4790427"/>
                </a:lnTo>
                <a:lnTo>
                  <a:pt x="248945" y="4673600"/>
                </a:lnTo>
                <a:lnTo>
                  <a:pt x="226072" y="4555477"/>
                </a:lnTo>
                <a:lnTo>
                  <a:pt x="204495" y="4436122"/>
                </a:lnTo>
                <a:lnTo>
                  <a:pt x="184150" y="4315472"/>
                </a:lnTo>
                <a:lnTo>
                  <a:pt x="165100" y="4194822"/>
                </a:lnTo>
                <a:lnTo>
                  <a:pt x="148577" y="4071645"/>
                </a:lnTo>
                <a:lnTo>
                  <a:pt x="132118" y="3948404"/>
                </a:lnTo>
                <a:lnTo>
                  <a:pt x="116827" y="3823995"/>
                </a:lnTo>
                <a:lnTo>
                  <a:pt x="91427" y="3572522"/>
                </a:lnTo>
                <a:lnTo>
                  <a:pt x="82550" y="3445522"/>
                </a:lnTo>
                <a:lnTo>
                  <a:pt x="72377" y="3318522"/>
                </a:lnTo>
                <a:lnTo>
                  <a:pt x="64795" y="3191522"/>
                </a:lnTo>
                <a:lnTo>
                  <a:pt x="58445" y="3063227"/>
                </a:lnTo>
                <a:lnTo>
                  <a:pt x="53327" y="2934995"/>
                </a:lnTo>
                <a:lnTo>
                  <a:pt x="48296" y="2678404"/>
                </a:lnTo>
                <a:lnTo>
                  <a:pt x="48272" y="2548877"/>
                </a:lnTo>
                <a:lnTo>
                  <a:pt x="49568" y="2419350"/>
                </a:lnTo>
                <a:lnTo>
                  <a:pt x="50800" y="2291054"/>
                </a:lnTo>
                <a:lnTo>
                  <a:pt x="55918" y="2162822"/>
                </a:lnTo>
                <a:lnTo>
                  <a:pt x="60972" y="2034527"/>
                </a:lnTo>
                <a:lnTo>
                  <a:pt x="67322" y="1906295"/>
                </a:lnTo>
                <a:lnTo>
                  <a:pt x="74968" y="1779295"/>
                </a:lnTo>
                <a:lnTo>
                  <a:pt x="85181" y="1651000"/>
                </a:lnTo>
                <a:lnTo>
                  <a:pt x="95250" y="1525295"/>
                </a:lnTo>
                <a:lnTo>
                  <a:pt x="107950" y="1399527"/>
                </a:lnTo>
                <a:lnTo>
                  <a:pt x="121945" y="1273822"/>
                </a:lnTo>
                <a:lnTo>
                  <a:pt x="137172" y="1149350"/>
                </a:lnTo>
                <a:lnTo>
                  <a:pt x="153695" y="1026172"/>
                </a:lnTo>
                <a:lnTo>
                  <a:pt x="171450" y="902995"/>
                </a:lnTo>
                <a:lnTo>
                  <a:pt x="190500" y="782345"/>
                </a:lnTo>
                <a:lnTo>
                  <a:pt x="210845" y="661695"/>
                </a:lnTo>
                <a:lnTo>
                  <a:pt x="233718" y="542277"/>
                </a:lnTo>
                <a:lnTo>
                  <a:pt x="256527" y="424154"/>
                </a:lnTo>
                <a:lnTo>
                  <a:pt x="280695" y="307327"/>
                </a:lnTo>
                <a:lnTo>
                  <a:pt x="306095" y="191795"/>
                </a:lnTo>
                <a:lnTo>
                  <a:pt x="353478" y="0"/>
                </a:lnTo>
                <a:close/>
              </a:path>
              <a:path w="4718050" h="5106695">
                <a:moveTo>
                  <a:pt x="4419454" y="0"/>
                </a:moveTo>
                <a:lnTo>
                  <a:pt x="4371662" y="0"/>
                </a:lnTo>
                <a:lnTo>
                  <a:pt x="4392968" y="85077"/>
                </a:lnTo>
                <a:lnTo>
                  <a:pt x="4419599" y="199377"/>
                </a:lnTo>
                <a:lnTo>
                  <a:pt x="4444999" y="314972"/>
                </a:lnTo>
                <a:lnTo>
                  <a:pt x="4469168" y="431800"/>
                </a:lnTo>
                <a:lnTo>
                  <a:pt x="4491977" y="549922"/>
                </a:lnTo>
                <a:lnTo>
                  <a:pt x="4513618" y="669277"/>
                </a:lnTo>
                <a:lnTo>
                  <a:pt x="4533899" y="789927"/>
                </a:lnTo>
                <a:lnTo>
                  <a:pt x="4552949" y="910577"/>
                </a:lnTo>
                <a:lnTo>
                  <a:pt x="4585995" y="1156995"/>
                </a:lnTo>
                <a:lnTo>
                  <a:pt x="4601222" y="1281404"/>
                </a:lnTo>
                <a:lnTo>
                  <a:pt x="4613922" y="1407172"/>
                </a:lnTo>
                <a:lnTo>
                  <a:pt x="4625327" y="1532877"/>
                </a:lnTo>
                <a:lnTo>
                  <a:pt x="4645672" y="1786877"/>
                </a:lnTo>
                <a:lnTo>
                  <a:pt x="4653318" y="1913877"/>
                </a:lnTo>
                <a:lnTo>
                  <a:pt x="4663427" y="2170404"/>
                </a:lnTo>
                <a:lnTo>
                  <a:pt x="4667249" y="2298700"/>
                </a:lnTo>
                <a:lnTo>
                  <a:pt x="4669753" y="2426995"/>
                </a:lnTo>
                <a:lnTo>
                  <a:pt x="4669777" y="2556522"/>
                </a:lnTo>
                <a:lnTo>
                  <a:pt x="4668545" y="2686050"/>
                </a:lnTo>
                <a:lnTo>
                  <a:pt x="4666018" y="2814345"/>
                </a:lnTo>
                <a:lnTo>
                  <a:pt x="4662195" y="2942577"/>
                </a:lnTo>
                <a:lnTo>
                  <a:pt x="4657077" y="3070872"/>
                </a:lnTo>
                <a:lnTo>
                  <a:pt x="4650727" y="3199104"/>
                </a:lnTo>
                <a:lnTo>
                  <a:pt x="4641849" y="3326104"/>
                </a:lnTo>
                <a:lnTo>
                  <a:pt x="4632972" y="3454400"/>
                </a:lnTo>
                <a:lnTo>
                  <a:pt x="4622799" y="3580104"/>
                </a:lnTo>
                <a:lnTo>
                  <a:pt x="4610099" y="3705872"/>
                </a:lnTo>
                <a:lnTo>
                  <a:pt x="4596168" y="3831577"/>
                </a:lnTo>
                <a:lnTo>
                  <a:pt x="4580877" y="3956050"/>
                </a:lnTo>
                <a:lnTo>
                  <a:pt x="4564418" y="4079227"/>
                </a:lnTo>
                <a:lnTo>
                  <a:pt x="4546599" y="4202404"/>
                </a:lnTo>
                <a:lnTo>
                  <a:pt x="4527549" y="4323054"/>
                </a:lnTo>
                <a:lnTo>
                  <a:pt x="4507268" y="4443704"/>
                </a:lnTo>
                <a:lnTo>
                  <a:pt x="4484395" y="4563122"/>
                </a:lnTo>
                <a:lnTo>
                  <a:pt x="4461522" y="4681245"/>
                </a:lnTo>
                <a:lnTo>
                  <a:pt x="4437418" y="4798072"/>
                </a:lnTo>
                <a:lnTo>
                  <a:pt x="4410722" y="4913604"/>
                </a:lnTo>
                <a:lnTo>
                  <a:pt x="4384027" y="5026672"/>
                </a:lnTo>
                <a:lnTo>
                  <a:pt x="4364250" y="5106695"/>
                </a:lnTo>
                <a:lnTo>
                  <a:pt x="4411497" y="5106695"/>
                </a:lnTo>
                <a:lnTo>
                  <a:pt x="4425949" y="5050777"/>
                </a:lnTo>
                <a:lnTo>
                  <a:pt x="4453877" y="4935245"/>
                </a:lnTo>
                <a:lnTo>
                  <a:pt x="4480572" y="4818354"/>
                </a:lnTo>
                <a:lnTo>
                  <a:pt x="4505972" y="4700295"/>
                </a:lnTo>
                <a:lnTo>
                  <a:pt x="4528845" y="4582172"/>
                </a:lnTo>
                <a:lnTo>
                  <a:pt x="4551718" y="4461522"/>
                </a:lnTo>
                <a:lnTo>
                  <a:pt x="4571999" y="4339577"/>
                </a:lnTo>
                <a:lnTo>
                  <a:pt x="4592345" y="4217695"/>
                </a:lnTo>
                <a:lnTo>
                  <a:pt x="4611395" y="4094454"/>
                </a:lnTo>
                <a:lnTo>
                  <a:pt x="4627918" y="3968750"/>
                </a:lnTo>
                <a:lnTo>
                  <a:pt x="4643145" y="3843045"/>
                </a:lnTo>
                <a:lnTo>
                  <a:pt x="4657077" y="3717277"/>
                </a:lnTo>
                <a:lnTo>
                  <a:pt x="4669777" y="3590277"/>
                </a:lnTo>
                <a:lnTo>
                  <a:pt x="4690122" y="3333750"/>
                </a:lnTo>
                <a:lnTo>
                  <a:pt x="4698999" y="3205454"/>
                </a:lnTo>
                <a:lnTo>
                  <a:pt x="4705349" y="3075927"/>
                </a:lnTo>
                <a:lnTo>
                  <a:pt x="4710468" y="2946400"/>
                </a:lnTo>
                <a:lnTo>
                  <a:pt x="4714227" y="2816872"/>
                </a:lnTo>
                <a:lnTo>
                  <a:pt x="4716818" y="2686050"/>
                </a:lnTo>
                <a:lnTo>
                  <a:pt x="4718049" y="2556522"/>
                </a:lnTo>
                <a:lnTo>
                  <a:pt x="4718049" y="2426995"/>
                </a:lnTo>
                <a:lnTo>
                  <a:pt x="4715522" y="2297404"/>
                </a:lnTo>
                <a:lnTo>
                  <a:pt x="4711699" y="2166645"/>
                </a:lnTo>
                <a:lnTo>
                  <a:pt x="4706645" y="2037054"/>
                </a:lnTo>
                <a:lnTo>
                  <a:pt x="4700295" y="1908822"/>
                </a:lnTo>
                <a:lnTo>
                  <a:pt x="4692649" y="1779295"/>
                </a:lnTo>
                <a:lnTo>
                  <a:pt x="4683772" y="1651000"/>
                </a:lnTo>
                <a:lnTo>
                  <a:pt x="4673599" y="1524000"/>
                </a:lnTo>
                <a:lnTo>
                  <a:pt x="4660899" y="1397000"/>
                </a:lnTo>
                <a:lnTo>
                  <a:pt x="4646968" y="1270000"/>
                </a:lnTo>
                <a:lnTo>
                  <a:pt x="4632972" y="1144295"/>
                </a:lnTo>
                <a:lnTo>
                  <a:pt x="4615218" y="1019822"/>
                </a:lnTo>
                <a:lnTo>
                  <a:pt x="4598695" y="896645"/>
                </a:lnTo>
                <a:lnTo>
                  <a:pt x="4579645" y="773404"/>
                </a:lnTo>
                <a:lnTo>
                  <a:pt x="4558068" y="651522"/>
                </a:lnTo>
                <a:lnTo>
                  <a:pt x="4536427" y="530872"/>
                </a:lnTo>
                <a:lnTo>
                  <a:pt x="4512322" y="411454"/>
                </a:lnTo>
                <a:lnTo>
                  <a:pt x="4488218" y="293395"/>
                </a:lnTo>
                <a:lnTo>
                  <a:pt x="4462818" y="177800"/>
                </a:lnTo>
                <a:lnTo>
                  <a:pt x="4434827" y="62204"/>
                </a:lnTo>
                <a:lnTo>
                  <a:pt x="4419454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260600" y="0"/>
            <a:ext cx="4621504" cy="5106695"/>
          </a:xfrm>
          <a:custGeom>
            <a:avLst/>
            <a:gdLst/>
            <a:ahLst/>
            <a:cxnLst/>
            <a:rect l="l" t="t" r="r" b="b"/>
            <a:pathLst>
              <a:path w="4621504" h="5106695">
                <a:moveTo>
                  <a:pt x="353058" y="0"/>
                </a:moveTo>
                <a:lnTo>
                  <a:pt x="305206" y="0"/>
                </a:lnTo>
                <a:lnTo>
                  <a:pt x="257822" y="191795"/>
                </a:lnTo>
                <a:lnTo>
                  <a:pt x="232422" y="307327"/>
                </a:lnTo>
                <a:lnTo>
                  <a:pt x="208254" y="424154"/>
                </a:lnTo>
                <a:lnTo>
                  <a:pt x="185445" y="542277"/>
                </a:lnTo>
                <a:lnTo>
                  <a:pt x="162572" y="661695"/>
                </a:lnTo>
                <a:lnTo>
                  <a:pt x="142227" y="782345"/>
                </a:lnTo>
                <a:lnTo>
                  <a:pt x="123177" y="902995"/>
                </a:lnTo>
                <a:lnTo>
                  <a:pt x="105422" y="1026172"/>
                </a:lnTo>
                <a:lnTo>
                  <a:pt x="88900" y="1149350"/>
                </a:lnTo>
                <a:lnTo>
                  <a:pt x="73672" y="1273822"/>
                </a:lnTo>
                <a:lnTo>
                  <a:pt x="59677" y="1399527"/>
                </a:lnTo>
                <a:lnTo>
                  <a:pt x="46977" y="1525295"/>
                </a:lnTo>
                <a:lnTo>
                  <a:pt x="36804" y="1652295"/>
                </a:lnTo>
                <a:lnTo>
                  <a:pt x="26695" y="1779295"/>
                </a:lnTo>
                <a:lnTo>
                  <a:pt x="19050" y="1906295"/>
                </a:lnTo>
                <a:lnTo>
                  <a:pt x="12700" y="2034527"/>
                </a:lnTo>
                <a:lnTo>
                  <a:pt x="7645" y="2162822"/>
                </a:lnTo>
                <a:lnTo>
                  <a:pt x="2527" y="2291054"/>
                </a:lnTo>
                <a:lnTo>
                  <a:pt x="1193" y="2429522"/>
                </a:lnTo>
                <a:lnTo>
                  <a:pt x="0" y="2548877"/>
                </a:lnTo>
                <a:lnTo>
                  <a:pt x="0" y="2677172"/>
                </a:lnTo>
                <a:lnTo>
                  <a:pt x="5054" y="2934995"/>
                </a:lnTo>
                <a:lnTo>
                  <a:pt x="10172" y="3063227"/>
                </a:lnTo>
                <a:lnTo>
                  <a:pt x="16522" y="3191522"/>
                </a:lnTo>
                <a:lnTo>
                  <a:pt x="24104" y="3318522"/>
                </a:lnTo>
                <a:lnTo>
                  <a:pt x="34277" y="3445522"/>
                </a:lnTo>
                <a:lnTo>
                  <a:pt x="43154" y="3572522"/>
                </a:lnTo>
                <a:lnTo>
                  <a:pt x="68554" y="3823995"/>
                </a:lnTo>
                <a:lnTo>
                  <a:pt x="83845" y="3948404"/>
                </a:lnTo>
                <a:lnTo>
                  <a:pt x="100304" y="4071645"/>
                </a:lnTo>
                <a:lnTo>
                  <a:pt x="116827" y="4194822"/>
                </a:lnTo>
                <a:lnTo>
                  <a:pt x="135877" y="4315472"/>
                </a:lnTo>
                <a:lnTo>
                  <a:pt x="156222" y="4436122"/>
                </a:lnTo>
                <a:lnTo>
                  <a:pt x="177800" y="4555477"/>
                </a:lnTo>
                <a:lnTo>
                  <a:pt x="200672" y="4673600"/>
                </a:lnTo>
                <a:lnTo>
                  <a:pt x="224777" y="4790427"/>
                </a:lnTo>
                <a:lnTo>
                  <a:pt x="250177" y="4906022"/>
                </a:lnTo>
                <a:lnTo>
                  <a:pt x="276872" y="5020322"/>
                </a:lnTo>
                <a:lnTo>
                  <a:pt x="298453" y="5106695"/>
                </a:lnTo>
                <a:lnTo>
                  <a:pt x="346414" y="5106695"/>
                </a:lnTo>
                <a:lnTo>
                  <a:pt x="318795" y="4996154"/>
                </a:lnTo>
                <a:lnTo>
                  <a:pt x="293395" y="4884445"/>
                </a:lnTo>
                <a:lnTo>
                  <a:pt x="267995" y="4770145"/>
                </a:lnTo>
                <a:lnTo>
                  <a:pt x="245122" y="4654550"/>
                </a:lnTo>
                <a:lnTo>
                  <a:pt x="222250" y="4537722"/>
                </a:lnTo>
                <a:lnTo>
                  <a:pt x="200672" y="4419600"/>
                </a:lnTo>
                <a:lnTo>
                  <a:pt x="181622" y="4300245"/>
                </a:lnTo>
                <a:lnTo>
                  <a:pt x="162572" y="4179595"/>
                </a:lnTo>
                <a:lnTo>
                  <a:pt x="129527" y="3935704"/>
                </a:lnTo>
                <a:lnTo>
                  <a:pt x="115595" y="3811295"/>
                </a:lnTo>
                <a:lnTo>
                  <a:pt x="102895" y="3688054"/>
                </a:lnTo>
                <a:lnTo>
                  <a:pt x="91427" y="3562350"/>
                </a:lnTo>
                <a:lnTo>
                  <a:pt x="81254" y="3437877"/>
                </a:lnTo>
                <a:lnTo>
                  <a:pt x="72377" y="3312172"/>
                </a:lnTo>
                <a:lnTo>
                  <a:pt x="64795" y="3185172"/>
                </a:lnTo>
                <a:lnTo>
                  <a:pt x="58445" y="3058172"/>
                </a:lnTo>
                <a:lnTo>
                  <a:pt x="53327" y="2931172"/>
                </a:lnTo>
                <a:lnTo>
                  <a:pt x="48298" y="2677172"/>
                </a:lnTo>
                <a:lnTo>
                  <a:pt x="48272" y="2548877"/>
                </a:lnTo>
                <a:lnTo>
                  <a:pt x="49530" y="2419350"/>
                </a:lnTo>
                <a:lnTo>
                  <a:pt x="50800" y="2293645"/>
                </a:lnTo>
                <a:lnTo>
                  <a:pt x="55854" y="2166645"/>
                </a:lnTo>
                <a:lnTo>
                  <a:pt x="59677" y="2039645"/>
                </a:lnTo>
                <a:lnTo>
                  <a:pt x="67322" y="1912645"/>
                </a:lnTo>
                <a:lnTo>
                  <a:pt x="74904" y="1785645"/>
                </a:lnTo>
                <a:lnTo>
                  <a:pt x="83845" y="1659877"/>
                </a:lnTo>
                <a:lnTo>
                  <a:pt x="95368" y="1532877"/>
                </a:lnTo>
                <a:lnTo>
                  <a:pt x="106654" y="1409700"/>
                </a:lnTo>
                <a:lnTo>
                  <a:pt x="120650" y="1286522"/>
                </a:lnTo>
                <a:lnTo>
                  <a:pt x="134645" y="1162050"/>
                </a:lnTo>
                <a:lnTo>
                  <a:pt x="151104" y="1040104"/>
                </a:lnTo>
                <a:lnTo>
                  <a:pt x="168922" y="919454"/>
                </a:lnTo>
                <a:lnTo>
                  <a:pt x="187972" y="798804"/>
                </a:lnTo>
                <a:lnTo>
                  <a:pt x="207022" y="679450"/>
                </a:lnTo>
                <a:lnTo>
                  <a:pt x="229895" y="561327"/>
                </a:lnTo>
                <a:lnTo>
                  <a:pt x="251472" y="444500"/>
                </a:lnTo>
                <a:lnTo>
                  <a:pt x="275577" y="328904"/>
                </a:lnTo>
                <a:lnTo>
                  <a:pt x="300977" y="214604"/>
                </a:lnTo>
                <a:lnTo>
                  <a:pt x="327672" y="101600"/>
                </a:lnTo>
                <a:lnTo>
                  <a:pt x="353058" y="0"/>
                </a:lnTo>
                <a:close/>
              </a:path>
              <a:path w="4621504" h="5106695">
                <a:moveTo>
                  <a:pt x="4323389" y="0"/>
                </a:moveTo>
                <a:lnTo>
                  <a:pt x="4275476" y="0"/>
                </a:lnTo>
                <a:lnTo>
                  <a:pt x="4302772" y="109245"/>
                </a:lnTo>
                <a:lnTo>
                  <a:pt x="4328172" y="220954"/>
                </a:lnTo>
                <a:lnTo>
                  <a:pt x="4353572" y="335254"/>
                </a:lnTo>
                <a:lnTo>
                  <a:pt x="4376445" y="450850"/>
                </a:lnTo>
                <a:lnTo>
                  <a:pt x="4399254" y="568972"/>
                </a:lnTo>
                <a:lnTo>
                  <a:pt x="4420895" y="687095"/>
                </a:lnTo>
                <a:lnTo>
                  <a:pt x="4439945" y="805154"/>
                </a:lnTo>
                <a:lnTo>
                  <a:pt x="4458995" y="925804"/>
                </a:lnTo>
                <a:lnTo>
                  <a:pt x="4475454" y="1047750"/>
                </a:lnTo>
                <a:lnTo>
                  <a:pt x="4490745" y="1170927"/>
                </a:lnTo>
                <a:lnTo>
                  <a:pt x="4505972" y="1294104"/>
                </a:lnTo>
                <a:lnTo>
                  <a:pt x="4518672" y="1417345"/>
                </a:lnTo>
                <a:lnTo>
                  <a:pt x="4530077" y="1543050"/>
                </a:lnTo>
                <a:lnTo>
                  <a:pt x="4540250" y="1667522"/>
                </a:lnTo>
                <a:lnTo>
                  <a:pt x="4549127" y="1794522"/>
                </a:lnTo>
                <a:lnTo>
                  <a:pt x="4556772" y="1920227"/>
                </a:lnTo>
                <a:lnTo>
                  <a:pt x="4563122" y="2047227"/>
                </a:lnTo>
                <a:lnTo>
                  <a:pt x="4566945" y="2174227"/>
                </a:lnTo>
                <a:lnTo>
                  <a:pt x="4570704" y="2301227"/>
                </a:lnTo>
                <a:lnTo>
                  <a:pt x="4573269" y="2428227"/>
                </a:lnTo>
                <a:lnTo>
                  <a:pt x="4573295" y="2556522"/>
                </a:lnTo>
                <a:lnTo>
                  <a:pt x="4571974" y="2686050"/>
                </a:lnTo>
                <a:lnTo>
                  <a:pt x="4569472" y="2811754"/>
                </a:lnTo>
                <a:lnTo>
                  <a:pt x="4565536" y="2942577"/>
                </a:lnTo>
                <a:lnTo>
                  <a:pt x="4561827" y="3067050"/>
                </a:lnTo>
                <a:lnTo>
                  <a:pt x="4546600" y="3319754"/>
                </a:lnTo>
                <a:lnTo>
                  <a:pt x="4537722" y="3445522"/>
                </a:lnTo>
                <a:lnTo>
                  <a:pt x="4526135" y="3572522"/>
                </a:lnTo>
                <a:lnTo>
                  <a:pt x="4514850" y="3695700"/>
                </a:lnTo>
                <a:lnTo>
                  <a:pt x="4500854" y="3820172"/>
                </a:lnTo>
                <a:lnTo>
                  <a:pt x="4485627" y="3943350"/>
                </a:lnTo>
                <a:lnTo>
                  <a:pt x="4470400" y="4065295"/>
                </a:lnTo>
                <a:lnTo>
                  <a:pt x="4452645" y="4185945"/>
                </a:lnTo>
                <a:lnTo>
                  <a:pt x="4433595" y="4306595"/>
                </a:lnTo>
                <a:lnTo>
                  <a:pt x="4413250" y="4425950"/>
                </a:lnTo>
                <a:lnTo>
                  <a:pt x="4391672" y="4544072"/>
                </a:lnTo>
                <a:lnTo>
                  <a:pt x="4370095" y="4660900"/>
                </a:lnTo>
                <a:lnTo>
                  <a:pt x="4345927" y="4777727"/>
                </a:lnTo>
                <a:lnTo>
                  <a:pt x="4320527" y="4890795"/>
                </a:lnTo>
                <a:lnTo>
                  <a:pt x="4293895" y="5003800"/>
                </a:lnTo>
                <a:lnTo>
                  <a:pt x="4268127" y="5106695"/>
                </a:lnTo>
                <a:lnTo>
                  <a:pt x="4315978" y="5106695"/>
                </a:lnTo>
                <a:lnTo>
                  <a:pt x="4335754" y="5026672"/>
                </a:lnTo>
                <a:lnTo>
                  <a:pt x="4362450" y="4913604"/>
                </a:lnTo>
                <a:lnTo>
                  <a:pt x="4389145" y="4798072"/>
                </a:lnTo>
                <a:lnTo>
                  <a:pt x="4413250" y="4681245"/>
                </a:lnTo>
                <a:lnTo>
                  <a:pt x="4436122" y="4563122"/>
                </a:lnTo>
                <a:lnTo>
                  <a:pt x="4458995" y="4443704"/>
                </a:lnTo>
                <a:lnTo>
                  <a:pt x="4479277" y="4323054"/>
                </a:lnTo>
                <a:lnTo>
                  <a:pt x="4498327" y="4202404"/>
                </a:lnTo>
                <a:lnTo>
                  <a:pt x="4516145" y="4079227"/>
                </a:lnTo>
                <a:lnTo>
                  <a:pt x="4532604" y="3956050"/>
                </a:lnTo>
                <a:lnTo>
                  <a:pt x="4547895" y="3831577"/>
                </a:lnTo>
                <a:lnTo>
                  <a:pt x="4561827" y="3705872"/>
                </a:lnTo>
                <a:lnTo>
                  <a:pt x="4574527" y="3580104"/>
                </a:lnTo>
                <a:lnTo>
                  <a:pt x="4584700" y="3454400"/>
                </a:lnTo>
                <a:lnTo>
                  <a:pt x="4594107" y="3318522"/>
                </a:lnTo>
                <a:lnTo>
                  <a:pt x="4602454" y="3199104"/>
                </a:lnTo>
                <a:lnTo>
                  <a:pt x="4608804" y="3070872"/>
                </a:lnTo>
                <a:lnTo>
                  <a:pt x="4613922" y="2942577"/>
                </a:lnTo>
                <a:lnTo>
                  <a:pt x="4617745" y="2814345"/>
                </a:lnTo>
                <a:lnTo>
                  <a:pt x="4620272" y="2686050"/>
                </a:lnTo>
                <a:lnTo>
                  <a:pt x="4621504" y="2556522"/>
                </a:lnTo>
                <a:lnTo>
                  <a:pt x="4621380" y="2421877"/>
                </a:lnTo>
                <a:lnTo>
                  <a:pt x="4618977" y="2298700"/>
                </a:lnTo>
                <a:lnTo>
                  <a:pt x="4615154" y="2170404"/>
                </a:lnTo>
                <a:lnTo>
                  <a:pt x="4605045" y="1913877"/>
                </a:lnTo>
                <a:lnTo>
                  <a:pt x="4597400" y="1786877"/>
                </a:lnTo>
                <a:lnTo>
                  <a:pt x="4577054" y="1532877"/>
                </a:lnTo>
                <a:lnTo>
                  <a:pt x="4565650" y="1407172"/>
                </a:lnTo>
                <a:lnTo>
                  <a:pt x="4552950" y="1281404"/>
                </a:lnTo>
                <a:lnTo>
                  <a:pt x="4537722" y="1156995"/>
                </a:lnTo>
                <a:lnTo>
                  <a:pt x="4504677" y="910577"/>
                </a:lnTo>
                <a:lnTo>
                  <a:pt x="4485627" y="789927"/>
                </a:lnTo>
                <a:lnTo>
                  <a:pt x="4465345" y="669277"/>
                </a:lnTo>
                <a:lnTo>
                  <a:pt x="4443704" y="549922"/>
                </a:lnTo>
                <a:lnTo>
                  <a:pt x="4420895" y="431800"/>
                </a:lnTo>
                <a:lnTo>
                  <a:pt x="4396727" y="314972"/>
                </a:lnTo>
                <a:lnTo>
                  <a:pt x="4371327" y="199377"/>
                </a:lnTo>
                <a:lnTo>
                  <a:pt x="4344695" y="85077"/>
                </a:lnTo>
                <a:lnTo>
                  <a:pt x="4323389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308872" y="0"/>
            <a:ext cx="4525022" cy="5106695"/>
          </a:xfrm>
          <a:custGeom>
            <a:avLst/>
            <a:gdLst/>
            <a:ahLst/>
            <a:cxnLst/>
            <a:rect l="l" t="t" r="r" b="b"/>
            <a:pathLst>
              <a:path w="4525022" h="5106695">
                <a:moveTo>
                  <a:pt x="352870" y="0"/>
                </a:moveTo>
                <a:lnTo>
                  <a:pt x="304785" y="0"/>
                </a:lnTo>
                <a:lnTo>
                  <a:pt x="279400" y="101600"/>
                </a:lnTo>
                <a:lnTo>
                  <a:pt x="252704" y="214604"/>
                </a:lnTo>
                <a:lnTo>
                  <a:pt x="227304" y="328904"/>
                </a:lnTo>
                <a:lnTo>
                  <a:pt x="203200" y="444500"/>
                </a:lnTo>
                <a:lnTo>
                  <a:pt x="181622" y="561327"/>
                </a:lnTo>
                <a:lnTo>
                  <a:pt x="158750" y="679450"/>
                </a:lnTo>
                <a:lnTo>
                  <a:pt x="139700" y="798804"/>
                </a:lnTo>
                <a:lnTo>
                  <a:pt x="120650" y="919454"/>
                </a:lnTo>
                <a:lnTo>
                  <a:pt x="102831" y="1040104"/>
                </a:lnTo>
                <a:lnTo>
                  <a:pt x="86372" y="1162050"/>
                </a:lnTo>
                <a:lnTo>
                  <a:pt x="72377" y="1286522"/>
                </a:lnTo>
                <a:lnTo>
                  <a:pt x="58381" y="1409700"/>
                </a:lnTo>
                <a:lnTo>
                  <a:pt x="46054" y="1544345"/>
                </a:lnTo>
                <a:lnTo>
                  <a:pt x="35572" y="1659877"/>
                </a:lnTo>
                <a:lnTo>
                  <a:pt x="26631" y="1785645"/>
                </a:lnTo>
                <a:lnTo>
                  <a:pt x="18593" y="1920227"/>
                </a:lnTo>
                <a:lnTo>
                  <a:pt x="11404" y="2039645"/>
                </a:lnTo>
                <a:lnTo>
                  <a:pt x="7581" y="2166645"/>
                </a:lnTo>
                <a:lnTo>
                  <a:pt x="2527" y="2293645"/>
                </a:lnTo>
                <a:lnTo>
                  <a:pt x="1145" y="2430754"/>
                </a:lnTo>
                <a:lnTo>
                  <a:pt x="0" y="2548877"/>
                </a:lnTo>
                <a:lnTo>
                  <a:pt x="0" y="2675877"/>
                </a:lnTo>
                <a:lnTo>
                  <a:pt x="5054" y="2931172"/>
                </a:lnTo>
                <a:lnTo>
                  <a:pt x="10172" y="3058172"/>
                </a:lnTo>
                <a:lnTo>
                  <a:pt x="16522" y="3185172"/>
                </a:lnTo>
                <a:lnTo>
                  <a:pt x="24104" y="3312172"/>
                </a:lnTo>
                <a:lnTo>
                  <a:pt x="32981" y="3437877"/>
                </a:lnTo>
                <a:lnTo>
                  <a:pt x="43154" y="3562350"/>
                </a:lnTo>
                <a:lnTo>
                  <a:pt x="54622" y="3688054"/>
                </a:lnTo>
                <a:lnTo>
                  <a:pt x="67322" y="3811295"/>
                </a:lnTo>
                <a:lnTo>
                  <a:pt x="81254" y="3935704"/>
                </a:lnTo>
                <a:lnTo>
                  <a:pt x="114300" y="4179595"/>
                </a:lnTo>
                <a:lnTo>
                  <a:pt x="133350" y="4300245"/>
                </a:lnTo>
                <a:lnTo>
                  <a:pt x="152400" y="4419600"/>
                </a:lnTo>
                <a:lnTo>
                  <a:pt x="173977" y="4537722"/>
                </a:lnTo>
                <a:lnTo>
                  <a:pt x="196850" y="4654550"/>
                </a:lnTo>
                <a:lnTo>
                  <a:pt x="219722" y="4770145"/>
                </a:lnTo>
                <a:lnTo>
                  <a:pt x="245122" y="4884445"/>
                </a:lnTo>
                <a:lnTo>
                  <a:pt x="270522" y="4996154"/>
                </a:lnTo>
                <a:lnTo>
                  <a:pt x="298142" y="5106695"/>
                </a:lnTo>
                <a:lnTo>
                  <a:pt x="345971" y="5106695"/>
                </a:lnTo>
                <a:lnTo>
                  <a:pt x="340372" y="5085054"/>
                </a:lnTo>
                <a:lnTo>
                  <a:pt x="313677" y="4974577"/>
                </a:lnTo>
                <a:lnTo>
                  <a:pt x="262877" y="4748504"/>
                </a:lnTo>
                <a:lnTo>
                  <a:pt x="240004" y="4634204"/>
                </a:lnTo>
                <a:lnTo>
                  <a:pt x="218427" y="4518672"/>
                </a:lnTo>
                <a:lnTo>
                  <a:pt x="198081" y="4401845"/>
                </a:lnTo>
                <a:lnTo>
                  <a:pt x="179031" y="4283722"/>
                </a:lnTo>
                <a:lnTo>
                  <a:pt x="159981" y="4164304"/>
                </a:lnTo>
                <a:lnTo>
                  <a:pt x="143522" y="4043654"/>
                </a:lnTo>
                <a:lnTo>
                  <a:pt x="128231" y="3921772"/>
                </a:lnTo>
                <a:lnTo>
                  <a:pt x="114300" y="3799827"/>
                </a:lnTo>
                <a:lnTo>
                  <a:pt x="101600" y="3677945"/>
                </a:lnTo>
                <a:lnTo>
                  <a:pt x="90131" y="3553472"/>
                </a:lnTo>
                <a:lnTo>
                  <a:pt x="80022" y="3429000"/>
                </a:lnTo>
                <a:lnTo>
                  <a:pt x="71081" y="3304527"/>
                </a:lnTo>
                <a:lnTo>
                  <a:pt x="58381" y="3053054"/>
                </a:lnTo>
                <a:lnTo>
                  <a:pt x="53327" y="2927350"/>
                </a:lnTo>
                <a:lnTo>
                  <a:pt x="48297" y="2675877"/>
                </a:lnTo>
                <a:lnTo>
                  <a:pt x="48272" y="2548877"/>
                </a:lnTo>
                <a:lnTo>
                  <a:pt x="49504" y="2421877"/>
                </a:lnTo>
                <a:lnTo>
                  <a:pt x="50800" y="2296172"/>
                </a:lnTo>
                <a:lnTo>
                  <a:pt x="54622" y="2170404"/>
                </a:lnTo>
                <a:lnTo>
                  <a:pt x="59677" y="2044700"/>
                </a:lnTo>
                <a:lnTo>
                  <a:pt x="66027" y="1918995"/>
                </a:lnTo>
                <a:lnTo>
                  <a:pt x="74904" y="1793227"/>
                </a:lnTo>
                <a:lnTo>
                  <a:pt x="82550" y="1668754"/>
                </a:lnTo>
                <a:lnTo>
                  <a:pt x="94075" y="1543050"/>
                </a:lnTo>
                <a:lnTo>
                  <a:pt x="105422" y="1421104"/>
                </a:lnTo>
                <a:lnTo>
                  <a:pt x="118122" y="1297927"/>
                </a:lnTo>
                <a:lnTo>
                  <a:pt x="133350" y="1176045"/>
                </a:lnTo>
                <a:lnTo>
                  <a:pt x="148577" y="1055395"/>
                </a:lnTo>
                <a:lnTo>
                  <a:pt x="166331" y="934745"/>
                </a:lnTo>
                <a:lnTo>
                  <a:pt x="184150" y="815327"/>
                </a:lnTo>
                <a:lnTo>
                  <a:pt x="204431" y="697204"/>
                </a:lnTo>
                <a:lnTo>
                  <a:pt x="226072" y="580377"/>
                </a:lnTo>
                <a:lnTo>
                  <a:pt x="247650" y="463550"/>
                </a:lnTo>
                <a:lnTo>
                  <a:pt x="271754" y="349250"/>
                </a:lnTo>
                <a:lnTo>
                  <a:pt x="295922" y="236245"/>
                </a:lnTo>
                <a:lnTo>
                  <a:pt x="322554" y="124472"/>
                </a:lnTo>
                <a:lnTo>
                  <a:pt x="349250" y="13995"/>
                </a:lnTo>
                <a:lnTo>
                  <a:pt x="352870" y="0"/>
                </a:lnTo>
                <a:close/>
              </a:path>
              <a:path w="4525022" h="5106695">
                <a:moveTo>
                  <a:pt x="4227204" y="0"/>
                </a:moveTo>
                <a:lnTo>
                  <a:pt x="4179386" y="0"/>
                </a:lnTo>
                <a:lnTo>
                  <a:pt x="4184650" y="20345"/>
                </a:lnTo>
                <a:lnTo>
                  <a:pt x="4211281" y="130822"/>
                </a:lnTo>
                <a:lnTo>
                  <a:pt x="4262081" y="356895"/>
                </a:lnTo>
                <a:lnTo>
                  <a:pt x="4284954" y="471195"/>
                </a:lnTo>
                <a:lnTo>
                  <a:pt x="4306531" y="586727"/>
                </a:lnTo>
                <a:lnTo>
                  <a:pt x="4326877" y="703554"/>
                </a:lnTo>
                <a:lnTo>
                  <a:pt x="4345927" y="821677"/>
                </a:lnTo>
                <a:lnTo>
                  <a:pt x="4364977" y="942327"/>
                </a:lnTo>
                <a:lnTo>
                  <a:pt x="4381500" y="1061745"/>
                </a:lnTo>
                <a:lnTo>
                  <a:pt x="4396727" y="1183627"/>
                </a:lnTo>
                <a:lnTo>
                  <a:pt x="4410722" y="1305572"/>
                </a:lnTo>
                <a:lnTo>
                  <a:pt x="4423422" y="1428750"/>
                </a:lnTo>
                <a:lnTo>
                  <a:pt x="4434827" y="1551927"/>
                </a:lnTo>
                <a:lnTo>
                  <a:pt x="4445000" y="1676400"/>
                </a:lnTo>
                <a:lnTo>
                  <a:pt x="4453877" y="1800872"/>
                </a:lnTo>
                <a:lnTo>
                  <a:pt x="4466577" y="2052345"/>
                </a:lnTo>
                <a:lnTo>
                  <a:pt x="4471631" y="2178050"/>
                </a:lnTo>
                <a:lnTo>
                  <a:pt x="4474222" y="2303754"/>
                </a:lnTo>
                <a:lnTo>
                  <a:pt x="4476725" y="2429522"/>
                </a:lnTo>
                <a:lnTo>
                  <a:pt x="4476750" y="2556522"/>
                </a:lnTo>
                <a:lnTo>
                  <a:pt x="4475429" y="2684754"/>
                </a:lnTo>
                <a:lnTo>
                  <a:pt x="4470400" y="2934995"/>
                </a:lnTo>
                <a:lnTo>
                  <a:pt x="4465281" y="3061995"/>
                </a:lnTo>
                <a:lnTo>
                  <a:pt x="4458931" y="3187700"/>
                </a:lnTo>
                <a:lnTo>
                  <a:pt x="4450054" y="3312172"/>
                </a:lnTo>
                <a:lnTo>
                  <a:pt x="4442472" y="3436645"/>
                </a:lnTo>
                <a:lnTo>
                  <a:pt x="4430884" y="3562350"/>
                </a:lnTo>
                <a:lnTo>
                  <a:pt x="4419600" y="3684295"/>
                </a:lnTo>
                <a:lnTo>
                  <a:pt x="4405604" y="3807472"/>
                </a:lnTo>
                <a:lnTo>
                  <a:pt x="4391672" y="3929354"/>
                </a:lnTo>
                <a:lnTo>
                  <a:pt x="4376381" y="4051300"/>
                </a:lnTo>
                <a:lnTo>
                  <a:pt x="4340872" y="4290072"/>
                </a:lnTo>
                <a:lnTo>
                  <a:pt x="4320527" y="4408195"/>
                </a:lnTo>
                <a:lnTo>
                  <a:pt x="4277372" y="4641850"/>
                </a:lnTo>
                <a:lnTo>
                  <a:pt x="4253204" y="4756150"/>
                </a:lnTo>
                <a:lnTo>
                  <a:pt x="4229100" y="4869154"/>
                </a:lnTo>
                <a:lnTo>
                  <a:pt x="4202404" y="4980927"/>
                </a:lnTo>
                <a:lnTo>
                  <a:pt x="4175772" y="5091404"/>
                </a:lnTo>
                <a:lnTo>
                  <a:pt x="4171807" y="5106695"/>
                </a:lnTo>
                <a:lnTo>
                  <a:pt x="4219855" y="5106695"/>
                </a:lnTo>
                <a:lnTo>
                  <a:pt x="4245622" y="5003800"/>
                </a:lnTo>
                <a:lnTo>
                  <a:pt x="4272254" y="4890795"/>
                </a:lnTo>
                <a:lnTo>
                  <a:pt x="4297654" y="4777727"/>
                </a:lnTo>
                <a:lnTo>
                  <a:pt x="4321822" y="4660900"/>
                </a:lnTo>
                <a:lnTo>
                  <a:pt x="4343400" y="4544072"/>
                </a:lnTo>
                <a:lnTo>
                  <a:pt x="4364977" y="4425950"/>
                </a:lnTo>
                <a:lnTo>
                  <a:pt x="4385322" y="4306595"/>
                </a:lnTo>
                <a:lnTo>
                  <a:pt x="4404372" y="4185945"/>
                </a:lnTo>
                <a:lnTo>
                  <a:pt x="4422127" y="4065295"/>
                </a:lnTo>
                <a:lnTo>
                  <a:pt x="4437354" y="3943350"/>
                </a:lnTo>
                <a:lnTo>
                  <a:pt x="4452581" y="3820172"/>
                </a:lnTo>
                <a:lnTo>
                  <a:pt x="4466577" y="3695700"/>
                </a:lnTo>
                <a:lnTo>
                  <a:pt x="4478909" y="3561054"/>
                </a:lnTo>
                <a:lnTo>
                  <a:pt x="4489450" y="3445522"/>
                </a:lnTo>
                <a:lnTo>
                  <a:pt x="4498327" y="3319754"/>
                </a:lnTo>
                <a:lnTo>
                  <a:pt x="4513554" y="3067050"/>
                </a:lnTo>
                <a:lnTo>
                  <a:pt x="4517720" y="2927350"/>
                </a:lnTo>
                <a:lnTo>
                  <a:pt x="4521200" y="2811754"/>
                </a:lnTo>
                <a:lnTo>
                  <a:pt x="4523727" y="2684754"/>
                </a:lnTo>
                <a:lnTo>
                  <a:pt x="4525022" y="2556522"/>
                </a:lnTo>
                <a:lnTo>
                  <a:pt x="4525022" y="2429522"/>
                </a:lnTo>
                <a:lnTo>
                  <a:pt x="4522431" y="2301227"/>
                </a:lnTo>
                <a:lnTo>
                  <a:pt x="4518444" y="2166645"/>
                </a:lnTo>
                <a:lnTo>
                  <a:pt x="4514850" y="2047227"/>
                </a:lnTo>
                <a:lnTo>
                  <a:pt x="4508500" y="1920227"/>
                </a:lnTo>
                <a:lnTo>
                  <a:pt x="4500764" y="1793227"/>
                </a:lnTo>
                <a:lnTo>
                  <a:pt x="4491977" y="1667522"/>
                </a:lnTo>
                <a:lnTo>
                  <a:pt x="4481804" y="1543050"/>
                </a:lnTo>
                <a:lnTo>
                  <a:pt x="4470400" y="1417345"/>
                </a:lnTo>
                <a:lnTo>
                  <a:pt x="4457700" y="1294104"/>
                </a:lnTo>
                <a:lnTo>
                  <a:pt x="4442472" y="1170927"/>
                </a:lnTo>
                <a:lnTo>
                  <a:pt x="4427181" y="1047750"/>
                </a:lnTo>
                <a:lnTo>
                  <a:pt x="4410722" y="925804"/>
                </a:lnTo>
                <a:lnTo>
                  <a:pt x="4391672" y="805154"/>
                </a:lnTo>
                <a:lnTo>
                  <a:pt x="4372622" y="687095"/>
                </a:lnTo>
                <a:lnTo>
                  <a:pt x="4350981" y="568972"/>
                </a:lnTo>
                <a:lnTo>
                  <a:pt x="4328172" y="450850"/>
                </a:lnTo>
                <a:lnTo>
                  <a:pt x="4305300" y="335254"/>
                </a:lnTo>
                <a:lnTo>
                  <a:pt x="4279900" y="220954"/>
                </a:lnTo>
                <a:lnTo>
                  <a:pt x="4254500" y="109245"/>
                </a:lnTo>
                <a:lnTo>
                  <a:pt x="4227204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357145" y="0"/>
            <a:ext cx="4428477" cy="5106695"/>
          </a:xfrm>
          <a:custGeom>
            <a:avLst/>
            <a:gdLst/>
            <a:ahLst/>
            <a:cxnLst/>
            <a:rect l="l" t="t" r="r" b="b"/>
            <a:pathLst>
              <a:path w="4428477" h="5106695">
                <a:moveTo>
                  <a:pt x="352043" y="0"/>
                </a:moveTo>
                <a:lnTo>
                  <a:pt x="304597" y="0"/>
                </a:lnTo>
                <a:lnTo>
                  <a:pt x="300977" y="13995"/>
                </a:lnTo>
                <a:lnTo>
                  <a:pt x="274281" y="124472"/>
                </a:lnTo>
                <a:lnTo>
                  <a:pt x="247650" y="236245"/>
                </a:lnTo>
                <a:lnTo>
                  <a:pt x="223481" y="349250"/>
                </a:lnTo>
                <a:lnTo>
                  <a:pt x="199377" y="463550"/>
                </a:lnTo>
                <a:lnTo>
                  <a:pt x="177800" y="580377"/>
                </a:lnTo>
                <a:lnTo>
                  <a:pt x="156159" y="697204"/>
                </a:lnTo>
                <a:lnTo>
                  <a:pt x="135877" y="815327"/>
                </a:lnTo>
                <a:lnTo>
                  <a:pt x="118059" y="934745"/>
                </a:lnTo>
                <a:lnTo>
                  <a:pt x="100304" y="1055395"/>
                </a:lnTo>
                <a:lnTo>
                  <a:pt x="85077" y="1176045"/>
                </a:lnTo>
                <a:lnTo>
                  <a:pt x="69850" y="1297927"/>
                </a:lnTo>
                <a:lnTo>
                  <a:pt x="57150" y="1421104"/>
                </a:lnTo>
                <a:lnTo>
                  <a:pt x="45681" y="1544345"/>
                </a:lnTo>
                <a:lnTo>
                  <a:pt x="34277" y="1668754"/>
                </a:lnTo>
                <a:lnTo>
                  <a:pt x="26631" y="1793227"/>
                </a:lnTo>
                <a:lnTo>
                  <a:pt x="17754" y="1918995"/>
                </a:lnTo>
                <a:lnTo>
                  <a:pt x="11404" y="2044700"/>
                </a:lnTo>
                <a:lnTo>
                  <a:pt x="6350" y="2170404"/>
                </a:lnTo>
                <a:lnTo>
                  <a:pt x="2527" y="2296172"/>
                </a:lnTo>
                <a:lnTo>
                  <a:pt x="1145" y="2430754"/>
                </a:lnTo>
                <a:lnTo>
                  <a:pt x="0" y="2548877"/>
                </a:lnTo>
                <a:lnTo>
                  <a:pt x="0" y="2674645"/>
                </a:lnTo>
                <a:lnTo>
                  <a:pt x="5054" y="2927350"/>
                </a:lnTo>
                <a:lnTo>
                  <a:pt x="10109" y="3053054"/>
                </a:lnTo>
                <a:lnTo>
                  <a:pt x="22809" y="3304527"/>
                </a:lnTo>
                <a:lnTo>
                  <a:pt x="31750" y="3429000"/>
                </a:lnTo>
                <a:lnTo>
                  <a:pt x="41859" y="3553472"/>
                </a:lnTo>
                <a:lnTo>
                  <a:pt x="53327" y="3677945"/>
                </a:lnTo>
                <a:lnTo>
                  <a:pt x="66027" y="3799827"/>
                </a:lnTo>
                <a:lnTo>
                  <a:pt x="79959" y="3921772"/>
                </a:lnTo>
                <a:lnTo>
                  <a:pt x="95250" y="4043654"/>
                </a:lnTo>
                <a:lnTo>
                  <a:pt x="111709" y="4164304"/>
                </a:lnTo>
                <a:lnTo>
                  <a:pt x="130759" y="4283722"/>
                </a:lnTo>
                <a:lnTo>
                  <a:pt x="149809" y="4401845"/>
                </a:lnTo>
                <a:lnTo>
                  <a:pt x="170154" y="4518672"/>
                </a:lnTo>
                <a:lnTo>
                  <a:pt x="191731" y="4634204"/>
                </a:lnTo>
                <a:lnTo>
                  <a:pt x="214604" y="4748504"/>
                </a:lnTo>
                <a:lnTo>
                  <a:pt x="265404" y="4974577"/>
                </a:lnTo>
                <a:lnTo>
                  <a:pt x="292100" y="5085054"/>
                </a:lnTo>
                <a:lnTo>
                  <a:pt x="297698" y="5106695"/>
                </a:lnTo>
                <a:lnTo>
                  <a:pt x="345409" y="5106695"/>
                </a:lnTo>
                <a:lnTo>
                  <a:pt x="333959" y="5060950"/>
                </a:lnTo>
                <a:lnTo>
                  <a:pt x="307327" y="4951704"/>
                </a:lnTo>
                <a:lnTo>
                  <a:pt x="281927" y="4839995"/>
                </a:lnTo>
                <a:lnTo>
                  <a:pt x="257759" y="4728222"/>
                </a:lnTo>
                <a:lnTo>
                  <a:pt x="214604" y="4499622"/>
                </a:lnTo>
                <a:lnTo>
                  <a:pt x="194259" y="4384027"/>
                </a:lnTo>
                <a:lnTo>
                  <a:pt x="175209" y="4267200"/>
                </a:lnTo>
                <a:lnTo>
                  <a:pt x="157454" y="4149077"/>
                </a:lnTo>
                <a:lnTo>
                  <a:pt x="140931" y="4029722"/>
                </a:lnTo>
                <a:lnTo>
                  <a:pt x="125704" y="3909072"/>
                </a:lnTo>
                <a:lnTo>
                  <a:pt x="113004" y="3788422"/>
                </a:lnTo>
                <a:lnTo>
                  <a:pt x="100304" y="3666477"/>
                </a:lnTo>
                <a:lnTo>
                  <a:pt x="88900" y="3544595"/>
                </a:lnTo>
                <a:lnTo>
                  <a:pt x="78727" y="3421354"/>
                </a:lnTo>
                <a:lnTo>
                  <a:pt x="69850" y="3298177"/>
                </a:lnTo>
                <a:lnTo>
                  <a:pt x="57150" y="3049295"/>
                </a:lnTo>
                <a:lnTo>
                  <a:pt x="53327" y="2924822"/>
                </a:lnTo>
                <a:lnTo>
                  <a:pt x="49504" y="2799054"/>
                </a:lnTo>
                <a:lnTo>
                  <a:pt x="48301" y="2683522"/>
                </a:lnTo>
                <a:lnTo>
                  <a:pt x="48236" y="2421877"/>
                </a:lnTo>
                <a:lnTo>
                  <a:pt x="50800" y="2298700"/>
                </a:lnTo>
                <a:lnTo>
                  <a:pt x="54559" y="2174227"/>
                </a:lnTo>
                <a:lnTo>
                  <a:pt x="59677" y="2048522"/>
                </a:lnTo>
                <a:lnTo>
                  <a:pt x="66027" y="1924050"/>
                </a:lnTo>
                <a:lnTo>
                  <a:pt x="73609" y="1800872"/>
                </a:lnTo>
                <a:lnTo>
                  <a:pt x="81254" y="1677695"/>
                </a:lnTo>
                <a:lnTo>
                  <a:pt x="92659" y="1554454"/>
                </a:lnTo>
                <a:lnTo>
                  <a:pt x="104127" y="1431277"/>
                </a:lnTo>
                <a:lnTo>
                  <a:pt x="116827" y="1310627"/>
                </a:lnTo>
                <a:lnTo>
                  <a:pt x="130759" y="1188745"/>
                </a:lnTo>
                <a:lnTo>
                  <a:pt x="146050" y="1069327"/>
                </a:lnTo>
                <a:lnTo>
                  <a:pt x="163804" y="949972"/>
                </a:lnTo>
                <a:lnTo>
                  <a:pt x="181559" y="831850"/>
                </a:lnTo>
                <a:lnTo>
                  <a:pt x="200609" y="713727"/>
                </a:lnTo>
                <a:lnTo>
                  <a:pt x="220954" y="598195"/>
                </a:lnTo>
                <a:lnTo>
                  <a:pt x="242531" y="483895"/>
                </a:lnTo>
                <a:lnTo>
                  <a:pt x="266700" y="370827"/>
                </a:lnTo>
                <a:lnTo>
                  <a:pt x="290804" y="259054"/>
                </a:lnTo>
                <a:lnTo>
                  <a:pt x="316204" y="147345"/>
                </a:lnTo>
                <a:lnTo>
                  <a:pt x="341604" y="38100"/>
                </a:lnTo>
                <a:lnTo>
                  <a:pt x="352043" y="0"/>
                </a:lnTo>
                <a:close/>
              </a:path>
              <a:path w="4428477" h="5106695">
                <a:moveTo>
                  <a:pt x="4131113" y="0"/>
                </a:moveTo>
                <a:lnTo>
                  <a:pt x="4083328" y="0"/>
                </a:lnTo>
                <a:lnTo>
                  <a:pt x="4094454" y="44450"/>
                </a:lnTo>
                <a:lnTo>
                  <a:pt x="4121150" y="153695"/>
                </a:lnTo>
                <a:lnTo>
                  <a:pt x="4146550" y="265404"/>
                </a:lnTo>
                <a:lnTo>
                  <a:pt x="4169359" y="377177"/>
                </a:lnTo>
                <a:lnTo>
                  <a:pt x="4192231" y="491477"/>
                </a:lnTo>
                <a:lnTo>
                  <a:pt x="4213809" y="605777"/>
                </a:lnTo>
                <a:lnTo>
                  <a:pt x="4234154" y="721372"/>
                </a:lnTo>
                <a:lnTo>
                  <a:pt x="4253204" y="838200"/>
                </a:lnTo>
                <a:lnTo>
                  <a:pt x="4270959" y="956322"/>
                </a:lnTo>
                <a:lnTo>
                  <a:pt x="4287481" y="1075677"/>
                </a:lnTo>
                <a:lnTo>
                  <a:pt x="4302709" y="1196327"/>
                </a:lnTo>
                <a:lnTo>
                  <a:pt x="4315409" y="1316977"/>
                </a:lnTo>
                <a:lnTo>
                  <a:pt x="4328109" y="1438922"/>
                </a:lnTo>
                <a:lnTo>
                  <a:pt x="4339577" y="1560804"/>
                </a:lnTo>
                <a:lnTo>
                  <a:pt x="4349750" y="1684045"/>
                </a:lnTo>
                <a:lnTo>
                  <a:pt x="4357331" y="1808454"/>
                </a:lnTo>
                <a:lnTo>
                  <a:pt x="4364977" y="1931695"/>
                </a:lnTo>
                <a:lnTo>
                  <a:pt x="4375150" y="2181872"/>
                </a:lnTo>
                <a:lnTo>
                  <a:pt x="4378909" y="2306345"/>
                </a:lnTo>
                <a:lnTo>
                  <a:pt x="4380112" y="2421877"/>
                </a:lnTo>
                <a:lnTo>
                  <a:pt x="4380204" y="2556522"/>
                </a:lnTo>
                <a:lnTo>
                  <a:pt x="4378896" y="2683522"/>
                </a:lnTo>
                <a:lnTo>
                  <a:pt x="4377677" y="2806700"/>
                </a:lnTo>
                <a:lnTo>
                  <a:pt x="4373854" y="2931172"/>
                </a:lnTo>
                <a:lnTo>
                  <a:pt x="4368800" y="3056877"/>
                </a:lnTo>
                <a:lnTo>
                  <a:pt x="4362450" y="3181350"/>
                </a:lnTo>
                <a:lnTo>
                  <a:pt x="4354804" y="3304527"/>
                </a:lnTo>
                <a:lnTo>
                  <a:pt x="4345927" y="3427704"/>
                </a:lnTo>
                <a:lnTo>
                  <a:pt x="4335754" y="3550945"/>
                </a:lnTo>
                <a:lnTo>
                  <a:pt x="4324350" y="3674122"/>
                </a:lnTo>
                <a:lnTo>
                  <a:pt x="4311650" y="3796004"/>
                </a:lnTo>
                <a:lnTo>
                  <a:pt x="4297654" y="3916654"/>
                </a:lnTo>
                <a:lnTo>
                  <a:pt x="4282427" y="4036072"/>
                </a:lnTo>
                <a:lnTo>
                  <a:pt x="4264609" y="4155427"/>
                </a:lnTo>
                <a:lnTo>
                  <a:pt x="4246854" y="4273550"/>
                </a:lnTo>
                <a:lnTo>
                  <a:pt x="4227804" y="4391672"/>
                </a:lnTo>
                <a:lnTo>
                  <a:pt x="4207459" y="4507204"/>
                </a:lnTo>
                <a:lnTo>
                  <a:pt x="4184650" y="4621504"/>
                </a:lnTo>
                <a:lnTo>
                  <a:pt x="4161777" y="4734572"/>
                </a:lnTo>
                <a:lnTo>
                  <a:pt x="4137609" y="4847577"/>
                </a:lnTo>
                <a:lnTo>
                  <a:pt x="4112209" y="4958054"/>
                </a:lnTo>
                <a:lnTo>
                  <a:pt x="4085577" y="5067300"/>
                </a:lnTo>
                <a:lnTo>
                  <a:pt x="4075385" y="5106695"/>
                </a:lnTo>
                <a:lnTo>
                  <a:pt x="4123535" y="5106695"/>
                </a:lnTo>
                <a:lnTo>
                  <a:pt x="4154131" y="4980927"/>
                </a:lnTo>
                <a:lnTo>
                  <a:pt x="4180827" y="4869154"/>
                </a:lnTo>
                <a:lnTo>
                  <a:pt x="4204931" y="4756150"/>
                </a:lnTo>
                <a:lnTo>
                  <a:pt x="4229100" y="4641850"/>
                </a:lnTo>
                <a:lnTo>
                  <a:pt x="4272254" y="4408195"/>
                </a:lnTo>
                <a:lnTo>
                  <a:pt x="4292600" y="4290072"/>
                </a:lnTo>
                <a:lnTo>
                  <a:pt x="4328109" y="4051300"/>
                </a:lnTo>
                <a:lnTo>
                  <a:pt x="4343400" y="3929354"/>
                </a:lnTo>
                <a:lnTo>
                  <a:pt x="4357331" y="3807472"/>
                </a:lnTo>
                <a:lnTo>
                  <a:pt x="4371327" y="3684295"/>
                </a:lnTo>
                <a:lnTo>
                  <a:pt x="4382731" y="3561054"/>
                </a:lnTo>
                <a:lnTo>
                  <a:pt x="4394200" y="3436645"/>
                </a:lnTo>
                <a:lnTo>
                  <a:pt x="4401781" y="3312172"/>
                </a:lnTo>
                <a:lnTo>
                  <a:pt x="4410659" y="3187700"/>
                </a:lnTo>
                <a:lnTo>
                  <a:pt x="4417009" y="3061995"/>
                </a:lnTo>
                <a:lnTo>
                  <a:pt x="4422127" y="2934995"/>
                </a:lnTo>
                <a:lnTo>
                  <a:pt x="4427181" y="2683522"/>
                </a:lnTo>
                <a:lnTo>
                  <a:pt x="4428477" y="2556522"/>
                </a:lnTo>
                <a:lnTo>
                  <a:pt x="4428477" y="2430754"/>
                </a:lnTo>
                <a:lnTo>
                  <a:pt x="4425793" y="2296172"/>
                </a:lnTo>
                <a:lnTo>
                  <a:pt x="4423359" y="2178050"/>
                </a:lnTo>
                <a:lnTo>
                  <a:pt x="4418304" y="2052345"/>
                </a:lnTo>
                <a:lnTo>
                  <a:pt x="4405604" y="1800872"/>
                </a:lnTo>
                <a:lnTo>
                  <a:pt x="4396727" y="1676400"/>
                </a:lnTo>
                <a:lnTo>
                  <a:pt x="4386554" y="1551927"/>
                </a:lnTo>
                <a:lnTo>
                  <a:pt x="4375150" y="1428750"/>
                </a:lnTo>
                <a:lnTo>
                  <a:pt x="4362450" y="1305572"/>
                </a:lnTo>
                <a:lnTo>
                  <a:pt x="4348454" y="1183627"/>
                </a:lnTo>
                <a:lnTo>
                  <a:pt x="4333227" y="1061745"/>
                </a:lnTo>
                <a:lnTo>
                  <a:pt x="4316704" y="942327"/>
                </a:lnTo>
                <a:lnTo>
                  <a:pt x="4297654" y="821677"/>
                </a:lnTo>
                <a:lnTo>
                  <a:pt x="4278604" y="703554"/>
                </a:lnTo>
                <a:lnTo>
                  <a:pt x="4258259" y="586727"/>
                </a:lnTo>
                <a:lnTo>
                  <a:pt x="4236681" y="471195"/>
                </a:lnTo>
                <a:lnTo>
                  <a:pt x="4213809" y="356895"/>
                </a:lnTo>
                <a:lnTo>
                  <a:pt x="4163009" y="130822"/>
                </a:lnTo>
                <a:lnTo>
                  <a:pt x="4136377" y="20345"/>
                </a:lnTo>
                <a:lnTo>
                  <a:pt x="4131113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2405354" y="0"/>
            <a:ext cx="4331995" cy="5106695"/>
          </a:xfrm>
          <a:custGeom>
            <a:avLst/>
            <a:gdLst/>
            <a:ahLst/>
            <a:cxnLst/>
            <a:rect l="l" t="t" r="r" b="b"/>
            <a:pathLst>
              <a:path w="4331995" h="5106695">
                <a:moveTo>
                  <a:pt x="351606" y="0"/>
                </a:moveTo>
                <a:lnTo>
                  <a:pt x="303834" y="0"/>
                </a:lnTo>
                <a:lnTo>
                  <a:pt x="293395" y="38100"/>
                </a:lnTo>
                <a:lnTo>
                  <a:pt x="267995" y="147345"/>
                </a:lnTo>
                <a:lnTo>
                  <a:pt x="242595" y="259054"/>
                </a:lnTo>
                <a:lnTo>
                  <a:pt x="218490" y="370827"/>
                </a:lnTo>
                <a:lnTo>
                  <a:pt x="194322" y="483895"/>
                </a:lnTo>
                <a:lnTo>
                  <a:pt x="172745" y="598195"/>
                </a:lnTo>
                <a:lnTo>
                  <a:pt x="152400" y="713727"/>
                </a:lnTo>
                <a:lnTo>
                  <a:pt x="133350" y="831850"/>
                </a:lnTo>
                <a:lnTo>
                  <a:pt x="115595" y="949972"/>
                </a:lnTo>
                <a:lnTo>
                  <a:pt x="97840" y="1069327"/>
                </a:lnTo>
                <a:lnTo>
                  <a:pt x="82550" y="1188745"/>
                </a:lnTo>
                <a:lnTo>
                  <a:pt x="68618" y="1310627"/>
                </a:lnTo>
                <a:lnTo>
                  <a:pt x="55918" y="1431277"/>
                </a:lnTo>
                <a:lnTo>
                  <a:pt x="44450" y="1554454"/>
                </a:lnTo>
                <a:lnTo>
                  <a:pt x="33045" y="1677695"/>
                </a:lnTo>
                <a:lnTo>
                  <a:pt x="25400" y="1800872"/>
                </a:lnTo>
                <a:lnTo>
                  <a:pt x="17818" y="1924050"/>
                </a:lnTo>
                <a:lnTo>
                  <a:pt x="11468" y="2048522"/>
                </a:lnTo>
                <a:lnTo>
                  <a:pt x="6350" y="2174227"/>
                </a:lnTo>
                <a:lnTo>
                  <a:pt x="2590" y="2298700"/>
                </a:lnTo>
                <a:lnTo>
                  <a:pt x="0" y="2423172"/>
                </a:lnTo>
                <a:lnTo>
                  <a:pt x="78" y="2682227"/>
                </a:lnTo>
                <a:lnTo>
                  <a:pt x="1295" y="2799054"/>
                </a:lnTo>
                <a:lnTo>
                  <a:pt x="5313" y="2931172"/>
                </a:lnTo>
                <a:lnTo>
                  <a:pt x="8940" y="3049295"/>
                </a:lnTo>
                <a:lnTo>
                  <a:pt x="21640" y="3298177"/>
                </a:lnTo>
                <a:lnTo>
                  <a:pt x="30518" y="3421354"/>
                </a:lnTo>
                <a:lnTo>
                  <a:pt x="40690" y="3544595"/>
                </a:lnTo>
                <a:lnTo>
                  <a:pt x="52095" y="3666477"/>
                </a:lnTo>
                <a:lnTo>
                  <a:pt x="64795" y="3788422"/>
                </a:lnTo>
                <a:lnTo>
                  <a:pt x="77495" y="3909072"/>
                </a:lnTo>
                <a:lnTo>
                  <a:pt x="92722" y="4029722"/>
                </a:lnTo>
                <a:lnTo>
                  <a:pt x="109245" y="4149077"/>
                </a:lnTo>
                <a:lnTo>
                  <a:pt x="127000" y="4267200"/>
                </a:lnTo>
                <a:lnTo>
                  <a:pt x="146050" y="4384027"/>
                </a:lnTo>
                <a:lnTo>
                  <a:pt x="166395" y="4499622"/>
                </a:lnTo>
                <a:lnTo>
                  <a:pt x="209550" y="4728222"/>
                </a:lnTo>
                <a:lnTo>
                  <a:pt x="233718" y="4839995"/>
                </a:lnTo>
                <a:lnTo>
                  <a:pt x="259118" y="4951704"/>
                </a:lnTo>
                <a:lnTo>
                  <a:pt x="285750" y="5060950"/>
                </a:lnTo>
                <a:lnTo>
                  <a:pt x="297199" y="5106695"/>
                </a:lnTo>
                <a:lnTo>
                  <a:pt x="343882" y="5106695"/>
                </a:lnTo>
                <a:lnTo>
                  <a:pt x="326440" y="5036845"/>
                </a:lnTo>
                <a:lnTo>
                  <a:pt x="301040" y="4928895"/>
                </a:lnTo>
                <a:lnTo>
                  <a:pt x="276872" y="4818354"/>
                </a:lnTo>
                <a:lnTo>
                  <a:pt x="254000" y="4707877"/>
                </a:lnTo>
                <a:lnTo>
                  <a:pt x="231190" y="4594872"/>
                </a:lnTo>
                <a:lnTo>
                  <a:pt x="210845" y="4481804"/>
                </a:lnTo>
                <a:lnTo>
                  <a:pt x="190500" y="4366272"/>
                </a:lnTo>
                <a:lnTo>
                  <a:pt x="172745" y="4250677"/>
                </a:lnTo>
                <a:lnTo>
                  <a:pt x="154990" y="4132554"/>
                </a:lnTo>
                <a:lnTo>
                  <a:pt x="139700" y="4014495"/>
                </a:lnTo>
                <a:lnTo>
                  <a:pt x="124472" y="3896372"/>
                </a:lnTo>
                <a:lnTo>
                  <a:pt x="110540" y="3776954"/>
                </a:lnTo>
                <a:lnTo>
                  <a:pt x="99072" y="3656304"/>
                </a:lnTo>
                <a:lnTo>
                  <a:pt x="87668" y="3534422"/>
                </a:lnTo>
                <a:lnTo>
                  <a:pt x="78790" y="3412477"/>
                </a:lnTo>
                <a:lnTo>
                  <a:pt x="69850" y="3290595"/>
                </a:lnTo>
                <a:lnTo>
                  <a:pt x="57150" y="3044177"/>
                </a:lnTo>
                <a:lnTo>
                  <a:pt x="52095" y="2921000"/>
                </a:lnTo>
                <a:lnTo>
                  <a:pt x="49568" y="2797822"/>
                </a:lnTo>
                <a:lnTo>
                  <a:pt x="48365" y="2682227"/>
                </a:lnTo>
                <a:lnTo>
                  <a:pt x="48324" y="2423172"/>
                </a:lnTo>
                <a:lnTo>
                  <a:pt x="50800" y="2301227"/>
                </a:lnTo>
                <a:lnTo>
                  <a:pt x="54740" y="2174227"/>
                </a:lnTo>
                <a:lnTo>
                  <a:pt x="58445" y="2053577"/>
                </a:lnTo>
                <a:lnTo>
                  <a:pt x="64795" y="1930400"/>
                </a:lnTo>
                <a:lnTo>
                  <a:pt x="72440" y="1808454"/>
                </a:lnTo>
                <a:lnTo>
                  <a:pt x="81318" y="1685277"/>
                </a:lnTo>
                <a:lnTo>
                  <a:pt x="91490" y="1563395"/>
                </a:lnTo>
                <a:lnTo>
                  <a:pt x="102895" y="1442745"/>
                </a:lnTo>
                <a:lnTo>
                  <a:pt x="115595" y="1322095"/>
                </a:lnTo>
                <a:lnTo>
                  <a:pt x="129590" y="1201445"/>
                </a:lnTo>
                <a:lnTo>
                  <a:pt x="143522" y="1083322"/>
                </a:lnTo>
                <a:lnTo>
                  <a:pt x="161340" y="965200"/>
                </a:lnTo>
                <a:lnTo>
                  <a:pt x="177800" y="848372"/>
                </a:lnTo>
                <a:lnTo>
                  <a:pt x="196850" y="731545"/>
                </a:lnTo>
                <a:lnTo>
                  <a:pt x="217195" y="617245"/>
                </a:lnTo>
                <a:lnTo>
                  <a:pt x="238772" y="504177"/>
                </a:lnTo>
                <a:lnTo>
                  <a:pt x="261645" y="391172"/>
                </a:lnTo>
                <a:lnTo>
                  <a:pt x="284518" y="280695"/>
                </a:lnTo>
                <a:lnTo>
                  <a:pt x="309918" y="170154"/>
                </a:lnTo>
                <a:lnTo>
                  <a:pt x="335318" y="62204"/>
                </a:lnTo>
                <a:lnTo>
                  <a:pt x="351606" y="0"/>
                </a:lnTo>
                <a:close/>
              </a:path>
              <a:path w="4331995" h="5106695">
                <a:moveTo>
                  <a:pt x="4035119" y="0"/>
                </a:moveTo>
                <a:lnTo>
                  <a:pt x="3986993" y="0"/>
                </a:lnTo>
                <a:lnTo>
                  <a:pt x="4004322" y="68554"/>
                </a:lnTo>
                <a:lnTo>
                  <a:pt x="4029722" y="176504"/>
                </a:lnTo>
                <a:lnTo>
                  <a:pt x="4055122" y="287045"/>
                </a:lnTo>
                <a:lnTo>
                  <a:pt x="4077995" y="397522"/>
                </a:lnTo>
                <a:lnTo>
                  <a:pt x="4121150" y="623595"/>
                </a:lnTo>
                <a:lnTo>
                  <a:pt x="4141495" y="739127"/>
                </a:lnTo>
                <a:lnTo>
                  <a:pt x="4159250" y="855954"/>
                </a:lnTo>
                <a:lnTo>
                  <a:pt x="4177068" y="972845"/>
                </a:lnTo>
                <a:lnTo>
                  <a:pt x="4207522" y="1209027"/>
                </a:lnTo>
                <a:lnTo>
                  <a:pt x="4232922" y="1450327"/>
                </a:lnTo>
                <a:lnTo>
                  <a:pt x="4244390" y="1570977"/>
                </a:lnTo>
                <a:lnTo>
                  <a:pt x="4262145" y="1814804"/>
                </a:lnTo>
                <a:lnTo>
                  <a:pt x="4274845" y="2061222"/>
                </a:lnTo>
                <a:lnTo>
                  <a:pt x="4278668" y="2184400"/>
                </a:lnTo>
                <a:lnTo>
                  <a:pt x="4282490" y="2308872"/>
                </a:lnTo>
                <a:lnTo>
                  <a:pt x="4283633" y="2423172"/>
                </a:lnTo>
                <a:lnTo>
                  <a:pt x="4283722" y="2556522"/>
                </a:lnTo>
                <a:lnTo>
                  <a:pt x="4282464" y="2682227"/>
                </a:lnTo>
                <a:lnTo>
                  <a:pt x="4281195" y="2804172"/>
                </a:lnTo>
                <a:lnTo>
                  <a:pt x="4277255" y="2931172"/>
                </a:lnTo>
                <a:lnTo>
                  <a:pt x="4273550" y="3051822"/>
                </a:lnTo>
                <a:lnTo>
                  <a:pt x="4265968" y="3175000"/>
                </a:lnTo>
                <a:lnTo>
                  <a:pt x="4250740" y="3420122"/>
                </a:lnTo>
                <a:lnTo>
                  <a:pt x="4240568" y="3542004"/>
                </a:lnTo>
                <a:lnTo>
                  <a:pt x="4229100" y="3662654"/>
                </a:lnTo>
                <a:lnTo>
                  <a:pt x="4216400" y="3783304"/>
                </a:lnTo>
                <a:lnTo>
                  <a:pt x="4202468" y="3903954"/>
                </a:lnTo>
                <a:lnTo>
                  <a:pt x="4187240" y="4022077"/>
                </a:lnTo>
                <a:lnTo>
                  <a:pt x="4170718" y="4140200"/>
                </a:lnTo>
                <a:lnTo>
                  <a:pt x="4152900" y="4257027"/>
                </a:lnTo>
                <a:lnTo>
                  <a:pt x="4133850" y="4373854"/>
                </a:lnTo>
                <a:lnTo>
                  <a:pt x="4114800" y="4488154"/>
                </a:lnTo>
                <a:lnTo>
                  <a:pt x="4093222" y="4601222"/>
                </a:lnTo>
                <a:lnTo>
                  <a:pt x="4070350" y="4714227"/>
                </a:lnTo>
                <a:lnTo>
                  <a:pt x="4047540" y="4824704"/>
                </a:lnTo>
                <a:lnTo>
                  <a:pt x="4022140" y="4935245"/>
                </a:lnTo>
                <a:lnTo>
                  <a:pt x="3996740" y="5043195"/>
                </a:lnTo>
                <a:lnTo>
                  <a:pt x="3980075" y="5106695"/>
                </a:lnTo>
                <a:lnTo>
                  <a:pt x="4027176" y="5106695"/>
                </a:lnTo>
                <a:lnTo>
                  <a:pt x="4037368" y="5067300"/>
                </a:lnTo>
                <a:lnTo>
                  <a:pt x="4064000" y="4958054"/>
                </a:lnTo>
                <a:lnTo>
                  <a:pt x="4089400" y="4847577"/>
                </a:lnTo>
                <a:lnTo>
                  <a:pt x="4113568" y="4734572"/>
                </a:lnTo>
                <a:lnTo>
                  <a:pt x="4136440" y="4621504"/>
                </a:lnTo>
                <a:lnTo>
                  <a:pt x="4159250" y="4507204"/>
                </a:lnTo>
                <a:lnTo>
                  <a:pt x="4179595" y="4391672"/>
                </a:lnTo>
                <a:lnTo>
                  <a:pt x="4198645" y="4273550"/>
                </a:lnTo>
                <a:lnTo>
                  <a:pt x="4216400" y="4155427"/>
                </a:lnTo>
                <a:lnTo>
                  <a:pt x="4234218" y="4036072"/>
                </a:lnTo>
                <a:lnTo>
                  <a:pt x="4249445" y="3916654"/>
                </a:lnTo>
                <a:lnTo>
                  <a:pt x="4263440" y="3796004"/>
                </a:lnTo>
                <a:lnTo>
                  <a:pt x="4276140" y="3674122"/>
                </a:lnTo>
                <a:lnTo>
                  <a:pt x="4287545" y="3550945"/>
                </a:lnTo>
                <a:lnTo>
                  <a:pt x="4297718" y="3427704"/>
                </a:lnTo>
                <a:lnTo>
                  <a:pt x="4306595" y="3304527"/>
                </a:lnTo>
                <a:lnTo>
                  <a:pt x="4314240" y="3181350"/>
                </a:lnTo>
                <a:lnTo>
                  <a:pt x="4320590" y="3056877"/>
                </a:lnTo>
                <a:lnTo>
                  <a:pt x="4325645" y="2931172"/>
                </a:lnTo>
                <a:lnTo>
                  <a:pt x="4329468" y="2806700"/>
                </a:lnTo>
                <a:lnTo>
                  <a:pt x="4330791" y="2673350"/>
                </a:lnTo>
                <a:lnTo>
                  <a:pt x="4331995" y="2556522"/>
                </a:lnTo>
                <a:lnTo>
                  <a:pt x="4331916" y="2423172"/>
                </a:lnTo>
                <a:lnTo>
                  <a:pt x="4330700" y="2306345"/>
                </a:lnTo>
                <a:lnTo>
                  <a:pt x="4326940" y="2181872"/>
                </a:lnTo>
                <a:lnTo>
                  <a:pt x="4316768" y="1931695"/>
                </a:lnTo>
                <a:lnTo>
                  <a:pt x="4309122" y="1808454"/>
                </a:lnTo>
                <a:lnTo>
                  <a:pt x="4301540" y="1684045"/>
                </a:lnTo>
                <a:lnTo>
                  <a:pt x="4291368" y="1560804"/>
                </a:lnTo>
                <a:lnTo>
                  <a:pt x="4279900" y="1438922"/>
                </a:lnTo>
                <a:lnTo>
                  <a:pt x="4267200" y="1316977"/>
                </a:lnTo>
                <a:lnTo>
                  <a:pt x="4254500" y="1196327"/>
                </a:lnTo>
                <a:lnTo>
                  <a:pt x="4239272" y="1075677"/>
                </a:lnTo>
                <a:lnTo>
                  <a:pt x="4222750" y="956322"/>
                </a:lnTo>
                <a:lnTo>
                  <a:pt x="4204995" y="838200"/>
                </a:lnTo>
                <a:lnTo>
                  <a:pt x="4185945" y="721372"/>
                </a:lnTo>
                <a:lnTo>
                  <a:pt x="4165600" y="605777"/>
                </a:lnTo>
                <a:lnTo>
                  <a:pt x="4144022" y="491477"/>
                </a:lnTo>
                <a:lnTo>
                  <a:pt x="4121150" y="377177"/>
                </a:lnTo>
                <a:lnTo>
                  <a:pt x="4098340" y="265404"/>
                </a:lnTo>
                <a:lnTo>
                  <a:pt x="4072940" y="153695"/>
                </a:lnTo>
                <a:lnTo>
                  <a:pt x="4046245" y="44450"/>
                </a:lnTo>
                <a:lnTo>
                  <a:pt x="4035119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2453627" y="0"/>
            <a:ext cx="4235449" cy="5106695"/>
          </a:xfrm>
          <a:custGeom>
            <a:avLst/>
            <a:gdLst/>
            <a:ahLst/>
            <a:cxnLst/>
            <a:rect l="l" t="t" r="r" b="b"/>
            <a:pathLst>
              <a:path w="4235450" h="5106695">
                <a:moveTo>
                  <a:pt x="350787" y="0"/>
                </a:moveTo>
                <a:lnTo>
                  <a:pt x="303333" y="0"/>
                </a:lnTo>
                <a:lnTo>
                  <a:pt x="287045" y="62204"/>
                </a:lnTo>
                <a:lnTo>
                  <a:pt x="261645" y="170154"/>
                </a:lnTo>
                <a:lnTo>
                  <a:pt x="236245" y="280695"/>
                </a:lnTo>
                <a:lnTo>
                  <a:pt x="213372" y="391172"/>
                </a:lnTo>
                <a:lnTo>
                  <a:pt x="190500" y="504177"/>
                </a:lnTo>
                <a:lnTo>
                  <a:pt x="168922" y="617245"/>
                </a:lnTo>
                <a:lnTo>
                  <a:pt x="148577" y="731545"/>
                </a:lnTo>
                <a:lnTo>
                  <a:pt x="129527" y="848372"/>
                </a:lnTo>
                <a:lnTo>
                  <a:pt x="113068" y="965200"/>
                </a:lnTo>
                <a:lnTo>
                  <a:pt x="95250" y="1083322"/>
                </a:lnTo>
                <a:lnTo>
                  <a:pt x="81318" y="1201445"/>
                </a:lnTo>
                <a:lnTo>
                  <a:pt x="67322" y="1322095"/>
                </a:lnTo>
                <a:lnTo>
                  <a:pt x="54622" y="1442745"/>
                </a:lnTo>
                <a:lnTo>
                  <a:pt x="43218" y="1563395"/>
                </a:lnTo>
                <a:lnTo>
                  <a:pt x="33045" y="1685277"/>
                </a:lnTo>
                <a:lnTo>
                  <a:pt x="24168" y="1808454"/>
                </a:lnTo>
                <a:lnTo>
                  <a:pt x="16522" y="1930400"/>
                </a:lnTo>
                <a:lnTo>
                  <a:pt x="10172" y="2053577"/>
                </a:lnTo>
                <a:lnTo>
                  <a:pt x="6034" y="2188222"/>
                </a:lnTo>
                <a:lnTo>
                  <a:pt x="2527" y="2301227"/>
                </a:lnTo>
                <a:lnTo>
                  <a:pt x="0" y="2425700"/>
                </a:lnTo>
                <a:lnTo>
                  <a:pt x="66" y="2679700"/>
                </a:lnTo>
                <a:lnTo>
                  <a:pt x="1269" y="2795295"/>
                </a:lnTo>
                <a:lnTo>
                  <a:pt x="3822" y="2921000"/>
                </a:lnTo>
                <a:lnTo>
                  <a:pt x="8877" y="3044177"/>
                </a:lnTo>
                <a:lnTo>
                  <a:pt x="21577" y="3290595"/>
                </a:lnTo>
                <a:lnTo>
                  <a:pt x="30518" y="3412477"/>
                </a:lnTo>
                <a:lnTo>
                  <a:pt x="39395" y="3534422"/>
                </a:lnTo>
                <a:lnTo>
                  <a:pt x="50800" y="3656304"/>
                </a:lnTo>
                <a:lnTo>
                  <a:pt x="62268" y="3776954"/>
                </a:lnTo>
                <a:lnTo>
                  <a:pt x="76200" y="3896372"/>
                </a:lnTo>
                <a:lnTo>
                  <a:pt x="91427" y="4014495"/>
                </a:lnTo>
                <a:lnTo>
                  <a:pt x="106718" y="4132554"/>
                </a:lnTo>
                <a:lnTo>
                  <a:pt x="124472" y="4250677"/>
                </a:lnTo>
                <a:lnTo>
                  <a:pt x="142227" y="4366272"/>
                </a:lnTo>
                <a:lnTo>
                  <a:pt x="162572" y="4481804"/>
                </a:lnTo>
                <a:lnTo>
                  <a:pt x="182918" y="4594872"/>
                </a:lnTo>
                <a:lnTo>
                  <a:pt x="205727" y="4707877"/>
                </a:lnTo>
                <a:lnTo>
                  <a:pt x="228600" y="4818354"/>
                </a:lnTo>
                <a:lnTo>
                  <a:pt x="252768" y="4928895"/>
                </a:lnTo>
                <a:lnTo>
                  <a:pt x="278168" y="5036845"/>
                </a:lnTo>
                <a:lnTo>
                  <a:pt x="295609" y="5106695"/>
                </a:lnTo>
                <a:lnTo>
                  <a:pt x="343834" y="5106695"/>
                </a:lnTo>
                <a:lnTo>
                  <a:pt x="320027" y="5012677"/>
                </a:lnTo>
                <a:lnTo>
                  <a:pt x="271818" y="4796777"/>
                </a:lnTo>
                <a:lnTo>
                  <a:pt x="248945" y="4686300"/>
                </a:lnTo>
                <a:lnTo>
                  <a:pt x="227368" y="4575822"/>
                </a:lnTo>
                <a:lnTo>
                  <a:pt x="186677" y="4349750"/>
                </a:lnTo>
                <a:lnTo>
                  <a:pt x="170218" y="4234154"/>
                </a:lnTo>
                <a:lnTo>
                  <a:pt x="152400" y="4118622"/>
                </a:lnTo>
                <a:lnTo>
                  <a:pt x="137172" y="4000500"/>
                </a:lnTo>
                <a:lnTo>
                  <a:pt x="123177" y="3883672"/>
                </a:lnTo>
                <a:lnTo>
                  <a:pt x="109245" y="3764254"/>
                </a:lnTo>
                <a:lnTo>
                  <a:pt x="97777" y="3644900"/>
                </a:lnTo>
                <a:lnTo>
                  <a:pt x="86372" y="3525545"/>
                </a:lnTo>
                <a:lnTo>
                  <a:pt x="77495" y="3404895"/>
                </a:lnTo>
                <a:lnTo>
                  <a:pt x="69850" y="3282950"/>
                </a:lnTo>
                <a:lnTo>
                  <a:pt x="62268" y="3161004"/>
                </a:lnTo>
                <a:lnTo>
                  <a:pt x="57150" y="3039122"/>
                </a:lnTo>
                <a:lnTo>
                  <a:pt x="52095" y="2917177"/>
                </a:lnTo>
                <a:lnTo>
                  <a:pt x="49568" y="2795295"/>
                </a:lnTo>
                <a:lnTo>
                  <a:pt x="48353" y="2679700"/>
                </a:lnTo>
                <a:lnTo>
                  <a:pt x="48299" y="2425700"/>
                </a:lnTo>
                <a:lnTo>
                  <a:pt x="50800" y="2303754"/>
                </a:lnTo>
                <a:lnTo>
                  <a:pt x="54741" y="2178050"/>
                </a:lnTo>
                <a:lnTo>
                  <a:pt x="58445" y="2058695"/>
                </a:lnTo>
                <a:lnTo>
                  <a:pt x="64795" y="1936750"/>
                </a:lnTo>
                <a:lnTo>
                  <a:pt x="72377" y="1814804"/>
                </a:lnTo>
                <a:lnTo>
                  <a:pt x="80022" y="1694154"/>
                </a:lnTo>
                <a:lnTo>
                  <a:pt x="90195" y="1573504"/>
                </a:lnTo>
                <a:lnTo>
                  <a:pt x="101600" y="1452854"/>
                </a:lnTo>
                <a:lnTo>
                  <a:pt x="114300" y="1333500"/>
                </a:lnTo>
                <a:lnTo>
                  <a:pt x="127000" y="1215377"/>
                </a:lnTo>
                <a:lnTo>
                  <a:pt x="142227" y="1097254"/>
                </a:lnTo>
                <a:lnTo>
                  <a:pt x="158750" y="980427"/>
                </a:lnTo>
                <a:lnTo>
                  <a:pt x="175272" y="864895"/>
                </a:lnTo>
                <a:lnTo>
                  <a:pt x="194322" y="749300"/>
                </a:lnTo>
                <a:lnTo>
                  <a:pt x="213372" y="636295"/>
                </a:lnTo>
                <a:lnTo>
                  <a:pt x="234950" y="523227"/>
                </a:lnTo>
                <a:lnTo>
                  <a:pt x="256527" y="412750"/>
                </a:lnTo>
                <a:lnTo>
                  <a:pt x="279400" y="302272"/>
                </a:lnTo>
                <a:lnTo>
                  <a:pt x="303568" y="194322"/>
                </a:lnTo>
                <a:lnTo>
                  <a:pt x="328968" y="86372"/>
                </a:lnTo>
                <a:lnTo>
                  <a:pt x="350787" y="0"/>
                </a:lnTo>
                <a:close/>
              </a:path>
              <a:path w="4235450" h="5106695">
                <a:moveTo>
                  <a:pt x="3938721" y="0"/>
                </a:moveTo>
                <a:lnTo>
                  <a:pt x="3891787" y="0"/>
                </a:lnTo>
                <a:lnTo>
                  <a:pt x="3914127" y="92722"/>
                </a:lnTo>
                <a:lnTo>
                  <a:pt x="3939527" y="200672"/>
                </a:lnTo>
                <a:lnTo>
                  <a:pt x="3963695" y="308622"/>
                </a:lnTo>
                <a:lnTo>
                  <a:pt x="3986568" y="419100"/>
                </a:lnTo>
                <a:lnTo>
                  <a:pt x="4008145" y="530872"/>
                </a:lnTo>
                <a:lnTo>
                  <a:pt x="4028427" y="642645"/>
                </a:lnTo>
                <a:lnTo>
                  <a:pt x="4047477" y="756945"/>
                </a:lnTo>
                <a:lnTo>
                  <a:pt x="4065295" y="871245"/>
                </a:lnTo>
                <a:lnTo>
                  <a:pt x="4083049" y="988072"/>
                </a:lnTo>
                <a:lnTo>
                  <a:pt x="4098277" y="1104900"/>
                </a:lnTo>
                <a:lnTo>
                  <a:pt x="4112272" y="1221727"/>
                </a:lnTo>
                <a:lnTo>
                  <a:pt x="4126268" y="1341145"/>
                </a:lnTo>
                <a:lnTo>
                  <a:pt x="4137672" y="1460500"/>
                </a:lnTo>
                <a:lnTo>
                  <a:pt x="4147845" y="1579854"/>
                </a:lnTo>
                <a:lnTo>
                  <a:pt x="4158018" y="1700504"/>
                </a:lnTo>
                <a:lnTo>
                  <a:pt x="4165599" y="1822450"/>
                </a:lnTo>
                <a:lnTo>
                  <a:pt x="4178299" y="2066277"/>
                </a:lnTo>
                <a:lnTo>
                  <a:pt x="4182122" y="2188222"/>
                </a:lnTo>
                <a:lnTo>
                  <a:pt x="4185945" y="2311400"/>
                </a:lnTo>
                <a:lnTo>
                  <a:pt x="4187100" y="2425700"/>
                </a:lnTo>
                <a:lnTo>
                  <a:pt x="4187177" y="2679700"/>
                </a:lnTo>
                <a:lnTo>
                  <a:pt x="4184649" y="2801645"/>
                </a:lnTo>
                <a:lnTo>
                  <a:pt x="4177068" y="3046704"/>
                </a:lnTo>
                <a:lnTo>
                  <a:pt x="4170718" y="3168650"/>
                </a:lnTo>
                <a:lnTo>
                  <a:pt x="4163072" y="3290595"/>
                </a:lnTo>
                <a:lnTo>
                  <a:pt x="4155427" y="3411245"/>
                </a:lnTo>
                <a:lnTo>
                  <a:pt x="4145318" y="3531895"/>
                </a:lnTo>
                <a:lnTo>
                  <a:pt x="4133849" y="3652545"/>
                </a:lnTo>
                <a:lnTo>
                  <a:pt x="4121149" y="3771900"/>
                </a:lnTo>
                <a:lnTo>
                  <a:pt x="4108449" y="3890022"/>
                </a:lnTo>
                <a:lnTo>
                  <a:pt x="4093222" y="4008145"/>
                </a:lnTo>
                <a:lnTo>
                  <a:pt x="4076699" y="4124972"/>
                </a:lnTo>
                <a:lnTo>
                  <a:pt x="4060177" y="4240504"/>
                </a:lnTo>
                <a:lnTo>
                  <a:pt x="4041127" y="4356100"/>
                </a:lnTo>
                <a:lnTo>
                  <a:pt x="4022077" y="4469104"/>
                </a:lnTo>
                <a:lnTo>
                  <a:pt x="4000500" y="4582172"/>
                </a:lnTo>
                <a:lnTo>
                  <a:pt x="3978922" y="4692650"/>
                </a:lnTo>
                <a:lnTo>
                  <a:pt x="3956050" y="4803127"/>
                </a:lnTo>
                <a:lnTo>
                  <a:pt x="3931945" y="4911077"/>
                </a:lnTo>
                <a:lnTo>
                  <a:pt x="3906545" y="5019027"/>
                </a:lnTo>
                <a:lnTo>
                  <a:pt x="3884345" y="5106695"/>
                </a:lnTo>
                <a:lnTo>
                  <a:pt x="3931802" y="5106695"/>
                </a:lnTo>
                <a:lnTo>
                  <a:pt x="3948468" y="5043195"/>
                </a:lnTo>
                <a:lnTo>
                  <a:pt x="3973868" y="4935245"/>
                </a:lnTo>
                <a:lnTo>
                  <a:pt x="3999268" y="4824704"/>
                </a:lnTo>
                <a:lnTo>
                  <a:pt x="4022077" y="4714227"/>
                </a:lnTo>
                <a:lnTo>
                  <a:pt x="4044950" y="4601222"/>
                </a:lnTo>
                <a:lnTo>
                  <a:pt x="4066527" y="4488154"/>
                </a:lnTo>
                <a:lnTo>
                  <a:pt x="4085577" y="4373854"/>
                </a:lnTo>
                <a:lnTo>
                  <a:pt x="4104627" y="4257027"/>
                </a:lnTo>
                <a:lnTo>
                  <a:pt x="4122445" y="4140200"/>
                </a:lnTo>
                <a:lnTo>
                  <a:pt x="4138968" y="4022077"/>
                </a:lnTo>
                <a:lnTo>
                  <a:pt x="4154195" y="3903954"/>
                </a:lnTo>
                <a:lnTo>
                  <a:pt x="4168127" y="3783304"/>
                </a:lnTo>
                <a:lnTo>
                  <a:pt x="4180827" y="3662654"/>
                </a:lnTo>
                <a:lnTo>
                  <a:pt x="4192295" y="3542004"/>
                </a:lnTo>
                <a:lnTo>
                  <a:pt x="4202468" y="3420122"/>
                </a:lnTo>
                <a:lnTo>
                  <a:pt x="4217695" y="3175000"/>
                </a:lnTo>
                <a:lnTo>
                  <a:pt x="4225277" y="3051822"/>
                </a:lnTo>
                <a:lnTo>
                  <a:pt x="4229415" y="2917177"/>
                </a:lnTo>
                <a:lnTo>
                  <a:pt x="4232922" y="2804172"/>
                </a:lnTo>
                <a:lnTo>
                  <a:pt x="4234294" y="2672054"/>
                </a:lnTo>
                <a:lnTo>
                  <a:pt x="4235449" y="2556522"/>
                </a:lnTo>
                <a:lnTo>
                  <a:pt x="4235386" y="2425700"/>
                </a:lnTo>
                <a:lnTo>
                  <a:pt x="4234218" y="2308872"/>
                </a:lnTo>
                <a:lnTo>
                  <a:pt x="4230198" y="2178050"/>
                </a:lnTo>
                <a:lnTo>
                  <a:pt x="4226572" y="2061222"/>
                </a:lnTo>
                <a:lnTo>
                  <a:pt x="4213872" y="1814804"/>
                </a:lnTo>
                <a:lnTo>
                  <a:pt x="4196118" y="1570977"/>
                </a:lnTo>
                <a:lnTo>
                  <a:pt x="4184649" y="1450327"/>
                </a:lnTo>
                <a:lnTo>
                  <a:pt x="4159249" y="1209027"/>
                </a:lnTo>
                <a:lnTo>
                  <a:pt x="4128795" y="972845"/>
                </a:lnTo>
                <a:lnTo>
                  <a:pt x="4110977" y="855954"/>
                </a:lnTo>
                <a:lnTo>
                  <a:pt x="4093222" y="739127"/>
                </a:lnTo>
                <a:lnTo>
                  <a:pt x="4072877" y="623595"/>
                </a:lnTo>
                <a:lnTo>
                  <a:pt x="4029722" y="397522"/>
                </a:lnTo>
                <a:lnTo>
                  <a:pt x="4006850" y="287045"/>
                </a:lnTo>
                <a:lnTo>
                  <a:pt x="3981450" y="176504"/>
                </a:lnTo>
                <a:lnTo>
                  <a:pt x="3956050" y="68554"/>
                </a:lnTo>
                <a:lnTo>
                  <a:pt x="3938721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501900" y="0"/>
            <a:ext cx="4138904" cy="5106695"/>
          </a:xfrm>
          <a:custGeom>
            <a:avLst/>
            <a:gdLst/>
            <a:ahLst/>
            <a:cxnLst/>
            <a:rect l="l" t="t" r="r" b="b"/>
            <a:pathLst>
              <a:path w="4138904" h="5106695">
                <a:moveTo>
                  <a:pt x="349682" y="0"/>
                </a:moveTo>
                <a:lnTo>
                  <a:pt x="302514" y="0"/>
                </a:lnTo>
                <a:lnTo>
                  <a:pt x="280695" y="86372"/>
                </a:lnTo>
                <a:lnTo>
                  <a:pt x="255295" y="194322"/>
                </a:lnTo>
                <a:lnTo>
                  <a:pt x="231127" y="302272"/>
                </a:lnTo>
                <a:lnTo>
                  <a:pt x="208254" y="412750"/>
                </a:lnTo>
                <a:lnTo>
                  <a:pt x="186677" y="523227"/>
                </a:lnTo>
                <a:lnTo>
                  <a:pt x="165100" y="636295"/>
                </a:lnTo>
                <a:lnTo>
                  <a:pt x="146050" y="749300"/>
                </a:lnTo>
                <a:lnTo>
                  <a:pt x="127000" y="864895"/>
                </a:lnTo>
                <a:lnTo>
                  <a:pt x="110477" y="980427"/>
                </a:lnTo>
                <a:lnTo>
                  <a:pt x="93954" y="1097254"/>
                </a:lnTo>
                <a:lnTo>
                  <a:pt x="78727" y="1215377"/>
                </a:lnTo>
                <a:lnTo>
                  <a:pt x="66027" y="1333500"/>
                </a:lnTo>
                <a:lnTo>
                  <a:pt x="53327" y="1452854"/>
                </a:lnTo>
                <a:lnTo>
                  <a:pt x="41922" y="1573504"/>
                </a:lnTo>
                <a:lnTo>
                  <a:pt x="31750" y="1694154"/>
                </a:lnTo>
                <a:lnTo>
                  <a:pt x="24104" y="1814804"/>
                </a:lnTo>
                <a:lnTo>
                  <a:pt x="16522" y="1936750"/>
                </a:lnTo>
                <a:lnTo>
                  <a:pt x="10172" y="2058695"/>
                </a:lnTo>
                <a:lnTo>
                  <a:pt x="6030" y="2192045"/>
                </a:lnTo>
                <a:lnTo>
                  <a:pt x="2527" y="2303754"/>
                </a:lnTo>
                <a:lnTo>
                  <a:pt x="0" y="2426995"/>
                </a:lnTo>
                <a:lnTo>
                  <a:pt x="80" y="2679700"/>
                </a:lnTo>
                <a:lnTo>
                  <a:pt x="1268" y="2792704"/>
                </a:lnTo>
                <a:lnTo>
                  <a:pt x="3822" y="2917177"/>
                </a:lnTo>
                <a:lnTo>
                  <a:pt x="8983" y="3041650"/>
                </a:lnTo>
                <a:lnTo>
                  <a:pt x="13995" y="3161004"/>
                </a:lnTo>
                <a:lnTo>
                  <a:pt x="21577" y="3282950"/>
                </a:lnTo>
                <a:lnTo>
                  <a:pt x="29222" y="3404895"/>
                </a:lnTo>
                <a:lnTo>
                  <a:pt x="38100" y="3525545"/>
                </a:lnTo>
                <a:lnTo>
                  <a:pt x="49504" y="3644900"/>
                </a:lnTo>
                <a:lnTo>
                  <a:pt x="60972" y="3764254"/>
                </a:lnTo>
                <a:lnTo>
                  <a:pt x="74904" y="3883672"/>
                </a:lnTo>
                <a:lnTo>
                  <a:pt x="88900" y="4000500"/>
                </a:lnTo>
                <a:lnTo>
                  <a:pt x="104127" y="4118622"/>
                </a:lnTo>
                <a:lnTo>
                  <a:pt x="121945" y="4234154"/>
                </a:lnTo>
                <a:lnTo>
                  <a:pt x="138404" y="4349750"/>
                </a:lnTo>
                <a:lnTo>
                  <a:pt x="179095" y="4575822"/>
                </a:lnTo>
                <a:lnTo>
                  <a:pt x="200672" y="4686300"/>
                </a:lnTo>
                <a:lnTo>
                  <a:pt x="223545" y="4796777"/>
                </a:lnTo>
                <a:lnTo>
                  <a:pt x="271754" y="5012677"/>
                </a:lnTo>
                <a:lnTo>
                  <a:pt x="295562" y="5106695"/>
                </a:lnTo>
                <a:lnTo>
                  <a:pt x="342665" y="5106695"/>
                </a:lnTo>
                <a:lnTo>
                  <a:pt x="339077" y="5092700"/>
                </a:lnTo>
                <a:lnTo>
                  <a:pt x="313677" y="4988572"/>
                </a:lnTo>
                <a:lnTo>
                  <a:pt x="289572" y="4881854"/>
                </a:lnTo>
                <a:lnTo>
                  <a:pt x="266700" y="4775200"/>
                </a:lnTo>
                <a:lnTo>
                  <a:pt x="243827" y="4665954"/>
                </a:lnTo>
                <a:lnTo>
                  <a:pt x="222250" y="4555477"/>
                </a:lnTo>
                <a:lnTo>
                  <a:pt x="184150" y="4331995"/>
                </a:lnTo>
                <a:lnTo>
                  <a:pt x="166395" y="4217695"/>
                </a:lnTo>
                <a:lnTo>
                  <a:pt x="149872" y="4103395"/>
                </a:lnTo>
                <a:lnTo>
                  <a:pt x="134645" y="3987800"/>
                </a:lnTo>
                <a:lnTo>
                  <a:pt x="120650" y="3870972"/>
                </a:lnTo>
                <a:lnTo>
                  <a:pt x="107950" y="3752850"/>
                </a:lnTo>
                <a:lnTo>
                  <a:pt x="96545" y="3634727"/>
                </a:lnTo>
                <a:lnTo>
                  <a:pt x="85077" y="3515372"/>
                </a:lnTo>
                <a:lnTo>
                  <a:pt x="76200" y="3395954"/>
                </a:lnTo>
                <a:lnTo>
                  <a:pt x="68554" y="3276600"/>
                </a:lnTo>
                <a:lnTo>
                  <a:pt x="62204" y="3155950"/>
                </a:lnTo>
                <a:lnTo>
                  <a:pt x="57150" y="3035300"/>
                </a:lnTo>
                <a:lnTo>
                  <a:pt x="52095" y="2913354"/>
                </a:lnTo>
                <a:lnTo>
                  <a:pt x="49504" y="2792704"/>
                </a:lnTo>
                <a:lnTo>
                  <a:pt x="47002" y="2672054"/>
                </a:lnTo>
                <a:lnTo>
                  <a:pt x="46977" y="2548877"/>
                </a:lnTo>
                <a:lnTo>
                  <a:pt x="48272" y="2426995"/>
                </a:lnTo>
                <a:lnTo>
                  <a:pt x="49504" y="2306345"/>
                </a:lnTo>
                <a:lnTo>
                  <a:pt x="53327" y="2184400"/>
                </a:lnTo>
                <a:lnTo>
                  <a:pt x="58445" y="2063750"/>
                </a:lnTo>
                <a:lnTo>
                  <a:pt x="71145" y="1822450"/>
                </a:lnTo>
                <a:lnTo>
                  <a:pt x="78727" y="1701800"/>
                </a:lnTo>
                <a:lnTo>
                  <a:pt x="88900" y="1582445"/>
                </a:lnTo>
                <a:lnTo>
                  <a:pt x="100304" y="1464322"/>
                </a:lnTo>
                <a:lnTo>
                  <a:pt x="111772" y="1346200"/>
                </a:lnTo>
                <a:lnTo>
                  <a:pt x="124472" y="1228077"/>
                </a:lnTo>
                <a:lnTo>
                  <a:pt x="139700" y="1111250"/>
                </a:lnTo>
                <a:lnTo>
                  <a:pt x="154927" y="995654"/>
                </a:lnTo>
                <a:lnTo>
                  <a:pt x="172745" y="881354"/>
                </a:lnTo>
                <a:lnTo>
                  <a:pt x="190500" y="767054"/>
                </a:lnTo>
                <a:lnTo>
                  <a:pt x="209550" y="655345"/>
                </a:lnTo>
                <a:lnTo>
                  <a:pt x="229895" y="543572"/>
                </a:lnTo>
                <a:lnTo>
                  <a:pt x="251472" y="433095"/>
                </a:lnTo>
                <a:lnTo>
                  <a:pt x="274345" y="323850"/>
                </a:lnTo>
                <a:lnTo>
                  <a:pt x="297154" y="217195"/>
                </a:lnTo>
                <a:lnTo>
                  <a:pt x="322554" y="110477"/>
                </a:lnTo>
                <a:lnTo>
                  <a:pt x="347954" y="6350"/>
                </a:lnTo>
                <a:lnTo>
                  <a:pt x="349682" y="0"/>
                </a:lnTo>
                <a:close/>
              </a:path>
              <a:path w="4138904" h="5106695">
                <a:moveTo>
                  <a:pt x="3843514" y="0"/>
                </a:moveTo>
                <a:lnTo>
                  <a:pt x="3795460" y="0"/>
                </a:lnTo>
                <a:lnTo>
                  <a:pt x="3798595" y="12700"/>
                </a:lnTo>
                <a:lnTo>
                  <a:pt x="3825227" y="116827"/>
                </a:lnTo>
                <a:lnTo>
                  <a:pt x="3849395" y="223545"/>
                </a:lnTo>
                <a:lnTo>
                  <a:pt x="3872204" y="331495"/>
                </a:lnTo>
                <a:lnTo>
                  <a:pt x="3895077" y="439445"/>
                </a:lnTo>
                <a:lnTo>
                  <a:pt x="3916654" y="549922"/>
                </a:lnTo>
                <a:lnTo>
                  <a:pt x="3954754" y="773404"/>
                </a:lnTo>
                <a:lnTo>
                  <a:pt x="3972572" y="887704"/>
                </a:lnTo>
                <a:lnTo>
                  <a:pt x="3989095" y="1002004"/>
                </a:lnTo>
                <a:lnTo>
                  <a:pt x="4004322" y="1117600"/>
                </a:lnTo>
                <a:lnTo>
                  <a:pt x="4018254" y="1234427"/>
                </a:lnTo>
                <a:lnTo>
                  <a:pt x="4030954" y="1352550"/>
                </a:lnTo>
                <a:lnTo>
                  <a:pt x="4042422" y="1470672"/>
                </a:lnTo>
                <a:lnTo>
                  <a:pt x="4053827" y="1590027"/>
                </a:lnTo>
                <a:lnTo>
                  <a:pt x="4062704" y="1709445"/>
                </a:lnTo>
                <a:lnTo>
                  <a:pt x="4070350" y="1830095"/>
                </a:lnTo>
                <a:lnTo>
                  <a:pt x="4076700" y="1949450"/>
                </a:lnTo>
                <a:lnTo>
                  <a:pt x="4086872" y="2192045"/>
                </a:lnTo>
                <a:lnTo>
                  <a:pt x="4089400" y="2313927"/>
                </a:lnTo>
                <a:lnTo>
                  <a:pt x="4090695" y="2434577"/>
                </a:lnTo>
                <a:lnTo>
                  <a:pt x="4091927" y="2556522"/>
                </a:lnTo>
                <a:lnTo>
                  <a:pt x="4090772" y="2670822"/>
                </a:lnTo>
                <a:lnTo>
                  <a:pt x="4090667" y="2679700"/>
                </a:lnTo>
                <a:lnTo>
                  <a:pt x="4088050" y="2801645"/>
                </a:lnTo>
                <a:lnTo>
                  <a:pt x="4085577" y="2921000"/>
                </a:lnTo>
                <a:lnTo>
                  <a:pt x="4080522" y="3041650"/>
                </a:lnTo>
                <a:lnTo>
                  <a:pt x="4074172" y="3163595"/>
                </a:lnTo>
                <a:lnTo>
                  <a:pt x="4067822" y="3282950"/>
                </a:lnTo>
                <a:lnTo>
                  <a:pt x="4058848" y="3404895"/>
                </a:lnTo>
                <a:lnTo>
                  <a:pt x="4050004" y="3522954"/>
                </a:lnTo>
                <a:lnTo>
                  <a:pt x="4038600" y="3642372"/>
                </a:lnTo>
                <a:lnTo>
                  <a:pt x="4027195" y="3759200"/>
                </a:lnTo>
                <a:lnTo>
                  <a:pt x="4013200" y="3877322"/>
                </a:lnTo>
                <a:lnTo>
                  <a:pt x="3999204" y="3994150"/>
                </a:lnTo>
                <a:lnTo>
                  <a:pt x="3983977" y="4109745"/>
                </a:lnTo>
                <a:lnTo>
                  <a:pt x="3966222" y="4224045"/>
                </a:lnTo>
                <a:lnTo>
                  <a:pt x="3948404" y="4338345"/>
                </a:lnTo>
                <a:lnTo>
                  <a:pt x="3929354" y="4450054"/>
                </a:lnTo>
                <a:lnTo>
                  <a:pt x="3909072" y="4561827"/>
                </a:lnTo>
                <a:lnTo>
                  <a:pt x="3887495" y="4672304"/>
                </a:lnTo>
                <a:lnTo>
                  <a:pt x="3864622" y="4781550"/>
                </a:lnTo>
                <a:lnTo>
                  <a:pt x="3841750" y="4888204"/>
                </a:lnTo>
                <a:lnTo>
                  <a:pt x="3816350" y="4994922"/>
                </a:lnTo>
                <a:lnTo>
                  <a:pt x="3790950" y="5099050"/>
                </a:lnTo>
                <a:lnTo>
                  <a:pt x="3788874" y="5106695"/>
                </a:lnTo>
                <a:lnTo>
                  <a:pt x="3836073" y="5106695"/>
                </a:lnTo>
                <a:lnTo>
                  <a:pt x="3858272" y="5019027"/>
                </a:lnTo>
                <a:lnTo>
                  <a:pt x="3883672" y="4911077"/>
                </a:lnTo>
                <a:lnTo>
                  <a:pt x="3907777" y="4803127"/>
                </a:lnTo>
                <a:lnTo>
                  <a:pt x="3930650" y="4692650"/>
                </a:lnTo>
                <a:lnTo>
                  <a:pt x="3952227" y="4582172"/>
                </a:lnTo>
                <a:lnTo>
                  <a:pt x="3973804" y="4469104"/>
                </a:lnTo>
                <a:lnTo>
                  <a:pt x="3992854" y="4356100"/>
                </a:lnTo>
                <a:lnTo>
                  <a:pt x="4011904" y="4240504"/>
                </a:lnTo>
                <a:lnTo>
                  <a:pt x="4028427" y="4124972"/>
                </a:lnTo>
                <a:lnTo>
                  <a:pt x="4044950" y="4008145"/>
                </a:lnTo>
                <a:lnTo>
                  <a:pt x="4060177" y="3890022"/>
                </a:lnTo>
                <a:lnTo>
                  <a:pt x="4072877" y="3771900"/>
                </a:lnTo>
                <a:lnTo>
                  <a:pt x="4085577" y="3652545"/>
                </a:lnTo>
                <a:lnTo>
                  <a:pt x="4097045" y="3531895"/>
                </a:lnTo>
                <a:lnTo>
                  <a:pt x="4107154" y="3411245"/>
                </a:lnTo>
                <a:lnTo>
                  <a:pt x="4114800" y="3290595"/>
                </a:lnTo>
                <a:lnTo>
                  <a:pt x="4122445" y="3168650"/>
                </a:lnTo>
                <a:lnTo>
                  <a:pt x="4128795" y="3046704"/>
                </a:lnTo>
                <a:lnTo>
                  <a:pt x="4136377" y="2801645"/>
                </a:lnTo>
                <a:lnTo>
                  <a:pt x="4138904" y="2679700"/>
                </a:lnTo>
                <a:lnTo>
                  <a:pt x="4138840" y="2426995"/>
                </a:lnTo>
                <a:lnTo>
                  <a:pt x="4137672" y="2311400"/>
                </a:lnTo>
                <a:lnTo>
                  <a:pt x="4133650" y="2181872"/>
                </a:lnTo>
                <a:lnTo>
                  <a:pt x="4130027" y="2066277"/>
                </a:lnTo>
                <a:lnTo>
                  <a:pt x="4117327" y="1822450"/>
                </a:lnTo>
                <a:lnTo>
                  <a:pt x="4109745" y="1700504"/>
                </a:lnTo>
                <a:lnTo>
                  <a:pt x="4099572" y="1579854"/>
                </a:lnTo>
                <a:lnTo>
                  <a:pt x="4089400" y="1460500"/>
                </a:lnTo>
                <a:lnTo>
                  <a:pt x="4077995" y="1341145"/>
                </a:lnTo>
                <a:lnTo>
                  <a:pt x="4064000" y="1221727"/>
                </a:lnTo>
                <a:lnTo>
                  <a:pt x="4050004" y="1104900"/>
                </a:lnTo>
                <a:lnTo>
                  <a:pt x="4034777" y="988072"/>
                </a:lnTo>
                <a:lnTo>
                  <a:pt x="4017022" y="871245"/>
                </a:lnTo>
                <a:lnTo>
                  <a:pt x="3999204" y="756945"/>
                </a:lnTo>
                <a:lnTo>
                  <a:pt x="3980154" y="642645"/>
                </a:lnTo>
                <a:lnTo>
                  <a:pt x="3959872" y="530872"/>
                </a:lnTo>
                <a:lnTo>
                  <a:pt x="3938295" y="419100"/>
                </a:lnTo>
                <a:lnTo>
                  <a:pt x="3915422" y="308622"/>
                </a:lnTo>
                <a:lnTo>
                  <a:pt x="3891254" y="200672"/>
                </a:lnTo>
                <a:lnTo>
                  <a:pt x="3865854" y="92722"/>
                </a:lnTo>
                <a:lnTo>
                  <a:pt x="3843514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548877" y="0"/>
            <a:ext cx="4044949" cy="5106695"/>
          </a:xfrm>
          <a:custGeom>
            <a:avLst/>
            <a:gdLst/>
            <a:ahLst/>
            <a:cxnLst/>
            <a:rect l="l" t="t" r="r" b="b"/>
            <a:pathLst>
              <a:path w="4044950" h="5106695">
                <a:moveTo>
                  <a:pt x="350837" y="0"/>
                </a:moveTo>
                <a:lnTo>
                  <a:pt x="302704" y="0"/>
                </a:lnTo>
                <a:lnTo>
                  <a:pt x="300977" y="6350"/>
                </a:lnTo>
                <a:lnTo>
                  <a:pt x="275577" y="110477"/>
                </a:lnTo>
                <a:lnTo>
                  <a:pt x="250177" y="217195"/>
                </a:lnTo>
                <a:lnTo>
                  <a:pt x="227368" y="323850"/>
                </a:lnTo>
                <a:lnTo>
                  <a:pt x="204495" y="433095"/>
                </a:lnTo>
                <a:lnTo>
                  <a:pt x="182918" y="543572"/>
                </a:lnTo>
                <a:lnTo>
                  <a:pt x="162572" y="655345"/>
                </a:lnTo>
                <a:lnTo>
                  <a:pt x="143522" y="767054"/>
                </a:lnTo>
                <a:lnTo>
                  <a:pt x="125768" y="881354"/>
                </a:lnTo>
                <a:lnTo>
                  <a:pt x="107950" y="995654"/>
                </a:lnTo>
                <a:lnTo>
                  <a:pt x="92722" y="1111250"/>
                </a:lnTo>
                <a:lnTo>
                  <a:pt x="77495" y="1228077"/>
                </a:lnTo>
                <a:lnTo>
                  <a:pt x="64795" y="1346200"/>
                </a:lnTo>
                <a:lnTo>
                  <a:pt x="53327" y="1464322"/>
                </a:lnTo>
                <a:lnTo>
                  <a:pt x="41922" y="1582445"/>
                </a:lnTo>
                <a:lnTo>
                  <a:pt x="31750" y="1701800"/>
                </a:lnTo>
                <a:lnTo>
                  <a:pt x="24168" y="1822450"/>
                </a:lnTo>
                <a:lnTo>
                  <a:pt x="11468" y="2063750"/>
                </a:lnTo>
                <a:lnTo>
                  <a:pt x="6350" y="2184400"/>
                </a:lnTo>
                <a:lnTo>
                  <a:pt x="2527" y="2306345"/>
                </a:lnTo>
                <a:lnTo>
                  <a:pt x="1201" y="2435872"/>
                </a:lnTo>
                <a:lnTo>
                  <a:pt x="0" y="2548877"/>
                </a:lnTo>
                <a:lnTo>
                  <a:pt x="0" y="2670822"/>
                </a:lnTo>
                <a:lnTo>
                  <a:pt x="2663" y="2799054"/>
                </a:lnTo>
                <a:lnTo>
                  <a:pt x="5118" y="2913354"/>
                </a:lnTo>
                <a:lnTo>
                  <a:pt x="10278" y="3037827"/>
                </a:lnTo>
                <a:lnTo>
                  <a:pt x="15227" y="3155950"/>
                </a:lnTo>
                <a:lnTo>
                  <a:pt x="21577" y="3276600"/>
                </a:lnTo>
                <a:lnTo>
                  <a:pt x="29222" y="3395954"/>
                </a:lnTo>
                <a:lnTo>
                  <a:pt x="38100" y="3515372"/>
                </a:lnTo>
                <a:lnTo>
                  <a:pt x="49568" y="3634727"/>
                </a:lnTo>
                <a:lnTo>
                  <a:pt x="60972" y="3752850"/>
                </a:lnTo>
                <a:lnTo>
                  <a:pt x="73672" y="3870972"/>
                </a:lnTo>
                <a:lnTo>
                  <a:pt x="87668" y="3987800"/>
                </a:lnTo>
                <a:lnTo>
                  <a:pt x="102895" y="4103395"/>
                </a:lnTo>
                <a:lnTo>
                  <a:pt x="119418" y="4217695"/>
                </a:lnTo>
                <a:lnTo>
                  <a:pt x="137172" y="4331995"/>
                </a:lnTo>
                <a:lnTo>
                  <a:pt x="175272" y="4555477"/>
                </a:lnTo>
                <a:lnTo>
                  <a:pt x="196850" y="4665954"/>
                </a:lnTo>
                <a:lnTo>
                  <a:pt x="219722" y="4775200"/>
                </a:lnTo>
                <a:lnTo>
                  <a:pt x="242595" y="4881854"/>
                </a:lnTo>
                <a:lnTo>
                  <a:pt x="266700" y="4988572"/>
                </a:lnTo>
                <a:lnTo>
                  <a:pt x="292100" y="5092700"/>
                </a:lnTo>
                <a:lnTo>
                  <a:pt x="295688" y="5106695"/>
                </a:lnTo>
                <a:lnTo>
                  <a:pt x="343547" y="5106695"/>
                </a:lnTo>
                <a:lnTo>
                  <a:pt x="334022" y="5068595"/>
                </a:lnTo>
                <a:lnTo>
                  <a:pt x="308622" y="4964404"/>
                </a:lnTo>
                <a:lnTo>
                  <a:pt x="284518" y="4859045"/>
                </a:lnTo>
                <a:lnTo>
                  <a:pt x="261645" y="4752327"/>
                </a:lnTo>
                <a:lnTo>
                  <a:pt x="240068" y="4645672"/>
                </a:lnTo>
                <a:lnTo>
                  <a:pt x="219722" y="4535195"/>
                </a:lnTo>
                <a:lnTo>
                  <a:pt x="200672" y="4425950"/>
                </a:lnTo>
                <a:lnTo>
                  <a:pt x="181622" y="4314177"/>
                </a:lnTo>
                <a:lnTo>
                  <a:pt x="165100" y="4201172"/>
                </a:lnTo>
                <a:lnTo>
                  <a:pt x="148577" y="4086872"/>
                </a:lnTo>
                <a:lnTo>
                  <a:pt x="133350" y="3972572"/>
                </a:lnTo>
                <a:lnTo>
                  <a:pt x="107950" y="3741445"/>
                </a:lnTo>
                <a:lnTo>
                  <a:pt x="96545" y="3624554"/>
                </a:lnTo>
                <a:lnTo>
                  <a:pt x="86372" y="3506495"/>
                </a:lnTo>
                <a:lnTo>
                  <a:pt x="77495" y="3388372"/>
                </a:lnTo>
                <a:lnTo>
                  <a:pt x="69850" y="3268954"/>
                </a:lnTo>
                <a:lnTo>
                  <a:pt x="57150" y="3030245"/>
                </a:lnTo>
                <a:lnTo>
                  <a:pt x="53327" y="2910827"/>
                </a:lnTo>
                <a:lnTo>
                  <a:pt x="48299" y="2670822"/>
                </a:lnTo>
                <a:lnTo>
                  <a:pt x="48272" y="2548877"/>
                </a:lnTo>
                <a:lnTo>
                  <a:pt x="49593" y="2426995"/>
                </a:lnTo>
                <a:lnTo>
                  <a:pt x="50800" y="2308872"/>
                </a:lnTo>
                <a:lnTo>
                  <a:pt x="54745" y="2184400"/>
                </a:lnTo>
                <a:lnTo>
                  <a:pt x="58445" y="2068804"/>
                </a:lnTo>
                <a:lnTo>
                  <a:pt x="71145" y="1830095"/>
                </a:lnTo>
                <a:lnTo>
                  <a:pt x="80022" y="1710677"/>
                </a:lnTo>
                <a:lnTo>
                  <a:pt x="90195" y="1592554"/>
                </a:lnTo>
                <a:lnTo>
                  <a:pt x="99072" y="1474495"/>
                </a:lnTo>
                <a:lnTo>
                  <a:pt x="111772" y="1357604"/>
                </a:lnTo>
                <a:lnTo>
                  <a:pt x="124472" y="1242072"/>
                </a:lnTo>
                <a:lnTo>
                  <a:pt x="138468" y="1126477"/>
                </a:lnTo>
                <a:lnTo>
                  <a:pt x="153695" y="1012177"/>
                </a:lnTo>
                <a:lnTo>
                  <a:pt x="170218" y="897877"/>
                </a:lnTo>
                <a:lnTo>
                  <a:pt x="187972" y="784872"/>
                </a:lnTo>
                <a:lnTo>
                  <a:pt x="207022" y="673100"/>
                </a:lnTo>
                <a:lnTo>
                  <a:pt x="227368" y="563854"/>
                </a:lnTo>
                <a:lnTo>
                  <a:pt x="247650" y="453377"/>
                </a:lnTo>
                <a:lnTo>
                  <a:pt x="293395" y="240004"/>
                </a:lnTo>
                <a:lnTo>
                  <a:pt x="317500" y="134645"/>
                </a:lnTo>
                <a:lnTo>
                  <a:pt x="342900" y="31750"/>
                </a:lnTo>
                <a:lnTo>
                  <a:pt x="350837" y="0"/>
                </a:lnTo>
                <a:close/>
              </a:path>
              <a:path w="4044950" h="5106695">
                <a:moveTo>
                  <a:pt x="3748483" y="0"/>
                </a:moveTo>
                <a:lnTo>
                  <a:pt x="3701726" y="0"/>
                </a:lnTo>
                <a:lnTo>
                  <a:pt x="3710927" y="36804"/>
                </a:lnTo>
                <a:lnTo>
                  <a:pt x="3736327" y="140995"/>
                </a:lnTo>
                <a:lnTo>
                  <a:pt x="3759200" y="246354"/>
                </a:lnTo>
                <a:lnTo>
                  <a:pt x="3783368" y="353072"/>
                </a:lnTo>
                <a:lnTo>
                  <a:pt x="3804945" y="461022"/>
                </a:lnTo>
                <a:lnTo>
                  <a:pt x="3825227" y="570204"/>
                </a:lnTo>
                <a:lnTo>
                  <a:pt x="3844277" y="679450"/>
                </a:lnTo>
                <a:lnTo>
                  <a:pt x="3863327" y="791222"/>
                </a:lnTo>
                <a:lnTo>
                  <a:pt x="3879850" y="904227"/>
                </a:lnTo>
                <a:lnTo>
                  <a:pt x="3896372" y="1018527"/>
                </a:lnTo>
                <a:lnTo>
                  <a:pt x="3910368" y="1132827"/>
                </a:lnTo>
                <a:lnTo>
                  <a:pt x="3924300" y="1248422"/>
                </a:lnTo>
                <a:lnTo>
                  <a:pt x="3937000" y="1363954"/>
                </a:lnTo>
                <a:lnTo>
                  <a:pt x="3948468" y="1480845"/>
                </a:lnTo>
                <a:lnTo>
                  <a:pt x="3958577" y="1598904"/>
                </a:lnTo>
                <a:lnTo>
                  <a:pt x="3967518" y="1717027"/>
                </a:lnTo>
                <a:lnTo>
                  <a:pt x="3975099" y="1836445"/>
                </a:lnTo>
                <a:lnTo>
                  <a:pt x="3987799" y="2075154"/>
                </a:lnTo>
                <a:lnTo>
                  <a:pt x="3991622" y="2195804"/>
                </a:lnTo>
                <a:lnTo>
                  <a:pt x="3994149" y="2315222"/>
                </a:lnTo>
                <a:lnTo>
                  <a:pt x="3995445" y="2435872"/>
                </a:lnTo>
                <a:lnTo>
                  <a:pt x="3996677" y="2556522"/>
                </a:lnTo>
                <a:lnTo>
                  <a:pt x="3995419" y="2678404"/>
                </a:lnTo>
                <a:lnTo>
                  <a:pt x="3992891" y="2799054"/>
                </a:lnTo>
                <a:lnTo>
                  <a:pt x="3990327" y="2917177"/>
                </a:lnTo>
                <a:lnTo>
                  <a:pt x="3985272" y="3037827"/>
                </a:lnTo>
                <a:lnTo>
                  <a:pt x="3980218" y="3155950"/>
                </a:lnTo>
                <a:lnTo>
                  <a:pt x="3973868" y="3275304"/>
                </a:lnTo>
                <a:lnTo>
                  <a:pt x="3964927" y="3394722"/>
                </a:lnTo>
                <a:lnTo>
                  <a:pt x="3954818" y="3512845"/>
                </a:lnTo>
                <a:lnTo>
                  <a:pt x="3944645" y="3630904"/>
                </a:lnTo>
                <a:lnTo>
                  <a:pt x="3933177" y="3747795"/>
                </a:lnTo>
                <a:lnTo>
                  <a:pt x="3920477" y="3863327"/>
                </a:lnTo>
                <a:lnTo>
                  <a:pt x="3906545" y="3978922"/>
                </a:lnTo>
                <a:lnTo>
                  <a:pt x="3891318" y="4094454"/>
                </a:lnTo>
                <a:lnTo>
                  <a:pt x="3874795" y="4207522"/>
                </a:lnTo>
                <a:lnTo>
                  <a:pt x="3856977" y="4320527"/>
                </a:lnTo>
                <a:lnTo>
                  <a:pt x="3837927" y="4432300"/>
                </a:lnTo>
                <a:lnTo>
                  <a:pt x="3817645" y="4541545"/>
                </a:lnTo>
                <a:lnTo>
                  <a:pt x="3797300" y="4652022"/>
                </a:lnTo>
                <a:lnTo>
                  <a:pt x="3774427" y="4758677"/>
                </a:lnTo>
                <a:lnTo>
                  <a:pt x="3751618" y="4865395"/>
                </a:lnTo>
                <a:lnTo>
                  <a:pt x="3727450" y="4970754"/>
                </a:lnTo>
                <a:lnTo>
                  <a:pt x="3702050" y="5073650"/>
                </a:lnTo>
                <a:lnTo>
                  <a:pt x="3693387" y="5106695"/>
                </a:lnTo>
                <a:lnTo>
                  <a:pt x="3741897" y="5106695"/>
                </a:lnTo>
                <a:lnTo>
                  <a:pt x="3769372" y="4994922"/>
                </a:lnTo>
                <a:lnTo>
                  <a:pt x="3794772" y="4888204"/>
                </a:lnTo>
                <a:lnTo>
                  <a:pt x="3817645" y="4781550"/>
                </a:lnTo>
                <a:lnTo>
                  <a:pt x="3840518" y="4672304"/>
                </a:lnTo>
                <a:lnTo>
                  <a:pt x="3862095" y="4561827"/>
                </a:lnTo>
                <a:lnTo>
                  <a:pt x="3882377" y="4450054"/>
                </a:lnTo>
                <a:lnTo>
                  <a:pt x="3901427" y="4338345"/>
                </a:lnTo>
                <a:lnTo>
                  <a:pt x="3919245" y="4224045"/>
                </a:lnTo>
                <a:lnTo>
                  <a:pt x="3937000" y="4109745"/>
                </a:lnTo>
                <a:lnTo>
                  <a:pt x="3952227" y="3994150"/>
                </a:lnTo>
                <a:lnTo>
                  <a:pt x="3966222" y="3877322"/>
                </a:lnTo>
                <a:lnTo>
                  <a:pt x="3980218" y="3759200"/>
                </a:lnTo>
                <a:lnTo>
                  <a:pt x="3991622" y="3642372"/>
                </a:lnTo>
                <a:lnTo>
                  <a:pt x="4003027" y="3522954"/>
                </a:lnTo>
                <a:lnTo>
                  <a:pt x="4012621" y="3394722"/>
                </a:lnTo>
                <a:lnTo>
                  <a:pt x="4020845" y="3282950"/>
                </a:lnTo>
                <a:lnTo>
                  <a:pt x="4027195" y="3163595"/>
                </a:lnTo>
                <a:lnTo>
                  <a:pt x="4033545" y="3041650"/>
                </a:lnTo>
                <a:lnTo>
                  <a:pt x="4038599" y="2921000"/>
                </a:lnTo>
                <a:lnTo>
                  <a:pt x="4041263" y="2792704"/>
                </a:lnTo>
                <a:lnTo>
                  <a:pt x="4043718" y="2678404"/>
                </a:lnTo>
                <a:lnTo>
                  <a:pt x="4044949" y="2556522"/>
                </a:lnTo>
                <a:lnTo>
                  <a:pt x="4043636" y="2426995"/>
                </a:lnTo>
                <a:lnTo>
                  <a:pt x="4042436" y="2315222"/>
                </a:lnTo>
                <a:lnTo>
                  <a:pt x="4039895" y="2192045"/>
                </a:lnTo>
                <a:lnTo>
                  <a:pt x="4029722" y="1949450"/>
                </a:lnTo>
                <a:lnTo>
                  <a:pt x="4023372" y="1830095"/>
                </a:lnTo>
                <a:lnTo>
                  <a:pt x="4015727" y="1709445"/>
                </a:lnTo>
                <a:lnTo>
                  <a:pt x="4006849" y="1590027"/>
                </a:lnTo>
                <a:lnTo>
                  <a:pt x="3995445" y="1470672"/>
                </a:lnTo>
                <a:lnTo>
                  <a:pt x="3983977" y="1352550"/>
                </a:lnTo>
                <a:lnTo>
                  <a:pt x="3971277" y="1234427"/>
                </a:lnTo>
                <a:lnTo>
                  <a:pt x="3957345" y="1117600"/>
                </a:lnTo>
                <a:lnTo>
                  <a:pt x="3942118" y="1002004"/>
                </a:lnTo>
                <a:lnTo>
                  <a:pt x="3925595" y="887704"/>
                </a:lnTo>
                <a:lnTo>
                  <a:pt x="3907777" y="773404"/>
                </a:lnTo>
                <a:lnTo>
                  <a:pt x="3869677" y="549922"/>
                </a:lnTo>
                <a:lnTo>
                  <a:pt x="3848100" y="439445"/>
                </a:lnTo>
                <a:lnTo>
                  <a:pt x="3825227" y="331495"/>
                </a:lnTo>
                <a:lnTo>
                  <a:pt x="3802418" y="223545"/>
                </a:lnTo>
                <a:lnTo>
                  <a:pt x="3778250" y="116827"/>
                </a:lnTo>
                <a:lnTo>
                  <a:pt x="3751618" y="12700"/>
                </a:lnTo>
                <a:lnTo>
                  <a:pt x="3748483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597150" y="0"/>
            <a:ext cx="3948404" cy="5106695"/>
          </a:xfrm>
          <a:custGeom>
            <a:avLst/>
            <a:gdLst/>
            <a:ahLst/>
            <a:cxnLst/>
            <a:rect l="l" t="t" r="r" b="b"/>
            <a:pathLst>
              <a:path w="3948404" h="5106695">
                <a:moveTo>
                  <a:pt x="350270" y="0"/>
                </a:moveTo>
                <a:lnTo>
                  <a:pt x="302564" y="0"/>
                </a:lnTo>
                <a:lnTo>
                  <a:pt x="294627" y="31750"/>
                </a:lnTo>
                <a:lnTo>
                  <a:pt x="269227" y="134645"/>
                </a:lnTo>
                <a:lnTo>
                  <a:pt x="245122" y="240004"/>
                </a:lnTo>
                <a:lnTo>
                  <a:pt x="199377" y="453377"/>
                </a:lnTo>
                <a:lnTo>
                  <a:pt x="179095" y="563854"/>
                </a:lnTo>
                <a:lnTo>
                  <a:pt x="158750" y="673100"/>
                </a:lnTo>
                <a:lnTo>
                  <a:pt x="139700" y="784872"/>
                </a:lnTo>
                <a:lnTo>
                  <a:pt x="121945" y="897877"/>
                </a:lnTo>
                <a:lnTo>
                  <a:pt x="105422" y="1012177"/>
                </a:lnTo>
                <a:lnTo>
                  <a:pt x="90195" y="1126477"/>
                </a:lnTo>
                <a:lnTo>
                  <a:pt x="76200" y="1242072"/>
                </a:lnTo>
                <a:lnTo>
                  <a:pt x="63500" y="1357604"/>
                </a:lnTo>
                <a:lnTo>
                  <a:pt x="50800" y="1474495"/>
                </a:lnTo>
                <a:lnTo>
                  <a:pt x="41922" y="1592554"/>
                </a:lnTo>
                <a:lnTo>
                  <a:pt x="31750" y="1710677"/>
                </a:lnTo>
                <a:lnTo>
                  <a:pt x="22872" y="1830095"/>
                </a:lnTo>
                <a:lnTo>
                  <a:pt x="10172" y="2068804"/>
                </a:lnTo>
                <a:lnTo>
                  <a:pt x="6027" y="2198395"/>
                </a:lnTo>
                <a:lnTo>
                  <a:pt x="2527" y="2308872"/>
                </a:lnTo>
                <a:lnTo>
                  <a:pt x="1226" y="2435872"/>
                </a:lnTo>
                <a:lnTo>
                  <a:pt x="0" y="2548877"/>
                </a:lnTo>
                <a:lnTo>
                  <a:pt x="107" y="2674645"/>
                </a:lnTo>
                <a:lnTo>
                  <a:pt x="5054" y="2910827"/>
                </a:lnTo>
                <a:lnTo>
                  <a:pt x="8877" y="3030245"/>
                </a:lnTo>
                <a:lnTo>
                  <a:pt x="21577" y="3268954"/>
                </a:lnTo>
                <a:lnTo>
                  <a:pt x="29222" y="3388372"/>
                </a:lnTo>
                <a:lnTo>
                  <a:pt x="38100" y="3506495"/>
                </a:lnTo>
                <a:lnTo>
                  <a:pt x="48272" y="3624554"/>
                </a:lnTo>
                <a:lnTo>
                  <a:pt x="59677" y="3741445"/>
                </a:lnTo>
                <a:lnTo>
                  <a:pt x="85077" y="3972572"/>
                </a:lnTo>
                <a:lnTo>
                  <a:pt x="100304" y="4086872"/>
                </a:lnTo>
                <a:lnTo>
                  <a:pt x="116827" y="4201172"/>
                </a:lnTo>
                <a:lnTo>
                  <a:pt x="133350" y="4314177"/>
                </a:lnTo>
                <a:lnTo>
                  <a:pt x="152400" y="4425950"/>
                </a:lnTo>
                <a:lnTo>
                  <a:pt x="171450" y="4535195"/>
                </a:lnTo>
                <a:lnTo>
                  <a:pt x="191795" y="4645672"/>
                </a:lnTo>
                <a:lnTo>
                  <a:pt x="213372" y="4752327"/>
                </a:lnTo>
                <a:lnTo>
                  <a:pt x="236245" y="4859045"/>
                </a:lnTo>
                <a:lnTo>
                  <a:pt x="260350" y="4964404"/>
                </a:lnTo>
                <a:lnTo>
                  <a:pt x="285750" y="5068595"/>
                </a:lnTo>
                <a:lnTo>
                  <a:pt x="295275" y="5106695"/>
                </a:lnTo>
                <a:lnTo>
                  <a:pt x="342457" y="5106695"/>
                </a:lnTo>
                <a:lnTo>
                  <a:pt x="326377" y="5043195"/>
                </a:lnTo>
                <a:lnTo>
                  <a:pt x="302272" y="4940300"/>
                </a:lnTo>
                <a:lnTo>
                  <a:pt x="279400" y="4836172"/>
                </a:lnTo>
                <a:lnTo>
                  <a:pt x="256527" y="4730750"/>
                </a:lnTo>
                <a:lnTo>
                  <a:pt x="236245" y="4624095"/>
                </a:lnTo>
                <a:lnTo>
                  <a:pt x="214604" y="4516145"/>
                </a:lnTo>
                <a:lnTo>
                  <a:pt x="196850" y="4406900"/>
                </a:lnTo>
                <a:lnTo>
                  <a:pt x="179095" y="4296422"/>
                </a:lnTo>
                <a:lnTo>
                  <a:pt x="161277" y="4184650"/>
                </a:lnTo>
                <a:lnTo>
                  <a:pt x="146050" y="4072877"/>
                </a:lnTo>
                <a:lnTo>
                  <a:pt x="132054" y="3958577"/>
                </a:lnTo>
                <a:lnTo>
                  <a:pt x="118122" y="3844277"/>
                </a:lnTo>
                <a:lnTo>
                  <a:pt x="105422" y="3728745"/>
                </a:lnTo>
                <a:lnTo>
                  <a:pt x="85077" y="3497554"/>
                </a:lnTo>
                <a:lnTo>
                  <a:pt x="76200" y="3379495"/>
                </a:lnTo>
                <a:lnTo>
                  <a:pt x="68554" y="3261372"/>
                </a:lnTo>
                <a:lnTo>
                  <a:pt x="62204" y="3143250"/>
                </a:lnTo>
                <a:lnTo>
                  <a:pt x="57150" y="3025127"/>
                </a:lnTo>
                <a:lnTo>
                  <a:pt x="53327" y="2907004"/>
                </a:lnTo>
                <a:lnTo>
                  <a:pt x="48298" y="2669527"/>
                </a:lnTo>
                <a:lnTo>
                  <a:pt x="48272" y="2548877"/>
                </a:lnTo>
                <a:lnTo>
                  <a:pt x="49517" y="2429522"/>
                </a:lnTo>
                <a:lnTo>
                  <a:pt x="50800" y="2311400"/>
                </a:lnTo>
                <a:lnTo>
                  <a:pt x="54746" y="2188222"/>
                </a:lnTo>
                <a:lnTo>
                  <a:pt x="58445" y="2073922"/>
                </a:lnTo>
                <a:lnTo>
                  <a:pt x="64795" y="1954504"/>
                </a:lnTo>
                <a:lnTo>
                  <a:pt x="71224" y="1836445"/>
                </a:lnTo>
                <a:lnTo>
                  <a:pt x="78727" y="1719554"/>
                </a:lnTo>
                <a:lnTo>
                  <a:pt x="88900" y="1601495"/>
                </a:lnTo>
                <a:lnTo>
                  <a:pt x="99072" y="1485900"/>
                </a:lnTo>
                <a:lnTo>
                  <a:pt x="110477" y="1370304"/>
                </a:lnTo>
                <a:lnTo>
                  <a:pt x="123177" y="1254772"/>
                </a:lnTo>
                <a:lnTo>
                  <a:pt x="137172" y="1140472"/>
                </a:lnTo>
                <a:lnTo>
                  <a:pt x="151104" y="1026172"/>
                </a:lnTo>
                <a:lnTo>
                  <a:pt x="184150" y="802627"/>
                </a:lnTo>
                <a:lnTo>
                  <a:pt x="203200" y="692150"/>
                </a:lnTo>
                <a:lnTo>
                  <a:pt x="222250" y="582904"/>
                </a:lnTo>
                <a:lnTo>
                  <a:pt x="242595" y="474954"/>
                </a:lnTo>
                <a:lnTo>
                  <a:pt x="264172" y="368300"/>
                </a:lnTo>
                <a:lnTo>
                  <a:pt x="287045" y="262877"/>
                </a:lnTo>
                <a:lnTo>
                  <a:pt x="311150" y="158750"/>
                </a:lnTo>
                <a:lnTo>
                  <a:pt x="335254" y="57150"/>
                </a:lnTo>
                <a:lnTo>
                  <a:pt x="350270" y="0"/>
                </a:lnTo>
                <a:close/>
              </a:path>
              <a:path w="3948404" h="5106695">
                <a:moveTo>
                  <a:pt x="3653453" y="0"/>
                </a:moveTo>
                <a:lnTo>
                  <a:pt x="3606275" y="0"/>
                </a:lnTo>
                <a:lnTo>
                  <a:pt x="3622027" y="62204"/>
                </a:lnTo>
                <a:lnTo>
                  <a:pt x="3646195" y="165100"/>
                </a:lnTo>
                <a:lnTo>
                  <a:pt x="3669004" y="269227"/>
                </a:lnTo>
                <a:lnTo>
                  <a:pt x="3691877" y="374650"/>
                </a:lnTo>
                <a:lnTo>
                  <a:pt x="3712222" y="481304"/>
                </a:lnTo>
                <a:lnTo>
                  <a:pt x="3732504" y="589254"/>
                </a:lnTo>
                <a:lnTo>
                  <a:pt x="3751554" y="698500"/>
                </a:lnTo>
                <a:lnTo>
                  <a:pt x="3769372" y="808977"/>
                </a:lnTo>
                <a:lnTo>
                  <a:pt x="3785895" y="920750"/>
                </a:lnTo>
                <a:lnTo>
                  <a:pt x="3802354" y="1033754"/>
                </a:lnTo>
                <a:lnTo>
                  <a:pt x="3816350" y="1146822"/>
                </a:lnTo>
                <a:lnTo>
                  <a:pt x="3830345" y="1261122"/>
                </a:lnTo>
                <a:lnTo>
                  <a:pt x="3843045" y="1376654"/>
                </a:lnTo>
                <a:lnTo>
                  <a:pt x="3853154" y="1492250"/>
                </a:lnTo>
                <a:lnTo>
                  <a:pt x="3863327" y="1609077"/>
                </a:lnTo>
                <a:lnTo>
                  <a:pt x="3872204" y="1725904"/>
                </a:lnTo>
                <a:lnTo>
                  <a:pt x="3879850" y="1844027"/>
                </a:lnTo>
                <a:lnTo>
                  <a:pt x="3886200" y="1962150"/>
                </a:lnTo>
                <a:lnTo>
                  <a:pt x="3891254" y="2080272"/>
                </a:lnTo>
                <a:lnTo>
                  <a:pt x="3895077" y="2198395"/>
                </a:lnTo>
                <a:lnTo>
                  <a:pt x="3897604" y="2317750"/>
                </a:lnTo>
                <a:lnTo>
                  <a:pt x="3900195" y="2556522"/>
                </a:lnTo>
                <a:lnTo>
                  <a:pt x="3898969" y="2668295"/>
                </a:lnTo>
                <a:lnTo>
                  <a:pt x="3898846" y="2677172"/>
                </a:lnTo>
                <a:lnTo>
                  <a:pt x="3893845" y="2913354"/>
                </a:lnTo>
                <a:lnTo>
                  <a:pt x="3888727" y="3031477"/>
                </a:lnTo>
                <a:lnTo>
                  <a:pt x="3883672" y="3150895"/>
                </a:lnTo>
                <a:lnTo>
                  <a:pt x="3877322" y="3268954"/>
                </a:lnTo>
                <a:lnTo>
                  <a:pt x="3869677" y="3385845"/>
                </a:lnTo>
                <a:lnTo>
                  <a:pt x="3859504" y="3503904"/>
                </a:lnTo>
                <a:lnTo>
                  <a:pt x="3849395" y="3619500"/>
                </a:lnTo>
                <a:lnTo>
                  <a:pt x="3837927" y="3736327"/>
                </a:lnTo>
                <a:lnTo>
                  <a:pt x="3825227" y="3850627"/>
                </a:lnTo>
                <a:lnTo>
                  <a:pt x="3811295" y="3964927"/>
                </a:lnTo>
                <a:lnTo>
                  <a:pt x="3797300" y="4079227"/>
                </a:lnTo>
                <a:lnTo>
                  <a:pt x="3764254" y="4302772"/>
                </a:lnTo>
                <a:lnTo>
                  <a:pt x="3745204" y="4413250"/>
                </a:lnTo>
                <a:lnTo>
                  <a:pt x="3726154" y="4522495"/>
                </a:lnTo>
                <a:lnTo>
                  <a:pt x="3705872" y="4630445"/>
                </a:lnTo>
                <a:lnTo>
                  <a:pt x="3684295" y="4737100"/>
                </a:lnTo>
                <a:lnTo>
                  <a:pt x="3661422" y="4842522"/>
                </a:lnTo>
                <a:lnTo>
                  <a:pt x="3637254" y="4946650"/>
                </a:lnTo>
                <a:lnTo>
                  <a:pt x="3613150" y="5048250"/>
                </a:lnTo>
                <a:lnTo>
                  <a:pt x="3597793" y="5106695"/>
                </a:lnTo>
                <a:lnTo>
                  <a:pt x="3645115" y="5106695"/>
                </a:lnTo>
                <a:lnTo>
                  <a:pt x="3653777" y="5073650"/>
                </a:lnTo>
                <a:lnTo>
                  <a:pt x="3679177" y="4970754"/>
                </a:lnTo>
                <a:lnTo>
                  <a:pt x="3703345" y="4865395"/>
                </a:lnTo>
                <a:lnTo>
                  <a:pt x="3726154" y="4758677"/>
                </a:lnTo>
                <a:lnTo>
                  <a:pt x="3749027" y="4652022"/>
                </a:lnTo>
                <a:lnTo>
                  <a:pt x="3769372" y="4541545"/>
                </a:lnTo>
                <a:lnTo>
                  <a:pt x="3789654" y="4432300"/>
                </a:lnTo>
                <a:lnTo>
                  <a:pt x="3808704" y="4320527"/>
                </a:lnTo>
                <a:lnTo>
                  <a:pt x="3826522" y="4207522"/>
                </a:lnTo>
                <a:lnTo>
                  <a:pt x="3843045" y="4094454"/>
                </a:lnTo>
                <a:lnTo>
                  <a:pt x="3858272" y="3978922"/>
                </a:lnTo>
                <a:lnTo>
                  <a:pt x="3872204" y="3863327"/>
                </a:lnTo>
                <a:lnTo>
                  <a:pt x="3884904" y="3747795"/>
                </a:lnTo>
                <a:lnTo>
                  <a:pt x="3896372" y="3630904"/>
                </a:lnTo>
                <a:lnTo>
                  <a:pt x="3906545" y="3512845"/>
                </a:lnTo>
                <a:lnTo>
                  <a:pt x="3916654" y="3394722"/>
                </a:lnTo>
                <a:lnTo>
                  <a:pt x="3925595" y="3275304"/>
                </a:lnTo>
                <a:lnTo>
                  <a:pt x="3931945" y="3155950"/>
                </a:lnTo>
                <a:lnTo>
                  <a:pt x="3937317" y="3030245"/>
                </a:lnTo>
                <a:lnTo>
                  <a:pt x="3942054" y="2917177"/>
                </a:lnTo>
                <a:lnTo>
                  <a:pt x="3944645" y="2797822"/>
                </a:lnTo>
                <a:lnTo>
                  <a:pt x="3947172" y="2677172"/>
                </a:lnTo>
                <a:lnTo>
                  <a:pt x="3948404" y="2556522"/>
                </a:lnTo>
                <a:lnTo>
                  <a:pt x="3947104" y="2429522"/>
                </a:lnTo>
                <a:lnTo>
                  <a:pt x="3945904" y="2317750"/>
                </a:lnTo>
                <a:lnTo>
                  <a:pt x="3943350" y="2195804"/>
                </a:lnTo>
                <a:lnTo>
                  <a:pt x="3939527" y="2075154"/>
                </a:lnTo>
                <a:lnTo>
                  <a:pt x="3926827" y="1836445"/>
                </a:lnTo>
                <a:lnTo>
                  <a:pt x="3919245" y="1717027"/>
                </a:lnTo>
                <a:lnTo>
                  <a:pt x="3910304" y="1598904"/>
                </a:lnTo>
                <a:lnTo>
                  <a:pt x="3900195" y="1480845"/>
                </a:lnTo>
                <a:lnTo>
                  <a:pt x="3888727" y="1363954"/>
                </a:lnTo>
                <a:lnTo>
                  <a:pt x="3876027" y="1248422"/>
                </a:lnTo>
                <a:lnTo>
                  <a:pt x="3862095" y="1132827"/>
                </a:lnTo>
                <a:lnTo>
                  <a:pt x="3848100" y="1018527"/>
                </a:lnTo>
                <a:lnTo>
                  <a:pt x="3831577" y="904227"/>
                </a:lnTo>
                <a:lnTo>
                  <a:pt x="3815054" y="791222"/>
                </a:lnTo>
                <a:lnTo>
                  <a:pt x="3796004" y="679450"/>
                </a:lnTo>
                <a:lnTo>
                  <a:pt x="3776954" y="570204"/>
                </a:lnTo>
                <a:lnTo>
                  <a:pt x="3756672" y="461022"/>
                </a:lnTo>
                <a:lnTo>
                  <a:pt x="3735095" y="353072"/>
                </a:lnTo>
                <a:lnTo>
                  <a:pt x="3710927" y="246354"/>
                </a:lnTo>
                <a:lnTo>
                  <a:pt x="3688054" y="140995"/>
                </a:lnTo>
                <a:lnTo>
                  <a:pt x="3662654" y="36804"/>
                </a:lnTo>
                <a:lnTo>
                  <a:pt x="3653453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645422" y="0"/>
            <a:ext cx="3851922" cy="5106695"/>
          </a:xfrm>
          <a:custGeom>
            <a:avLst/>
            <a:gdLst/>
            <a:ahLst/>
            <a:cxnLst/>
            <a:rect l="l" t="t" r="r" b="b"/>
            <a:pathLst>
              <a:path w="3851922" h="5106695">
                <a:moveTo>
                  <a:pt x="348576" y="0"/>
                </a:moveTo>
                <a:lnTo>
                  <a:pt x="301998" y="0"/>
                </a:lnTo>
                <a:lnTo>
                  <a:pt x="286981" y="57150"/>
                </a:lnTo>
                <a:lnTo>
                  <a:pt x="262877" y="158750"/>
                </a:lnTo>
                <a:lnTo>
                  <a:pt x="238772" y="262877"/>
                </a:lnTo>
                <a:lnTo>
                  <a:pt x="215900" y="368300"/>
                </a:lnTo>
                <a:lnTo>
                  <a:pt x="194322" y="474954"/>
                </a:lnTo>
                <a:lnTo>
                  <a:pt x="173977" y="582904"/>
                </a:lnTo>
                <a:lnTo>
                  <a:pt x="154927" y="692150"/>
                </a:lnTo>
                <a:lnTo>
                  <a:pt x="135877" y="802627"/>
                </a:lnTo>
                <a:lnTo>
                  <a:pt x="102831" y="1026172"/>
                </a:lnTo>
                <a:lnTo>
                  <a:pt x="88900" y="1140472"/>
                </a:lnTo>
                <a:lnTo>
                  <a:pt x="74904" y="1254772"/>
                </a:lnTo>
                <a:lnTo>
                  <a:pt x="62204" y="1370304"/>
                </a:lnTo>
                <a:lnTo>
                  <a:pt x="50800" y="1485900"/>
                </a:lnTo>
                <a:lnTo>
                  <a:pt x="40627" y="1601495"/>
                </a:lnTo>
                <a:lnTo>
                  <a:pt x="30454" y="1719554"/>
                </a:lnTo>
                <a:lnTo>
                  <a:pt x="22872" y="1837677"/>
                </a:lnTo>
                <a:lnTo>
                  <a:pt x="16116" y="1962150"/>
                </a:lnTo>
                <a:lnTo>
                  <a:pt x="10172" y="2073922"/>
                </a:lnTo>
                <a:lnTo>
                  <a:pt x="6026" y="2202154"/>
                </a:lnTo>
                <a:lnTo>
                  <a:pt x="2527" y="2311400"/>
                </a:lnTo>
                <a:lnTo>
                  <a:pt x="1152" y="2438400"/>
                </a:lnTo>
                <a:lnTo>
                  <a:pt x="0" y="2548877"/>
                </a:lnTo>
                <a:lnTo>
                  <a:pt x="0" y="2668295"/>
                </a:lnTo>
                <a:lnTo>
                  <a:pt x="5054" y="2907004"/>
                </a:lnTo>
                <a:lnTo>
                  <a:pt x="8877" y="3025127"/>
                </a:lnTo>
                <a:lnTo>
                  <a:pt x="13931" y="3143250"/>
                </a:lnTo>
                <a:lnTo>
                  <a:pt x="20281" y="3261372"/>
                </a:lnTo>
                <a:lnTo>
                  <a:pt x="27927" y="3379495"/>
                </a:lnTo>
                <a:lnTo>
                  <a:pt x="36804" y="3497554"/>
                </a:lnTo>
                <a:lnTo>
                  <a:pt x="57150" y="3728745"/>
                </a:lnTo>
                <a:lnTo>
                  <a:pt x="69850" y="3844277"/>
                </a:lnTo>
                <a:lnTo>
                  <a:pt x="83781" y="3958577"/>
                </a:lnTo>
                <a:lnTo>
                  <a:pt x="97777" y="4072877"/>
                </a:lnTo>
                <a:lnTo>
                  <a:pt x="113004" y="4184650"/>
                </a:lnTo>
                <a:lnTo>
                  <a:pt x="130822" y="4296422"/>
                </a:lnTo>
                <a:lnTo>
                  <a:pt x="148577" y="4406900"/>
                </a:lnTo>
                <a:lnTo>
                  <a:pt x="166331" y="4516145"/>
                </a:lnTo>
                <a:lnTo>
                  <a:pt x="187972" y="4624095"/>
                </a:lnTo>
                <a:lnTo>
                  <a:pt x="208254" y="4730750"/>
                </a:lnTo>
                <a:lnTo>
                  <a:pt x="231127" y="4836172"/>
                </a:lnTo>
                <a:lnTo>
                  <a:pt x="254000" y="4940300"/>
                </a:lnTo>
                <a:lnTo>
                  <a:pt x="278104" y="5043195"/>
                </a:lnTo>
                <a:lnTo>
                  <a:pt x="294184" y="5106695"/>
                </a:lnTo>
                <a:lnTo>
                  <a:pt x="341391" y="5106695"/>
                </a:lnTo>
                <a:lnTo>
                  <a:pt x="320027" y="5017795"/>
                </a:lnTo>
                <a:lnTo>
                  <a:pt x="295922" y="4916195"/>
                </a:lnTo>
                <a:lnTo>
                  <a:pt x="273050" y="4813300"/>
                </a:lnTo>
                <a:lnTo>
                  <a:pt x="251472" y="4709172"/>
                </a:lnTo>
                <a:lnTo>
                  <a:pt x="231127" y="4603750"/>
                </a:lnTo>
                <a:lnTo>
                  <a:pt x="210781" y="4495800"/>
                </a:lnTo>
                <a:lnTo>
                  <a:pt x="193027" y="4387850"/>
                </a:lnTo>
                <a:lnTo>
                  <a:pt x="175272" y="4278604"/>
                </a:lnTo>
                <a:lnTo>
                  <a:pt x="158750" y="4168127"/>
                </a:lnTo>
                <a:lnTo>
                  <a:pt x="143522" y="4056354"/>
                </a:lnTo>
                <a:lnTo>
                  <a:pt x="129527" y="3944645"/>
                </a:lnTo>
                <a:lnTo>
                  <a:pt x="116827" y="3831577"/>
                </a:lnTo>
                <a:lnTo>
                  <a:pt x="104127" y="3717277"/>
                </a:lnTo>
                <a:lnTo>
                  <a:pt x="93954" y="3602977"/>
                </a:lnTo>
                <a:lnTo>
                  <a:pt x="83781" y="3487445"/>
                </a:lnTo>
                <a:lnTo>
                  <a:pt x="74904" y="3371850"/>
                </a:lnTo>
                <a:lnTo>
                  <a:pt x="62204" y="3138195"/>
                </a:lnTo>
                <a:lnTo>
                  <a:pt x="57150" y="3021304"/>
                </a:lnTo>
                <a:lnTo>
                  <a:pt x="53327" y="2903245"/>
                </a:lnTo>
                <a:lnTo>
                  <a:pt x="48300" y="2668295"/>
                </a:lnTo>
                <a:lnTo>
                  <a:pt x="48272" y="2548877"/>
                </a:lnTo>
                <a:lnTo>
                  <a:pt x="49518" y="2430754"/>
                </a:lnTo>
                <a:lnTo>
                  <a:pt x="50800" y="2313927"/>
                </a:lnTo>
                <a:lnTo>
                  <a:pt x="54742" y="2192045"/>
                </a:lnTo>
                <a:lnTo>
                  <a:pt x="58381" y="2077745"/>
                </a:lnTo>
                <a:lnTo>
                  <a:pt x="63500" y="1960854"/>
                </a:lnTo>
                <a:lnTo>
                  <a:pt x="69850" y="1844027"/>
                </a:lnTo>
                <a:lnTo>
                  <a:pt x="78826" y="1725904"/>
                </a:lnTo>
                <a:lnTo>
                  <a:pt x="87604" y="1611604"/>
                </a:lnTo>
                <a:lnTo>
                  <a:pt x="97777" y="1496072"/>
                </a:lnTo>
                <a:lnTo>
                  <a:pt x="109181" y="1381772"/>
                </a:lnTo>
                <a:lnTo>
                  <a:pt x="120650" y="1267472"/>
                </a:lnTo>
                <a:lnTo>
                  <a:pt x="134581" y="1154404"/>
                </a:lnTo>
                <a:lnTo>
                  <a:pt x="148577" y="1042695"/>
                </a:lnTo>
                <a:lnTo>
                  <a:pt x="165100" y="930922"/>
                </a:lnTo>
                <a:lnTo>
                  <a:pt x="180327" y="820445"/>
                </a:lnTo>
                <a:lnTo>
                  <a:pt x="199377" y="711200"/>
                </a:lnTo>
                <a:lnTo>
                  <a:pt x="217131" y="603250"/>
                </a:lnTo>
                <a:lnTo>
                  <a:pt x="237477" y="496595"/>
                </a:lnTo>
                <a:lnTo>
                  <a:pt x="280631" y="285750"/>
                </a:lnTo>
                <a:lnTo>
                  <a:pt x="303504" y="182854"/>
                </a:lnTo>
                <a:lnTo>
                  <a:pt x="327672" y="82550"/>
                </a:lnTo>
                <a:lnTo>
                  <a:pt x="348576" y="0"/>
                </a:lnTo>
                <a:close/>
              </a:path>
              <a:path w="3851922" h="5106695">
                <a:moveTo>
                  <a:pt x="3558002" y="0"/>
                </a:moveTo>
                <a:lnTo>
                  <a:pt x="3510779" y="0"/>
                </a:lnTo>
                <a:lnTo>
                  <a:pt x="3531831" y="87604"/>
                </a:lnTo>
                <a:lnTo>
                  <a:pt x="3556000" y="189204"/>
                </a:lnTo>
                <a:lnTo>
                  <a:pt x="3578872" y="292100"/>
                </a:lnTo>
                <a:lnTo>
                  <a:pt x="3600450" y="396227"/>
                </a:lnTo>
                <a:lnTo>
                  <a:pt x="3620731" y="501650"/>
                </a:lnTo>
                <a:lnTo>
                  <a:pt x="3641077" y="609600"/>
                </a:lnTo>
                <a:lnTo>
                  <a:pt x="3658831" y="717550"/>
                </a:lnTo>
                <a:lnTo>
                  <a:pt x="3676650" y="826795"/>
                </a:lnTo>
                <a:lnTo>
                  <a:pt x="3693172" y="937272"/>
                </a:lnTo>
                <a:lnTo>
                  <a:pt x="3708400" y="1049045"/>
                </a:lnTo>
                <a:lnTo>
                  <a:pt x="3722331" y="1160754"/>
                </a:lnTo>
                <a:lnTo>
                  <a:pt x="3735031" y="1273822"/>
                </a:lnTo>
                <a:lnTo>
                  <a:pt x="3747731" y="1388122"/>
                </a:lnTo>
                <a:lnTo>
                  <a:pt x="3757904" y="1502422"/>
                </a:lnTo>
                <a:lnTo>
                  <a:pt x="3768077" y="1617954"/>
                </a:lnTo>
                <a:lnTo>
                  <a:pt x="3775722" y="1733550"/>
                </a:lnTo>
                <a:lnTo>
                  <a:pt x="3783304" y="1850377"/>
                </a:lnTo>
                <a:lnTo>
                  <a:pt x="3789654" y="1967204"/>
                </a:lnTo>
                <a:lnTo>
                  <a:pt x="3794772" y="2085327"/>
                </a:lnTo>
                <a:lnTo>
                  <a:pt x="3798531" y="2202154"/>
                </a:lnTo>
                <a:lnTo>
                  <a:pt x="3801122" y="2320277"/>
                </a:lnTo>
                <a:lnTo>
                  <a:pt x="3802354" y="2438400"/>
                </a:lnTo>
                <a:lnTo>
                  <a:pt x="3803650" y="2556522"/>
                </a:lnTo>
                <a:lnTo>
                  <a:pt x="3802354" y="2674645"/>
                </a:lnTo>
                <a:lnTo>
                  <a:pt x="3801122" y="2791472"/>
                </a:lnTo>
                <a:lnTo>
                  <a:pt x="3793477" y="3027654"/>
                </a:lnTo>
                <a:lnTo>
                  <a:pt x="3788422" y="3144545"/>
                </a:lnTo>
                <a:lnTo>
                  <a:pt x="3773131" y="3378200"/>
                </a:lnTo>
                <a:lnTo>
                  <a:pt x="3764254" y="3493795"/>
                </a:lnTo>
                <a:lnTo>
                  <a:pt x="3754081" y="3609327"/>
                </a:lnTo>
                <a:lnTo>
                  <a:pt x="3731272" y="3837927"/>
                </a:lnTo>
                <a:lnTo>
                  <a:pt x="3717277" y="3950995"/>
                </a:lnTo>
                <a:lnTo>
                  <a:pt x="3703281" y="4062704"/>
                </a:lnTo>
                <a:lnTo>
                  <a:pt x="3686822" y="4174477"/>
                </a:lnTo>
                <a:lnTo>
                  <a:pt x="3670300" y="4284954"/>
                </a:lnTo>
                <a:lnTo>
                  <a:pt x="3652481" y="4394200"/>
                </a:lnTo>
                <a:lnTo>
                  <a:pt x="3633431" y="4502150"/>
                </a:lnTo>
                <a:lnTo>
                  <a:pt x="3614381" y="4608804"/>
                </a:lnTo>
                <a:lnTo>
                  <a:pt x="3592804" y="4715522"/>
                </a:lnTo>
                <a:lnTo>
                  <a:pt x="3571227" y="4819650"/>
                </a:lnTo>
                <a:lnTo>
                  <a:pt x="3547122" y="4922545"/>
                </a:lnTo>
                <a:lnTo>
                  <a:pt x="3522954" y="5022850"/>
                </a:lnTo>
                <a:lnTo>
                  <a:pt x="3502805" y="5106695"/>
                </a:lnTo>
                <a:lnTo>
                  <a:pt x="3549520" y="5106695"/>
                </a:lnTo>
                <a:lnTo>
                  <a:pt x="3564877" y="5048250"/>
                </a:lnTo>
                <a:lnTo>
                  <a:pt x="3588981" y="4946650"/>
                </a:lnTo>
                <a:lnTo>
                  <a:pt x="3613150" y="4842522"/>
                </a:lnTo>
                <a:lnTo>
                  <a:pt x="3636022" y="4737100"/>
                </a:lnTo>
                <a:lnTo>
                  <a:pt x="3657600" y="4630445"/>
                </a:lnTo>
                <a:lnTo>
                  <a:pt x="3677881" y="4522495"/>
                </a:lnTo>
                <a:lnTo>
                  <a:pt x="3696931" y="4413250"/>
                </a:lnTo>
                <a:lnTo>
                  <a:pt x="3715981" y="4302772"/>
                </a:lnTo>
                <a:lnTo>
                  <a:pt x="3749027" y="4079227"/>
                </a:lnTo>
                <a:lnTo>
                  <a:pt x="3763022" y="3964927"/>
                </a:lnTo>
                <a:lnTo>
                  <a:pt x="3776954" y="3850627"/>
                </a:lnTo>
                <a:lnTo>
                  <a:pt x="3789654" y="3736327"/>
                </a:lnTo>
                <a:lnTo>
                  <a:pt x="3801122" y="3619500"/>
                </a:lnTo>
                <a:lnTo>
                  <a:pt x="3811231" y="3503904"/>
                </a:lnTo>
                <a:lnTo>
                  <a:pt x="3821404" y="3385845"/>
                </a:lnTo>
                <a:lnTo>
                  <a:pt x="3829050" y="3268954"/>
                </a:lnTo>
                <a:lnTo>
                  <a:pt x="3835400" y="3150895"/>
                </a:lnTo>
                <a:lnTo>
                  <a:pt x="3840729" y="3025127"/>
                </a:lnTo>
                <a:lnTo>
                  <a:pt x="3845572" y="2913354"/>
                </a:lnTo>
                <a:lnTo>
                  <a:pt x="3850627" y="2674645"/>
                </a:lnTo>
                <a:lnTo>
                  <a:pt x="3851922" y="2556522"/>
                </a:lnTo>
                <a:lnTo>
                  <a:pt x="3849359" y="2320277"/>
                </a:lnTo>
                <a:lnTo>
                  <a:pt x="3846804" y="2198395"/>
                </a:lnTo>
                <a:lnTo>
                  <a:pt x="3842981" y="2080272"/>
                </a:lnTo>
                <a:lnTo>
                  <a:pt x="3837927" y="1962150"/>
                </a:lnTo>
                <a:lnTo>
                  <a:pt x="3831577" y="1844027"/>
                </a:lnTo>
                <a:lnTo>
                  <a:pt x="3823931" y="1725904"/>
                </a:lnTo>
                <a:lnTo>
                  <a:pt x="3815054" y="1609077"/>
                </a:lnTo>
                <a:lnTo>
                  <a:pt x="3804881" y="1492250"/>
                </a:lnTo>
                <a:lnTo>
                  <a:pt x="3794772" y="1376654"/>
                </a:lnTo>
                <a:lnTo>
                  <a:pt x="3782072" y="1261122"/>
                </a:lnTo>
                <a:lnTo>
                  <a:pt x="3768077" y="1146822"/>
                </a:lnTo>
                <a:lnTo>
                  <a:pt x="3754081" y="1033754"/>
                </a:lnTo>
                <a:lnTo>
                  <a:pt x="3737622" y="920750"/>
                </a:lnTo>
                <a:lnTo>
                  <a:pt x="3721100" y="808977"/>
                </a:lnTo>
                <a:lnTo>
                  <a:pt x="3703281" y="698500"/>
                </a:lnTo>
                <a:lnTo>
                  <a:pt x="3684231" y="589254"/>
                </a:lnTo>
                <a:lnTo>
                  <a:pt x="3663950" y="481304"/>
                </a:lnTo>
                <a:lnTo>
                  <a:pt x="3643604" y="374650"/>
                </a:lnTo>
                <a:lnTo>
                  <a:pt x="3620731" y="269227"/>
                </a:lnTo>
                <a:lnTo>
                  <a:pt x="3597922" y="165100"/>
                </a:lnTo>
                <a:lnTo>
                  <a:pt x="3573754" y="62204"/>
                </a:lnTo>
                <a:lnTo>
                  <a:pt x="3558002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693695" y="0"/>
            <a:ext cx="3755377" cy="5106695"/>
          </a:xfrm>
          <a:custGeom>
            <a:avLst/>
            <a:gdLst/>
            <a:ahLst/>
            <a:cxnLst/>
            <a:rect l="l" t="t" r="r" b="b"/>
            <a:pathLst>
              <a:path w="3755377" h="5106695">
                <a:moveTo>
                  <a:pt x="347733" y="0"/>
                </a:moveTo>
                <a:lnTo>
                  <a:pt x="300304" y="0"/>
                </a:lnTo>
                <a:lnTo>
                  <a:pt x="279400" y="82550"/>
                </a:lnTo>
                <a:lnTo>
                  <a:pt x="255231" y="182854"/>
                </a:lnTo>
                <a:lnTo>
                  <a:pt x="232359" y="285750"/>
                </a:lnTo>
                <a:lnTo>
                  <a:pt x="189204" y="496595"/>
                </a:lnTo>
                <a:lnTo>
                  <a:pt x="168859" y="603250"/>
                </a:lnTo>
                <a:lnTo>
                  <a:pt x="151104" y="711200"/>
                </a:lnTo>
                <a:lnTo>
                  <a:pt x="132054" y="820445"/>
                </a:lnTo>
                <a:lnTo>
                  <a:pt x="116827" y="930922"/>
                </a:lnTo>
                <a:lnTo>
                  <a:pt x="100304" y="1042695"/>
                </a:lnTo>
                <a:lnTo>
                  <a:pt x="86309" y="1154404"/>
                </a:lnTo>
                <a:lnTo>
                  <a:pt x="72377" y="1267472"/>
                </a:lnTo>
                <a:lnTo>
                  <a:pt x="60909" y="1381772"/>
                </a:lnTo>
                <a:lnTo>
                  <a:pt x="49504" y="1496072"/>
                </a:lnTo>
                <a:lnTo>
                  <a:pt x="39331" y="1611604"/>
                </a:lnTo>
                <a:lnTo>
                  <a:pt x="30454" y="1727200"/>
                </a:lnTo>
                <a:lnTo>
                  <a:pt x="21577" y="1844027"/>
                </a:lnTo>
                <a:lnTo>
                  <a:pt x="15227" y="1960854"/>
                </a:lnTo>
                <a:lnTo>
                  <a:pt x="10109" y="2077745"/>
                </a:lnTo>
                <a:lnTo>
                  <a:pt x="6020" y="2205977"/>
                </a:lnTo>
                <a:lnTo>
                  <a:pt x="2527" y="2313927"/>
                </a:lnTo>
                <a:lnTo>
                  <a:pt x="1151" y="2439695"/>
                </a:lnTo>
                <a:lnTo>
                  <a:pt x="0" y="2548877"/>
                </a:lnTo>
                <a:lnTo>
                  <a:pt x="108" y="2672054"/>
                </a:lnTo>
                <a:lnTo>
                  <a:pt x="5054" y="2903245"/>
                </a:lnTo>
                <a:lnTo>
                  <a:pt x="8877" y="3021304"/>
                </a:lnTo>
                <a:lnTo>
                  <a:pt x="13931" y="3138195"/>
                </a:lnTo>
                <a:lnTo>
                  <a:pt x="26631" y="3371850"/>
                </a:lnTo>
                <a:lnTo>
                  <a:pt x="35509" y="3487445"/>
                </a:lnTo>
                <a:lnTo>
                  <a:pt x="45681" y="3602977"/>
                </a:lnTo>
                <a:lnTo>
                  <a:pt x="55854" y="3717277"/>
                </a:lnTo>
                <a:lnTo>
                  <a:pt x="68554" y="3831577"/>
                </a:lnTo>
                <a:lnTo>
                  <a:pt x="81254" y="3944645"/>
                </a:lnTo>
                <a:lnTo>
                  <a:pt x="95250" y="4056354"/>
                </a:lnTo>
                <a:lnTo>
                  <a:pt x="110477" y="4168127"/>
                </a:lnTo>
                <a:lnTo>
                  <a:pt x="127000" y="4278604"/>
                </a:lnTo>
                <a:lnTo>
                  <a:pt x="144754" y="4387850"/>
                </a:lnTo>
                <a:lnTo>
                  <a:pt x="162509" y="4495800"/>
                </a:lnTo>
                <a:lnTo>
                  <a:pt x="182854" y="4603750"/>
                </a:lnTo>
                <a:lnTo>
                  <a:pt x="203200" y="4709172"/>
                </a:lnTo>
                <a:lnTo>
                  <a:pt x="224777" y="4813300"/>
                </a:lnTo>
                <a:lnTo>
                  <a:pt x="247650" y="4916195"/>
                </a:lnTo>
                <a:lnTo>
                  <a:pt x="271754" y="5017795"/>
                </a:lnTo>
                <a:lnTo>
                  <a:pt x="293118" y="5106695"/>
                </a:lnTo>
                <a:lnTo>
                  <a:pt x="340044" y="5106695"/>
                </a:lnTo>
                <a:lnTo>
                  <a:pt x="336550" y="5092700"/>
                </a:lnTo>
                <a:lnTo>
                  <a:pt x="312381" y="4992395"/>
                </a:lnTo>
                <a:lnTo>
                  <a:pt x="289509" y="4892027"/>
                </a:lnTo>
                <a:lnTo>
                  <a:pt x="266700" y="4790427"/>
                </a:lnTo>
                <a:lnTo>
                  <a:pt x="246354" y="4687595"/>
                </a:lnTo>
                <a:lnTo>
                  <a:pt x="226009" y="4583404"/>
                </a:lnTo>
                <a:lnTo>
                  <a:pt x="187909" y="4370095"/>
                </a:lnTo>
                <a:lnTo>
                  <a:pt x="171450" y="4262145"/>
                </a:lnTo>
                <a:lnTo>
                  <a:pt x="154927" y="4151604"/>
                </a:lnTo>
                <a:lnTo>
                  <a:pt x="140931" y="4042422"/>
                </a:lnTo>
                <a:lnTo>
                  <a:pt x="127000" y="3930650"/>
                </a:lnTo>
                <a:lnTo>
                  <a:pt x="114300" y="3818877"/>
                </a:lnTo>
                <a:lnTo>
                  <a:pt x="102831" y="3705872"/>
                </a:lnTo>
                <a:lnTo>
                  <a:pt x="91427" y="3591572"/>
                </a:lnTo>
                <a:lnTo>
                  <a:pt x="82550" y="3478504"/>
                </a:lnTo>
                <a:lnTo>
                  <a:pt x="67259" y="3247377"/>
                </a:lnTo>
                <a:lnTo>
                  <a:pt x="60909" y="3131845"/>
                </a:lnTo>
                <a:lnTo>
                  <a:pt x="55854" y="3016250"/>
                </a:lnTo>
                <a:lnTo>
                  <a:pt x="52031" y="2899422"/>
                </a:lnTo>
                <a:lnTo>
                  <a:pt x="49504" y="2782595"/>
                </a:lnTo>
                <a:lnTo>
                  <a:pt x="48308" y="2674645"/>
                </a:lnTo>
                <a:lnTo>
                  <a:pt x="48209" y="2548877"/>
                </a:lnTo>
                <a:lnTo>
                  <a:pt x="50729" y="2322804"/>
                </a:lnTo>
                <a:lnTo>
                  <a:pt x="53327" y="2199627"/>
                </a:lnTo>
                <a:lnTo>
                  <a:pt x="58381" y="2082800"/>
                </a:lnTo>
                <a:lnTo>
                  <a:pt x="63500" y="1967204"/>
                </a:lnTo>
                <a:lnTo>
                  <a:pt x="69850" y="1851672"/>
                </a:lnTo>
                <a:lnTo>
                  <a:pt x="77431" y="1736077"/>
                </a:lnTo>
                <a:lnTo>
                  <a:pt x="86309" y="1620545"/>
                </a:lnTo>
                <a:lnTo>
                  <a:pt x="95250" y="1507477"/>
                </a:lnTo>
                <a:lnTo>
                  <a:pt x="106654" y="1393177"/>
                </a:lnTo>
                <a:lnTo>
                  <a:pt x="118059" y="1280172"/>
                </a:lnTo>
                <a:lnTo>
                  <a:pt x="132054" y="1168400"/>
                </a:lnTo>
                <a:lnTo>
                  <a:pt x="146050" y="1057922"/>
                </a:lnTo>
                <a:lnTo>
                  <a:pt x="161277" y="947445"/>
                </a:lnTo>
                <a:lnTo>
                  <a:pt x="177800" y="838200"/>
                </a:lnTo>
                <a:lnTo>
                  <a:pt x="195554" y="730250"/>
                </a:lnTo>
                <a:lnTo>
                  <a:pt x="213309" y="623595"/>
                </a:lnTo>
                <a:lnTo>
                  <a:pt x="232359" y="516877"/>
                </a:lnTo>
                <a:lnTo>
                  <a:pt x="252704" y="412750"/>
                </a:lnTo>
                <a:lnTo>
                  <a:pt x="274281" y="308622"/>
                </a:lnTo>
                <a:lnTo>
                  <a:pt x="297154" y="207022"/>
                </a:lnTo>
                <a:lnTo>
                  <a:pt x="321259" y="106654"/>
                </a:lnTo>
                <a:lnTo>
                  <a:pt x="345427" y="8877"/>
                </a:lnTo>
                <a:lnTo>
                  <a:pt x="347733" y="0"/>
                </a:lnTo>
                <a:close/>
              </a:path>
              <a:path w="3755377" h="5106695">
                <a:moveTo>
                  <a:pt x="3462506" y="0"/>
                </a:moveTo>
                <a:lnTo>
                  <a:pt x="3415486" y="0"/>
                </a:lnTo>
                <a:lnTo>
                  <a:pt x="3418827" y="12700"/>
                </a:lnTo>
                <a:lnTo>
                  <a:pt x="3442931" y="113004"/>
                </a:lnTo>
                <a:lnTo>
                  <a:pt x="3465804" y="213372"/>
                </a:lnTo>
                <a:lnTo>
                  <a:pt x="3488677" y="314972"/>
                </a:lnTo>
                <a:lnTo>
                  <a:pt x="3508959" y="417804"/>
                </a:lnTo>
                <a:lnTo>
                  <a:pt x="3529304" y="523227"/>
                </a:lnTo>
                <a:lnTo>
                  <a:pt x="3548354" y="628650"/>
                </a:lnTo>
                <a:lnTo>
                  <a:pt x="3566109" y="735304"/>
                </a:lnTo>
                <a:lnTo>
                  <a:pt x="3583927" y="843254"/>
                </a:lnTo>
                <a:lnTo>
                  <a:pt x="3600450" y="953795"/>
                </a:lnTo>
                <a:lnTo>
                  <a:pt x="3614381" y="1062977"/>
                </a:lnTo>
                <a:lnTo>
                  <a:pt x="3628377" y="1174750"/>
                </a:lnTo>
                <a:lnTo>
                  <a:pt x="3641077" y="1286522"/>
                </a:lnTo>
                <a:lnTo>
                  <a:pt x="3652481" y="1399527"/>
                </a:lnTo>
                <a:lnTo>
                  <a:pt x="3672827" y="1628127"/>
                </a:lnTo>
                <a:lnTo>
                  <a:pt x="3688054" y="1858022"/>
                </a:lnTo>
                <a:lnTo>
                  <a:pt x="3694404" y="1973554"/>
                </a:lnTo>
                <a:lnTo>
                  <a:pt x="3698227" y="2089150"/>
                </a:lnTo>
                <a:lnTo>
                  <a:pt x="3703281" y="2205977"/>
                </a:lnTo>
                <a:lnTo>
                  <a:pt x="3705809" y="2322804"/>
                </a:lnTo>
                <a:lnTo>
                  <a:pt x="3707019" y="2432050"/>
                </a:lnTo>
                <a:lnTo>
                  <a:pt x="3707104" y="2556522"/>
                </a:lnTo>
                <a:lnTo>
                  <a:pt x="3705782" y="2674645"/>
                </a:lnTo>
                <a:lnTo>
                  <a:pt x="3704656" y="2782595"/>
                </a:lnTo>
                <a:lnTo>
                  <a:pt x="3704534" y="2791472"/>
                </a:lnTo>
                <a:lnTo>
                  <a:pt x="3700754" y="2905772"/>
                </a:lnTo>
                <a:lnTo>
                  <a:pt x="3696931" y="3022600"/>
                </a:lnTo>
                <a:lnTo>
                  <a:pt x="3691877" y="3138195"/>
                </a:lnTo>
                <a:lnTo>
                  <a:pt x="3685527" y="3255022"/>
                </a:lnTo>
                <a:lnTo>
                  <a:pt x="3677881" y="3369322"/>
                </a:lnTo>
                <a:lnTo>
                  <a:pt x="3669004" y="3484854"/>
                </a:lnTo>
                <a:lnTo>
                  <a:pt x="3660127" y="3599154"/>
                </a:lnTo>
                <a:lnTo>
                  <a:pt x="3648659" y="3712222"/>
                </a:lnTo>
                <a:lnTo>
                  <a:pt x="3635959" y="3825227"/>
                </a:lnTo>
                <a:lnTo>
                  <a:pt x="3623259" y="3937000"/>
                </a:lnTo>
                <a:lnTo>
                  <a:pt x="3609327" y="4047477"/>
                </a:lnTo>
                <a:lnTo>
                  <a:pt x="3594100" y="4157954"/>
                </a:lnTo>
                <a:lnTo>
                  <a:pt x="3577577" y="4267200"/>
                </a:lnTo>
                <a:lnTo>
                  <a:pt x="3559759" y="4375150"/>
                </a:lnTo>
                <a:lnTo>
                  <a:pt x="3542004" y="4481804"/>
                </a:lnTo>
                <a:lnTo>
                  <a:pt x="3522954" y="4588522"/>
                </a:lnTo>
                <a:lnTo>
                  <a:pt x="3479800" y="4796777"/>
                </a:lnTo>
                <a:lnTo>
                  <a:pt x="3458159" y="4898377"/>
                </a:lnTo>
                <a:lnTo>
                  <a:pt x="3434054" y="4998745"/>
                </a:lnTo>
                <a:lnTo>
                  <a:pt x="3409950" y="5097754"/>
                </a:lnTo>
                <a:lnTo>
                  <a:pt x="3407597" y="5106695"/>
                </a:lnTo>
                <a:lnTo>
                  <a:pt x="3454532" y="5106695"/>
                </a:lnTo>
                <a:lnTo>
                  <a:pt x="3474681" y="5022850"/>
                </a:lnTo>
                <a:lnTo>
                  <a:pt x="3498850" y="4922545"/>
                </a:lnTo>
                <a:lnTo>
                  <a:pt x="3522954" y="4819650"/>
                </a:lnTo>
                <a:lnTo>
                  <a:pt x="3544531" y="4715522"/>
                </a:lnTo>
                <a:lnTo>
                  <a:pt x="3566109" y="4608804"/>
                </a:lnTo>
                <a:lnTo>
                  <a:pt x="3585159" y="4502150"/>
                </a:lnTo>
                <a:lnTo>
                  <a:pt x="3604209" y="4394200"/>
                </a:lnTo>
                <a:lnTo>
                  <a:pt x="3622027" y="4284954"/>
                </a:lnTo>
                <a:lnTo>
                  <a:pt x="3638550" y="4174477"/>
                </a:lnTo>
                <a:lnTo>
                  <a:pt x="3655009" y="4062704"/>
                </a:lnTo>
                <a:lnTo>
                  <a:pt x="3669004" y="3950995"/>
                </a:lnTo>
                <a:lnTo>
                  <a:pt x="3683000" y="3837927"/>
                </a:lnTo>
                <a:lnTo>
                  <a:pt x="3705809" y="3609327"/>
                </a:lnTo>
                <a:lnTo>
                  <a:pt x="3715981" y="3493795"/>
                </a:lnTo>
                <a:lnTo>
                  <a:pt x="3724859" y="3378200"/>
                </a:lnTo>
                <a:lnTo>
                  <a:pt x="3740150" y="3144545"/>
                </a:lnTo>
                <a:lnTo>
                  <a:pt x="3745204" y="3027654"/>
                </a:lnTo>
                <a:lnTo>
                  <a:pt x="3752850" y="2791472"/>
                </a:lnTo>
                <a:lnTo>
                  <a:pt x="3754179" y="2665704"/>
                </a:lnTo>
                <a:lnTo>
                  <a:pt x="3755377" y="2556522"/>
                </a:lnTo>
                <a:lnTo>
                  <a:pt x="3754015" y="2432050"/>
                </a:lnTo>
                <a:lnTo>
                  <a:pt x="3752876" y="2322804"/>
                </a:lnTo>
                <a:lnTo>
                  <a:pt x="3752710" y="2313927"/>
                </a:lnTo>
                <a:lnTo>
                  <a:pt x="3750259" y="2202154"/>
                </a:lnTo>
                <a:lnTo>
                  <a:pt x="3746500" y="2085327"/>
                </a:lnTo>
                <a:lnTo>
                  <a:pt x="3741381" y="1967204"/>
                </a:lnTo>
                <a:lnTo>
                  <a:pt x="3735031" y="1850377"/>
                </a:lnTo>
                <a:lnTo>
                  <a:pt x="3727450" y="1733550"/>
                </a:lnTo>
                <a:lnTo>
                  <a:pt x="3719804" y="1617954"/>
                </a:lnTo>
                <a:lnTo>
                  <a:pt x="3709631" y="1502422"/>
                </a:lnTo>
                <a:lnTo>
                  <a:pt x="3699459" y="1388122"/>
                </a:lnTo>
                <a:lnTo>
                  <a:pt x="3686759" y="1273822"/>
                </a:lnTo>
                <a:lnTo>
                  <a:pt x="3674059" y="1160754"/>
                </a:lnTo>
                <a:lnTo>
                  <a:pt x="3660127" y="1049045"/>
                </a:lnTo>
                <a:lnTo>
                  <a:pt x="3644900" y="937272"/>
                </a:lnTo>
                <a:lnTo>
                  <a:pt x="3628377" y="826795"/>
                </a:lnTo>
                <a:lnTo>
                  <a:pt x="3610559" y="717550"/>
                </a:lnTo>
                <a:lnTo>
                  <a:pt x="3592804" y="609600"/>
                </a:lnTo>
                <a:lnTo>
                  <a:pt x="3572459" y="501650"/>
                </a:lnTo>
                <a:lnTo>
                  <a:pt x="3552177" y="396227"/>
                </a:lnTo>
                <a:lnTo>
                  <a:pt x="3530600" y="292100"/>
                </a:lnTo>
                <a:lnTo>
                  <a:pt x="3507727" y="189204"/>
                </a:lnTo>
                <a:lnTo>
                  <a:pt x="3483559" y="87604"/>
                </a:lnTo>
                <a:lnTo>
                  <a:pt x="3462506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741904" y="0"/>
            <a:ext cx="3658895" cy="5106695"/>
          </a:xfrm>
          <a:custGeom>
            <a:avLst/>
            <a:gdLst/>
            <a:ahLst/>
            <a:cxnLst/>
            <a:rect l="l" t="t" r="r" b="b"/>
            <a:pathLst>
              <a:path w="3658895" h="5106695">
                <a:moveTo>
                  <a:pt x="346409" y="0"/>
                </a:moveTo>
                <a:lnTo>
                  <a:pt x="299524" y="0"/>
                </a:lnTo>
                <a:lnTo>
                  <a:pt x="297218" y="8877"/>
                </a:lnTo>
                <a:lnTo>
                  <a:pt x="273050" y="106654"/>
                </a:lnTo>
                <a:lnTo>
                  <a:pt x="248945" y="207022"/>
                </a:lnTo>
                <a:lnTo>
                  <a:pt x="226072" y="308622"/>
                </a:lnTo>
                <a:lnTo>
                  <a:pt x="204495" y="412750"/>
                </a:lnTo>
                <a:lnTo>
                  <a:pt x="184150" y="516877"/>
                </a:lnTo>
                <a:lnTo>
                  <a:pt x="165100" y="623595"/>
                </a:lnTo>
                <a:lnTo>
                  <a:pt x="147345" y="730250"/>
                </a:lnTo>
                <a:lnTo>
                  <a:pt x="129590" y="838200"/>
                </a:lnTo>
                <a:lnTo>
                  <a:pt x="113068" y="947445"/>
                </a:lnTo>
                <a:lnTo>
                  <a:pt x="97840" y="1057922"/>
                </a:lnTo>
                <a:lnTo>
                  <a:pt x="83845" y="1168400"/>
                </a:lnTo>
                <a:lnTo>
                  <a:pt x="69850" y="1280172"/>
                </a:lnTo>
                <a:lnTo>
                  <a:pt x="58445" y="1393177"/>
                </a:lnTo>
                <a:lnTo>
                  <a:pt x="47040" y="1507477"/>
                </a:lnTo>
                <a:lnTo>
                  <a:pt x="38100" y="1620545"/>
                </a:lnTo>
                <a:lnTo>
                  <a:pt x="29222" y="1736077"/>
                </a:lnTo>
                <a:lnTo>
                  <a:pt x="21640" y="1851672"/>
                </a:lnTo>
                <a:lnTo>
                  <a:pt x="15290" y="1967204"/>
                </a:lnTo>
                <a:lnTo>
                  <a:pt x="9897" y="2089150"/>
                </a:lnTo>
                <a:lnTo>
                  <a:pt x="5118" y="2199627"/>
                </a:lnTo>
                <a:lnTo>
                  <a:pt x="2590" y="2316454"/>
                </a:lnTo>
                <a:lnTo>
                  <a:pt x="0" y="2548877"/>
                </a:lnTo>
                <a:lnTo>
                  <a:pt x="70" y="2672054"/>
                </a:lnTo>
                <a:lnTo>
                  <a:pt x="1295" y="2782595"/>
                </a:lnTo>
                <a:lnTo>
                  <a:pt x="3822" y="2899422"/>
                </a:lnTo>
                <a:lnTo>
                  <a:pt x="7645" y="3016250"/>
                </a:lnTo>
                <a:lnTo>
                  <a:pt x="12700" y="3131845"/>
                </a:lnTo>
                <a:lnTo>
                  <a:pt x="19050" y="3247377"/>
                </a:lnTo>
                <a:lnTo>
                  <a:pt x="34340" y="3478504"/>
                </a:lnTo>
                <a:lnTo>
                  <a:pt x="43218" y="3591572"/>
                </a:lnTo>
                <a:lnTo>
                  <a:pt x="54622" y="3705872"/>
                </a:lnTo>
                <a:lnTo>
                  <a:pt x="66090" y="3818877"/>
                </a:lnTo>
                <a:lnTo>
                  <a:pt x="78790" y="3930650"/>
                </a:lnTo>
                <a:lnTo>
                  <a:pt x="92722" y="4042422"/>
                </a:lnTo>
                <a:lnTo>
                  <a:pt x="106718" y="4151604"/>
                </a:lnTo>
                <a:lnTo>
                  <a:pt x="123240" y="4262145"/>
                </a:lnTo>
                <a:lnTo>
                  <a:pt x="139700" y="4370095"/>
                </a:lnTo>
                <a:lnTo>
                  <a:pt x="177800" y="4583404"/>
                </a:lnTo>
                <a:lnTo>
                  <a:pt x="198145" y="4687595"/>
                </a:lnTo>
                <a:lnTo>
                  <a:pt x="218490" y="4790427"/>
                </a:lnTo>
                <a:lnTo>
                  <a:pt x="241300" y="4892027"/>
                </a:lnTo>
                <a:lnTo>
                  <a:pt x="264172" y="4992395"/>
                </a:lnTo>
                <a:lnTo>
                  <a:pt x="288340" y="5092700"/>
                </a:lnTo>
                <a:lnTo>
                  <a:pt x="291835" y="5106695"/>
                </a:lnTo>
                <a:lnTo>
                  <a:pt x="339127" y="5106695"/>
                </a:lnTo>
                <a:lnTo>
                  <a:pt x="328968" y="5066004"/>
                </a:lnTo>
                <a:lnTo>
                  <a:pt x="304800" y="4968227"/>
                </a:lnTo>
                <a:lnTo>
                  <a:pt x="283222" y="4869154"/>
                </a:lnTo>
                <a:lnTo>
                  <a:pt x="261645" y="4767554"/>
                </a:lnTo>
                <a:lnTo>
                  <a:pt x="241300" y="4664722"/>
                </a:lnTo>
                <a:lnTo>
                  <a:pt x="221018" y="4561827"/>
                </a:lnTo>
                <a:lnTo>
                  <a:pt x="201968" y="4456404"/>
                </a:lnTo>
                <a:lnTo>
                  <a:pt x="185445" y="4351045"/>
                </a:lnTo>
                <a:lnTo>
                  <a:pt x="168922" y="4244327"/>
                </a:lnTo>
                <a:lnTo>
                  <a:pt x="152400" y="4135145"/>
                </a:lnTo>
                <a:lnTo>
                  <a:pt x="138468" y="4027195"/>
                </a:lnTo>
                <a:lnTo>
                  <a:pt x="124472" y="3916654"/>
                </a:lnTo>
                <a:lnTo>
                  <a:pt x="113068" y="3806177"/>
                </a:lnTo>
                <a:lnTo>
                  <a:pt x="101600" y="3694404"/>
                </a:lnTo>
                <a:lnTo>
                  <a:pt x="91490" y="3581400"/>
                </a:lnTo>
                <a:lnTo>
                  <a:pt x="81318" y="3468395"/>
                </a:lnTo>
                <a:lnTo>
                  <a:pt x="73672" y="3355327"/>
                </a:lnTo>
                <a:lnTo>
                  <a:pt x="60972" y="3126727"/>
                </a:lnTo>
                <a:lnTo>
                  <a:pt x="55918" y="3011195"/>
                </a:lnTo>
                <a:lnTo>
                  <a:pt x="52095" y="2895600"/>
                </a:lnTo>
                <a:lnTo>
                  <a:pt x="49568" y="2780004"/>
                </a:lnTo>
                <a:lnTo>
                  <a:pt x="48357" y="2672054"/>
                </a:lnTo>
                <a:lnTo>
                  <a:pt x="48272" y="2548877"/>
                </a:lnTo>
                <a:lnTo>
                  <a:pt x="49568" y="2434577"/>
                </a:lnTo>
                <a:lnTo>
                  <a:pt x="50732" y="2325395"/>
                </a:lnTo>
                <a:lnTo>
                  <a:pt x="50858" y="2316454"/>
                </a:lnTo>
                <a:lnTo>
                  <a:pt x="53390" y="2203450"/>
                </a:lnTo>
                <a:lnTo>
                  <a:pt x="58445" y="2087854"/>
                </a:lnTo>
                <a:lnTo>
                  <a:pt x="62268" y="1972322"/>
                </a:lnTo>
                <a:lnTo>
                  <a:pt x="68618" y="1858022"/>
                </a:lnTo>
                <a:lnTo>
                  <a:pt x="76200" y="1743722"/>
                </a:lnTo>
                <a:lnTo>
                  <a:pt x="85140" y="1630654"/>
                </a:lnTo>
                <a:lnTo>
                  <a:pt x="94018" y="1517650"/>
                </a:lnTo>
                <a:lnTo>
                  <a:pt x="105422" y="1405877"/>
                </a:lnTo>
                <a:lnTo>
                  <a:pt x="116890" y="1294104"/>
                </a:lnTo>
                <a:lnTo>
                  <a:pt x="129590" y="1183627"/>
                </a:lnTo>
                <a:lnTo>
                  <a:pt x="143522" y="1073150"/>
                </a:lnTo>
                <a:lnTo>
                  <a:pt x="158750" y="963904"/>
                </a:lnTo>
                <a:lnTo>
                  <a:pt x="174040" y="855954"/>
                </a:lnTo>
                <a:lnTo>
                  <a:pt x="209550" y="642645"/>
                </a:lnTo>
                <a:lnTo>
                  <a:pt x="247650" y="434327"/>
                </a:lnTo>
                <a:lnTo>
                  <a:pt x="269290" y="332727"/>
                </a:lnTo>
                <a:lnTo>
                  <a:pt x="290868" y="232422"/>
                </a:lnTo>
                <a:lnTo>
                  <a:pt x="313740" y="132054"/>
                </a:lnTo>
                <a:lnTo>
                  <a:pt x="337845" y="34277"/>
                </a:lnTo>
                <a:lnTo>
                  <a:pt x="346409" y="0"/>
                </a:lnTo>
                <a:close/>
              </a:path>
              <a:path w="3658895" h="5106695">
                <a:moveTo>
                  <a:pt x="3367276" y="0"/>
                </a:moveTo>
                <a:lnTo>
                  <a:pt x="3320128" y="0"/>
                </a:lnTo>
                <a:lnTo>
                  <a:pt x="3329990" y="39395"/>
                </a:lnTo>
                <a:lnTo>
                  <a:pt x="3354095" y="137172"/>
                </a:lnTo>
                <a:lnTo>
                  <a:pt x="3397250" y="337845"/>
                </a:lnTo>
                <a:lnTo>
                  <a:pt x="3437940" y="543572"/>
                </a:lnTo>
                <a:lnTo>
                  <a:pt x="3473450" y="754354"/>
                </a:lnTo>
                <a:lnTo>
                  <a:pt x="3489972" y="861072"/>
                </a:lnTo>
                <a:lnTo>
                  <a:pt x="3506495" y="970254"/>
                </a:lnTo>
                <a:lnTo>
                  <a:pt x="3520490" y="1079500"/>
                </a:lnTo>
                <a:lnTo>
                  <a:pt x="3534422" y="1188745"/>
                </a:lnTo>
                <a:lnTo>
                  <a:pt x="3545890" y="1300454"/>
                </a:lnTo>
                <a:lnTo>
                  <a:pt x="3557295" y="1410995"/>
                </a:lnTo>
                <a:lnTo>
                  <a:pt x="3567468" y="1524000"/>
                </a:lnTo>
                <a:lnTo>
                  <a:pt x="3585222" y="1750072"/>
                </a:lnTo>
                <a:lnTo>
                  <a:pt x="3597922" y="1978672"/>
                </a:lnTo>
                <a:lnTo>
                  <a:pt x="3601745" y="2094204"/>
                </a:lnTo>
                <a:lnTo>
                  <a:pt x="3606800" y="2209800"/>
                </a:lnTo>
                <a:lnTo>
                  <a:pt x="3609390" y="2325395"/>
                </a:lnTo>
                <a:lnTo>
                  <a:pt x="3610554" y="2434577"/>
                </a:lnTo>
                <a:lnTo>
                  <a:pt x="3610622" y="2556522"/>
                </a:lnTo>
                <a:lnTo>
                  <a:pt x="3609390" y="2672054"/>
                </a:lnTo>
                <a:lnTo>
                  <a:pt x="3608095" y="2787650"/>
                </a:lnTo>
                <a:lnTo>
                  <a:pt x="3604188" y="2905772"/>
                </a:lnTo>
                <a:lnTo>
                  <a:pt x="3600450" y="3017545"/>
                </a:lnTo>
                <a:lnTo>
                  <a:pt x="3595395" y="3133077"/>
                </a:lnTo>
                <a:lnTo>
                  <a:pt x="3590340" y="3247377"/>
                </a:lnTo>
                <a:lnTo>
                  <a:pt x="3582695" y="3360445"/>
                </a:lnTo>
                <a:lnTo>
                  <a:pt x="3573818" y="3474745"/>
                </a:lnTo>
                <a:lnTo>
                  <a:pt x="3563645" y="3587750"/>
                </a:lnTo>
                <a:lnTo>
                  <a:pt x="3553472" y="3699522"/>
                </a:lnTo>
                <a:lnTo>
                  <a:pt x="3542068" y="3811295"/>
                </a:lnTo>
                <a:lnTo>
                  <a:pt x="3529368" y="3921772"/>
                </a:lnTo>
                <a:lnTo>
                  <a:pt x="3515372" y="4032250"/>
                </a:lnTo>
                <a:lnTo>
                  <a:pt x="3500145" y="4141495"/>
                </a:lnTo>
                <a:lnTo>
                  <a:pt x="3484918" y="4249445"/>
                </a:lnTo>
                <a:lnTo>
                  <a:pt x="3467100" y="4356100"/>
                </a:lnTo>
                <a:lnTo>
                  <a:pt x="3449345" y="4462754"/>
                </a:lnTo>
                <a:lnTo>
                  <a:pt x="3411245" y="4671072"/>
                </a:lnTo>
                <a:lnTo>
                  <a:pt x="3368090" y="4874272"/>
                </a:lnTo>
                <a:lnTo>
                  <a:pt x="3345218" y="4973345"/>
                </a:lnTo>
                <a:lnTo>
                  <a:pt x="3321050" y="5071122"/>
                </a:lnTo>
                <a:lnTo>
                  <a:pt x="3312162" y="5106695"/>
                </a:lnTo>
                <a:lnTo>
                  <a:pt x="3359388" y="5106695"/>
                </a:lnTo>
                <a:lnTo>
                  <a:pt x="3385845" y="4998745"/>
                </a:lnTo>
                <a:lnTo>
                  <a:pt x="3409950" y="4898377"/>
                </a:lnTo>
                <a:lnTo>
                  <a:pt x="3431590" y="4796777"/>
                </a:lnTo>
                <a:lnTo>
                  <a:pt x="3474745" y="4588522"/>
                </a:lnTo>
                <a:lnTo>
                  <a:pt x="3493795" y="4481804"/>
                </a:lnTo>
                <a:lnTo>
                  <a:pt x="3511550" y="4375150"/>
                </a:lnTo>
                <a:lnTo>
                  <a:pt x="3529368" y="4267200"/>
                </a:lnTo>
                <a:lnTo>
                  <a:pt x="3545890" y="4157954"/>
                </a:lnTo>
                <a:lnTo>
                  <a:pt x="3561118" y="4047477"/>
                </a:lnTo>
                <a:lnTo>
                  <a:pt x="3575050" y="3937000"/>
                </a:lnTo>
                <a:lnTo>
                  <a:pt x="3587750" y="3825227"/>
                </a:lnTo>
                <a:lnTo>
                  <a:pt x="3600450" y="3712222"/>
                </a:lnTo>
                <a:lnTo>
                  <a:pt x="3611918" y="3599154"/>
                </a:lnTo>
                <a:lnTo>
                  <a:pt x="3620795" y="3484854"/>
                </a:lnTo>
                <a:lnTo>
                  <a:pt x="3629672" y="3369322"/>
                </a:lnTo>
                <a:lnTo>
                  <a:pt x="3637318" y="3255022"/>
                </a:lnTo>
                <a:lnTo>
                  <a:pt x="3643668" y="3138195"/>
                </a:lnTo>
                <a:lnTo>
                  <a:pt x="3648722" y="3022600"/>
                </a:lnTo>
                <a:lnTo>
                  <a:pt x="3652881" y="2895600"/>
                </a:lnTo>
                <a:lnTo>
                  <a:pt x="3656368" y="2790177"/>
                </a:lnTo>
                <a:lnTo>
                  <a:pt x="3657685" y="2664472"/>
                </a:lnTo>
                <a:lnTo>
                  <a:pt x="3658895" y="2556522"/>
                </a:lnTo>
                <a:lnTo>
                  <a:pt x="3658838" y="2434577"/>
                </a:lnTo>
                <a:lnTo>
                  <a:pt x="3657628" y="2325395"/>
                </a:lnTo>
                <a:lnTo>
                  <a:pt x="3657462" y="2316454"/>
                </a:lnTo>
                <a:lnTo>
                  <a:pt x="3655072" y="2205977"/>
                </a:lnTo>
                <a:lnTo>
                  <a:pt x="3650018" y="2089150"/>
                </a:lnTo>
                <a:lnTo>
                  <a:pt x="3646195" y="1973554"/>
                </a:lnTo>
                <a:lnTo>
                  <a:pt x="3639845" y="1858022"/>
                </a:lnTo>
                <a:lnTo>
                  <a:pt x="3624618" y="1628127"/>
                </a:lnTo>
                <a:lnTo>
                  <a:pt x="3604272" y="1399527"/>
                </a:lnTo>
                <a:lnTo>
                  <a:pt x="3592868" y="1286522"/>
                </a:lnTo>
                <a:lnTo>
                  <a:pt x="3580168" y="1174750"/>
                </a:lnTo>
                <a:lnTo>
                  <a:pt x="3566172" y="1062977"/>
                </a:lnTo>
                <a:lnTo>
                  <a:pt x="3552240" y="953795"/>
                </a:lnTo>
                <a:lnTo>
                  <a:pt x="3535718" y="843254"/>
                </a:lnTo>
                <a:lnTo>
                  <a:pt x="3517900" y="735304"/>
                </a:lnTo>
                <a:lnTo>
                  <a:pt x="3500145" y="628650"/>
                </a:lnTo>
                <a:lnTo>
                  <a:pt x="3481095" y="523227"/>
                </a:lnTo>
                <a:lnTo>
                  <a:pt x="3460750" y="417804"/>
                </a:lnTo>
                <a:lnTo>
                  <a:pt x="3440468" y="314972"/>
                </a:lnTo>
                <a:lnTo>
                  <a:pt x="3417595" y="213372"/>
                </a:lnTo>
                <a:lnTo>
                  <a:pt x="3394722" y="113004"/>
                </a:lnTo>
                <a:lnTo>
                  <a:pt x="3370618" y="12700"/>
                </a:lnTo>
                <a:lnTo>
                  <a:pt x="3367276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790177" y="0"/>
            <a:ext cx="3562350" cy="5106695"/>
          </a:xfrm>
          <a:custGeom>
            <a:avLst/>
            <a:gdLst/>
            <a:ahLst/>
            <a:cxnLst/>
            <a:rect l="l" t="t" r="r" b="b"/>
            <a:pathLst>
              <a:path w="3562350" h="5106695">
                <a:moveTo>
                  <a:pt x="344841" y="0"/>
                </a:moveTo>
                <a:lnTo>
                  <a:pt x="298136" y="0"/>
                </a:lnTo>
                <a:lnTo>
                  <a:pt x="289572" y="34277"/>
                </a:lnTo>
                <a:lnTo>
                  <a:pt x="265468" y="132054"/>
                </a:lnTo>
                <a:lnTo>
                  <a:pt x="242595" y="232422"/>
                </a:lnTo>
                <a:lnTo>
                  <a:pt x="221018" y="332727"/>
                </a:lnTo>
                <a:lnTo>
                  <a:pt x="199377" y="434327"/>
                </a:lnTo>
                <a:lnTo>
                  <a:pt x="161277" y="642645"/>
                </a:lnTo>
                <a:lnTo>
                  <a:pt x="125768" y="855954"/>
                </a:lnTo>
                <a:lnTo>
                  <a:pt x="110477" y="963904"/>
                </a:lnTo>
                <a:lnTo>
                  <a:pt x="95250" y="1073150"/>
                </a:lnTo>
                <a:lnTo>
                  <a:pt x="81318" y="1183627"/>
                </a:lnTo>
                <a:lnTo>
                  <a:pt x="68618" y="1294104"/>
                </a:lnTo>
                <a:lnTo>
                  <a:pt x="57150" y="1405877"/>
                </a:lnTo>
                <a:lnTo>
                  <a:pt x="45745" y="1517650"/>
                </a:lnTo>
                <a:lnTo>
                  <a:pt x="36868" y="1630654"/>
                </a:lnTo>
                <a:lnTo>
                  <a:pt x="27927" y="1743722"/>
                </a:lnTo>
                <a:lnTo>
                  <a:pt x="20345" y="1858022"/>
                </a:lnTo>
                <a:lnTo>
                  <a:pt x="13995" y="1972322"/>
                </a:lnTo>
                <a:lnTo>
                  <a:pt x="10172" y="2087854"/>
                </a:lnTo>
                <a:lnTo>
                  <a:pt x="5118" y="2203450"/>
                </a:lnTo>
                <a:lnTo>
                  <a:pt x="2527" y="2319045"/>
                </a:lnTo>
                <a:lnTo>
                  <a:pt x="1223" y="2440927"/>
                </a:lnTo>
                <a:lnTo>
                  <a:pt x="0" y="2548877"/>
                </a:lnTo>
                <a:lnTo>
                  <a:pt x="85" y="2672054"/>
                </a:lnTo>
                <a:lnTo>
                  <a:pt x="1281" y="2778772"/>
                </a:lnTo>
                <a:lnTo>
                  <a:pt x="3822" y="2895600"/>
                </a:lnTo>
                <a:lnTo>
                  <a:pt x="7645" y="3011195"/>
                </a:lnTo>
                <a:lnTo>
                  <a:pt x="12700" y="3126727"/>
                </a:lnTo>
                <a:lnTo>
                  <a:pt x="25400" y="3355327"/>
                </a:lnTo>
                <a:lnTo>
                  <a:pt x="33045" y="3468395"/>
                </a:lnTo>
                <a:lnTo>
                  <a:pt x="43218" y="3581400"/>
                </a:lnTo>
                <a:lnTo>
                  <a:pt x="53327" y="3694404"/>
                </a:lnTo>
                <a:lnTo>
                  <a:pt x="64795" y="3806177"/>
                </a:lnTo>
                <a:lnTo>
                  <a:pt x="76200" y="3916654"/>
                </a:lnTo>
                <a:lnTo>
                  <a:pt x="90195" y="4027195"/>
                </a:lnTo>
                <a:lnTo>
                  <a:pt x="104127" y="4135145"/>
                </a:lnTo>
                <a:lnTo>
                  <a:pt x="120650" y="4244327"/>
                </a:lnTo>
                <a:lnTo>
                  <a:pt x="137172" y="4351045"/>
                </a:lnTo>
                <a:lnTo>
                  <a:pt x="153695" y="4456404"/>
                </a:lnTo>
                <a:lnTo>
                  <a:pt x="172745" y="4561827"/>
                </a:lnTo>
                <a:lnTo>
                  <a:pt x="193027" y="4664722"/>
                </a:lnTo>
                <a:lnTo>
                  <a:pt x="213372" y="4767554"/>
                </a:lnTo>
                <a:lnTo>
                  <a:pt x="234950" y="4869154"/>
                </a:lnTo>
                <a:lnTo>
                  <a:pt x="256527" y="4968227"/>
                </a:lnTo>
                <a:lnTo>
                  <a:pt x="280695" y="5066004"/>
                </a:lnTo>
                <a:lnTo>
                  <a:pt x="290854" y="5106695"/>
                </a:lnTo>
                <a:lnTo>
                  <a:pt x="337489" y="5106695"/>
                </a:lnTo>
                <a:lnTo>
                  <a:pt x="321322" y="5039372"/>
                </a:lnTo>
                <a:lnTo>
                  <a:pt x="298450" y="4942827"/>
                </a:lnTo>
                <a:lnTo>
                  <a:pt x="276872" y="4845050"/>
                </a:lnTo>
                <a:lnTo>
                  <a:pt x="255295" y="4744745"/>
                </a:lnTo>
                <a:lnTo>
                  <a:pt x="234950" y="4643145"/>
                </a:lnTo>
                <a:lnTo>
                  <a:pt x="215900" y="4540250"/>
                </a:lnTo>
                <a:lnTo>
                  <a:pt x="198145" y="4437354"/>
                </a:lnTo>
                <a:lnTo>
                  <a:pt x="180327" y="4331995"/>
                </a:lnTo>
                <a:lnTo>
                  <a:pt x="165100" y="4226572"/>
                </a:lnTo>
                <a:lnTo>
                  <a:pt x="149872" y="4118622"/>
                </a:lnTo>
                <a:lnTo>
                  <a:pt x="135877" y="4010672"/>
                </a:lnTo>
                <a:lnTo>
                  <a:pt x="123177" y="3902722"/>
                </a:lnTo>
                <a:lnTo>
                  <a:pt x="110477" y="3792245"/>
                </a:lnTo>
                <a:lnTo>
                  <a:pt x="100368" y="3681704"/>
                </a:lnTo>
                <a:lnTo>
                  <a:pt x="90195" y="3571227"/>
                </a:lnTo>
                <a:lnTo>
                  <a:pt x="81318" y="3459454"/>
                </a:lnTo>
                <a:lnTo>
                  <a:pt x="72377" y="3346450"/>
                </a:lnTo>
                <a:lnTo>
                  <a:pt x="59677" y="3120377"/>
                </a:lnTo>
                <a:lnTo>
                  <a:pt x="55918" y="3006077"/>
                </a:lnTo>
                <a:lnTo>
                  <a:pt x="52095" y="2893072"/>
                </a:lnTo>
                <a:lnTo>
                  <a:pt x="49568" y="2778772"/>
                </a:lnTo>
                <a:lnTo>
                  <a:pt x="48358" y="2672054"/>
                </a:lnTo>
                <a:lnTo>
                  <a:pt x="48301" y="2434577"/>
                </a:lnTo>
                <a:lnTo>
                  <a:pt x="53327" y="2207272"/>
                </a:lnTo>
                <a:lnTo>
                  <a:pt x="57150" y="2092972"/>
                </a:lnTo>
                <a:lnTo>
                  <a:pt x="62268" y="1978672"/>
                </a:lnTo>
                <a:lnTo>
                  <a:pt x="68618" y="1865604"/>
                </a:lnTo>
                <a:lnTo>
                  <a:pt x="76200" y="1752600"/>
                </a:lnTo>
                <a:lnTo>
                  <a:pt x="83845" y="1640827"/>
                </a:lnTo>
                <a:lnTo>
                  <a:pt x="94018" y="1529054"/>
                </a:lnTo>
                <a:lnTo>
                  <a:pt x="102895" y="1417345"/>
                </a:lnTo>
                <a:lnTo>
                  <a:pt x="115595" y="1306804"/>
                </a:lnTo>
                <a:lnTo>
                  <a:pt x="127000" y="1197622"/>
                </a:lnTo>
                <a:lnTo>
                  <a:pt x="140995" y="1088377"/>
                </a:lnTo>
                <a:lnTo>
                  <a:pt x="154927" y="980427"/>
                </a:lnTo>
                <a:lnTo>
                  <a:pt x="170218" y="873772"/>
                </a:lnTo>
                <a:lnTo>
                  <a:pt x="187972" y="767054"/>
                </a:lnTo>
                <a:lnTo>
                  <a:pt x="204495" y="662927"/>
                </a:lnTo>
                <a:lnTo>
                  <a:pt x="223545" y="558800"/>
                </a:lnTo>
                <a:lnTo>
                  <a:pt x="242595" y="457200"/>
                </a:lnTo>
                <a:lnTo>
                  <a:pt x="262877" y="355600"/>
                </a:lnTo>
                <a:lnTo>
                  <a:pt x="284518" y="256527"/>
                </a:lnTo>
                <a:lnTo>
                  <a:pt x="306095" y="157454"/>
                </a:lnTo>
                <a:lnTo>
                  <a:pt x="330200" y="60972"/>
                </a:lnTo>
                <a:lnTo>
                  <a:pt x="344841" y="0"/>
                </a:lnTo>
                <a:close/>
              </a:path>
              <a:path w="3562350" h="5106695">
                <a:moveTo>
                  <a:pt x="3271856" y="0"/>
                </a:moveTo>
                <a:lnTo>
                  <a:pt x="3225215" y="0"/>
                </a:lnTo>
                <a:lnTo>
                  <a:pt x="3241027" y="66027"/>
                </a:lnTo>
                <a:lnTo>
                  <a:pt x="3263900" y="162572"/>
                </a:lnTo>
                <a:lnTo>
                  <a:pt x="3285477" y="261645"/>
                </a:lnTo>
                <a:lnTo>
                  <a:pt x="3307118" y="360654"/>
                </a:lnTo>
                <a:lnTo>
                  <a:pt x="3327400" y="462254"/>
                </a:lnTo>
                <a:lnTo>
                  <a:pt x="3346450" y="565150"/>
                </a:lnTo>
                <a:lnTo>
                  <a:pt x="3364268" y="668045"/>
                </a:lnTo>
                <a:lnTo>
                  <a:pt x="3380727" y="773404"/>
                </a:lnTo>
                <a:lnTo>
                  <a:pt x="3397250" y="878827"/>
                </a:lnTo>
                <a:lnTo>
                  <a:pt x="3412477" y="986777"/>
                </a:lnTo>
                <a:lnTo>
                  <a:pt x="3426472" y="1094727"/>
                </a:lnTo>
                <a:lnTo>
                  <a:pt x="3439172" y="1202677"/>
                </a:lnTo>
                <a:lnTo>
                  <a:pt x="3451872" y="1313154"/>
                </a:lnTo>
                <a:lnTo>
                  <a:pt x="3472218" y="1534172"/>
                </a:lnTo>
                <a:lnTo>
                  <a:pt x="3481095" y="1645945"/>
                </a:lnTo>
                <a:lnTo>
                  <a:pt x="3488677" y="1758950"/>
                </a:lnTo>
                <a:lnTo>
                  <a:pt x="3496322" y="1871954"/>
                </a:lnTo>
                <a:lnTo>
                  <a:pt x="3506495" y="2099322"/>
                </a:lnTo>
                <a:lnTo>
                  <a:pt x="3510318" y="2212327"/>
                </a:lnTo>
                <a:lnTo>
                  <a:pt x="3512845" y="2326627"/>
                </a:lnTo>
                <a:lnTo>
                  <a:pt x="3514008" y="2434577"/>
                </a:lnTo>
                <a:lnTo>
                  <a:pt x="3514063" y="2556522"/>
                </a:lnTo>
                <a:lnTo>
                  <a:pt x="3512816" y="2672054"/>
                </a:lnTo>
                <a:lnTo>
                  <a:pt x="3511550" y="2783827"/>
                </a:lnTo>
                <a:lnTo>
                  <a:pt x="3509022" y="2898127"/>
                </a:lnTo>
                <a:lnTo>
                  <a:pt x="3505200" y="3012427"/>
                </a:lnTo>
                <a:lnTo>
                  <a:pt x="3500145" y="3126727"/>
                </a:lnTo>
                <a:lnTo>
                  <a:pt x="3493795" y="3239795"/>
                </a:lnTo>
                <a:lnTo>
                  <a:pt x="3478568" y="3464572"/>
                </a:lnTo>
                <a:lnTo>
                  <a:pt x="3458222" y="3688054"/>
                </a:lnTo>
                <a:lnTo>
                  <a:pt x="3446818" y="3798595"/>
                </a:lnTo>
                <a:lnTo>
                  <a:pt x="3421418" y="4017022"/>
                </a:lnTo>
                <a:lnTo>
                  <a:pt x="3407422" y="4124972"/>
                </a:lnTo>
                <a:lnTo>
                  <a:pt x="3374377" y="4338345"/>
                </a:lnTo>
                <a:lnTo>
                  <a:pt x="3357918" y="4442472"/>
                </a:lnTo>
                <a:lnTo>
                  <a:pt x="3338868" y="4546600"/>
                </a:lnTo>
                <a:lnTo>
                  <a:pt x="3319818" y="4648200"/>
                </a:lnTo>
                <a:lnTo>
                  <a:pt x="3299472" y="4749800"/>
                </a:lnTo>
                <a:lnTo>
                  <a:pt x="3277895" y="4850104"/>
                </a:lnTo>
                <a:lnTo>
                  <a:pt x="3256318" y="4947945"/>
                </a:lnTo>
                <a:lnTo>
                  <a:pt x="3232150" y="5044427"/>
                </a:lnTo>
                <a:lnTo>
                  <a:pt x="3216392" y="5106695"/>
                </a:lnTo>
                <a:lnTo>
                  <a:pt x="3263889" y="5106695"/>
                </a:lnTo>
                <a:lnTo>
                  <a:pt x="3296945" y="4973345"/>
                </a:lnTo>
                <a:lnTo>
                  <a:pt x="3319818" y="4874272"/>
                </a:lnTo>
                <a:lnTo>
                  <a:pt x="3362972" y="4671072"/>
                </a:lnTo>
                <a:lnTo>
                  <a:pt x="3401072" y="4462754"/>
                </a:lnTo>
                <a:lnTo>
                  <a:pt x="3418827" y="4356100"/>
                </a:lnTo>
                <a:lnTo>
                  <a:pt x="3436645" y="4249445"/>
                </a:lnTo>
                <a:lnTo>
                  <a:pt x="3451872" y="4141495"/>
                </a:lnTo>
                <a:lnTo>
                  <a:pt x="3467100" y="4032250"/>
                </a:lnTo>
                <a:lnTo>
                  <a:pt x="3481095" y="3921772"/>
                </a:lnTo>
                <a:lnTo>
                  <a:pt x="3493795" y="3811295"/>
                </a:lnTo>
                <a:lnTo>
                  <a:pt x="3505200" y="3699522"/>
                </a:lnTo>
                <a:lnTo>
                  <a:pt x="3515372" y="3587750"/>
                </a:lnTo>
                <a:lnTo>
                  <a:pt x="3525545" y="3474745"/>
                </a:lnTo>
                <a:lnTo>
                  <a:pt x="3534422" y="3360445"/>
                </a:lnTo>
                <a:lnTo>
                  <a:pt x="3542068" y="3247377"/>
                </a:lnTo>
                <a:lnTo>
                  <a:pt x="3547122" y="3133077"/>
                </a:lnTo>
                <a:lnTo>
                  <a:pt x="3552177" y="3017545"/>
                </a:lnTo>
                <a:lnTo>
                  <a:pt x="3556336" y="2893072"/>
                </a:lnTo>
                <a:lnTo>
                  <a:pt x="3559822" y="2787650"/>
                </a:lnTo>
                <a:lnTo>
                  <a:pt x="3561198" y="2664472"/>
                </a:lnTo>
                <a:lnTo>
                  <a:pt x="3562350" y="2556522"/>
                </a:lnTo>
                <a:lnTo>
                  <a:pt x="3562282" y="2434577"/>
                </a:lnTo>
                <a:lnTo>
                  <a:pt x="3561118" y="2325395"/>
                </a:lnTo>
                <a:lnTo>
                  <a:pt x="3558527" y="2209800"/>
                </a:lnTo>
                <a:lnTo>
                  <a:pt x="3553472" y="2094204"/>
                </a:lnTo>
                <a:lnTo>
                  <a:pt x="3549650" y="1978672"/>
                </a:lnTo>
                <a:lnTo>
                  <a:pt x="3536950" y="1750072"/>
                </a:lnTo>
                <a:lnTo>
                  <a:pt x="3519195" y="1524000"/>
                </a:lnTo>
                <a:lnTo>
                  <a:pt x="3509022" y="1410995"/>
                </a:lnTo>
                <a:lnTo>
                  <a:pt x="3497618" y="1300454"/>
                </a:lnTo>
                <a:lnTo>
                  <a:pt x="3486150" y="1188745"/>
                </a:lnTo>
                <a:lnTo>
                  <a:pt x="3472218" y="1079500"/>
                </a:lnTo>
                <a:lnTo>
                  <a:pt x="3458222" y="970254"/>
                </a:lnTo>
                <a:lnTo>
                  <a:pt x="3441700" y="861072"/>
                </a:lnTo>
                <a:lnTo>
                  <a:pt x="3425177" y="754354"/>
                </a:lnTo>
                <a:lnTo>
                  <a:pt x="3389668" y="543572"/>
                </a:lnTo>
                <a:lnTo>
                  <a:pt x="3348977" y="337845"/>
                </a:lnTo>
                <a:lnTo>
                  <a:pt x="3305822" y="137172"/>
                </a:lnTo>
                <a:lnTo>
                  <a:pt x="3281718" y="39395"/>
                </a:lnTo>
                <a:lnTo>
                  <a:pt x="3271856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838450" y="0"/>
            <a:ext cx="3465804" cy="5106695"/>
          </a:xfrm>
          <a:custGeom>
            <a:avLst/>
            <a:gdLst/>
            <a:ahLst/>
            <a:cxnLst/>
            <a:rect l="l" t="t" r="r" b="b"/>
            <a:pathLst>
              <a:path w="3465804" h="5106695">
                <a:moveTo>
                  <a:pt x="343567" y="0"/>
                </a:moveTo>
                <a:lnTo>
                  <a:pt x="296568" y="0"/>
                </a:lnTo>
                <a:lnTo>
                  <a:pt x="281927" y="60972"/>
                </a:lnTo>
                <a:lnTo>
                  <a:pt x="257822" y="157454"/>
                </a:lnTo>
                <a:lnTo>
                  <a:pt x="236245" y="256527"/>
                </a:lnTo>
                <a:lnTo>
                  <a:pt x="214604" y="355600"/>
                </a:lnTo>
                <a:lnTo>
                  <a:pt x="194322" y="457200"/>
                </a:lnTo>
                <a:lnTo>
                  <a:pt x="175272" y="558800"/>
                </a:lnTo>
                <a:lnTo>
                  <a:pt x="156222" y="662927"/>
                </a:lnTo>
                <a:lnTo>
                  <a:pt x="139700" y="767054"/>
                </a:lnTo>
                <a:lnTo>
                  <a:pt x="121945" y="873772"/>
                </a:lnTo>
                <a:lnTo>
                  <a:pt x="106654" y="980427"/>
                </a:lnTo>
                <a:lnTo>
                  <a:pt x="92722" y="1088377"/>
                </a:lnTo>
                <a:lnTo>
                  <a:pt x="78727" y="1197622"/>
                </a:lnTo>
                <a:lnTo>
                  <a:pt x="67322" y="1306804"/>
                </a:lnTo>
                <a:lnTo>
                  <a:pt x="54622" y="1417345"/>
                </a:lnTo>
                <a:lnTo>
                  <a:pt x="45745" y="1529054"/>
                </a:lnTo>
                <a:lnTo>
                  <a:pt x="35572" y="1640827"/>
                </a:lnTo>
                <a:lnTo>
                  <a:pt x="27927" y="1752600"/>
                </a:lnTo>
                <a:lnTo>
                  <a:pt x="20345" y="1865604"/>
                </a:lnTo>
                <a:lnTo>
                  <a:pt x="13995" y="1978672"/>
                </a:lnTo>
                <a:lnTo>
                  <a:pt x="8877" y="2092972"/>
                </a:lnTo>
                <a:lnTo>
                  <a:pt x="5054" y="2207272"/>
                </a:lnTo>
                <a:lnTo>
                  <a:pt x="0" y="2435872"/>
                </a:lnTo>
                <a:lnTo>
                  <a:pt x="57" y="2669527"/>
                </a:lnTo>
                <a:lnTo>
                  <a:pt x="1295" y="2778772"/>
                </a:lnTo>
                <a:lnTo>
                  <a:pt x="3738" y="2889250"/>
                </a:lnTo>
                <a:lnTo>
                  <a:pt x="3864" y="2894304"/>
                </a:lnTo>
                <a:lnTo>
                  <a:pt x="7688" y="3007372"/>
                </a:lnTo>
                <a:lnTo>
                  <a:pt x="11404" y="3120377"/>
                </a:lnTo>
                <a:lnTo>
                  <a:pt x="24104" y="3346450"/>
                </a:lnTo>
                <a:lnTo>
                  <a:pt x="33045" y="3459454"/>
                </a:lnTo>
                <a:lnTo>
                  <a:pt x="41922" y="3571227"/>
                </a:lnTo>
                <a:lnTo>
                  <a:pt x="52095" y="3681704"/>
                </a:lnTo>
                <a:lnTo>
                  <a:pt x="62204" y="3792245"/>
                </a:lnTo>
                <a:lnTo>
                  <a:pt x="74904" y="3902722"/>
                </a:lnTo>
                <a:lnTo>
                  <a:pt x="87604" y="4010672"/>
                </a:lnTo>
                <a:lnTo>
                  <a:pt x="101600" y="4118622"/>
                </a:lnTo>
                <a:lnTo>
                  <a:pt x="116827" y="4226572"/>
                </a:lnTo>
                <a:lnTo>
                  <a:pt x="132054" y="4331995"/>
                </a:lnTo>
                <a:lnTo>
                  <a:pt x="149872" y="4437354"/>
                </a:lnTo>
                <a:lnTo>
                  <a:pt x="167627" y="4540250"/>
                </a:lnTo>
                <a:lnTo>
                  <a:pt x="186677" y="4643145"/>
                </a:lnTo>
                <a:lnTo>
                  <a:pt x="207022" y="4744745"/>
                </a:lnTo>
                <a:lnTo>
                  <a:pt x="228600" y="4845050"/>
                </a:lnTo>
                <a:lnTo>
                  <a:pt x="250177" y="4942827"/>
                </a:lnTo>
                <a:lnTo>
                  <a:pt x="273050" y="5039372"/>
                </a:lnTo>
                <a:lnTo>
                  <a:pt x="289216" y="5106695"/>
                </a:lnTo>
                <a:lnTo>
                  <a:pt x="336250" y="5106695"/>
                </a:lnTo>
                <a:lnTo>
                  <a:pt x="313677" y="5013972"/>
                </a:lnTo>
                <a:lnTo>
                  <a:pt x="290804" y="4917427"/>
                </a:lnTo>
                <a:lnTo>
                  <a:pt x="269227" y="4820945"/>
                </a:lnTo>
                <a:lnTo>
                  <a:pt x="248945" y="4721872"/>
                </a:lnTo>
                <a:lnTo>
                  <a:pt x="229895" y="4621504"/>
                </a:lnTo>
                <a:lnTo>
                  <a:pt x="210845" y="4519904"/>
                </a:lnTo>
                <a:lnTo>
                  <a:pt x="194322" y="4417072"/>
                </a:lnTo>
                <a:lnTo>
                  <a:pt x="176504" y="4312945"/>
                </a:lnTo>
                <a:lnTo>
                  <a:pt x="161277" y="4208754"/>
                </a:lnTo>
                <a:lnTo>
                  <a:pt x="146050" y="4103395"/>
                </a:lnTo>
                <a:lnTo>
                  <a:pt x="120650" y="3887495"/>
                </a:lnTo>
                <a:lnTo>
                  <a:pt x="109245" y="3779545"/>
                </a:lnTo>
                <a:lnTo>
                  <a:pt x="99072" y="3670300"/>
                </a:lnTo>
                <a:lnTo>
                  <a:pt x="88900" y="3559822"/>
                </a:lnTo>
                <a:lnTo>
                  <a:pt x="80022" y="3449345"/>
                </a:lnTo>
                <a:lnTo>
                  <a:pt x="72377" y="3338804"/>
                </a:lnTo>
                <a:lnTo>
                  <a:pt x="66027" y="3227095"/>
                </a:lnTo>
                <a:lnTo>
                  <a:pt x="59677" y="3114027"/>
                </a:lnTo>
                <a:lnTo>
                  <a:pt x="55854" y="3002254"/>
                </a:lnTo>
                <a:lnTo>
                  <a:pt x="52095" y="2889250"/>
                </a:lnTo>
                <a:lnTo>
                  <a:pt x="49504" y="2776245"/>
                </a:lnTo>
                <a:lnTo>
                  <a:pt x="48341" y="2669527"/>
                </a:lnTo>
                <a:lnTo>
                  <a:pt x="48299" y="2435872"/>
                </a:lnTo>
                <a:lnTo>
                  <a:pt x="50800" y="2322804"/>
                </a:lnTo>
                <a:lnTo>
                  <a:pt x="53327" y="2211095"/>
                </a:lnTo>
                <a:lnTo>
                  <a:pt x="57150" y="2098027"/>
                </a:lnTo>
                <a:lnTo>
                  <a:pt x="62204" y="1985022"/>
                </a:lnTo>
                <a:lnTo>
                  <a:pt x="67322" y="1873250"/>
                </a:lnTo>
                <a:lnTo>
                  <a:pt x="74904" y="1761477"/>
                </a:lnTo>
                <a:lnTo>
                  <a:pt x="82550" y="1649704"/>
                </a:lnTo>
                <a:lnTo>
                  <a:pt x="91427" y="1539227"/>
                </a:lnTo>
                <a:lnTo>
                  <a:pt x="101600" y="1430045"/>
                </a:lnTo>
                <a:lnTo>
                  <a:pt x="113004" y="1319504"/>
                </a:lnTo>
                <a:lnTo>
                  <a:pt x="124472" y="1211554"/>
                </a:lnTo>
                <a:lnTo>
                  <a:pt x="138404" y="1103604"/>
                </a:lnTo>
                <a:lnTo>
                  <a:pt x="152400" y="996950"/>
                </a:lnTo>
                <a:lnTo>
                  <a:pt x="182854" y="786104"/>
                </a:lnTo>
                <a:lnTo>
                  <a:pt x="200672" y="683272"/>
                </a:lnTo>
                <a:lnTo>
                  <a:pt x="218427" y="580377"/>
                </a:lnTo>
                <a:lnTo>
                  <a:pt x="237477" y="478777"/>
                </a:lnTo>
                <a:lnTo>
                  <a:pt x="257822" y="378472"/>
                </a:lnTo>
                <a:lnTo>
                  <a:pt x="278104" y="280695"/>
                </a:lnTo>
                <a:lnTo>
                  <a:pt x="299745" y="182854"/>
                </a:lnTo>
                <a:lnTo>
                  <a:pt x="322554" y="86372"/>
                </a:lnTo>
                <a:lnTo>
                  <a:pt x="343567" y="0"/>
                </a:lnTo>
                <a:close/>
              </a:path>
              <a:path w="3465804" h="5106695">
                <a:moveTo>
                  <a:pt x="3176943" y="0"/>
                </a:moveTo>
                <a:lnTo>
                  <a:pt x="3129869" y="0"/>
                </a:lnTo>
                <a:lnTo>
                  <a:pt x="3152127" y="91427"/>
                </a:lnTo>
                <a:lnTo>
                  <a:pt x="3173704" y="187972"/>
                </a:lnTo>
                <a:lnTo>
                  <a:pt x="3195345" y="285750"/>
                </a:lnTo>
                <a:lnTo>
                  <a:pt x="3216922" y="383527"/>
                </a:lnTo>
                <a:lnTo>
                  <a:pt x="3235972" y="483895"/>
                </a:lnTo>
                <a:lnTo>
                  <a:pt x="3255022" y="585495"/>
                </a:lnTo>
                <a:lnTo>
                  <a:pt x="3271545" y="688327"/>
                </a:lnTo>
                <a:lnTo>
                  <a:pt x="3289300" y="792454"/>
                </a:lnTo>
                <a:lnTo>
                  <a:pt x="3303295" y="896645"/>
                </a:lnTo>
                <a:lnTo>
                  <a:pt x="3318522" y="1002004"/>
                </a:lnTo>
                <a:lnTo>
                  <a:pt x="3332454" y="1109954"/>
                </a:lnTo>
                <a:lnTo>
                  <a:pt x="3345154" y="1217904"/>
                </a:lnTo>
                <a:lnTo>
                  <a:pt x="3356622" y="1325854"/>
                </a:lnTo>
                <a:lnTo>
                  <a:pt x="3366795" y="1435100"/>
                </a:lnTo>
                <a:lnTo>
                  <a:pt x="3376904" y="1545577"/>
                </a:lnTo>
                <a:lnTo>
                  <a:pt x="3385845" y="1656054"/>
                </a:lnTo>
                <a:lnTo>
                  <a:pt x="3393427" y="1767827"/>
                </a:lnTo>
                <a:lnTo>
                  <a:pt x="3399777" y="1878304"/>
                </a:lnTo>
                <a:lnTo>
                  <a:pt x="3406127" y="1991372"/>
                </a:lnTo>
                <a:lnTo>
                  <a:pt x="3409950" y="2103145"/>
                </a:lnTo>
                <a:lnTo>
                  <a:pt x="3413772" y="2216150"/>
                </a:lnTo>
                <a:lnTo>
                  <a:pt x="3416300" y="2329154"/>
                </a:lnTo>
                <a:lnTo>
                  <a:pt x="3417522" y="2435872"/>
                </a:lnTo>
                <a:lnTo>
                  <a:pt x="3417595" y="2555227"/>
                </a:lnTo>
                <a:lnTo>
                  <a:pt x="3415076" y="2776245"/>
                </a:lnTo>
                <a:lnTo>
                  <a:pt x="3412477" y="2894304"/>
                </a:lnTo>
                <a:lnTo>
                  <a:pt x="3408654" y="3007372"/>
                </a:lnTo>
                <a:lnTo>
                  <a:pt x="3403600" y="3120377"/>
                </a:lnTo>
                <a:lnTo>
                  <a:pt x="3390900" y="3343922"/>
                </a:lnTo>
                <a:lnTo>
                  <a:pt x="3383254" y="3455695"/>
                </a:lnTo>
                <a:lnTo>
                  <a:pt x="3373145" y="3566172"/>
                </a:lnTo>
                <a:lnTo>
                  <a:pt x="3364204" y="3675354"/>
                </a:lnTo>
                <a:lnTo>
                  <a:pt x="3352800" y="3785895"/>
                </a:lnTo>
                <a:lnTo>
                  <a:pt x="3327400" y="4001795"/>
                </a:lnTo>
                <a:lnTo>
                  <a:pt x="3313404" y="4108450"/>
                </a:lnTo>
                <a:lnTo>
                  <a:pt x="3298177" y="4215104"/>
                </a:lnTo>
                <a:lnTo>
                  <a:pt x="3281654" y="4319295"/>
                </a:lnTo>
                <a:lnTo>
                  <a:pt x="3265195" y="4422127"/>
                </a:lnTo>
                <a:lnTo>
                  <a:pt x="3247377" y="4525022"/>
                </a:lnTo>
                <a:lnTo>
                  <a:pt x="3228327" y="4626622"/>
                </a:lnTo>
                <a:lnTo>
                  <a:pt x="3208045" y="4726927"/>
                </a:lnTo>
                <a:lnTo>
                  <a:pt x="3187700" y="4826000"/>
                </a:lnTo>
                <a:lnTo>
                  <a:pt x="3166122" y="4922545"/>
                </a:lnTo>
                <a:lnTo>
                  <a:pt x="3143250" y="5019027"/>
                </a:lnTo>
                <a:lnTo>
                  <a:pt x="3121922" y="5106695"/>
                </a:lnTo>
                <a:lnTo>
                  <a:pt x="3168119" y="5106695"/>
                </a:lnTo>
                <a:lnTo>
                  <a:pt x="3183877" y="5044427"/>
                </a:lnTo>
                <a:lnTo>
                  <a:pt x="3208045" y="4947945"/>
                </a:lnTo>
                <a:lnTo>
                  <a:pt x="3229622" y="4850104"/>
                </a:lnTo>
                <a:lnTo>
                  <a:pt x="3251200" y="4749800"/>
                </a:lnTo>
                <a:lnTo>
                  <a:pt x="3271545" y="4648200"/>
                </a:lnTo>
                <a:lnTo>
                  <a:pt x="3290595" y="4546600"/>
                </a:lnTo>
                <a:lnTo>
                  <a:pt x="3309645" y="4442472"/>
                </a:lnTo>
                <a:lnTo>
                  <a:pt x="3326104" y="4338345"/>
                </a:lnTo>
                <a:lnTo>
                  <a:pt x="3359150" y="4124972"/>
                </a:lnTo>
                <a:lnTo>
                  <a:pt x="3373145" y="4017022"/>
                </a:lnTo>
                <a:lnTo>
                  <a:pt x="3398545" y="3798595"/>
                </a:lnTo>
                <a:lnTo>
                  <a:pt x="3409950" y="3688054"/>
                </a:lnTo>
                <a:lnTo>
                  <a:pt x="3430295" y="3464572"/>
                </a:lnTo>
                <a:lnTo>
                  <a:pt x="3445522" y="3239795"/>
                </a:lnTo>
                <a:lnTo>
                  <a:pt x="3451872" y="3126727"/>
                </a:lnTo>
                <a:lnTo>
                  <a:pt x="3456927" y="3012427"/>
                </a:lnTo>
                <a:lnTo>
                  <a:pt x="3460750" y="2898127"/>
                </a:lnTo>
                <a:lnTo>
                  <a:pt x="3463277" y="2783827"/>
                </a:lnTo>
                <a:lnTo>
                  <a:pt x="3464641" y="2663177"/>
                </a:lnTo>
                <a:lnTo>
                  <a:pt x="3465804" y="2555227"/>
                </a:lnTo>
                <a:lnTo>
                  <a:pt x="3465750" y="2435872"/>
                </a:lnTo>
                <a:lnTo>
                  <a:pt x="3464599" y="2329154"/>
                </a:lnTo>
                <a:lnTo>
                  <a:pt x="3462129" y="2216150"/>
                </a:lnTo>
                <a:lnTo>
                  <a:pt x="3458222" y="2099322"/>
                </a:lnTo>
                <a:lnTo>
                  <a:pt x="3448050" y="1871954"/>
                </a:lnTo>
                <a:lnTo>
                  <a:pt x="3440404" y="1758950"/>
                </a:lnTo>
                <a:lnTo>
                  <a:pt x="3432822" y="1645945"/>
                </a:lnTo>
                <a:lnTo>
                  <a:pt x="3423945" y="1534172"/>
                </a:lnTo>
                <a:lnTo>
                  <a:pt x="3403600" y="1313154"/>
                </a:lnTo>
                <a:lnTo>
                  <a:pt x="3390900" y="1202677"/>
                </a:lnTo>
                <a:lnTo>
                  <a:pt x="3378200" y="1094727"/>
                </a:lnTo>
                <a:lnTo>
                  <a:pt x="3364204" y="986777"/>
                </a:lnTo>
                <a:lnTo>
                  <a:pt x="3348977" y="878827"/>
                </a:lnTo>
                <a:lnTo>
                  <a:pt x="3332454" y="773404"/>
                </a:lnTo>
                <a:lnTo>
                  <a:pt x="3315995" y="668045"/>
                </a:lnTo>
                <a:lnTo>
                  <a:pt x="3298177" y="565150"/>
                </a:lnTo>
                <a:lnTo>
                  <a:pt x="3279127" y="462254"/>
                </a:lnTo>
                <a:lnTo>
                  <a:pt x="3258845" y="360654"/>
                </a:lnTo>
                <a:lnTo>
                  <a:pt x="3237204" y="261645"/>
                </a:lnTo>
                <a:lnTo>
                  <a:pt x="3215627" y="162572"/>
                </a:lnTo>
                <a:lnTo>
                  <a:pt x="3192754" y="66027"/>
                </a:lnTo>
                <a:lnTo>
                  <a:pt x="3176943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886722" y="0"/>
            <a:ext cx="3369322" cy="5106695"/>
          </a:xfrm>
          <a:custGeom>
            <a:avLst/>
            <a:gdLst/>
            <a:ahLst/>
            <a:cxnLst/>
            <a:rect l="l" t="t" r="r" b="b"/>
            <a:pathLst>
              <a:path w="3369322" h="5106695">
                <a:moveTo>
                  <a:pt x="341572" y="0"/>
                </a:moveTo>
                <a:lnTo>
                  <a:pt x="295294" y="0"/>
                </a:lnTo>
                <a:lnTo>
                  <a:pt x="274281" y="86372"/>
                </a:lnTo>
                <a:lnTo>
                  <a:pt x="251472" y="182854"/>
                </a:lnTo>
                <a:lnTo>
                  <a:pt x="229831" y="280695"/>
                </a:lnTo>
                <a:lnTo>
                  <a:pt x="209550" y="378472"/>
                </a:lnTo>
                <a:lnTo>
                  <a:pt x="189204" y="478777"/>
                </a:lnTo>
                <a:lnTo>
                  <a:pt x="170154" y="580377"/>
                </a:lnTo>
                <a:lnTo>
                  <a:pt x="152400" y="683272"/>
                </a:lnTo>
                <a:lnTo>
                  <a:pt x="134581" y="786104"/>
                </a:lnTo>
                <a:lnTo>
                  <a:pt x="104127" y="996950"/>
                </a:lnTo>
                <a:lnTo>
                  <a:pt x="90131" y="1103604"/>
                </a:lnTo>
                <a:lnTo>
                  <a:pt x="76200" y="1211554"/>
                </a:lnTo>
                <a:lnTo>
                  <a:pt x="64731" y="1319504"/>
                </a:lnTo>
                <a:lnTo>
                  <a:pt x="53327" y="1430045"/>
                </a:lnTo>
                <a:lnTo>
                  <a:pt x="43154" y="1539227"/>
                </a:lnTo>
                <a:lnTo>
                  <a:pt x="34277" y="1649704"/>
                </a:lnTo>
                <a:lnTo>
                  <a:pt x="26631" y="1761477"/>
                </a:lnTo>
                <a:lnTo>
                  <a:pt x="19050" y="1873250"/>
                </a:lnTo>
                <a:lnTo>
                  <a:pt x="13931" y="1985022"/>
                </a:lnTo>
                <a:lnTo>
                  <a:pt x="8877" y="2098027"/>
                </a:lnTo>
                <a:lnTo>
                  <a:pt x="5054" y="2211095"/>
                </a:lnTo>
                <a:lnTo>
                  <a:pt x="2329" y="2331745"/>
                </a:lnTo>
                <a:lnTo>
                  <a:pt x="0" y="2437104"/>
                </a:lnTo>
                <a:lnTo>
                  <a:pt x="41" y="2667000"/>
                </a:lnTo>
                <a:lnTo>
                  <a:pt x="1203" y="2773654"/>
                </a:lnTo>
                <a:lnTo>
                  <a:pt x="3822" y="2889250"/>
                </a:lnTo>
                <a:lnTo>
                  <a:pt x="7626" y="3003550"/>
                </a:lnTo>
                <a:lnTo>
                  <a:pt x="11404" y="3114027"/>
                </a:lnTo>
                <a:lnTo>
                  <a:pt x="17754" y="3227095"/>
                </a:lnTo>
                <a:lnTo>
                  <a:pt x="24104" y="3338804"/>
                </a:lnTo>
                <a:lnTo>
                  <a:pt x="31750" y="3449345"/>
                </a:lnTo>
                <a:lnTo>
                  <a:pt x="40627" y="3559822"/>
                </a:lnTo>
                <a:lnTo>
                  <a:pt x="50800" y="3670300"/>
                </a:lnTo>
                <a:lnTo>
                  <a:pt x="60972" y="3779545"/>
                </a:lnTo>
                <a:lnTo>
                  <a:pt x="72377" y="3887495"/>
                </a:lnTo>
                <a:lnTo>
                  <a:pt x="97777" y="4103395"/>
                </a:lnTo>
                <a:lnTo>
                  <a:pt x="113004" y="4208754"/>
                </a:lnTo>
                <a:lnTo>
                  <a:pt x="128231" y="4312945"/>
                </a:lnTo>
                <a:lnTo>
                  <a:pt x="146050" y="4417072"/>
                </a:lnTo>
                <a:lnTo>
                  <a:pt x="162572" y="4519904"/>
                </a:lnTo>
                <a:lnTo>
                  <a:pt x="181622" y="4621504"/>
                </a:lnTo>
                <a:lnTo>
                  <a:pt x="200672" y="4721872"/>
                </a:lnTo>
                <a:lnTo>
                  <a:pt x="220954" y="4820945"/>
                </a:lnTo>
                <a:lnTo>
                  <a:pt x="242531" y="4917427"/>
                </a:lnTo>
                <a:lnTo>
                  <a:pt x="265404" y="5013972"/>
                </a:lnTo>
                <a:lnTo>
                  <a:pt x="287977" y="5106695"/>
                </a:lnTo>
                <a:lnTo>
                  <a:pt x="334009" y="5106695"/>
                </a:lnTo>
                <a:lnTo>
                  <a:pt x="327672" y="5081295"/>
                </a:lnTo>
                <a:lnTo>
                  <a:pt x="304800" y="4987277"/>
                </a:lnTo>
                <a:lnTo>
                  <a:pt x="283222" y="4893322"/>
                </a:lnTo>
                <a:lnTo>
                  <a:pt x="262877" y="4796777"/>
                </a:lnTo>
                <a:lnTo>
                  <a:pt x="243827" y="4699000"/>
                </a:lnTo>
                <a:lnTo>
                  <a:pt x="224777" y="4599927"/>
                </a:lnTo>
                <a:lnTo>
                  <a:pt x="207022" y="4499622"/>
                </a:lnTo>
                <a:lnTo>
                  <a:pt x="189204" y="4398022"/>
                </a:lnTo>
                <a:lnTo>
                  <a:pt x="172681" y="4295127"/>
                </a:lnTo>
                <a:lnTo>
                  <a:pt x="157454" y="4191000"/>
                </a:lnTo>
                <a:lnTo>
                  <a:pt x="143522" y="4086872"/>
                </a:lnTo>
                <a:lnTo>
                  <a:pt x="118122" y="3873500"/>
                </a:lnTo>
                <a:lnTo>
                  <a:pt x="106654" y="3766845"/>
                </a:lnTo>
                <a:lnTo>
                  <a:pt x="96481" y="3658895"/>
                </a:lnTo>
                <a:lnTo>
                  <a:pt x="86372" y="3549650"/>
                </a:lnTo>
                <a:lnTo>
                  <a:pt x="78727" y="3440404"/>
                </a:lnTo>
                <a:lnTo>
                  <a:pt x="71081" y="3329927"/>
                </a:lnTo>
                <a:lnTo>
                  <a:pt x="64731" y="3219450"/>
                </a:lnTo>
                <a:lnTo>
                  <a:pt x="59677" y="3108972"/>
                </a:lnTo>
                <a:lnTo>
                  <a:pt x="54622" y="2997200"/>
                </a:lnTo>
                <a:lnTo>
                  <a:pt x="52031" y="2885427"/>
                </a:lnTo>
                <a:lnTo>
                  <a:pt x="49504" y="2773654"/>
                </a:lnTo>
                <a:lnTo>
                  <a:pt x="48328" y="2667000"/>
                </a:lnTo>
                <a:lnTo>
                  <a:pt x="48301" y="2437104"/>
                </a:lnTo>
                <a:lnTo>
                  <a:pt x="50858" y="2322804"/>
                </a:lnTo>
                <a:lnTo>
                  <a:pt x="53327" y="2213622"/>
                </a:lnTo>
                <a:lnTo>
                  <a:pt x="57150" y="2101850"/>
                </a:lnTo>
                <a:lnTo>
                  <a:pt x="60972" y="1991372"/>
                </a:lnTo>
                <a:lnTo>
                  <a:pt x="73672" y="1770354"/>
                </a:lnTo>
                <a:lnTo>
                  <a:pt x="81254" y="1659877"/>
                </a:lnTo>
                <a:lnTo>
                  <a:pt x="90131" y="1550695"/>
                </a:lnTo>
                <a:lnTo>
                  <a:pt x="100304" y="1441450"/>
                </a:lnTo>
                <a:lnTo>
                  <a:pt x="110477" y="1333500"/>
                </a:lnTo>
                <a:lnTo>
                  <a:pt x="121881" y="1225550"/>
                </a:lnTo>
                <a:lnTo>
                  <a:pt x="135877" y="1118895"/>
                </a:lnTo>
                <a:lnTo>
                  <a:pt x="148577" y="1013472"/>
                </a:lnTo>
                <a:lnTo>
                  <a:pt x="179031" y="805154"/>
                </a:lnTo>
                <a:lnTo>
                  <a:pt x="195554" y="702322"/>
                </a:lnTo>
                <a:lnTo>
                  <a:pt x="213372" y="600722"/>
                </a:lnTo>
                <a:lnTo>
                  <a:pt x="231127" y="500354"/>
                </a:lnTo>
                <a:lnTo>
                  <a:pt x="250177" y="401345"/>
                </a:lnTo>
                <a:lnTo>
                  <a:pt x="270522" y="303504"/>
                </a:lnTo>
                <a:lnTo>
                  <a:pt x="313677" y="113004"/>
                </a:lnTo>
                <a:lnTo>
                  <a:pt x="336550" y="19050"/>
                </a:lnTo>
                <a:lnTo>
                  <a:pt x="341572" y="0"/>
                </a:lnTo>
                <a:close/>
              </a:path>
              <a:path w="3369322" h="5106695">
                <a:moveTo>
                  <a:pt x="3081597" y="0"/>
                </a:moveTo>
                <a:lnTo>
                  <a:pt x="3035619" y="0"/>
                </a:lnTo>
                <a:lnTo>
                  <a:pt x="3041650" y="24104"/>
                </a:lnTo>
                <a:lnTo>
                  <a:pt x="3064522" y="118122"/>
                </a:lnTo>
                <a:lnTo>
                  <a:pt x="3084804" y="213372"/>
                </a:lnTo>
                <a:lnTo>
                  <a:pt x="3106381" y="308622"/>
                </a:lnTo>
                <a:lnTo>
                  <a:pt x="3125431" y="406400"/>
                </a:lnTo>
                <a:lnTo>
                  <a:pt x="3144481" y="505472"/>
                </a:lnTo>
                <a:lnTo>
                  <a:pt x="3162300" y="605777"/>
                </a:lnTo>
                <a:lnTo>
                  <a:pt x="3180054" y="707377"/>
                </a:lnTo>
                <a:lnTo>
                  <a:pt x="3195281" y="810272"/>
                </a:lnTo>
                <a:lnTo>
                  <a:pt x="3211804" y="914400"/>
                </a:lnTo>
                <a:lnTo>
                  <a:pt x="3225800" y="1018527"/>
                </a:lnTo>
                <a:lnTo>
                  <a:pt x="3251200" y="1231900"/>
                </a:lnTo>
                <a:lnTo>
                  <a:pt x="3262604" y="1338554"/>
                </a:lnTo>
                <a:lnTo>
                  <a:pt x="3272777" y="1447800"/>
                </a:lnTo>
                <a:lnTo>
                  <a:pt x="3281654" y="1555750"/>
                </a:lnTo>
                <a:lnTo>
                  <a:pt x="3290531" y="1664995"/>
                </a:lnTo>
                <a:lnTo>
                  <a:pt x="3298177" y="1775472"/>
                </a:lnTo>
                <a:lnTo>
                  <a:pt x="3304527" y="1885950"/>
                </a:lnTo>
                <a:lnTo>
                  <a:pt x="3309581" y="1996427"/>
                </a:lnTo>
                <a:lnTo>
                  <a:pt x="3317227" y="2219972"/>
                </a:lnTo>
                <a:lnTo>
                  <a:pt x="3319754" y="2331745"/>
                </a:lnTo>
                <a:lnTo>
                  <a:pt x="3320976" y="2437104"/>
                </a:lnTo>
                <a:lnTo>
                  <a:pt x="3321050" y="2667000"/>
                </a:lnTo>
                <a:lnTo>
                  <a:pt x="3318462" y="2782595"/>
                </a:lnTo>
                <a:lnTo>
                  <a:pt x="3315931" y="2891777"/>
                </a:lnTo>
                <a:lnTo>
                  <a:pt x="3312172" y="3003550"/>
                </a:lnTo>
                <a:lnTo>
                  <a:pt x="3308350" y="3114027"/>
                </a:lnTo>
                <a:lnTo>
                  <a:pt x="3301925" y="3227095"/>
                </a:lnTo>
                <a:lnTo>
                  <a:pt x="3295650" y="3336277"/>
                </a:lnTo>
                <a:lnTo>
                  <a:pt x="3288004" y="3445522"/>
                </a:lnTo>
                <a:lnTo>
                  <a:pt x="3279127" y="3554704"/>
                </a:lnTo>
                <a:lnTo>
                  <a:pt x="3268954" y="3663950"/>
                </a:lnTo>
                <a:lnTo>
                  <a:pt x="3257550" y="3771900"/>
                </a:lnTo>
                <a:lnTo>
                  <a:pt x="3246081" y="3879850"/>
                </a:lnTo>
                <a:lnTo>
                  <a:pt x="3233381" y="3986504"/>
                </a:lnTo>
                <a:lnTo>
                  <a:pt x="3220681" y="4091927"/>
                </a:lnTo>
                <a:lnTo>
                  <a:pt x="3190227" y="4300245"/>
                </a:lnTo>
                <a:lnTo>
                  <a:pt x="3173704" y="4403077"/>
                </a:lnTo>
                <a:lnTo>
                  <a:pt x="3155950" y="4504677"/>
                </a:lnTo>
                <a:lnTo>
                  <a:pt x="3136900" y="4605045"/>
                </a:lnTo>
                <a:lnTo>
                  <a:pt x="3117850" y="4704054"/>
                </a:lnTo>
                <a:lnTo>
                  <a:pt x="3098800" y="4801895"/>
                </a:lnTo>
                <a:lnTo>
                  <a:pt x="3077222" y="4898377"/>
                </a:lnTo>
                <a:lnTo>
                  <a:pt x="3055581" y="4992395"/>
                </a:lnTo>
                <a:lnTo>
                  <a:pt x="3032772" y="5086350"/>
                </a:lnTo>
                <a:lnTo>
                  <a:pt x="3027394" y="5106695"/>
                </a:lnTo>
                <a:lnTo>
                  <a:pt x="3073649" y="5106695"/>
                </a:lnTo>
                <a:lnTo>
                  <a:pt x="3094977" y="5019027"/>
                </a:lnTo>
                <a:lnTo>
                  <a:pt x="3117850" y="4922545"/>
                </a:lnTo>
                <a:lnTo>
                  <a:pt x="3139427" y="4826000"/>
                </a:lnTo>
                <a:lnTo>
                  <a:pt x="3159772" y="4726927"/>
                </a:lnTo>
                <a:lnTo>
                  <a:pt x="3180054" y="4626622"/>
                </a:lnTo>
                <a:lnTo>
                  <a:pt x="3199104" y="4525022"/>
                </a:lnTo>
                <a:lnTo>
                  <a:pt x="3216922" y="4422127"/>
                </a:lnTo>
                <a:lnTo>
                  <a:pt x="3233381" y="4319295"/>
                </a:lnTo>
                <a:lnTo>
                  <a:pt x="3249904" y="4215104"/>
                </a:lnTo>
                <a:lnTo>
                  <a:pt x="3265131" y="4108450"/>
                </a:lnTo>
                <a:lnTo>
                  <a:pt x="3279127" y="4001795"/>
                </a:lnTo>
                <a:lnTo>
                  <a:pt x="3304527" y="3785895"/>
                </a:lnTo>
                <a:lnTo>
                  <a:pt x="3315931" y="3675354"/>
                </a:lnTo>
                <a:lnTo>
                  <a:pt x="3324872" y="3566172"/>
                </a:lnTo>
                <a:lnTo>
                  <a:pt x="3334981" y="3455695"/>
                </a:lnTo>
                <a:lnTo>
                  <a:pt x="3342627" y="3343922"/>
                </a:lnTo>
                <a:lnTo>
                  <a:pt x="3355327" y="3120377"/>
                </a:lnTo>
                <a:lnTo>
                  <a:pt x="3360381" y="3007372"/>
                </a:lnTo>
                <a:lnTo>
                  <a:pt x="3364204" y="2894304"/>
                </a:lnTo>
                <a:lnTo>
                  <a:pt x="3366731" y="2782595"/>
                </a:lnTo>
                <a:lnTo>
                  <a:pt x="3369322" y="2555227"/>
                </a:lnTo>
                <a:lnTo>
                  <a:pt x="3369264" y="2437104"/>
                </a:lnTo>
                <a:lnTo>
                  <a:pt x="3368056" y="2331745"/>
                </a:lnTo>
                <a:lnTo>
                  <a:pt x="3365500" y="2216150"/>
                </a:lnTo>
                <a:lnTo>
                  <a:pt x="3361632" y="2101850"/>
                </a:lnTo>
                <a:lnTo>
                  <a:pt x="3357854" y="1991372"/>
                </a:lnTo>
                <a:lnTo>
                  <a:pt x="3351504" y="1878304"/>
                </a:lnTo>
                <a:lnTo>
                  <a:pt x="3345154" y="1767827"/>
                </a:lnTo>
                <a:lnTo>
                  <a:pt x="3337572" y="1656054"/>
                </a:lnTo>
                <a:lnTo>
                  <a:pt x="3328631" y="1545577"/>
                </a:lnTo>
                <a:lnTo>
                  <a:pt x="3318522" y="1435100"/>
                </a:lnTo>
                <a:lnTo>
                  <a:pt x="3308350" y="1325854"/>
                </a:lnTo>
                <a:lnTo>
                  <a:pt x="3296881" y="1217904"/>
                </a:lnTo>
                <a:lnTo>
                  <a:pt x="3284181" y="1109954"/>
                </a:lnTo>
                <a:lnTo>
                  <a:pt x="3270250" y="1002004"/>
                </a:lnTo>
                <a:lnTo>
                  <a:pt x="3255022" y="896645"/>
                </a:lnTo>
                <a:lnTo>
                  <a:pt x="3241027" y="792454"/>
                </a:lnTo>
                <a:lnTo>
                  <a:pt x="3223272" y="688327"/>
                </a:lnTo>
                <a:lnTo>
                  <a:pt x="3206750" y="585495"/>
                </a:lnTo>
                <a:lnTo>
                  <a:pt x="3187700" y="483895"/>
                </a:lnTo>
                <a:lnTo>
                  <a:pt x="3168650" y="383527"/>
                </a:lnTo>
                <a:lnTo>
                  <a:pt x="3147072" y="285750"/>
                </a:lnTo>
                <a:lnTo>
                  <a:pt x="3125431" y="187972"/>
                </a:lnTo>
                <a:lnTo>
                  <a:pt x="3103854" y="91427"/>
                </a:lnTo>
                <a:lnTo>
                  <a:pt x="3081597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934995" y="0"/>
            <a:ext cx="3272777" cy="5106695"/>
          </a:xfrm>
          <a:custGeom>
            <a:avLst/>
            <a:gdLst/>
            <a:ahLst/>
            <a:cxnLst/>
            <a:rect l="l" t="t" r="r" b="b"/>
            <a:pathLst>
              <a:path w="3272777" h="5106695">
                <a:moveTo>
                  <a:pt x="339530" y="0"/>
                </a:moveTo>
                <a:lnTo>
                  <a:pt x="293299" y="0"/>
                </a:lnTo>
                <a:lnTo>
                  <a:pt x="288277" y="19050"/>
                </a:lnTo>
                <a:lnTo>
                  <a:pt x="265404" y="113004"/>
                </a:lnTo>
                <a:lnTo>
                  <a:pt x="222250" y="303504"/>
                </a:lnTo>
                <a:lnTo>
                  <a:pt x="201904" y="401345"/>
                </a:lnTo>
                <a:lnTo>
                  <a:pt x="182854" y="500354"/>
                </a:lnTo>
                <a:lnTo>
                  <a:pt x="165100" y="600722"/>
                </a:lnTo>
                <a:lnTo>
                  <a:pt x="147281" y="702322"/>
                </a:lnTo>
                <a:lnTo>
                  <a:pt x="130759" y="805154"/>
                </a:lnTo>
                <a:lnTo>
                  <a:pt x="100304" y="1013472"/>
                </a:lnTo>
                <a:lnTo>
                  <a:pt x="87604" y="1118895"/>
                </a:lnTo>
                <a:lnTo>
                  <a:pt x="73609" y="1225550"/>
                </a:lnTo>
                <a:lnTo>
                  <a:pt x="62204" y="1333500"/>
                </a:lnTo>
                <a:lnTo>
                  <a:pt x="52031" y="1441450"/>
                </a:lnTo>
                <a:lnTo>
                  <a:pt x="41859" y="1550695"/>
                </a:lnTo>
                <a:lnTo>
                  <a:pt x="32981" y="1659877"/>
                </a:lnTo>
                <a:lnTo>
                  <a:pt x="25400" y="1770354"/>
                </a:lnTo>
                <a:lnTo>
                  <a:pt x="12700" y="1991372"/>
                </a:lnTo>
                <a:lnTo>
                  <a:pt x="8877" y="2101850"/>
                </a:lnTo>
                <a:lnTo>
                  <a:pt x="5054" y="2213622"/>
                </a:lnTo>
                <a:lnTo>
                  <a:pt x="2328" y="2334272"/>
                </a:lnTo>
                <a:lnTo>
                  <a:pt x="0" y="2438400"/>
                </a:lnTo>
                <a:lnTo>
                  <a:pt x="55" y="2667000"/>
                </a:lnTo>
                <a:lnTo>
                  <a:pt x="1231" y="2773654"/>
                </a:lnTo>
                <a:lnTo>
                  <a:pt x="3906" y="2891777"/>
                </a:lnTo>
                <a:lnTo>
                  <a:pt x="6350" y="2997200"/>
                </a:lnTo>
                <a:lnTo>
                  <a:pt x="11404" y="3108972"/>
                </a:lnTo>
                <a:lnTo>
                  <a:pt x="16459" y="3219450"/>
                </a:lnTo>
                <a:lnTo>
                  <a:pt x="22809" y="3329927"/>
                </a:lnTo>
                <a:lnTo>
                  <a:pt x="30454" y="3440404"/>
                </a:lnTo>
                <a:lnTo>
                  <a:pt x="38100" y="3549650"/>
                </a:lnTo>
                <a:lnTo>
                  <a:pt x="48209" y="3658895"/>
                </a:lnTo>
                <a:lnTo>
                  <a:pt x="58381" y="3766845"/>
                </a:lnTo>
                <a:lnTo>
                  <a:pt x="69850" y="3873500"/>
                </a:lnTo>
                <a:lnTo>
                  <a:pt x="95250" y="4086872"/>
                </a:lnTo>
                <a:lnTo>
                  <a:pt x="109181" y="4191000"/>
                </a:lnTo>
                <a:lnTo>
                  <a:pt x="124409" y="4295127"/>
                </a:lnTo>
                <a:lnTo>
                  <a:pt x="140931" y="4398022"/>
                </a:lnTo>
                <a:lnTo>
                  <a:pt x="158750" y="4499622"/>
                </a:lnTo>
                <a:lnTo>
                  <a:pt x="176504" y="4599927"/>
                </a:lnTo>
                <a:lnTo>
                  <a:pt x="195554" y="4699000"/>
                </a:lnTo>
                <a:lnTo>
                  <a:pt x="214604" y="4796777"/>
                </a:lnTo>
                <a:lnTo>
                  <a:pt x="234950" y="4893322"/>
                </a:lnTo>
                <a:lnTo>
                  <a:pt x="256527" y="4987277"/>
                </a:lnTo>
                <a:lnTo>
                  <a:pt x="279400" y="5081295"/>
                </a:lnTo>
                <a:lnTo>
                  <a:pt x="285736" y="5106695"/>
                </a:lnTo>
                <a:lnTo>
                  <a:pt x="332489" y="5106695"/>
                </a:lnTo>
                <a:lnTo>
                  <a:pt x="320027" y="5054600"/>
                </a:lnTo>
                <a:lnTo>
                  <a:pt x="297154" y="4961877"/>
                </a:lnTo>
                <a:lnTo>
                  <a:pt x="276809" y="4867922"/>
                </a:lnTo>
                <a:lnTo>
                  <a:pt x="256527" y="4772672"/>
                </a:lnTo>
                <a:lnTo>
                  <a:pt x="237477" y="4676127"/>
                </a:lnTo>
                <a:lnTo>
                  <a:pt x="218427" y="4578350"/>
                </a:lnTo>
                <a:lnTo>
                  <a:pt x="185381" y="4377677"/>
                </a:lnTo>
                <a:lnTo>
                  <a:pt x="170154" y="4276077"/>
                </a:lnTo>
                <a:lnTo>
                  <a:pt x="154927" y="4173245"/>
                </a:lnTo>
                <a:lnTo>
                  <a:pt x="140931" y="4070350"/>
                </a:lnTo>
                <a:lnTo>
                  <a:pt x="128231" y="3966222"/>
                </a:lnTo>
                <a:lnTo>
                  <a:pt x="115531" y="3860800"/>
                </a:lnTo>
                <a:lnTo>
                  <a:pt x="105359" y="3754145"/>
                </a:lnTo>
                <a:lnTo>
                  <a:pt x="95250" y="3646195"/>
                </a:lnTo>
                <a:lnTo>
                  <a:pt x="86309" y="3538245"/>
                </a:lnTo>
                <a:lnTo>
                  <a:pt x="77431" y="3430295"/>
                </a:lnTo>
                <a:lnTo>
                  <a:pt x="69850" y="3322345"/>
                </a:lnTo>
                <a:lnTo>
                  <a:pt x="64731" y="3211804"/>
                </a:lnTo>
                <a:lnTo>
                  <a:pt x="58381" y="3102622"/>
                </a:lnTo>
                <a:lnTo>
                  <a:pt x="54559" y="2992145"/>
                </a:lnTo>
                <a:lnTo>
                  <a:pt x="50800" y="2881604"/>
                </a:lnTo>
                <a:lnTo>
                  <a:pt x="48283" y="2667000"/>
                </a:lnTo>
                <a:lnTo>
                  <a:pt x="48209" y="2438400"/>
                </a:lnTo>
                <a:lnTo>
                  <a:pt x="49504" y="2327922"/>
                </a:lnTo>
                <a:lnTo>
                  <a:pt x="52031" y="2217445"/>
                </a:lnTo>
                <a:lnTo>
                  <a:pt x="55854" y="2106904"/>
                </a:lnTo>
                <a:lnTo>
                  <a:pt x="66027" y="1887245"/>
                </a:lnTo>
                <a:lnTo>
                  <a:pt x="73609" y="1778000"/>
                </a:lnTo>
                <a:lnTo>
                  <a:pt x="79959" y="1668754"/>
                </a:lnTo>
                <a:lnTo>
                  <a:pt x="88900" y="1560804"/>
                </a:lnTo>
                <a:lnTo>
                  <a:pt x="97777" y="1454150"/>
                </a:lnTo>
                <a:lnTo>
                  <a:pt x="109181" y="1346200"/>
                </a:lnTo>
                <a:lnTo>
                  <a:pt x="120650" y="1240777"/>
                </a:lnTo>
                <a:lnTo>
                  <a:pt x="133350" y="1134122"/>
                </a:lnTo>
                <a:lnTo>
                  <a:pt x="146050" y="1029995"/>
                </a:lnTo>
                <a:lnTo>
                  <a:pt x="159981" y="927100"/>
                </a:lnTo>
                <a:lnTo>
                  <a:pt x="175209" y="824204"/>
                </a:lnTo>
                <a:lnTo>
                  <a:pt x="191731" y="722604"/>
                </a:lnTo>
                <a:lnTo>
                  <a:pt x="208254" y="622300"/>
                </a:lnTo>
                <a:lnTo>
                  <a:pt x="226009" y="523227"/>
                </a:lnTo>
                <a:lnTo>
                  <a:pt x="245059" y="424154"/>
                </a:lnTo>
                <a:lnTo>
                  <a:pt x="264109" y="327672"/>
                </a:lnTo>
                <a:lnTo>
                  <a:pt x="284454" y="232422"/>
                </a:lnTo>
                <a:lnTo>
                  <a:pt x="327609" y="46977"/>
                </a:lnTo>
                <a:lnTo>
                  <a:pt x="339530" y="0"/>
                </a:lnTo>
                <a:close/>
              </a:path>
              <a:path w="3272777" h="5106695">
                <a:moveTo>
                  <a:pt x="2987346" y="0"/>
                </a:moveTo>
                <a:lnTo>
                  <a:pt x="2940427" y="0"/>
                </a:lnTo>
                <a:lnTo>
                  <a:pt x="2952749" y="52095"/>
                </a:lnTo>
                <a:lnTo>
                  <a:pt x="2975559" y="143522"/>
                </a:lnTo>
                <a:lnTo>
                  <a:pt x="2995904" y="237477"/>
                </a:lnTo>
                <a:lnTo>
                  <a:pt x="3016249" y="332727"/>
                </a:lnTo>
                <a:lnTo>
                  <a:pt x="3035299" y="429272"/>
                </a:lnTo>
                <a:lnTo>
                  <a:pt x="3070809" y="627354"/>
                </a:lnTo>
                <a:lnTo>
                  <a:pt x="3087331" y="727722"/>
                </a:lnTo>
                <a:lnTo>
                  <a:pt x="3102559" y="829322"/>
                </a:lnTo>
                <a:lnTo>
                  <a:pt x="3117849" y="932154"/>
                </a:lnTo>
                <a:lnTo>
                  <a:pt x="3131781" y="1035050"/>
                </a:lnTo>
                <a:lnTo>
                  <a:pt x="3144481" y="1139177"/>
                </a:lnTo>
                <a:lnTo>
                  <a:pt x="3157181" y="1245895"/>
                </a:lnTo>
                <a:lnTo>
                  <a:pt x="3167354" y="1351254"/>
                </a:lnTo>
                <a:lnTo>
                  <a:pt x="3177527" y="1459204"/>
                </a:lnTo>
                <a:lnTo>
                  <a:pt x="3195281" y="1675104"/>
                </a:lnTo>
                <a:lnTo>
                  <a:pt x="3202927" y="1784350"/>
                </a:lnTo>
                <a:lnTo>
                  <a:pt x="3207981" y="1893595"/>
                </a:lnTo>
                <a:lnTo>
                  <a:pt x="3214331" y="2002777"/>
                </a:lnTo>
                <a:lnTo>
                  <a:pt x="3221977" y="2223795"/>
                </a:lnTo>
                <a:lnTo>
                  <a:pt x="3223209" y="2334272"/>
                </a:lnTo>
                <a:lnTo>
                  <a:pt x="3224430" y="2438400"/>
                </a:lnTo>
                <a:lnTo>
                  <a:pt x="3224504" y="2667000"/>
                </a:lnTo>
                <a:lnTo>
                  <a:pt x="3223209" y="2777477"/>
                </a:lnTo>
                <a:lnTo>
                  <a:pt x="3219449" y="2887954"/>
                </a:lnTo>
                <a:lnTo>
                  <a:pt x="3216859" y="2998495"/>
                </a:lnTo>
                <a:lnTo>
                  <a:pt x="3211745" y="3108972"/>
                </a:lnTo>
                <a:lnTo>
                  <a:pt x="3206749" y="3218154"/>
                </a:lnTo>
                <a:lnTo>
                  <a:pt x="3199104" y="3327400"/>
                </a:lnTo>
                <a:lnTo>
                  <a:pt x="3192754" y="3436645"/>
                </a:lnTo>
                <a:lnTo>
                  <a:pt x="3182581" y="3544595"/>
                </a:lnTo>
                <a:lnTo>
                  <a:pt x="3173704" y="3651250"/>
                </a:lnTo>
                <a:lnTo>
                  <a:pt x="3163531" y="3759200"/>
                </a:lnTo>
                <a:lnTo>
                  <a:pt x="3152127" y="3865854"/>
                </a:lnTo>
                <a:lnTo>
                  <a:pt x="3139427" y="3971277"/>
                </a:lnTo>
                <a:lnTo>
                  <a:pt x="3126727" y="4075404"/>
                </a:lnTo>
                <a:lnTo>
                  <a:pt x="3112731" y="4178300"/>
                </a:lnTo>
                <a:lnTo>
                  <a:pt x="3097504" y="4281195"/>
                </a:lnTo>
                <a:lnTo>
                  <a:pt x="3080981" y="4382795"/>
                </a:lnTo>
                <a:lnTo>
                  <a:pt x="3064459" y="4483100"/>
                </a:lnTo>
                <a:lnTo>
                  <a:pt x="3046704" y="4583404"/>
                </a:lnTo>
                <a:lnTo>
                  <a:pt x="3027654" y="4681245"/>
                </a:lnTo>
                <a:lnTo>
                  <a:pt x="3008604" y="4777727"/>
                </a:lnTo>
                <a:lnTo>
                  <a:pt x="2988259" y="4872977"/>
                </a:lnTo>
                <a:lnTo>
                  <a:pt x="2945104" y="5058422"/>
                </a:lnTo>
                <a:lnTo>
                  <a:pt x="2932194" y="5106695"/>
                </a:lnTo>
                <a:lnTo>
                  <a:pt x="2979121" y="5106695"/>
                </a:lnTo>
                <a:lnTo>
                  <a:pt x="3007309" y="4992395"/>
                </a:lnTo>
                <a:lnTo>
                  <a:pt x="3028949" y="4898377"/>
                </a:lnTo>
                <a:lnTo>
                  <a:pt x="3050527" y="4801895"/>
                </a:lnTo>
                <a:lnTo>
                  <a:pt x="3069577" y="4704054"/>
                </a:lnTo>
                <a:lnTo>
                  <a:pt x="3088627" y="4605045"/>
                </a:lnTo>
                <a:lnTo>
                  <a:pt x="3107677" y="4504677"/>
                </a:lnTo>
                <a:lnTo>
                  <a:pt x="3125431" y="4403077"/>
                </a:lnTo>
                <a:lnTo>
                  <a:pt x="3141954" y="4300245"/>
                </a:lnTo>
                <a:lnTo>
                  <a:pt x="3172409" y="4091927"/>
                </a:lnTo>
                <a:lnTo>
                  <a:pt x="3185109" y="3986504"/>
                </a:lnTo>
                <a:lnTo>
                  <a:pt x="3197809" y="3879850"/>
                </a:lnTo>
                <a:lnTo>
                  <a:pt x="3209277" y="3771900"/>
                </a:lnTo>
                <a:lnTo>
                  <a:pt x="3220681" y="3663950"/>
                </a:lnTo>
                <a:lnTo>
                  <a:pt x="3230854" y="3554704"/>
                </a:lnTo>
                <a:lnTo>
                  <a:pt x="3239731" y="3445522"/>
                </a:lnTo>
                <a:lnTo>
                  <a:pt x="3247377" y="3336277"/>
                </a:lnTo>
                <a:lnTo>
                  <a:pt x="3254161" y="3218154"/>
                </a:lnTo>
                <a:lnTo>
                  <a:pt x="3260077" y="3114027"/>
                </a:lnTo>
                <a:lnTo>
                  <a:pt x="3264113" y="2997200"/>
                </a:lnTo>
                <a:lnTo>
                  <a:pt x="3267659" y="2891777"/>
                </a:lnTo>
                <a:lnTo>
                  <a:pt x="3270392" y="2773654"/>
                </a:lnTo>
                <a:lnTo>
                  <a:pt x="3272777" y="2667000"/>
                </a:lnTo>
                <a:lnTo>
                  <a:pt x="3272718" y="2438400"/>
                </a:lnTo>
                <a:lnTo>
                  <a:pt x="3271511" y="2334272"/>
                </a:lnTo>
                <a:lnTo>
                  <a:pt x="3268954" y="2219972"/>
                </a:lnTo>
                <a:lnTo>
                  <a:pt x="3261309" y="1996427"/>
                </a:lnTo>
                <a:lnTo>
                  <a:pt x="3256254" y="1885950"/>
                </a:lnTo>
                <a:lnTo>
                  <a:pt x="3249904" y="1775472"/>
                </a:lnTo>
                <a:lnTo>
                  <a:pt x="3242259" y="1664995"/>
                </a:lnTo>
                <a:lnTo>
                  <a:pt x="3233381" y="1555750"/>
                </a:lnTo>
                <a:lnTo>
                  <a:pt x="3224504" y="1447800"/>
                </a:lnTo>
                <a:lnTo>
                  <a:pt x="3214331" y="1338554"/>
                </a:lnTo>
                <a:lnTo>
                  <a:pt x="3202927" y="1231900"/>
                </a:lnTo>
                <a:lnTo>
                  <a:pt x="3177527" y="1018527"/>
                </a:lnTo>
                <a:lnTo>
                  <a:pt x="3163531" y="914400"/>
                </a:lnTo>
                <a:lnTo>
                  <a:pt x="3147009" y="810272"/>
                </a:lnTo>
                <a:lnTo>
                  <a:pt x="3131781" y="707377"/>
                </a:lnTo>
                <a:lnTo>
                  <a:pt x="3114027" y="605777"/>
                </a:lnTo>
                <a:lnTo>
                  <a:pt x="3096209" y="505472"/>
                </a:lnTo>
                <a:lnTo>
                  <a:pt x="3077159" y="406400"/>
                </a:lnTo>
                <a:lnTo>
                  <a:pt x="3058109" y="308622"/>
                </a:lnTo>
                <a:lnTo>
                  <a:pt x="3036531" y="213372"/>
                </a:lnTo>
                <a:lnTo>
                  <a:pt x="3016249" y="118122"/>
                </a:lnTo>
                <a:lnTo>
                  <a:pt x="2993377" y="24104"/>
                </a:lnTo>
                <a:lnTo>
                  <a:pt x="2987346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2983204" y="0"/>
            <a:ext cx="3176295" cy="5106695"/>
          </a:xfrm>
          <a:custGeom>
            <a:avLst/>
            <a:gdLst/>
            <a:ahLst/>
            <a:cxnLst/>
            <a:rect l="l" t="t" r="r" b="b"/>
            <a:pathLst>
              <a:path w="3176295" h="5106695">
                <a:moveTo>
                  <a:pt x="337972" y="0"/>
                </a:moveTo>
                <a:lnTo>
                  <a:pt x="291321" y="0"/>
                </a:lnTo>
                <a:lnTo>
                  <a:pt x="279400" y="46977"/>
                </a:lnTo>
                <a:lnTo>
                  <a:pt x="236245" y="232422"/>
                </a:lnTo>
                <a:lnTo>
                  <a:pt x="215900" y="327672"/>
                </a:lnTo>
                <a:lnTo>
                  <a:pt x="196850" y="424154"/>
                </a:lnTo>
                <a:lnTo>
                  <a:pt x="177800" y="523227"/>
                </a:lnTo>
                <a:lnTo>
                  <a:pt x="160045" y="622300"/>
                </a:lnTo>
                <a:lnTo>
                  <a:pt x="143522" y="722604"/>
                </a:lnTo>
                <a:lnTo>
                  <a:pt x="127000" y="824204"/>
                </a:lnTo>
                <a:lnTo>
                  <a:pt x="111772" y="927100"/>
                </a:lnTo>
                <a:lnTo>
                  <a:pt x="97840" y="1029995"/>
                </a:lnTo>
                <a:lnTo>
                  <a:pt x="85140" y="1134122"/>
                </a:lnTo>
                <a:lnTo>
                  <a:pt x="72440" y="1240777"/>
                </a:lnTo>
                <a:lnTo>
                  <a:pt x="60972" y="1346200"/>
                </a:lnTo>
                <a:lnTo>
                  <a:pt x="49568" y="1454150"/>
                </a:lnTo>
                <a:lnTo>
                  <a:pt x="40690" y="1560804"/>
                </a:lnTo>
                <a:lnTo>
                  <a:pt x="31750" y="1668754"/>
                </a:lnTo>
                <a:lnTo>
                  <a:pt x="25400" y="1778000"/>
                </a:lnTo>
                <a:lnTo>
                  <a:pt x="17818" y="1887245"/>
                </a:lnTo>
                <a:lnTo>
                  <a:pt x="7645" y="2106904"/>
                </a:lnTo>
                <a:lnTo>
                  <a:pt x="3822" y="2217445"/>
                </a:lnTo>
                <a:lnTo>
                  <a:pt x="1295" y="2327922"/>
                </a:lnTo>
                <a:lnTo>
                  <a:pt x="0" y="2438400"/>
                </a:lnTo>
                <a:lnTo>
                  <a:pt x="74" y="2667000"/>
                </a:lnTo>
                <a:lnTo>
                  <a:pt x="2561" y="2879077"/>
                </a:lnTo>
                <a:lnTo>
                  <a:pt x="6392" y="2993377"/>
                </a:lnTo>
                <a:lnTo>
                  <a:pt x="10172" y="3102622"/>
                </a:lnTo>
                <a:lnTo>
                  <a:pt x="16522" y="3211804"/>
                </a:lnTo>
                <a:lnTo>
                  <a:pt x="21640" y="3322345"/>
                </a:lnTo>
                <a:lnTo>
                  <a:pt x="29222" y="3430295"/>
                </a:lnTo>
                <a:lnTo>
                  <a:pt x="38100" y="3538245"/>
                </a:lnTo>
                <a:lnTo>
                  <a:pt x="47040" y="3646195"/>
                </a:lnTo>
                <a:lnTo>
                  <a:pt x="57150" y="3754145"/>
                </a:lnTo>
                <a:lnTo>
                  <a:pt x="67322" y="3860800"/>
                </a:lnTo>
                <a:lnTo>
                  <a:pt x="80022" y="3966222"/>
                </a:lnTo>
                <a:lnTo>
                  <a:pt x="92722" y="4070350"/>
                </a:lnTo>
                <a:lnTo>
                  <a:pt x="106718" y="4173245"/>
                </a:lnTo>
                <a:lnTo>
                  <a:pt x="121945" y="4276077"/>
                </a:lnTo>
                <a:lnTo>
                  <a:pt x="137172" y="4377677"/>
                </a:lnTo>
                <a:lnTo>
                  <a:pt x="170218" y="4578350"/>
                </a:lnTo>
                <a:lnTo>
                  <a:pt x="189268" y="4676127"/>
                </a:lnTo>
                <a:lnTo>
                  <a:pt x="208318" y="4772672"/>
                </a:lnTo>
                <a:lnTo>
                  <a:pt x="228600" y="4867922"/>
                </a:lnTo>
                <a:lnTo>
                  <a:pt x="248945" y="4961877"/>
                </a:lnTo>
                <a:lnTo>
                  <a:pt x="271818" y="5054600"/>
                </a:lnTo>
                <a:lnTo>
                  <a:pt x="284280" y="5106695"/>
                </a:lnTo>
                <a:lnTo>
                  <a:pt x="330363" y="5106695"/>
                </a:lnTo>
                <a:lnTo>
                  <a:pt x="311150" y="5026672"/>
                </a:lnTo>
                <a:lnTo>
                  <a:pt x="289572" y="4935245"/>
                </a:lnTo>
                <a:lnTo>
                  <a:pt x="269290" y="4842522"/>
                </a:lnTo>
                <a:lnTo>
                  <a:pt x="250240" y="4748504"/>
                </a:lnTo>
                <a:lnTo>
                  <a:pt x="231190" y="4652022"/>
                </a:lnTo>
                <a:lnTo>
                  <a:pt x="213372" y="4555477"/>
                </a:lnTo>
                <a:lnTo>
                  <a:pt x="196850" y="4457700"/>
                </a:lnTo>
                <a:lnTo>
                  <a:pt x="180390" y="4358627"/>
                </a:lnTo>
                <a:lnTo>
                  <a:pt x="165100" y="4258322"/>
                </a:lnTo>
                <a:lnTo>
                  <a:pt x="151168" y="4156722"/>
                </a:lnTo>
                <a:lnTo>
                  <a:pt x="138468" y="4053827"/>
                </a:lnTo>
                <a:lnTo>
                  <a:pt x="125768" y="3949700"/>
                </a:lnTo>
                <a:lnTo>
                  <a:pt x="114300" y="3845572"/>
                </a:lnTo>
                <a:lnTo>
                  <a:pt x="102895" y="3740150"/>
                </a:lnTo>
                <a:lnTo>
                  <a:pt x="92722" y="3634727"/>
                </a:lnTo>
                <a:lnTo>
                  <a:pt x="83845" y="3528072"/>
                </a:lnTo>
                <a:lnTo>
                  <a:pt x="76200" y="3421354"/>
                </a:lnTo>
                <a:lnTo>
                  <a:pt x="63500" y="3205454"/>
                </a:lnTo>
                <a:lnTo>
                  <a:pt x="58445" y="3096272"/>
                </a:lnTo>
                <a:lnTo>
                  <a:pt x="54622" y="2988322"/>
                </a:lnTo>
                <a:lnTo>
                  <a:pt x="50800" y="2879077"/>
                </a:lnTo>
                <a:lnTo>
                  <a:pt x="49568" y="2769895"/>
                </a:lnTo>
                <a:lnTo>
                  <a:pt x="47157" y="2664472"/>
                </a:lnTo>
                <a:lnTo>
                  <a:pt x="47040" y="2550172"/>
                </a:lnTo>
                <a:lnTo>
                  <a:pt x="48302" y="2438400"/>
                </a:lnTo>
                <a:lnTo>
                  <a:pt x="49508" y="2335504"/>
                </a:lnTo>
                <a:lnTo>
                  <a:pt x="52095" y="2221204"/>
                </a:lnTo>
                <a:lnTo>
                  <a:pt x="55918" y="2112022"/>
                </a:lnTo>
                <a:lnTo>
                  <a:pt x="66090" y="1894827"/>
                </a:lnTo>
                <a:lnTo>
                  <a:pt x="72440" y="1786877"/>
                </a:lnTo>
                <a:lnTo>
                  <a:pt x="80022" y="1678927"/>
                </a:lnTo>
                <a:lnTo>
                  <a:pt x="87668" y="1572272"/>
                </a:lnTo>
                <a:lnTo>
                  <a:pt x="96545" y="1465554"/>
                </a:lnTo>
                <a:lnTo>
                  <a:pt x="107950" y="1360195"/>
                </a:lnTo>
                <a:lnTo>
                  <a:pt x="118122" y="1254772"/>
                </a:lnTo>
                <a:lnTo>
                  <a:pt x="143522" y="1046454"/>
                </a:lnTo>
                <a:lnTo>
                  <a:pt x="157518" y="944854"/>
                </a:lnTo>
                <a:lnTo>
                  <a:pt x="171450" y="843254"/>
                </a:lnTo>
                <a:lnTo>
                  <a:pt x="186740" y="742950"/>
                </a:lnTo>
                <a:lnTo>
                  <a:pt x="203200" y="642645"/>
                </a:lnTo>
                <a:lnTo>
                  <a:pt x="221018" y="544804"/>
                </a:lnTo>
                <a:lnTo>
                  <a:pt x="238772" y="448322"/>
                </a:lnTo>
                <a:lnTo>
                  <a:pt x="257822" y="353072"/>
                </a:lnTo>
                <a:lnTo>
                  <a:pt x="278168" y="259054"/>
                </a:lnTo>
                <a:lnTo>
                  <a:pt x="298450" y="165100"/>
                </a:lnTo>
                <a:lnTo>
                  <a:pt x="320090" y="73672"/>
                </a:lnTo>
                <a:lnTo>
                  <a:pt x="337972" y="0"/>
                </a:lnTo>
                <a:close/>
              </a:path>
              <a:path w="3176295" h="5106695">
                <a:moveTo>
                  <a:pt x="2892218" y="0"/>
                </a:moveTo>
                <a:lnTo>
                  <a:pt x="2846298" y="0"/>
                </a:lnTo>
                <a:lnTo>
                  <a:pt x="2865145" y="78727"/>
                </a:lnTo>
                <a:lnTo>
                  <a:pt x="2886722" y="170154"/>
                </a:lnTo>
                <a:lnTo>
                  <a:pt x="2905772" y="262877"/>
                </a:lnTo>
                <a:lnTo>
                  <a:pt x="2926118" y="356895"/>
                </a:lnTo>
                <a:lnTo>
                  <a:pt x="2945168" y="453377"/>
                </a:lnTo>
                <a:lnTo>
                  <a:pt x="2962922" y="549922"/>
                </a:lnTo>
                <a:lnTo>
                  <a:pt x="2979445" y="647700"/>
                </a:lnTo>
                <a:lnTo>
                  <a:pt x="2994672" y="746772"/>
                </a:lnTo>
                <a:lnTo>
                  <a:pt x="3009900" y="848372"/>
                </a:lnTo>
                <a:lnTo>
                  <a:pt x="3025190" y="948677"/>
                </a:lnTo>
                <a:lnTo>
                  <a:pt x="3037890" y="1051572"/>
                </a:lnTo>
                <a:lnTo>
                  <a:pt x="3050590" y="1155700"/>
                </a:lnTo>
                <a:lnTo>
                  <a:pt x="3061995" y="1259827"/>
                </a:lnTo>
                <a:lnTo>
                  <a:pt x="3073400" y="1365250"/>
                </a:lnTo>
                <a:lnTo>
                  <a:pt x="3082340" y="1470672"/>
                </a:lnTo>
                <a:lnTo>
                  <a:pt x="3091218" y="1577327"/>
                </a:lnTo>
                <a:lnTo>
                  <a:pt x="3106445" y="1791995"/>
                </a:lnTo>
                <a:lnTo>
                  <a:pt x="3112795" y="1899945"/>
                </a:lnTo>
                <a:lnTo>
                  <a:pt x="3117850" y="2009127"/>
                </a:lnTo>
                <a:lnTo>
                  <a:pt x="3121672" y="2117077"/>
                </a:lnTo>
                <a:lnTo>
                  <a:pt x="3125495" y="2226322"/>
                </a:lnTo>
                <a:lnTo>
                  <a:pt x="3126790" y="2335504"/>
                </a:lnTo>
                <a:lnTo>
                  <a:pt x="3127937" y="2438400"/>
                </a:lnTo>
                <a:lnTo>
                  <a:pt x="3127994" y="2667000"/>
                </a:lnTo>
                <a:lnTo>
                  <a:pt x="3126790" y="2774950"/>
                </a:lnTo>
                <a:lnTo>
                  <a:pt x="3122968" y="2884195"/>
                </a:lnTo>
                <a:lnTo>
                  <a:pt x="3120440" y="2993377"/>
                </a:lnTo>
                <a:lnTo>
                  <a:pt x="3115262" y="3102622"/>
                </a:lnTo>
                <a:lnTo>
                  <a:pt x="3110268" y="3210572"/>
                </a:lnTo>
                <a:lnTo>
                  <a:pt x="3103918" y="3318522"/>
                </a:lnTo>
                <a:lnTo>
                  <a:pt x="3096272" y="3426472"/>
                </a:lnTo>
                <a:lnTo>
                  <a:pt x="3088690" y="3533127"/>
                </a:lnTo>
                <a:lnTo>
                  <a:pt x="3079750" y="3639845"/>
                </a:lnTo>
                <a:lnTo>
                  <a:pt x="3068345" y="3745204"/>
                </a:lnTo>
                <a:lnTo>
                  <a:pt x="3058172" y="3850627"/>
                </a:lnTo>
                <a:lnTo>
                  <a:pt x="3032772" y="4058945"/>
                </a:lnTo>
                <a:lnTo>
                  <a:pt x="3018840" y="4161777"/>
                </a:lnTo>
                <a:lnTo>
                  <a:pt x="3004845" y="4263377"/>
                </a:lnTo>
                <a:lnTo>
                  <a:pt x="2988322" y="4363745"/>
                </a:lnTo>
                <a:lnTo>
                  <a:pt x="2973095" y="4462754"/>
                </a:lnTo>
                <a:lnTo>
                  <a:pt x="2955340" y="4560595"/>
                </a:lnTo>
                <a:lnTo>
                  <a:pt x="2937522" y="4657077"/>
                </a:lnTo>
                <a:lnTo>
                  <a:pt x="2918472" y="4753622"/>
                </a:lnTo>
                <a:lnTo>
                  <a:pt x="2898190" y="4847577"/>
                </a:lnTo>
                <a:lnTo>
                  <a:pt x="2877845" y="4940300"/>
                </a:lnTo>
                <a:lnTo>
                  <a:pt x="2856268" y="5031727"/>
                </a:lnTo>
                <a:lnTo>
                  <a:pt x="2838072" y="5106695"/>
                </a:lnTo>
                <a:lnTo>
                  <a:pt x="2883985" y="5106695"/>
                </a:lnTo>
                <a:lnTo>
                  <a:pt x="2896895" y="5058422"/>
                </a:lnTo>
                <a:lnTo>
                  <a:pt x="2940050" y="4872977"/>
                </a:lnTo>
                <a:lnTo>
                  <a:pt x="2960395" y="4777727"/>
                </a:lnTo>
                <a:lnTo>
                  <a:pt x="2979445" y="4681245"/>
                </a:lnTo>
                <a:lnTo>
                  <a:pt x="2998495" y="4583404"/>
                </a:lnTo>
                <a:lnTo>
                  <a:pt x="3016250" y="4483100"/>
                </a:lnTo>
                <a:lnTo>
                  <a:pt x="3032772" y="4382795"/>
                </a:lnTo>
                <a:lnTo>
                  <a:pt x="3049295" y="4281195"/>
                </a:lnTo>
                <a:lnTo>
                  <a:pt x="3064522" y="4178300"/>
                </a:lnTo>
                <a:lnTo>
                  <a:pt x="3078518" y="4075404"/>
                </a:lnTo>
                <a:lnTo>
                  <a:pt x="3091218" y="3971277"/>
                </a:lnTo>
                <a:lnTo>
                  <a:pt x="3103918" y="3865854"/>
                </a:lnTo>
                <a:lnTo>
                  <a:pt x="3115322" y="3759200"/>
                </a:lnTo>
                <a:lnTo>
                  <a:pt x="3125495" y="3651250"/>
                </a:lnTo>
                <a:lnTo>
                  <a:pt x="3134372" y="3544595"/>
                </a:lnTo>
                <a:lnTo>
                  <a:pt x="3144545" y="3436645"/>
                </a:lnTo>
                <a:lnTo>
                  <a:pt x="3150895" y="3327400"/>
                </a:lnTo>
                <a:lnTo>
                  <a:pt x="3158540" y="3218154"/>
                </a:lnTo>
                <a:lnTo>
                  <a:pt x="3163889" y="3101327"/>
                </a:lnTo>
                <a:lnTo>
                  <a:pt x="3168650" y="2998495"/>
                </a:lnTo>
                <a:lnTo>
                  <a:pt x="3171240" y="2887954"/>
                </a:lnTo>
                <a:lnTo>
                  <a:pt x="3175000" y="2777477"/>
                </a:lnTo>
                <a:lnTo>
                  <a:pt x="3176295" y="2667000"/>
                </a:lnTo>
                <a:lnTo>
                  <a:pt x="3176220" y="2438400"/>
                </a:lnTo>
                <a:lnTo>
                  <a:pt x="3174929" y="2327922"/>
                </a:lnTo>
                <a:lnTo>
                  <a:pt x="3173796" y="2226322"/>
                </a:lnTo>
                <a:lnTo>
                  <a:pt x="3173678" y="2221204"/>
                </a:lnTo>
                <a:lnTo>
                  <a:pt x="3166122" y="2002777"/>
                </a:lnTo>
                <a:lnTo>
                  <a:pt x="3159772" y="1893595"/>
                </a:lnTo>
                <a:lnTo>
                  <a:pt x="3154718" y="1784350"/>
                </a:lnTo>
                <a:lnTo>
                  <a:pt x="3147072" y="1675104"/>
                </a:lnTo>
                <a:lnTo>
                  <a:pt x="3129318" y="1459204"/>
                </a:lnTo>
                <a:lnTo>
                  <a:pt x="3119145" y="1351254"/>
                </a:lnTo>
                <a:lnTo>
                  <a:pt x="3108972" y="1245895"/>
                </a:lnTo>
                <a:lnTo>
                  <a:pt x="3096272" y="1139177"/>
                </a:lnTo>
                <a:lnTo>
                  <a:pt x="3083572" y="1035050"/>
                </a:lnTo>
                <a:lnTo>
                  <a:pt x="3069640" y="932154"/>
                </a:lnTo>
                <a:lnTo>
                  <a:pt x="3054350" y="829322"/>
                </a:lnTo>
                <a:lnTo>
                  <a:pt x="3039122" y="727722"/>
                </a:lnTo>
                <a:lnTo>
                  <a:pt x="3022600" y="627354"/>
                </a:lnTo>
                <a:lnTo>
                  <a:pt x="2987090" y="429272"/>
                </a:lnTo>
                <a:lnTo>
                  <a:pt x="2968040" y="332727"/>
                </a:lnTo>
                <a:lnTo>
                  <a:pt x="2947695" y="237477"/>
                </a:lnTo>
                <a:lnTo>
                  <a:pt x="2927350" y="143522"/>
                </a:lnTo>
                <a:lnTo>
                  <a:pt x="2904540" y="52095"/>
                </a:lnTo>
                <a:lnTo>
                  <a:pt x="2892218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030245" y="0"/>
            <a:ext cx="3080981" cy="5106695"/>
          </a:xfrm>
          <a:custGeom>
            <a:avLst/>
            <a:gdLst/>
            <a:ahLst/>
            <a:cxnLst/>
            <a:rect l="l" t="t" r="r" b="b"/>
            <a:pathLst>
              <a:path w="3080981" h="5106695">
                <a:moveTo>
                  <a:pt x="337096" y="0"/>
                </a:moveTo>
                <a:lnTo>
                  <a:pt x="290931" y="0"/>
                </a:lnTo>
                <a:lnTo>
                  <a:pt x="273049" y="73672"/>
                </a:lnTo>
                <a:lnTo>
                  <a:pt x="251409" y="165100"/>
                </a:lnTo>
                <a:lnTo>
                  <a:pt x="231127" y="259054"/>
                </a:lnTo>
                <a:lnTo>
                  <a:pt x="210781" y="353072"/>
                </a:lnTo>
                <a:lnTo>
                  <a:pt x="191731" y="448322"/>
                </a:lnTo>
                <a:lnTo>
                  <a:pt x="173977" y="544804"/>
                </a:lnTo>
                <a:lnTo>
                  <a:pt x="156159" y="642645"/>
                </a:lnTo>
                <a:lnTo>
                  <a:pt x="139700" y="742950"/>
                </a:lnTo>
                <a:lnTo>
                  <a:pt x="124409" y="843254"/>
                </a:lnTo>
                <a:lnTo>
                  <a:pt x="110477" y="944854"/>
                </a:lnTo>
                <a:lnTo>
                  <a:pt x="96481" y="1046454"/>
                </a:lnTo>
                <a:lnTo>
                  <a:pt x="71081" y="1254772"/>
                </a:lnTo>
                <a:lnTo>
                  <a:pt x="60909" y="1360195"/>
                </a:lnTo>
                <a:lnTo>
                  <a:pt x="49504" y="1465554"/>
                </a:lnTo>
                <a:lnTo>
                  <a:pt x="40627" y="1572272"/>
                </a:lnTo>
                <a:lnTo>
                  <a:pt x="32981" y="1678927"/>
                </a:lnTo>
                <a:lnTo>
                  <a:pt x="25400" y="1786877"/>
                </a:lnTo>
                <a:lnTo>
                  <a:pt x="19050" y="1894827"/>
                </a:lnTo>
                <a:lnTo>
                  <a:pt x="8877" y="2112022"/>
                </a:lnTo>
                <a:lnTo>
                  <a:pt x="5054" y="2221204"/>
                </a:lnTo>
                <a:lnTo>
                  <a:pt x="2527" y="2330450"/>
                </a:lnTo>
                <a:lnTo>
                  <a:pt x="1160" y="2447277"/>
                </a:lnTo>
                <a:lnTo>
                  <a:pt x="0" y="2550172"/>
                </a:lnTo>
                <a:lnTo>
                  <a:pt x="117" y="2664472"/>
                </a:lnTo>
                <a:lnTo>
                  <a:pt x="2468" y="2767304"/>
                </a:lnTo>
                <a:lnTo>
                  <a:pt x="2584" y="2774950"/>
                </a:lnTo>
                <a:lnTo>
                  <a:pt x="3716" y="2875254"/>
                </a:lnTo>
                <a:lnTo>
                  <a:pt x="7581" y="2988322"/>
                </a:lnTo>
                <a:lnTo>
                  <a:pt x="11404" y="3096272"/>
                </a:lnTo>
                <a:lnTo>
                  <a:pt x="16459" y="3205454"/>
                </a:lnTo>
                <a:lnTo>
                  <a:pt x="29159" y="3421354"/>
                </a:lnTo>
                <a:lnTo>
                  <a:pt x="36804" y="3528072"/>
                </a:lnTo>
                <a:lnTo>
                  <a:pt x="45681" y="3634727"/>
                </a:lnTo>
                <a:lnTo>
                  <a:pt x="55854" y="3740150"/>
                </a:lnTo>
                <a:lnTo>
                  <a:pt x="67259" y="3845572"/>
                </a:lnTo>
                <a:lnTo>
                  <a:pt x="78727" y="3949700"/>
                </a:lnTo>
                <a:lnTo>
                  <a:pt x="91427" y="4053827"/>
                </a:lnTo>
                <a:lnTo>
                  <a:pt x="104127" y="4156722"/>
                </a:lnTo>
                <a:lnTo>
                  <a:pt x="118059" y="4258322"/>
                </a:lnTo>
                <a:lnTo>
                  <a:pt x="133350" y="4358627"/>
                </a:lnTo>
                <a:lnTo>
                  <a:pt x="149809" y="4457700"/>
                </a:lnTo>
                <a:lnTo>
                  <a:pt x="166331" y="4555477"/>
                </a:lnTo>
                <a:lnTo>
                  <a:pt x="184150" y="4652022"/>
                </a:lnTo>
                <a:lnTo>
                  <a:pt x="203200" y="4748504"/>
                </a:lnTo>
                <a:lnTo>
                  <a:pt x="222249" y="4842522"/>
                </a:lnTo>
                <a:lnTo>
                  <a:pt x="242531" y="4935245"/>
                </a:lnTo>
                <a:lnTo>
                  <a:pt x="264109" y="5026672"/>
                </a:lnTo>
                <a:lnTo>
                  <a:pt x="283322" y="5106695"/>
                </a:lnTo>
                <a:lnTo>
                  <a:pt x="329467" y="5106695"/>
                </a:lnTo>
                <a:lnTo>
                  <a:pt x="325081" y="5088877"/>
                </a:lnTo>
                <a:lnTo>
                  <a:pt x="303504" y="4999977"/>
                </a:lnTo>
                <a:lnTo>
                  <a:pt x="283159" y="4909845"/>
                </a:lnTo>
                <a:lnTo>
                  <a:pt x="262877" y="4818354"/>
                </a:lnTo>
                <a:lnTo>
                  <a:pt x="243827" y="4724400"/>
                </a:lnTo>
                <a:lnTo>
                  <a:pt x="227304" y="4630445"/>
                </a:lnTo>
                <a:lnTo>
                  <a:pt x="209550" y="4533900"/>
                </a:lnTo>
                <a:lnTo>
                  <a:pt x="193027" y="4436122"/>
                </a:lnTo>
                <a:lnTo>
                  <a:pt x="177800" y="4338345"/>
                </a:lnTo>
                <a:lnTo>
                  <a:pt x="162509" y="4239272"/>
                </a:lnTo>
                <a:lnTo>
                  <a:pt x="148577" y="4138904"/>
                </a:lnTo>
                <a:lnTo>
                  <a:pt x="123177" y="3935704"/>
                </a:lnTo>
                <a:lnTo>
                  <a:pt x="113004" y="3831577"/>
                </a:lnTo>
                <a:lnTo>
                  <a:pt x="101600" y="3727450"/>
                </a:lnTo>
                <a:lnTo>
                  <a:pt x="92659" y="3623322"/>
                </a:lnTo>
                <a:lnTo>
                  <a:pt x="83781" y="3517900"/>
                </a:lnTo>
                <a:lnTo>
                  <a:pt x="76200" y="3411245"/>
                </a:lnTo>
                <a:lnTo>
                  <a:pt x="63500" y="3197872"/>
                </a:lnTo>
                <a:lnTo>
                  <a:pt x="58381" y="3091154"/>
                </a:lnTo>
                <a:lnTo>
                  <a:pt x="55854" y="2983204"/>
                </a:lnTo>
                <a:lnTo>
                  <a:pt x="52031" y="2875254"/>
                </a:lnTo>
                <a:lnTo>
                  <a:pt x="49504" y="2767304"/>
                </a:lnTo>
                <a:lnTo>
                  <a:pt x="48284" y="2664472"/>
                </a:lnTo>
                <a:lnTo>
                  <a:pt x="48209" y="2550172"/>
                </a:lnTo>
                <a:lnTo>
                  <a:pt x="50738" y="2338095"/>
                </a:lnTo>
                <a:lnTo>
                  <a:pt x="50859" y="2330450"/>
                </a:lnTo>
                <a:lnTo>
                  <a:pt x="53327" y="2225027"/>
                </a:lnTo>
                <a:lnTo>
                  <a:pt x="57150" y="2117077"/>
                </a:lnTo>
                <a:lnTo>
                  <a:pt x="60909" y="2009127"/>
                </a:lnTo>
                <a:lnTo>
                  <a:pt x="66027" y="1902472"/>
                </a:lnTo>
                <a:lnTo>
                  <a:pt x="72377" y="1795754"/>
                </a:lnTo>
                <a:lnTo>
                  <a:pt x="79959" y="1689100"/>
                </a:lnTo>
                <a:lnTo>
                  <a:pt x="87604" y="1582445"/>
                </a:lnTo>
                <a:lnTo>
                  <a:pt x="96481" y="1477022"/>
                </a:lnTo>
                <a:lnTo>
                  <a:pt x="116827" y="1268704"/>
                </a:lnTo>
                <a:lnTo>
                  <a:pt x="128231" y="1165872"/>
                </a:lnTo>
                <a:lnTo>
                  <a:pt x="140931" y="1062977"/>
                </a:lnTo>
                <a:lnTo>
                  <a:pt x="154927" y="961377"/>
                </a:lnTo>
                <a:lnTo>
                  <a:pt x="168859" y="861072"/>
                </a:lnTo>
                <a:lnTo>
                  <a:pt x="184150" y="762000"/>
                </a:lnTo>
                <a:lnTo>
                  <a:pt x="199377" y="664222"/>
                </a:lnTo>
                <a:lnTo>
                  <a:pt x="217131" y="566445"/>
                </a:lnTo>
                <a:lnTo>
                  <a:pt x="233654" y="471195"/>
                </a:lnTo>
                <a:lnTo>
                  <a:pt x="271754" y="283222"/>
                </a:lnTo>
                <a:lnTo>
                  <a:pt x="290804" y="191795"/>
                </a:lnTo>
                <a:lnTo>
                  <a:pt x="312381" y="101600"/>
                </a:lnTo>
                <a:lnTo>
                  <a:pt x="333959" y="12700"/>
                </a:lnTo>
                <a:lnTo>
                  <a:pt x="337096" y="0"/>
                </a:lnTo>
                <a:close/>
              </a:path>
              <a:path w="3080981" h="5106695">
                <a:moveTo>
                  <a:pt x="2799257" y="0"/>
                </a:moveTo>
                <a:lnTo>
                  <a:pt x="2753065" y="0"/>
                </a:lnTo>
                <a:lnTo>
                  <a:pt x="2757131" y="16522"/>
                </a:lnTo>
                <a:lnTo>
                  <a:pt x="2778709" y="105422"/>
                </a:lnTo>
                <a:lnTo>
                  <a:pt x="2799054" y="195554"/>
                </a:lnTo>
                <a:lnTo>
                  <a:pt x="2818104" y="287045"/>
                </a:lnTo>
                <a:lnTo>
                  <a:pt x="2837154" y="381000"/>
                </a:lnTo>
                <a:lnTo>
                  <a:pt x="2854909" y="474954"/>
                </a:lnTo>
                <a:lnTo>
                  <a:pt x="2872727" y="571500"/>
                </a:lnTo>
                <a:lnTo>
                  <a:pt x="2889249" y="669277"/>
                </a:lnTo>
                <a:lnTo>
                  <a:pt x="2904477" y="767054"/>
                </a:lnTo>
                <a:lnTo>
                  <a:pt x="2919704" y="866127"/>
                </a:lnTo>
                <a:lnTo>
                  <a:pt x="2933699" y="966495"/>
                </a:lnTo>
                <a:lnTo>
                  <a:pt x="2946399" y="1068095"/>
                </a:lnTo>
                <a:lnTo>
                  <a:pt x="2969209" y="1273822"/>
                </a:lnTo>
                <a:lnTo>
                  <a:pt x="2989554" y="1482077"/>
                </a:lnTo>
                <a:lnTo>
                  <a:pt x="2998431" y="1587500"/>
                </a:lnTo>
                <a:lnTo>
                  <a:pt x="3006077" y="1694154"/>
                </a:lnTo>
                <a:lnTo>
                  <a:pt x="3012427" y="1800872"/>
                </a:lnTo>
                <a:lnTo>
                  <a:pt x="3017481" y="1907527"/>
                </a:lnTo>
                <a:lnTo>
                  <a:pt x="3022599" y="2014245"/>
                </a:lnTo>
                <a:lnTo>
                  <a:pt x="3026359" y="2122195"/>
                </a:lnTo>
                <a:lnTo>
                  <a:pt x="3030181" y="2230145"/>
                </a:lnTo>
                <a:lnTo>
                  <a:pt x="3032709" y="2338095"/>
                </a:lnTo>
                <a:lnTo>
                  <a:pt x="3033929" y="2440927"/>
                </a:lnTo>
                <a:lnTo>
                  <a:pt x="3034004" y="2555227"/>
                </a:lnTo>
                <a:lnTo>
                  <a:pt x="3032694" y="2664472"/>
                </a:lnTo>
                <a:lnTo>
                  <a:pt x="3031535" y="2767304"/>
                </a:lnTo>
                <a:lnTo>
                  <a:pt x="3028949" y="2880372"/>
                </a:lnTo>
                <a:lnTo>
                  <a:pt x="3021304" y="3096272"/>
                </a:lnTo>
                <a:lnTo>
                  <a:pt x="3016249" y="3202927"/>
                </a:lnTo>
                <a:lnTo>
                  <a:pt x="3009899" y="3309645"/>
                </a:lnTo>
                <a:lnTo>
                  <a:pt x="2994609" y="3522954"/>
                </a:lnTo>
                <a:lnTo>
                  <a:pt x="2985731" y="3628377"/>
                </a:lnTo>
                <a:lnTo>
                  <a:pt x="2975559" y="3732504"/>
                </a:lnTo>
                <a:lnTo>
                  <a:pt x="2965449" y="3836695"/>
                </a:lnTo>
                <a:lnTo>
                  <a:pt x="2952749" y="3940822"/>
                </a:lnTo>
                <a:lnTo>
                  <a:pt x="2941281" y="4042422"/>
                </a:lnTo>
                <a:lnTo>
                  <a:pt x="2927349" y="4144022"/>
                </a:lnTo>
                <a:lnTo>
                  <a:pt x="2913354" y="4244327"/>
                </a:lnTo>
                <a:lnTo>
                  <a:pt x="2898127" y="4343400"/>
                </a:lnTo>
                <a:lnTo>
                  <a:pt x="2882899" y="4441177"/>
                </a:lnTo>
                <a:lnTo>
                  <a:pt x="2865081" y="4538954"/>
                </a:lnTo>
                <a:lnTo>
                  <a:pt x="2848559" y="4634204"/>
                </a:lnTo>
                <a:lnTo>
                  <a:pt x="2829509" y="4729454"/>
                </a:lnTo>
                <a:lnTo>
                  <a:pt x="2810459" y="4822177"/>
                </a:lnTo>
                <a:lnTo>
                  <a:pt x="2791409" y="4913604"/>
                </a:lnTo>
                <a:lnTo>
                  <a:pt x="2769831" y="5003800"/>
                </a:lnTo>
                <a:lnTo>
                  <a:pt x="2748254" y="5092700"/>
                </a:lnTo>
                <a:lnTo>
                  <a:pt x="2744807" y="5106695"/>
                </a:lnTo>
                <a:lnTo>
                  <a:pt x="2791031" y="5106695"/>
                </a:lnTo>
                <a:lnTo>
                  <a:pt x="2809227" y="5031727"/>
                </a:lnTo>
                <a:lnTo>
                  <a:pt x="2830804" y="4940300"/>
                </a:lnTo>
                <a:lnTo>
                  <a:pt x="2851149" y="4847577"/>
                </a:lnTo>
                <a:lnTo>
                  <a:pt x="2871431" y="4753622"/>
                </a:lnTo>
                <a:lnTo>
                  <a:pt x="2890481" y="4657077"/>
                </a:lnTo>
                <a:lnTo>
                  <a:pt x="2908299" y="4560595"/>
                </a:lnTo>
                <a:lnTo>
                  <a:pt x="2926054" y="4462754"/>
                </a:lnTo>
                <a:lnTo>
                  <a:pt x="2941281" y="4363745"/>
                </a:lnTo>
                <a:lnTo>
                  <a:pt x="2957804" y="4263377"/>
                </a:lnTo>
                <a:lnTo>
                  <a:pt x="2971799" y="4161777"/>
                </a:lnTo>
                <a:lnTo>
                  <a:pt x="2985731" y="4058945"/>
                </a:lnTo>
                <a:lnTo>
                  <a:pt x="3011131" y="3850627"/>
                </a:lnTo>
                <a:lnTo>
                  <a:pt x="3021304" y="3745204"/>
                </a:lnTo>
                <a:lnTo>
                  <a:pt x="3032709" y="3639845"/>
                </a:lnTo>
                <a:lnTo>
                  <a:pt x="3041649" y="3533127"/>
                </a:lnTo>
                <a:lnTo>
                  <a:pt x="3049231" y="3426472"/>
                </a:lnTo>
                <a:lnTo>
                  <a:pt x="3056877" y="3318522"/>
                </a:lnTo>
                <a:lnTo>
                  <a:pt x="3063227" y="3210572"/>
                </a:lnTo>
                <a:lnTo>
                  <a:pt x="3068281" y="3101327"/>
                </a:lnTo>
                <a:lnTo>
                  <a:pt x="3073399" y="2993377"/>
                </a:lnTo>
                <a:lnTo>
                  <a:pt x="3075927" y="2884195"/>
                </a:lnTo>
                <a:lnTo>
                  <a:pt x="3079749" y="2774950"/>
                </a:lnTo>
                <a:lnTo>
                  <a:pt x="3080981" y="2664472"/>
                </a:lnTo>
                <a:lnTo>
                  <a:pt x="3080924" y="2440927"/>
                </a:lnTo>
                <a:lnTo>
                  <a:pt x="3079690" y="2330450"/>
                </a:lnTo>
                <a:lnTo>
                  <a:pt x="3078499" y="2230145"/>
                </a:lnTo>
                <a:lnTo>
                  <a:pt x="3074631" y="2117077"/>
                </a:lnTo>
                <a:lnTo>
                  <a:pt x="3070809" y="2009127"/>
                </a:lnTo>
                <a:lnTo>
                  <a:pt x="3065754" y="1899945"/>
                </a:lnTo>
                <a:lnTo>
                  <a:pt x="3059404" y="1791995"/>
                </a:lnTo>
                <a:lnTo>
                  <a:pt x="3044177" y="1577327"/>
                </a:lnTo>
                <a:lnTo>
                  <a:pt x="3035299" y="1470672"/>
                </a:lnTo>
                <a:lnTo>
                  <a:pt x="3026359" y="1365250"/>
                </a:lnTo>
                <a:lnTo>
                  <a:pt x="3014954" y="1259827"/>
                </a:lnTo>
                <a:lnTo>
                  <a:pt x="3003549" y="1155700"/>
                </a:lnTo>
                <a:lnTo>
                  <a:pt x="2990849" y="1051572"/>
                </a:lnTo>
                <a:lnTo>
                  <a:pt x="2978149" y="948677"/>
                </a:lnTo>
                <a:lnTo>
                  <a:pt x="2962859" y="848372"/>
                </a:lnTo>
                <a:lnTo>
                  <a:pt x="2947631" y="746772"/>
                </a:lnTo>
                <a:lnTo>
                  <a:pt x="2932404" y="647700"/>
                </a:lnTo>
                <a:lnTo>
                  <a:pt x="2915881" y="549922"/>
                </a:lnTo>
                <a:lnTo>
                  <a:pt x="2898127" y="453377"/>
                </a:lnTo>
                <a:lnTo>
                  <a:pt x="2879077" y="356895"/>
                </a:lnTo>
                <a:lnTo>
                  <a:pt x="2858731" y="262877"/>
                </a:lnTo>
                <a:lnTo>
                  <a:pt x="2839681" y="170154"/>
                </a:lnTo>
                <a:lnTo>
                  <a:pt x="2818104" y="78727"/>
                </a:lnTo>
                <a:lnTo>
                  <a:pt x="2799257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078454" y="0"/>
            <a:ext cx="2985795" cy="5106695"/>
          </a:xfrm>
          <a:custGeom>
            <a:avLst/>
            <a:gdLst/>
            <a:ahLst/>
            <a:cxnLst/>
            <a:rect l="l" t="t" r="r" b="b"/>
            <a:pathLst>
              <a:path w="2985795" h="5106695">
                <a:moveTo>
                  <a:pt x="335294" y="0"/>
                </a:moveTo>
                <a:lnTo>
                  <a:pt x="288887" y="0"/>
                </a:lnTo>
                <a:lnTo>
                  <a:pt x="285750" y="12700"/>
                </a:lnTo>
                <a:lnTo>
                  <a:pt x="264172" y="101600"/>
                </a:lnTo>
                <a:lnTo>
                  <a:pt x="242595" y="191795"/>
                </a:lnTo>
                <a:lnTo>
                  <a:pt x="223545" y="283222"/>
                </a:lnTo>
                <a:lnTo>
                  <a:pt x="185445" y="471195"/>
                </a:lnTo>
                <a:lnTo>
                  <a:pt x="168922" y="566445"/>
                </a:lnTo>
                <a:lnTo>
                  <a:pt x="151168" y="664222"/>
                </a:lnTo>
                <a:lnTo>
                  <a:pt x="135940" y="762000"/>
                </a:lnTo>
                <a:lnTo>
                  <a:pt x="120650" y="861072"/>
                </a:lnTo>
                <a:lnTo>
                  <a:pt x="106718" y="961377"/>
                </a:lnTo>
                <a:lnTo>
                  <a:pt x="92722" y="1062977"/>
                </a:lnTo>
                <a:lnTo>
                  <a:pt x="80022" y="1165872"/>
                </a:lnTo>
                <a:lnTo>
                  <a:pt x="68618" y="1268704"/>
                </a:lnTo>
                <a:lnTo>
                  <a:pt x="48272" y="1477022"/>
                </a:lnTo>
                <a:lnTo>
                  <a:pt x="39395" y="1582445"/>
                </a:lnTo>
                <a:lnTo>
                  <a:pt x="31750" y="1689100"/>
                </a:lnTo>
                <a:lnTo>
                  <a:pt x="24168" y="1795754"/>
                </a:lnTo>
                <a:lnTo>
                  <a:pt x="17818" y="1902472"/>
                </a:lnTo>
                <a:lnTo>
                  <a:pt x="12700" y="2009127"/>
                </a:lnTo>
                <a:lnTo>
                  <a:pt x="8940" y="2117077"/>
                </a:lnTo>
                <a:lnTo>
                  <a:pt x="5118" y="2225027"/>
                </a:lnTo>
                <a:lnTo>
                  <a:pt x="2590" y="2332977"/>
                </a:lnTo>
                <a:lnTo>
                  <a:pt x="0" y="2550172"/>
                </a:lnTo>
                <a:lnTo>
                  <a:pt x="59" y="2663177"/>
                </a:lnTo>
                <a:lnTo>
                  <a:pt x="1295" y="2767304"/>
                </a:lnTo>
                <a:lnTo>
                  <a:pt x="3822" y="2875254"/>
                </a:lnTo>
                <a:lnTo>
                  <a:pt x="7645" y="2983204"/>
                </a:lnTo>
                <a:lnTo>
                  <a:pt x="10172" y="3091154"/>
                </a:lnTo>
                <a:lnTo>
                  <a:pt x="15290" y="3197872"/>
                </a:lnTo>
                <a:lnTo>
                  <a:pt x="27990" y="3411245"/>
                </a:lnTo>
                <a:lnTo>
                  <a:pt x="35572" y="3517900"/>
                </a:lnTo>
                <a:lnTo>
                  <a:pt x="44450" y="3623322"/>
                </a:lnTo>
                <a:lnTo>
                  <a:pt x="53390" y="3727450"/>
                </a:lnTo>
                <a:lnTo>
                  <a:pt x="64795" y="3831577"/>
                </a:lnTo>
                <a:lnTo>
                  <a:pt x="74968" y="3935704"/>
                </a:lnTo>
                <a:lnTo>
                  <a:pt x="100368" y="4138904"/>
                </a:lnTo>
                <a:lnTo>
                  <a:pt x="114300" y="4239272"/>
                </a:lnTo>
                <a:lnTo>
                  <a:pt x="129590" y="4338345"/>
                </a:lnTo>
                <a:lnTo>
                  <a:pt x="144818" y="4436122"/>
                </a:lnTo>
                <a:lnTo>
                  <a:pt x="161340" y="4533900"/>
                </a:lnTo>
                <a:lnTo>
                  <a:pt x="179095" y="4630445"/>
                </a:lnTo>
                <a:lnTo>
                  <a:pt x="195618" y="4724400"/>
                </a:lnTo>
                <a:lnTo>
                  <a:pt x="214668" y="4818354"/>
                </a:lnTo>
                <a:lnTo>
                  <a:pt x="234950" y="4909845"/>
                </a:lnTo>
                <a:lnTo>
                  <a:pt x="255295" y="4999977"/>
                </a:lnTo>
                <a:lnTo>
                  <a:pt x="276872" y="5088877"/>
                </a:lnTo>
                <a:lnTo>
                  <a:pt x="281258" y="5106695"/>
                </a:lnTo>
                <a:lnTo>
                  <a:pt x="327009" y="5106695"/>
                </a:lnTo>
                <a:lnTo>
                  <a:pt x="316268" y="5060950"/>
                </a:lnTo>
                <a:lnTo>
                  <a:pt x="294690" y="4972050"/>
                </a:lnTo>
                <a:lnTo>
                  <a:pt x="275640" y="4883150"/>
                </a:lnTo>
                <a:lnTo>
                  <a:pt x="256590" y="4792954"/>
                </a:lnTo>
                <a:lnTo>
                  <a:pt x="238772" y="4700295"/>
                </a:lnTo>
                <a:lnTo>
                  <a:pt x="221018" y="4606277"/>
                </a:lnTo>
                <a:lnTo>
                  <a:pt x="204495" y="4512322"/>
                </a:lnTo>
                <a:lnTo>
                  <a:pt x="187972" y="4415777"/>
                </a:lnTo>
                <a:lnTo>
                  <a:pt x="172745" y="4319295"/>
                </a:lnTo>
                <a:lnTo>
                  <a:pt x="158750" y="4220222"/>
                </a:lnTo>
                <a:lnTo>
                  <a:pt x="144818" y="4121150"/>
                </a:lnTo>
                <a:lnTo>
                  <a:pt x="133350" y="4020845"/>
                </a:lnTo>
                <a:lnTo>
                  <a:pt x="120650" y="3919245"/>
                </a:lnTo>
                <a:lnTo>
                  <a:pt x="110540" y="3817645"/>
                </a:lnTo>
                <a:lnTo>
                  <a:pt x="100368" y="3714750"/>
                </a:lnTo>
                <a:lnTo>
                  <a:pt x="91490" y="3610622"/>
                </a:lnTo>
                <a:lnTo>
                  <a:pt x="82550" y="3507727"/>
                </a:lnTo>
                <a:lnTo>
                  <a:pt x="76200" y="3402304"/>
                </a:lnTo>
                <a:lnTo>
                  <a:pt x="68618" y="3296945"/>
                </a:lnTo>
                <a:lnTo>
                  <a:pt x="63500" y="3191522"/>
                </a:lnTo>
                <a:lnTo>
                  <a:pt x="58445" y="3084804"/>
                </a:lnTo>
                <a:lnTo>
                  <a:pt x="54622" y="2978150"/>
                </a:lnTo>
                <a:lnTo>
                  <a:pt x="49568" y="2764777"/>
                </a:lnTo>
                <a:lnTo>
                  <a:pt x="48334" y="2663177"/>
                </a:lnTo>
                <a:lnTo>
                  <a:pt x="48272" y="2550172"/>
                </a:lnTo>
                <a:lnTo>
                  <a:pt x="49568" y="2443454"/>
                </a:lnTo>
                <a:lnTo>
                  <a:pt x="50741" y="2340622"/>
                </a:lnTo>
                <a:lnTo>
                  <a:pt x="50861" y="2332977"/>
                </a:lnTo>
                <a:lnTo>
                  <a:pt x="53481" y="2225027"/>
                </a:lnTo>
                <a:lnTo>
                  <a:pt x="55918" y="2122195"/>
                </a:lnTo>
                <a:lnTo>
                  <a:pt x="61031" y="2014245"/>
                </a:lnTo>
                <a:lnTo>
                  <a:pt x="66090" y="1908822"/>
                </a:lnTo>
                <a:lnTo>
                  <a:pt x="78790" y="1697977"/>
                </a:lnTo>
                <a:lnTo>
                  <a:pt x="86372" y="1593850"/>
                </a:lnTo>
                <a:lnTo>
                  <a:pt x="95250" y="1489722"/>
                </a:lnTo>
                <a:lnTo>
                  <a:pt x="104190" y="1385595"/>
                </a:lnTo>
                <a:lnTo>
                  <a:pt x="114300" y="1282700"/>
                </a:lnTo>
                <a:lnTo>
                  <a:pt x="125768" y="1181100"/>
                </a:lnTo>
                <a:lnTo>
                  <a:pt x="138468" y="1079500"/>
                </a:lnTo>
                <a:lnTo>
                  <a:pt x="151168" y="979195"/>
                </a:lnTo>
                <a:lnTo>
                  <a:pt x="165100" y="880122"/>
                </a:lnTo>
                <a:lnTo>
                  <a:pt x="179095" y="782345"/>
                </a:lnTo>
                <a:lnTo>
                  <a:pt x="194322" y="684504"/>
                </a:lnTo>
                <a:lnTo>
                  <a:pt x="210845" y="589254"/>
                </a:lnTo>
                <a:lnTo>
                  <a:pt x="228600" y="494004"/>
                </a:lnTo>
                <a:lnTo>
                  <a:pt x="246418" y="400050"/>
                </a:lnTo>
                <a:lnTo>
                  <a:pt x="264172" y="308622"/>
                </a:lnTo>
                <a:lnTo>
                  <a:pt x="283222" y="217195"/>
                </a:lnTo>
                <a:lnTo>
                  <a:pt x="303568" y="128295"/>
                </a:lnTo>
                <a:lnTo>
                  <a:pt x="325145" y="40627"/>
                </a:lnTo>
                <a:lnTo>
                  <a:pt x="335294" y="0"/>
                </a:lnTo>
                <a:close/>
              </a:path>
              <a:path w="2985795" h="5106695">
                <a:moveTo>
                  <a:pt x="2704856" y="0"/>
                </a:moveTo>
                <a:lnTo>
                  <a:pt x="2659120" y="0"/>
                </a:lnTo>
                <a:lnTo>
                  <a:pt x="2669590" y="44450"/>
                </a:lnTo>
                <a:lnTo>
                  <a:pt x="2691168" y="133350"/>
                </a:lnTo>
                <a:lnTo>
                  <a:pt x="2710218" y="222250"/>
                </a:lnTo>
                <a:lnTo>
                  <a:pt x="2729268" y="312445"/>
                </a:lnTo>
                <a:lnTo>
                  <a:pt x="2747022" y="405104"/>
                </a:lnTo>
                <a:lnTo>
                  <a:pt x="2764840" y="499122"/>
                </a:lnTo>
                <a:lnTo>
                  <a:pt x="2781300" y="593077"/>
                </a:lnTo>
                <a:lnTo>
                  <a:pt x="2797822" y="689622"/>
                </a:lnTo>
                <a:lnTo>
                  <a:pt x="2813050" y="786104"/>
                </a:lnTo>
                <a:lnTo>
                  <a:pt x="2827045" y="885177"/>
                </a:lnTo>
                <a:lnTo>
                  <a:pt x="2839745" y="984250"/>
                </a:lnTo>
                <a:lnTo>
                  <a:pt x="2852445" y="1084554"/>
                </a:lnTo>
                <a:lnTo>
                  <a:pt x="2863850" y="1186154"/>
                </a:lnTo>
                <a:lnTo>
                  <a:pt x="2875318" y="1287754"/>
                </a:lnTo>
                <a:lnTo>
                  <a:pt x="2885490" y="1390650"/>
                </a:lnTo>
                <a:lnTo>
                  <a:pt x="2894368" y="1494777"/>
                </a:lnTo>
                <a:lnTo>
                  <a:pt x="2901950" y="1598904"/>
                </a:lnTo>
                <a:lnTo>
                  <a:pt x="2909595" y="1703095"/>
                </a:lnTo>
                <a:lnTo>
                  <a:pt x="2917240" y="1808454"/>
                </a:lnTo>
                <a:lnTo>
                  <a:pt x="2922295" y="1913877"/>
                </a:lnTo>
                <a:lnTo>
                  <a:pt x="2927350" y="2020595"/>
                </a:lnTo>
                <a:lnTo>
                  <a:pt x="2931172" y="2127250"/>
                </a:lnTo>
                <a:lnTo>
                  <a:pt x="2933700" y="2233904"/>
                </a:lnTo>
                <a:lnTo>
                  <a:pt x="2936290" y="2340622"/>
                </a:lnTo>
                <a:lnTo>
                  <a:pt x="2937464" y="2443454"/>
                </a:lnTo>
                <a:lnTo>
                  <a:pt x="2937522" y="2555227"/>
                </a:lnTo>
                <a:lnTo>
                  <a:pt x="2936290" y="2663177"/>
                </a:lnTo>
                <a:lnTo>
                  <a:pt x="2935057" y="2764777"/>
                </a:lnTo>
                <a:lnTo>
                  <a:pt x="2932468" y="2876550"/>
                </a:lnTo>
                <a:lnTo>
                  <a:pt x="2924822" y="3089922"/>
                </a:lnTo>
                <a:lnTo>
                  <a:pt x="2919768" y="3196577"/>
                </a:lnTo>
                <a:lnTo>
                  <a:pt x="2907068" y="3407422"/>
                </a:lnTo>
                <a:lnTo>
                  <a:pt x="2899422" y="3511550"/>
                </a:lnTo>
                <a:lnTo>
                  <a:pt x="2890545" y="3615677"/>
                </a:lnTo>
                <a:lnTo>
                  <a:pt x="2880372" y="3719804"/>
                </a:lnTo>
                <a:lnTo>
                  <a:pt x="2871495" y="3822700"/>
                </a:lnTo>
                <a:lnTo>
                  <a:pt x="2858795" y="3924300"/>
                </a:lnTo>
                <a:lnTo>
                  <a:pt x="2847390" y="4025900"/>
                </a:lnTo>
                <a:lnTo>
                  <a:pt x="2834690" y="4126204"/>
                </a:lnTo>
                <a:lnTo>
                  <a:pt x="2820695" y="4225277"/>
                </a:lnTo>
                <a:lnTo>
                  <a:pt x="2806700" y="4323054"/>
                </a:lnTo>
                <a:lnTo>
                  <a:pt x="2791472" y="4420895"/>
                </a:lnTo>
                <a:lnTo>
                  <a:pt x="2774950" y="4516145"/>
                </a:lnTo>
                <a:lnTo>
                  <a:pt x="2757195" y="4611395"/>
                </a:lnTo>
                <a:lnTo>
                  <a:pt x="2739440" y="4705350"/>
                </a:lnTo>
                <a:lnTo>
                  <a:pt x="2721622" y="4796777"/>
                </a:lnTo>
                <a:lnTo>
                  <a:pt x="2702572" y="4888204"/>
                </a:lnTo>
                <a:lnTo>
                  <a:pt x="2682290" y="4977104"/>
                </a:lnTo>
                <a:lnTo>
                  <a:pt x="2660650" y="5064772"/>
                </a:lnTo>
                <a:lnTo>
                  <a:pt x="2650177" y="5106695"/>
                </a:lnTo>
                <a:lnTo>
                  <a:pt x="2696598" y="5106695"/>
                </a:lnTo>
                <a:lnTo>
                  <a:pt x="2721622" y="5003800"/>
                </a:lnTo>
                <a:lnTo>
                  <a:pt x="2743200" y="4913604"/>
                </a:lnTo>
                <a:lnTo>
                  <a:pt x="2762250" y="4822177"/>
                </a:lnTo>
                <a:lnTo>
                  <a:pt x="2781300" y="4729454"/>
                </a:lnTo>
                <a:lnTo>
                  <a:pt x="2800350" y="4634204"/>
                </a:lnTo>
                <a:lnTo>
                  <a:pt x="2816872" y="4538954"/>
                </a:lnTo>
                <a:lnTo>
                  <a:pt x="2834690" y="4441177"/>
                </a:lnTo>
                <a:lnTo>
                  <a:pt x="2849918" y="4343400"/>
                </a:lnTo>
                <a:lnTo>
                  <a:pt x="2865145" y="4244327"/>
                </a:lnTo>
                <a:lnTo>
                  <a:pt x="2879140" y="4144022"/>
                </a:lnTo>
                <a:lnTo>
                  <a:pt x="2893072" y="4042422"/>
                </a:lnTo>
                <a:lnTo>
                  <a:pt x="2904540" y="3940822"/>
                </a:lnTo>
                <a:lnTo>
                  <a:pt x="2917240" y="3836695"/>
                </a:lnTo>
                <a:lnTo>
                  <a:pt x="2927350" y="3732504"/>
                </a:lnTo>
                <a:lnTo>
                  <a:pt x="2937522" y="3628377"/>
                </a:lnTo>
                <a:lnTo>
                  <a:pt x="2946400" y="3522954"/>
                </a:lnTo>
                <a:lnTo>
                  <a:pt x="2961690" y="3309645"/>
                </a:lnTo>
                <a:lnTo>
                  <a:pt x="2968040" y="3202927"/>
                </a:lnTo>
                <a:lnTo>
                  <a:pt x="2973095" y="3096272"/>
                </a:lnTo>
                <a:lnTo>
                  <a:pt x="2980740" y="2880372"/>
                </a:lnTo>
                <a:lnTo>
                  <a:pt x="2983268" y="2772422"/>
                </a:lnTo>
                <a:lnTo>
                  <a:pt x="2984560" y="2658122"/>
                </a:lnTo>
                <a:lnTo>
                  <a:pt x="2985795" y="2555227"/>
                </a:lnTo>
                <a:lnTo>
                  <a:pt x="2985750" y="2443454"/>
                </a:lnTo>
                <a:lnTo>
                  <a:pt x="2984529" y="2340622"/>
                </a:lnTo>
                <a:lnTo>
                  <a:pt x="2981972" y="2230145"/>
                </a:lnTo>
                <a:lnTo>
                  <a:pt x="2978150" y="2122195"/>
                </a:lnTo>
                <a:lnTo>
                  <a:pt x="2974390" y="2014245"/>
                </a:lnTo>
                <a:lnTo>
                  <a:pt x="2969272" y="1907527"/>
                </a:lnTo>
                <a:lnTo>
                  <a:pt x="2964218" y="1800872"/>
                </a:lnTo>
                <a:lnTo>
                  <a:pt x="2957868" y="1694154"/>
                </a:lnTo>
                <a:lnTo>
                  <a:pt x="2950222" y="1587500"/>
                </a:lnTo>
                <a:lnTo>
                  <a:pt x="2941345" y="1482077"/>
                </a:lnTo>
                <a:lnTo>
                  <a:pt x="2921000" y="1273822"/>
                </a:lnTo>
                <a:lnTo>
                  <a:pt x="2898190" y="1068095"/>
                </a:lnTo>
                <a:lnTo>
                  <a:pt x="2885490" y="966495"/>
                </a:lnTo>
                <a:lnTo>
                  <a:pt x="2871495" y="866127"/>
                </a:lnTo>
                <a:lnTo>
                  <a:pt x="2856268" y="767054"/>
                </a:lnTo>
                <a:lnTo>
                  <a:pt x="2841040" y="669277"/>
                </a:lnTo>
                <a:lnTo>
                  <a:pt x="2824518" y="571500"/>
                </a:lnTo>
                <a:lnTo>
                  <a:pt x="2806700" y="474954"/>
                </a:lnTo>
                <a:lnTo>
                  <a:pt x="2788945" y="381000"/>
                </a:lnTo>
                <a:lnTo>
                  <a:pt x="2769895" y="287045"/>
                </a:lnTo>
                <a:lnTo>
                  <a:pt x="2750845" y="195554"/>
                </a:lnTo>
                <a:lnTo>
                  <a:pt x="2730500" y="105422"/>
                </a:lnTo>
                <a:lnTo>
                  <a:pt x="2708922" y="16522"/>
                </a:lnTo>
                <a:lnTo>
                  <a:pt x="2704856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126727" y="0"/>
            <a:ext cx="2889250" cy="5106695"/>
          </a:xfrm>
          <a:custGeom>
            <a:avLst/>
            <a:gdLst/>
            <a:ahLst/>
            <a:cxnLst/>
            <a:rect l="l" t="t" r="r" b="b"/>
            <a:pathLst>
              <a:path w="2889250" h="5106695">
                <a:moveTo>
                  <a:pt x="332359" y="0"/>
                </a:moveTo>
                <a:lnTo>
                  <a:pt x="287022" y="0"/>
                </a:lnTo>
                <a:lnTo>
                  <a:pt x="276872" y="40627"/>
                </a:lnTo>
                <a:lnTo>
                  <a:pt x="255295" y="128295"/>
                </a:lnTo>
                <a:lnTo>
                  <a:pt x="234950" y="217195"/>
                </a:lnTo>
                <a:lnTo>
                  <a:pt x="215900" y="308622"/>
                </a:lnTo>
                <a:lnTo>
                  <a:pt x="198145" y="400050"/>
                </a:lnTo>
                <a:lnTo>
                  <a:pt x="180327" y="494004"/>
                </a:lnTo>
                <a:lnTo>
                  <a:pt x="162572" y="589254"/>
                </a:lnTo>
                <a:lnTo>
                  <a:pt x="146050" y="684504"/>
                </a:lnTo>
                <a:lnTo>
                  <a:pt x="130822" y="782345"/>
                </a:lnTo>
                <a:lnTo>
                  <a:pt x="116827" y="880122"/>
                </a:lnTo>
                <a:lnTo>
                  <a:pt x="102895" y="979195"/>
                </a:lnTo>
                <a:lnTo>
                  <a:pt x="90195" y="1079500"/>
                </a:lnTo>
                <a:lnTo>
                  <a:pt x="77495" y="1181100"/>
                </a:lnTo>
                <a:lnTo>
                  <a:pt x="66027" y="1282700"/>
                </a:lnTo>
                <a:lnTo>
                  <a:pt x="55918" y="1385595"/>
                </a:lnTo>
                <a:lnTo>
                  <a:pt x="46977" y="1489722"/>
                </a:lnTo>
                <a:lnTo>
                  <a:pt x="38100" y="1593850"/>
                </a:lnTo>
                <a:lnTo>
                  <a:pt x="30518" y="1697977"/>
                </a:lnTo>
                <a:lnTo>
                  <a:pt x="17818" y="1908822"/>
                </a:lnTo>
                <a:lnTo>
                  <a:pt x="12399" y="2021827"/>
                </a:lnTo>
                <a:lnTo>
                  <a:pt x="7645" y="2122195"/>
                </a:lnTo>
                <a:lnTo>
                  <a:pt x="4902" y="2237727"/>
                </a:lnTo>
                <a:lnTo>
                  <a:pt x="2527" y="2335504"/>
                </a:lnTo>
                <a:lnTo>
                  <a:pt x="1218" y="2449804"/>
                </a:lnTo>
                <a:lnTo>
                  <a:pt x="0" y="2550172"/>
                </a:lnTo>
                <a:lnTo>
                  <a:pt x="61" y="2663177"/>
                </a:lnTo>
                <a:lnTo>
                  <a:pt x="1295" y="2764777"/>
                </a:lnTo>
                <a:lnTo>
                  <a:pt x="6350" y="2978150"/>
                </a:lnTo>
                <a:lnTo>
                  <a:pt x="10172" y="3084804"/>
                </a:lnTo>
                <a:lnTo>
                  <a:pt x="15227" y="3191522"/>
                </a:lnTo>
                <a:lnTo>
                  <a:pt x="20345" y="3296945"/>
                </a:lnTo>
                <a:lnTo>
                  <a:pt x="27927" y="3402304"/>
                </a:lnTo>
                <a:lnTo>
                  <a:pt x="34277" y="3507727"/>
                </a:lnTo>
                <a:lnTo>
                  <a:pt x="43218" y="3610622"/>
                </a:lnTo>
                <a:lnTo>
                  <a:pt x="52095" y="3714750"/>
                </a:lnTo>
                <a:lnTo>
                  <a:pt x="62268" y="3817645"/>
                </a:lnTo>
                <a:lnTo>
                  <a:pt x="72377" y="3919245"/>
                </a:lnTo>
                <a:lnTo>
                  <a:pt x="85077" y="4020845"/>
                </a:lnTo>
                <a:lnTo>
                  <a:pt x="96545" y="4121150"/>
                </a:lnTo>
                <a:lnTo>
                  <a:pt x="110477" y="4220222"/>
                </a:lnTo>
                <a:lnTo>
                  <a:pt x="124472" y="4319295"/>
                </a:lnTo>
                <a:lnTo>
                  <a:pt x="139700" y="4415777"/>
                </a:lnTo>
                <a:lnTo>
                  <a:pt x="156222" y="4512322"/>
                </a:lnTo>
                <a:lnTo>
                  <a:pt x="172745" y="4606277"/>
                </a:lnTo>
                <a:lnTo>
                  <a:pt x="190500" y="4700295"/>
                </a:lnTo>
                <a:lnTo>
                  <a:pt x="208318" y="4792954"/>
                </a:lnTo>
                <a:lnTo>
                  <a:pt x="227368" y="4883150"/>
                </a:lnTo>
                <a:lnTo>
                  <a:pt x="246418" y="4972050"/>
                </a:lnTo>
                <a:lnTo>
                  <a:pt x="267995" y="5060950"/>
                </a:lnTo>
                <a:lnTo>
                  <a:pt x="278737" y="5106695"/>
                </a:lnTo>
                <a:lnTo>
                  <a:pt x="324780" y="5106695"/>
                </a:lnTo>
                <a:lnTo>
                  <a:pt x="306095" y="5033022"/>
                </a:lnTo>
                <a:lnTo>
                  <a:pt x="267995" y="4857750"/>
                </a:lnTo>
                <a:lnTo>
                  <a:pt x="248945" y="4767554"/>
                </a:lnTo>
                <a:lnTo>
                  <a:pt x="232422" y="4676127"/>
                </a:lnTo>
                <a:lnTo>
                  <a:pt x="214668" y="4583404"/>
                </a:lnTo>
                <a:lnTo>
                  <a:pt x="199377" y="4490745"/>
                </a:lnTo>
                <a:lnTo>
                  <a:pt x="182918" y="4395495"/>
                </a:lnTo>
                <a:lnTo>
                  <a:pt x="154927" y="4202404"/>
                </a:lnTo>
                <a:lnTo>
                  <a:pt x="142227" y="4103395"/>
                </a:lnTo>
                <a:lnTo>
                  <a:pt x="130822" y="4004322"/>
                </a:lnTo>
                <a:lnTo>
                  <a:pt x="118122" y="3903954"/>
                </a:lnTo>
                <a:lnTo>
                  <a:pt x="107950" y="3803650"/>
                </a:lnTo>
                <a:lnTo>
                  <a:pt x="99072" y="3702050"/>
                </a:lnTo>
                <a:lnTo>
                  <a:pt x="81318" y="3496322"/>
                </a:lnTo>
                <a:lnTo>
                  <a:pt x="62268" y="3183877"/>
                </a:lnTo>
                <a:lnTo>
                  <a:pt x="54622" y="2973095"/>
                </a:lnTo>
                <a:lnTo>
                  <a:pt x="49568" y="2762250"/>
                </a:lnTo>
                <a:lnTo>
                  <a:pt x="48364" y="2663177"/>
                </a:lnTo>
                <a:lnTo>
                  <a:pt x="48272" y="2550172"/>
                </a:lnTo>
                <a:lnTo>
                  <a:pt x="49583" y="2443454"/>
                </a:lnTo>
                <a:lnTo>
                  <a:pt x="50741" y="2343150"/>
                </a:lnTo>
                <a:lnTo>
                  <a:pt x="50862" y="2335504"/>
                </a:lnTo>
                <a:lnTo>
                  <a:pt x="53421" y="2228850"/>
                </a:lnTo>
                <a:lnTo>
                  <a:pt x="55918" y="2127250"/>
                </a:lnTo>
                <a:lnTo>
                  <a:pt x="60972" y="2021827"/>
                </a:lnTo>
                <a:lnTo>
                  <a:pt x="64795" y="1916404"/>
                </a:lnTo>
                <a:lnTo>
                  <a:pt x="77495" y="1708150"/>
                </a:lnTo>
                <a:lnTo>
                  <a:pt x="85077" y="1604022"/>
                </a:lnTo>
                <a:lnTo>
                  <a:pt x="94018" y="1501127"/>
                </a:lnTo>
                <a:lnTo>
                  <a:pt x="102895" y="1398295"/>
                </a:lnTo>
                <a:lnTo>
                  <a:pt x="113068" y="1297927"/>
                </a:lnTo>
                <a:lnTo>
                  <a:pt x="123177" y="1196327"/>
                </a:lnTo>
                <a:lnTo>
                  <a:pt x="134645" y="1096022"/>
                </a:lnTo>
                <a:lnTo>
                  <a:pt x="147345" y="996950"/>
                </a:lnTo>
                <a:lnTo>
                  <a:pt x="161277" y="899172"/>
                </a:lnTo>
                <a:lnTo>
                  <a:pt x="175272" y="802627"/>
                </a:lnTo>
                <a:lnTo>
                  <a:pt x="190500" y="706145"/>
                </a:lnTo>
                <a:lnTo>
                  <a:pt x="205727" y="610895"/>
                </a:lnTo>
                <a:lnTo>
                  <a:pt x="222250" y="516877"/>
                </a:lnTo>
                <a:lnTo>
                  <a:pt x="238772" y="424154"/>
                </a:lnTo>
                <a:lnTo>
                  <a:pt x="257822" y="334022"/>
                </a:lnTo>
                <a:lnTo>
                  <a:pt x="275577" y="243827"/>
                </a:lnTo>
                <a:lnTo>
                  <a:pt x="295922" y="154927"/>
                </a:lnTo>
                <a:lnTo>
                  <a:pt x="314972" y="68554"/>
                </a:lnTo>
                <a:lnTo>
                  <a:pt x="332359" y="0"/>
                </a:lnTo>
                <a:close/>
              </a:path>
              <a:path w="2889250" h="5106695">
                <a:moveTo>
                  <a:pt x="2610847" y="0"/>
                </a:moveTo>
                <a:lnTo>
                  <a:pt x="2564568" y="0"/>
                </a:lnTo>
                <a:lnTo>
                  <a:pt x="2602268" y="160045"/>
                </a:lnTo>
                <a:lnTo>
                  <a:pt x="2640368" y="337845"/>
                </a:lnTo>
                <a:lnTo>
                  <a:pt x="2656827" y="429272"/>
                </a:lnTo>
                <a:lnTo>
                  <a:pt x="2674645" y="521995"/>
                </a:lnTo>
                <a:lnTo>
                  <a:pt x="2689872" y="614654"/>
                </a:lnTo>
                <a:lnTo>
                  <a:pt x="2705100" y="709904"/>
                </a:lnTo>
                <a:lnTo>
                  <a:pt x="2720327" y="806450"/>
                </a:lnTo>
                <a:lnTo>
                  <a:pt x="2734322" y="902995"/>
                </a:lnTo>
                <a:lnTo>
                  <a:pt x="2747022" y="1002004"/>
                </a:lnTo>
                <a:lnTo>
                  <a:pt x="2758427" y="1101077"/>
                </a:lnTo>
                <a:lnTo>
                  <a:pt x="2769895" y="1201445"/>
                </a:lnTo>
                <a:lnTo>
                  <a:pt x="2781300" y="1301750"/>
                </a:lnTo>
                <a:lnTo>
                  <a:pt x="2790177" y="1403350"/>
                </a:lnTo>
                <a:lnTo>
                  <a:pt x="2799118" y="1506245"/>
                </a:lnTo>
                <a:lnTo>
                  <a:pt x="2807995" y="1609077"/>
                </a:lnTo>
                <a:lnTo>
                  <a:pt x="2820695" y="1817395"/>
                </a:lnTo>
                <a:lnTo>
                  <a:pt x="2830868" y="2026945"/>
                </a:lnTo>
                <a:lnTo>
                  <a:pt x="2834627" y="2132304"/>
                </a:lnTo>
                <a:lnTo>
                  <a:pt x="2837218" y="2237727"/>
                </a:lnTo>
                <a:lnTo>
                  <a:pt x="2839745" y="2343150"/>
                </a:lnTo>
                <a:lnTo>
                  <a:pt x="2840903" y="2443454"/>
                </a:lnTo>
                <a:lnTo>
                  <a:pt x="2840977" y="2555227"/>
                </a:lnTo>
                <a:lnTo>
                  <a:pt x="2839714" y="2663177"/>
                </a:lnTo>
                <a:lnTo>
                  <a:pt x="2838511" y="2762250"/>
                </a:lnTo>
                <a:lnTo>
                  <a:pt x="2838387" y="2769895"/>
                </a:lnTo>
                <a:lnTo>
                  <a:pt x="2833395" y="2978150"/>
                </a:lnTo>
                <a:lnTo>
                  <a:pt x="2828277" y="3083572"/>
                </a:lnTo>
                <a:lnTo>
                  <a:pt x="2824518" y="3188995"/>
                </a:lnTo>
                <a:lnTo>
                  <a:pt x="2811818" y="3397250"/>
                </a:lnTo>
                <a:lnTo>
                  <a:pt x="2804172" y="3501377"/>
                </a:lnTo>
                <a:lnTo>
                  <a:pt x="2786418" y="3707104"/>
                </a:lnTo>
                <a:lnTo>
                  <a:pt x="2776245" y="3807472"/>
                </a:lnTo>
                <a:lnTo>
                  <a:pt x="2764777" y="3909072"/>
                </a:lnTo>
                <a:lnTo>
                  <a:pt x="2753372" y="4009377"/>
                </a:lnTo>
                <a:lnTo>
                  <a:pt x="2740672" y="4108450"/>
                </a:lnTo>
                <a:lnTo>
                  <a:pt x="2727972" y="4206227"/>
                </a:lnTo>
                <a:lnTo>
                  <a:pt x="2713977" y="4304004"/>
                </a:lnTo>
                <a:lnTo>
                  <a:pt x="2683522" y="4494504"/>
                </a:lnTo>
                <a:lnTo>
                  <a:pt x="2667000" y="4588522"/>
                </a:lnTo>
                <a:lnTo>
                  <a:pt x="2649245" y="4681245"/>
                </a:lnTo>
                <a:lnTo>
                  <a:pt x="2631427" y="4771377"/>
                </a:lnTo>
                <a:lnTo>
                  <a:pt x="2613672" y="4861572"/>
                </a:lnTo>
                <a:lnTo>
                  <a:pt x="2593327" y="4950472"/>
                </a:lnTo>
                <a:lnTo>
                  <a:pt x="2574277" y="5036845"/>
                </a:lnTo>
                <a:lnTo>
                  <a:pt x="2556561" y="5106695"/>
                </a:lnTo>
                <a:lnTo>
                  <a:pt x="2601904" y="5106695"/>
                </a:lnTo>
                <a:lnTo>
                  <a:pt x="2612377" y="5064772"/>
                </a:lnTo>
                <a:lnTo>
                  <a:pt x="2634018" y="4977104"/>
                </a:lnTo>
                <a:lnTo>
                  <a:pt x="2654300" y="4888204"/>
                </a:lnTo>
                <a:lnTo>
                  <a:pt x="2673350" y="4796777"/>
                </a:lnTo>
                <a:lnTo>
                  <a:pt x="2691168" y="4705350"/>
                </a:lnTo>
                <a:lnTo>
                  <a:pt x="2708922" y="4611395"/>
                </a:lnTo>
                <a:lnTo>
                  <a:pt x="2726677" y="4516145"/>
                </a:lnTo>
                <a:lnTo>
                  <a:pt x="2743200" y="4420895"/>
                </a:lnTo>
                <a:lnTo>
                  <a:pt x="2758427" y="4323054"/>
                </a:lnTo>
                <a:lnTo>
                  <a:pt x="2772422" y="4225277"/>
                </a:lnTo>
                <a:lnTo>
                  <a:pt x="2786418" y="4126204"/>
                </a:lnTo>
                <a:lnTo>
                  <a:pt x="2799118" y="4025900"/>
                </a:lnTo>
                <a:lnTo>
                  <a:pt x="2810522" y="3924300"/>
                </a:lnTo>
                <a:lnTo>
                  <a:pt x="2823222" y="3822700"/>
                </a:lnTo>
                <a:lnTo>
                  <a:pt x="2832100" y="3719804"/>
                </a:lnTo>
                <a:lnTo>
                  <a:pt x="2842272" y="3615677"/>
                </a:lnTo>
                <a:lnTo>
                  <a:pt x="2851150" y="3511550"/>
                </a:lnTo>
                <a:lnTo>
                  <a:pt x="2858795" y="3407422"/>
                </a:lnTo>
                <a:lnTo>
                  <a:pt x="2871495" y="3196577"/>
                </a:lnTo>
                <a:lnTo>
                  <a:pt x="2876550" y="3089922"/>
                </a:lnTo>
                <a:lnTo>
                  <a:pt x="2884195" y="2876550"/>
                </a:lnTo>
                <a:lnTo>
                  <a:pt x="2886722" y="2769895"/>
                </a:lnTo>
                <a:lnTo>
                  <a:pt x="2888104" y="2655595"/>
                </a:lnTo>
                <a:lnTo>
                  <a:pt x="2889250" y="2555227"/>
                </a:lnTo>
                <a:lnTo>
                  <a:pt x="2889191" y="2443454"/>
                </a:lnTo>
                <a:lnTo>
                  <a:pt x="2888046" y="2343150"/>
                </a:lnTo>
                <a:lnTo>
                  <a:pt x="2887893" y="2335504"/>
                </a:lnTo>
                <a:lnTo>
                  <a:pt x="2885307" y="2228850"/>
                </a:lnTo>
                <a:lnTo>
                  <a:pt x="2882900" y="2127250"/>
                </a:lnTo>
                <a:lnTo>
                  <a:pt x="2879077" y="2020595"/>
                </a:lnTo>
                <a:lnTo>
                  <a:pt x="2874022" y="1913877"/>
                </a:lnTo>
                <a:lnTo>
                  <a:pt x="2868968" y="1808454"/>
                </a:lnTo>
                <a:lnTo>
                  <a:pt x="2861322" y="1703095"/>
                </a:lnTo>
                <a:lnTo>
                  <a:pt x="2853677" y="1598904"/>
                </a:lnTo>
                <a:lnTo>
                  <a:pt x="2846095" y="1494777"/>
                </a:lnTo>
                <a:lnTo>
                  <a:pt x="2837218" y="1390650"/>
                </a:lnTo>
                <a:lnTo>
                  <a:pt x="2827045" y="1287754"/>
                </a:lnTo>
                <a:lnTo>
                  <a:pt x="2815577" y="1186154"/>
                </a:lnTo>
                <a:lnTo>
                  <a:pt x="2804172" y="1084554"/>
                </a:lnTo>
                <a:lnTo>
                  <a:pt x="2791472" y="984250"/>
                </a:lnTo>
                <a:lnTo>
                  <a:pt x="2778772" y="885177"/>
                </a:lnTo>
                <a:lnTo>
                  <a:pt x="2764777" y="786104"/>
                </a:lnTo>
                <a:lnTo>
                  <a:pt x="2749550" y="689622"/>
                </a:lnTo>
                <a:lnTo>
                  <a:pt x="2733027" y="593077"/>
                </a:lnTo>
                <a:lnTo>
                  <a:pt x="2716568" y="499122"/>
                </a:lnTo>
                <a:lnTo>
                  <a:pt x="2698750" y="405104"/>
                </a:lnTo>
                <a:lnTo>
                  <a:pt x="2680995" y="312445"/>
                </a:lnTo>
                <a:lnTo>
                  <a:pt x="2661945" y="222250"/>
                </a:lnTo>
                <a:lnTo>
                  <a:pt x="2642895" y="133350"/>
                </a:lnTo>
                <a:lnTo>
                  <a:pt x="2621318" y="44450"/>
                </a:lnTo>
                <a:lnTo>
                  <a:pt x="2610847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175000" y="0"/>
            <a:ext cx="2792704" cy="5106695"/>
          </a:xfrm>
          <a:custGeom>
            <a:avLst/>
            <a:gdLst/>
            <a:ahLst/>
            <a:cxnLst/>
            <a:rect l="l" t="t" r="r" b="b"/>
            <a:pathLst>
              <a:path w="2792704" h="5106695">
                <a:moveTo>
                  <a:pt x="329507" y="0"/>
                </a:moveTo>
                <a:lnTo>
                  <a:pt x="284086" y="0"/>
                </a:lnTo>
                <a:lnTo>
                  <a:pt x="266700" y="68554"/>
                </a:lnTo>
                <a:lnTo>
                  <a:pt x="247650" y="154927"/>
                </a:lnTo>
                <a:lnTo>
                  <a:pt x="227304" y="243827"/>
                </a:lnTo>
                <a:lnTo>
                  <a:pt x="209550" y="334022"/>
                </a:lnTo>
                <a:lnTo>
                  <a:pt x="190500" y="424154"/>
                </a:lnTo>
                <a:lnTo>
                  <a:pt x="173977" y="516877"/>
                </a:lnTo>
                <a:lnTo>
                  <a:pt x="157454" y="610895"/>
                </a:lnTo>
                <a:lnTo>
                  <a:pt x="142227" y="706145"/>
                </a:lnTo>
                <a:lnTo>
                  <a:pt x="127000" y="802627"/>
                </a:lnTo>
                <a:lnTo>
                  <a:pt x="113004" y="899172"/>
                </a:lnTo>
                <a:lnTo>
                  <a:pt x="99072" y="996950"/>
                </a:lnTo>
                <a:lnTo>
                  <a:pt x="86372" y="1096022"/>
                </a:lnTo>
                <a:lnTo>
                  <a:pt x="74904" y="1196327"/>
                </a:lnTo>
                <a:lnTo>
                  <a:pt x="64795" y="1297927"/>
                </a:lnTo>
                <a:lnTo>
                  <a:pt x="54622" y="1398295"/>
                </a:lnTo>
                <a:lnTo>
                  <a:pt x="45745" y="1501127"/>
                </a:lnTo>
                <a:lnTo>
                  <a:pt x="36804" y="1604022"/>
                </a:lnTo>
                <a:lnTo>
                  <a:pt x="29222" y="1708150"/>
                </a:lnTo>
                <a:lnTo>
                  <a:pt x="16522" y="1916404"/>
                </a:lnTo>
                <a:lnTo>
                  <a:pt x="12700" y="2021827"/>
                </a:lnTo>
                <a:lnTo>
                  <a:pt x="7645" y="2127250"/>
                </a:lnTo>
                <a:lnTo>
                  <a:pt x="4841" y="2241550"/>
                </a:lnTo>
                <a:lnTo>
                  <a:pt x="2527" y="2338095"/>
                </a:lnTo>
                <a:lnTo>
                  <a:pt x="1217" y="2451100"/>
                </a:lnTo>
                <a:lnTo>
                  <a:pt x="0" y="2550172"/>
                </a:lnTo>
                <a:lnTo>
                  <a:pt x="61" y="2660650"/>
                </a:lnTo>
                <a:lnTo>
                  <a:pt x="1295" y="2762250"/>
                </a:lnTo>
                <a:lnTo>
                  <a:pt x="6350" y="2973095"/>
                </a:lnTo>
                <a:lnTo>
                  <a:pt x="13995" y="3183877"/>
                </a:lnTo>
                <a:lnTo>
                  <a:pt x="33045" y="3496322"/>
                </a:lnTo>
                <a:lnTo>
                  <a:pt x="50800" y="3702050"/>
                </a:lnTo>
                <a:lnTo>
                  <a:pt x="59677" y="3803650"/>
                </a:lnTo>
                <a:lnTo>
                  <a:pt x="69850" y="3903954"/>
                </a:lnTo>
                <a:lnTo>
                  <a:pt x="82550" y="4004322"/>
                </a:lnTo>
                <a:lnTo>
                  <a:pt x="93954" y="4103395"/>
                </a:lnTo>
                <a:lnTo>
                  <a:pt x="106654" y="4202404"/>
                </a:lnTo>
                <a:lnTo>
                  <a:pt x="134645" y="4395495"/>
                </a:lnTo>
                <a:lnTo>
                  <a:pt x="151104" y="4490745"/>
                </a:lnTo>
                <a:lnTo>
                  <a:pt x="166395" y="4583404"/>
                </a:lnTo>
                <a:lnTo>
                  <a:pt x="184150" y="4676127"/>
                </a:lnTo>
                <a:lnTo>
                  <a:pt x="200672" y="4767554"/>
                </a:lnTo>
                <a:lnTo>
                  <a:pt x="219722" y="4857750"/>
                </a:lnTo>
                <a:lnTo>
                  <a:pt x="257822" y="5033022"/>
                </a:lnTo>
                <a:lnTo>
                  <a:pt x="276507" y="5106695"/>
                </a:lnTo>
                <a:lnTo>
                  <a:pt x="321891" y="5106695"/>
                </a:lnTo>
                <a:lnTo>
                  <a:pt x="317500" y="5088877"/>
                </a:lnTo>
                <a:lnTo>
                  <a:pt x="297154" y="5005095"/>
                </a:lnTo>
                <a:lnTo>
                  <a:pt x="279400" y="4918722"/>
                </a:lnTo>
                <a:lnTo>
                  <a:pt x="260350" y="4831054"/>
                </a:lnTo>
                <a:lnTo>
                  <a:pt x="242595" y="4742154"/>
                </a:lnTo>
                <a:lnTo>
                  <a:pt x="226072" y="4652022"/>
                </a:lnTo>
                <a:lnTo>
                  <a:pt x="209550" y="4560595"/>
                </a:lnTo>
                <a:lnTo>
                  <a:pt x="193027" y="4467872"/>
                </a:lnTo>
                <a:lnTo>
                  <a:pt x="179095" y="4373854"/>
                </a:lnTo>
                <a:lnTo>
                  <a:pt x="165100" y="4279900"/>
                </a:lnTo>
                <a:lnTo>
                  <a:pt x="151104" y="4183354"/>
                </a:lnTo>
                <a:lnTo>
                  <a:pt x="139700" y="4086872"/>
                </a:lnTo>
                <a:lnTo>
                  <a:pt x="127000" y="3987800"/>
                </a:lnTo>
                <a:lnTo>
                  <a:pt x="116827" y="3890022"/>
                </a:lnTo>
                <a:lnTo>
                  <a:pt x="105422" y="3789654"/>
                </a:lnTo>
                <a:lnTo>
                  <a:pt x="96545" y="3689350"/>
                </a:lnTo>
                <a:lnTo>
                  <a:pt x="88900" y="3587750"/>
                </a:lnTo>
                <a:lnTo>
                  <a:pt x="80022" y="3486150"/>
                </a:lnTo>
                <a:lnTo>
                  <a:pt x="67322" y="3280422"/>
                </a:lnTo>
                <a:lnTo>
                  <a:pt x="62204" y="3177527"/>
                </a:lnTo>
                <a:lnTo>
                  <a:pt x="58445" y="3073400"/>
                </a:lnTo>
                <a:lnTo>
                  <a:pt x="50800" y="2865145"/>
                </a:lnTo>
                <a:lnTo>
                  <a:pt x="49504" y="2759722"/>
                </a:lnTo>
                <a:lnTo>
                  <a:pt x="48332" y="2660650"/>
                </a:lnTo>
                <a:lnTo>
                  <a:pt x="48272" y="2550172"/>
                </a:lnTo>
                <a:lnTo>
                  <a:pt x="49520" y="2444750"/>
                </a:lnTo>
                <a:lnTo>
                  <a:pt x="50737" y="2345677"/>
                </a:lnTo>
                <a:lnTo>
                  <a:pt x="50861" y="2338095"/>
                </a:lnTo>
                <a:lnTo>
                  <a:pt x="53418" y="2232672"/>
                </a:lnTo>
                <a:lnTo>
                  <a:pt x="55854" y="2131072"/>
                </a:lnTo>
                <a:lnTo>
                  <a:pt x="59677" y="2028177"/>
                </a:lnTo>
                <a:lnTo>
                  <a:pt x="64795" y="1924050"/>
                </a:lnTo>
                <a:lnTo>
                  <a:pt x="69850" y="1819922"/>
                </a:lnTo>
                <a:lnTo>
                  <a:pt x="76200" y="1717027"/>
                </a:lnTo>
                <a:lnTo>
                  <a:pt x="83845" y="1615427"/>
                </a:lnTo>
                <a:lnTo>
                  <a:pt x="91427" y="1513827"/>
                </a:lnTo>
                <a:lnTo>
                  <a:pt x="101600" y="1412227"/>
                </a:lnTo>
                <a:lnTo>
                  <a:pt x="110477" y="1311922"/>
                </a:lnTo>
                <a:lnTo>
                  <a:pt x="120650" y="1211554"/>
                </a:lnTo>
                <a:lnTo>
                  <a:pt x="132054" y="1112545"/>
                </a:lnTo>
                <a:lnTo>
                  <a:pt x="144754" y="1014704"/>
                </a:lnTo>
                <a:lnTo>
                  <a:pt x="170154" y="821677"/>
                </a:lnTo>
                <a:lnTo>
                  <a:pt x="185445" y="726427"/>
                </a:lnTo>
                <a:lnTo>
                  <a:pt x="199377" y="632472"/>
                </a:lnTo>
                <a:lnTo>
                  <a:pt x="215900" y="539750"/>
                </a:lnTo>
                <a:lnTo>
                  <a:pt x="232422" y="448322"/>
                </a:lnTo>
                <a:lnTo>
                  <a:pt x="250177" y="359422"/>
                </a:lnTo>
                <a:lnTo>
                  <a:pt x="267995" y="270522"/>
                </a:lnTo>
                <a:lnTo>
                  <a:pt x="287045" y="182854"/>
                </a:lnTo>
                <a:lnTo>
                  <a:pt x="306095" y="97777"/>
                </a:lnTo>
                <a:lnTo>
                  <a:pt x="326377" y="12700"/>
                </a:lnTo>
                <a:lnTo>
                  <a:pt x="329507" y="0"/>
                </a:lnTo>
                <a:close/>
              </a:path>
              <a:path w="2792704" h="5106695">
                <a:moveTo>
                  <a:pt x="2516296" y="0"/>
                </a:moveTo>
                <a:lnTo>
                  <a:pt x="2471145" y="0"/>
                </a:lnTo>
                <a:lnTo>
                  <a:pt x="2475204" y="16522"/>
                </a:lnTo>
                <a:lnTo>
                  <a:pt x="2495550" y="100304"/>
                </a:lnTo>
                <a:lnTo>
                  <a:pt x="2513304" y="186677"/>
                </a:lnTo>
                <a:lnTo>
                  <a:pt x="2532354" y="274345"/>
                </a:lnTo>
                <a:lnTo>
                  <a:pt x="2550172" y="363245"/>
                </a:lnTo>
                <a:lnTo>
                  <a:pt x="2566695" y="453377"/>
                </a:lnTo>
                <a:lnTo>
                  <a:pt x="2583154" y="544804"/>
                </a:lnTo>
                <a:lnTo>
                  <a:pt x="2598445" y="637527"/>
                </a:lnTo>
                <a:lnTo>
                  <a:pt x="2613672" y="731545"/>
                </a:lnTo>
                <a:lnTo>
                  <a:pt x="2627604" y="826795"/>
                </a:lnTo>
                <a:lnTo>
                  <a:pt x="2641600" y="922045"/>
                </a:lnTo>
                <a:lnTo>
                  <a:pt x="2653004" y="1018527"/>
                </a:lnTo>
                <a:lnTo>
                  <a:pt x="2665704" y="1117600"/>
                </a:lnTo>
                <a:lnTo>
                  <a:pt x="2686050" y="1315745"/>
                </a:lnTo>
                <a:lnTo>
                  <a:pt x="2696222" y="1416050"/>
                </a:lnTo>
                <a:lnTo>
                  <a:pt x="2703804" y="1517650"/>
                </a:lnTo>
                <a:lnTo>
                  <a:pt x="2711450" y="1619250"/>
                </a:lnTo>
                <a:lnTo>
                  <a:pt x="2719095" y="1722145"/>
                </a:lnTo>
                <a:lnTo>
                  <a:pt x="2725445" y="1824977"/>
                </a:lnTo>
                <a:lnTo>
                  <a:pt x="2730500" y="1929104"/>
                </a:lnTo>
                <a:lnTo>
                  <a:pt x="2734322" y="2032000"/>
                </a:lnTo>
                <a:lnTo>
                  <a:pt x="2738145" y="2136127"/>
                </a:lnTo>
                <a:lnTo>
                  <a:pt x="2740672" y="2241550"/>
                </a:lnTo>
                <a:lnTo>
                  <a:pt x="2743200" y="2345677"/>
                </a:lnTo>
                <a:lnTo>
                  <a:pt x="2744417" y="2444750"/>
                </a:lnTo>
                <a:lnTo>
                  <a:pt x="2744495" y="2555227"/>
                </a:lnTo>
                <a:lnTo>
                  <a:pt x="2741967" y="2759722"/>
                </a:lnTo>
                <a:lnTo>
                  <a:pt x="2736850" y="2973095"/>
                </a:lnTo>
                <a:lnTo>
                  <a:pt x="2733027" y="3077222"/>
                </a:lnTo>
                <a:lnTo>
                  <a:pt x="2727972" y="3181350"/>
                </a:lnTo>
                <a:lnTo>
                  <a:pt x="2721622" y="3285477"/>
                </a:lnTo>
                <a:lnTo>
                  <a:pt x="2716504" y="3388372"/>
                </a:lnTo>
                <a:lnTo>
                  <a:pt x="2708922" y="3489972"/>
                </a:lnTo>
                <a:lnTo>
                  <a:pt x="2700045" y="3591572"/>
                </a:lnTo>
                <a:lnTo>
                  <a:pt x="2691104" y="3693172"/>
                </a:lnTo>
                <a:lnTo>
                  <a:pt x="2682227" y="3793477"/>
                </a:lnTo>
                <a:lnTo>
                  <a:pt x="2672054" y="3893845"/>
                </a:lnTo>
                <a:lnTo>
                  <a:pt x="2660650" y="3992854"/>
                </a:lnTo>
                <a:lnTo>
                  <a:pt x="2647950" y="4090695"/>
                </a:lnTo>
                <a:lnTo>
                  <a:pt x="2622550" y="4283722"/>
                </a:lnTo>
                <a:lnTo>
                  <a:pt x="2607322" y="4378972"/>
                </a:lnTo>
                <a:lnTo>
                  <a:pt x="2592095" y="4472927"/>
                </a:lnTo>
                <a:lnTo>
                  <a:pt x="2576804" y="4565650"/>
                </a:lnTo>
                <a:lnTo>
                  <a:pt x="2560345" y="4657077"/>
                </a:lnTo>
                <a:lnTo>
                  <a:pt x="2542527" y="4745977"/>
                </a:lnTo>
                <a:lnTo>
                  <a:pt x="2524772" y="4834877"/>
                </a:lnTo>
                <a:lnTo>
                  <a:pt x="2505722" y="4922545"/>
                </a:lnTo>
                <a:lnTo>
                  <a:pt x="2486672" y="5008854"/>
                </a:lnTo>
                <a:lnTo>
                  <a:pt x="2466327" y="5092700"/>
                </a:lnTo>
                <a:lnTo>
                  <a:pt x="2462669" y="5106695"/>
                </a:lnTo>
                <a:lnTo>
                  <a:pt x="2508289" y="5106695"/>
                </a:lnTo>
                <a:lnTo>
                  <a:pt x="2526004" y="5036845"/>
                </a:lnTo>
                <a:lnTo>
                  <a:pt x="2545054" y="4950472"/>
                </a:lnTo>
                <a:lnTo>
                  <a:pt x="2565400" y="4861572"/>
                </a:lnTo>
                <a:lnTo>
                  <a:pt x="2583154" y="4771377"/>
                </a:lnTo>
                <a:lnTo>
                  <a:pt x="2600972" y="4681245"/>
                </a:lnTo>
                <a:lnTo>
                  <a:pt x="2618727" y="4588522"/>
                </a:lnTo>
                <a:lnTo>
                  <a:pt x="2635250" y="4494504"/>
                </a:lnTo>
                <a:lnTo>
                  <a:pt x="2665704" y="4304004"/>
                </a:lnTo>
                <a:lnTo>
                  <a:pt x="2679700" y="4206227"/>
                </a:lnTo>
                <a:lnTo>
                  <a:pt x="2692400" y="4108450"/>
                </a:lnTo>
                <a:lnTo>
                  <a:pt x="2705100" y="4009377"/>
                </a:lnTo>
                <a:lnTo>
                  <a:pt x="2716504" y="3909072"/>
                </a:lnTo>
                <a:lnTo>
                  <a:pt x="2727972" y="3807472"/>
                </a:lnTo>
                <a:lnTo>
                  <a:pt x="2738145" y="3707104"/>
                </a:lnTo>
                <a:lnTo>
                  <a:pt x="2755900" y="3501377"/>
                </a:lnTo>
                <a:lnTo>
                  <a:pt x="2763545" y="3397250"/>
                </a:lnTo>
                <a:lnTo>
                  <a:pt x="2776245" y="3188995"/>
                </a:lnTo>
                <a:lnTo>
                  <a:pt x="2780004" y="3083572"/>
                </a:lnTo>
                <a:lnTo>
                  <a:pt x="2785122" y="2978150"/>
                </a:lnTo>
                <a:lnTo>
                  <a:pt x="2790177" y="2767304"/>
                </a:lnTo>
                <a:lnTo>
                  <a:pt x="2791531" y="2655595"/>
                </a:lnTo>
                <a:lnTo>
                  <a:pt x="2792704" y="2555227"/>
                </a:lnTo>
                <a:lnTo>
                  <a:pt x="2792646" y="2444750"/>
                </a:lnTo>
                <a:lnTo>
                  <a:pt x="2791501" y="2345677"/>
                </a:lnTo>
                <a:lnTo>
                  <a:pt x="2788821" y="2232672"/>
                </a:lnTo>
                <a:lnTo>
                  <a:pt x="2786354" y="2132304"/>
                </a:lnTo>
                <a:lnTo>
                  <a:pt x="2782595" y="2026945"/>
                </a:lnTo>
                <a:lnTo>
                  <a:pt x="2772422" y="1817395"/>
                </a:lnTo>
                <a:lnTo>
                  <a:pt x="2759722" y="1609077"/>
                </a:lnTo>
                <a:lnTo>
                  <a:pt x="2750845" y="1506245"/>
                </a:lnTo>
                <a:lnTo>
                  <a:pt x="2741904" y="1403350"/>
                </a:lnTo>
                <a:lnTo>
                  <a:pt x="2733027" y="1301750"/>
                </a:lnTo>
                <a:lnTo>
                  <a:pt x="2721622" y="1201445"/>
                </a:lnTo>
                <a:lnTo>
                  <a:pt x="2710154" y="1101077"/>
                </a:lnTo>
                <a:lnTo>
                  <a:pt x="2698750" y="1002004"/>
                </a:lnTo>
                <a:lnTo>
                  <a:pt x="2686050" y="902995"/>
                </a:lnTo>
                <a:lnTo>
                  <a:pt x="2672054" y="806450"/>
                </a:lnTo>
                <a:lnTo>
                  <a:pt x="2656827" y="709904"/>
                </a:lnTo>
                <a:lnTo>
                  <a:pt x="2641600" y="614654"/>
                </a:lnTo>
                <a:lnTo>
                  <a:pt x="2626372" y="521995"/>
                </a:lnTo>
                <a:lnTo>
                  <a:pt x="2608554" y="429272"/>
                </a:lnTo>
                <a:lnTo>
                  <a:pt x="2592095" y="337845"/>
                </a:lnTo>
                <a:lnTo>
                  <a:pt x="2553995" y="160045"/>
                </a:lnTo>
                <a:lnTo>
                  <a:pt x="2516296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223272" y="0"/>
            <a:ext cx="2696222" cy="5106695"/>
          </a:xfrm>
          <a:custGeom>
            <a:avLst/>
            <a:gdLst/>
            <a:ahLst/>
            <a:cxnLst/>
            <a:rect l="l" t="t" r="r" b="b"/>
            <a:pathLst>
              <a:path w="2696222" h="5106695">
                <a:moveTo>
                  <a:pt x="326693" y="0"/>
                </a:moveTo>
                <a:lnTo>
                  <a:pt x="281234" y="0"/>
                </a:lnTo>
                <a:lnTo>
                  <a:pt x="278104" y="12700"/>
                </a:lnTo>
                <a:lnTo>
                  <a:pt x="257822" y="97777"/>
                </a:lnTo>
                <a:lnTo>
                  <a:pt x="238772" y="182854"/>
                </a:lnTo>
                <a:lnTo>
                  <a:pt x="219722" y="270522"/>
                </a:lnTo>
                <a:lnTo>
                  <a:pt x="201904" y="359422"/>
                </a:lnTo>
                <a:lnTo>
                  <a:pt x="184150" y="448322"/>
                </a:lnTo>
                <a:lnTo>
                  <a:pt x="167627" y="539750"/>
                </a:lnTo>
                <a:lnTo>
                  <a:pt x="151104" y="632472"/>
                </a:lnTo>
                <a:lnTo>
                  <a:pt x="137172" y="726427"/>
                </a:lnTo>
                <a:lnTo>
                  <a:pt x="121881" y="821677"/>
                </a:lnTo>
                <a:lnTo>
                  <a:pt x="96481" y="1014704"/>
                </a:lnTo>
                <a:lnTo>
                  <a:pt x="83781" y="1112545"/>
                </a:lnTo>
                <a:lnTo>
                  <a:pt x="72377" y="1211554"/>
                </a:lnTo>
                <a:lnTo>
                  <a:pt x="62204" y="1311922"/>
                </a:lnTo>
                <a:lnTo>
                  <a:pt x="53327" y="1412227"/>
                </a:lnTo>
                <a:lnTo>
                  <a:pt x="43154" y="1513827"/>
                </a:lnTo>
                <a:lnTo>
                  <a:pt x="35572" y="1615427"/>
                </a:lnTo>
                <a:lnTo>
                  <a:pt x="27927" y="1717027"/>
                </a:lnTo>
                <a:lnTo>
                  <a:pt x="21577" y="1819922"/>
                </a:lnTo>
                <a:lnTo>
                  <a:pt x="16522" y="1924050"/>
                </a:lnTo>
                <a:lnTo>
                  <a:pt x="11404" y="2028177"/>
                </a:lnTo>
                <a:lnTo>
                  <a:pt x="7581" y="2131072"/>
                </a:lnTo>
                <a:lnTo>
                  <a:pt x="4870" y="2244077"/>
                </a:lnTo>
                <a:lnTo>
                  <a:pt x="2527" y="2340622"/>
                </a:lnTo>
                <a:lnTo>
                  <a:pt x="1172" y="2451100"/>
                </a:lnTo>
                <a:lnTo>
                  <a:pt x="0" y="2550172"/>
                </a:lnTo>
                <a:lnTo>
                  <a:pt x="29" y="2658122"/>
                </a:lnTo>
                <a:lnTo>
                  <a:pt x="1294" y="2764777"/>
                </a:lnTo>
                <a:lnTo>
                  <a:pt x="2527" y="2865145"/>
                </a:lnTo>
                <a:lnTo>
                  <a:pt x="10172" y="3073400"/>
                </a:lnTo>
                <a:lnTo>
                  <a:pt x="13931" y="3177527"/>
                </a:lnTo>
                <a:lnTo>
                  <a:pt x="19050" y="3280422"/>
                </a:lnTo>
                <a:lnTo>
                  <a:pt x="31750" y="3486150"/>
                </a:lnTo>
                <a:lnTo>
                  <a:pt x="40627" y="3587750"/>
                </a:lnTo>
                <a:lnTo>
                  <a:pt x="48272" y="3689350"/>
                </a:lnTo>
                <a:lnTo>
                  <a:pt x="57150" y="3789654"/>
                </a:lnTo>
                <a:lnTo>
                  <a:pt x="68554" y="3890022"/>
                </a:lnTo>
                <a:lnTo>
                  <a:pt x="78727" y="3987800"/>
                </a:lnTo>
                <a:lnTo>
                  <a:pt x="91427" y="4086872"/>
                </a:lnTo>
                <a:lnTo>
                  <a:pt x="102831" y="4183354"/>
                </a:lnTo>
                <a:lnTo>
                  <a:pt x="116827" y="4279900"/>
                </a:lnTo>
                <a:lnTo>
                  <a:pt x="130822" y="4373854"/>
                </a:lnTo>
                <a:lnTo>
                  <a:pt x="144754" y="4467872"/>
                </a:lnTo>
                <a:lnTo>
                  <a:pt x="161277" y="4560595"/>
                </a:lnTo>
                <a:lnTo>
                  <a:pt x="177800" y="4652022"/>
                </a:lnTo>
                <a:lnTo>
                  <a:pt x="194322" y="4742154"/>
                </a:lnTo>
                <a:lnTo>
                  <a:pt x="212077" y="4831054"/>
                </a:lnTo>
                <a:lnTo>
                  <a:pt x="231127" y="4918722"/>
                </a:lnTo>
                <a:lnTo>
                  <a:pt x="248881" y="5005095"/>
                </a:lnTo>
                <a:lnTo>
                  <a:pt x="269227" y="5088877"/>
                </a:lnTo>
                <a:lnTo>
                  <a:pt x="273618" y="5106695"/>
                </a:lnTo>
                <a:lnTo>
                  <a:pt x="318921" y="5106695"/>
                </a:lnTo>
                <a:lnTo>
                  <a:pt x="307327" y="5059654"/>
                </a:lnTo>
                <a:lnTo>
                  <a:pt x="288277" y="4977104"/>
                </a:lnTo>
                <a:lnTo>
                  <a:pt x="269227" y="4892027"/>
                </a:lnTo>
                <a:lnTo>
                  <a:pt x="252704" y="4805654"/>
                </a:lnTo>
                <a:lnTo>
                  <a:pt x="234950" y="4718050"/>
                </a:lnTo>
                <a:lnTo>
                  <a:pt x="218427" y="4629150"/>
                </a:lnTo>
                <a:lnTo>
                  <a:pt x="187972" y="4446295"/>
                </a:lnTo>
                <a:lnTo>
                  <a:pt x="173977" y="4353572"/>
                </a:lnTo>
                <a:lnTo>
                  <a:pt x="159981" y="4259554"/>
                </a:lnTo>
                <a:lnTo>
                  <a:pt x="147281" y="4164304"/>
                </a:lnTo>
                <a:lnTo>
                  <a:pt x="135877" y="4069054"/>
                </a:lnTo>
                <a:lnTo>
                  <a:pt x="124472" y="3971277"/>
                </a:lnTo>
                <a:lnTo>
                  <a:pt x="113004" y="3873500"/>
                </a:lnTo>
                <a:lnTo>
                  <a:pt x="102831" y="3775722"/>
                </a:lnTo>
                <a:lnTo>
                  <a:pt x="95250" y="3675354"/>
                </a:lnTo>
                <a:lnTo>
                  <a:pt x="86372" y="3576345"/>
                </a:lnTo>
                <a:lnTo>
                  <a:pt x="80022" y="3475977"/>
                </a:lnTo>
                <a:lnTo>
                  <a:pt x="72377" y="3374377"/>
                </a:lnTo>
                <a:lnTo>
                  <a:pt x="67322" y="3271545"/>
                </a:lnTo>
                <a:lnTo>
                  <a:pt x="60972" y="3169945"/>
                </a:lnTo>
                <a:lnTo>
                  <a:pt x="53327" y="2964154"/>
                </a:lnTo>
                <a:lnTo>
                  <a:pt x="50800" y="2861322"/>
                </a:lnTo>
                <a:lnTo>
                  <a:pt x="49504" y="2757195"/>
                </a:lnTo>
                <a:lnTo>
                  <a:pt x="48318" y="2658122"/>
                </a:lnTo>
                <a:lnTo>
                  <a:pt x="48287" y="2446045"/>
                </a:lnTo>
                <a:lnTo>
                  <a:pt x="49444" y="2348204"/>
                </a:lnTo>
                <a:lnTo>
                  <a:pt x="49566" y="2340622"/>
                </a:lnTo>
                <a:lnTo>
                  <a:pt x="52031" y="2240254"/>
                </a:lnTo>
                <a:lnTo>
                  <a:pt x="63500" y="1931695"/>
                </a:lnTo>
                <a:lnTo>
                  <a:pt x="69850" y="1828800"/>
                </a:lnTo>
                <a:lnTo>
                  <a:pt x="74904" y="1727200"/>
                </a:lnTo>
                <a:lnTo>
                  <a:pt x="82550" y="1625600"/>
                </a:lnTo>
                <a:lnTo>
                  <a:pt x="90131" y="1525295"/>
                </a:lnTo>
                <a:lnTo>
                  <a:pt x="99072" y="1424927"/>
                </a:lnTo>
                <a:lnTo>
                  <a:pt x="107950" y="1325854"/>
                </a:lnTo>
                <a:lnTo>
                  <a:pt x="118122" y="1226845"/>
                </a:lnTo>
                <a:lnTo>
                  <a:pt x="129527" y="1129004"/>
                </a:lnTo>
                <a:lnTo>
                  <a:pt x="140931" y="1032522"/>
                </a:lnTo>
                <a:lnTo>
                  <a:pt x="153631" y="935977"/>
                </a:lnTo>
                <a:lnTo>
                  <a:pt x="166331" y="842022"/>
                </a:lnTo>
                <a:lnTo>
                  <a:pt x="180327" y="748004"/>
                </a:lnTo>
                <a:lnTo>
                  <a:pt x="194322" y="655345"/>
                </a:lnTo>
                <a:lnTo>
                  <a:pt x="209550" y="563854"/>
                </a:lnTo>
                <a:lnTo>
                  <a:pt x="226072" y="472427"/>
                </a:lnTo>
                <a:lnTo>
                  <a:pt x="242531" y="383527"/>
                </a:lnTo>
                <a:lnTo>
                  <a:pt x="260350" y="295922"/>
                </a:lnTo>
                <a:lnTo>
                  <a:pt x="278104" y="210845"/>
                </a:lnTo>
                <a:lnTo>
                  <a:pt x="297154" y="125704"/>
                </a:lnTo>
                <a:lnTo>
                  <a:pt x="316204" y="41922"/>
                </a:lnTo>
                <a:lnTo>
                  <a:pt x="326693" y="0"/>
                </a:lnTo>
                <a:close/>
              </a:path>
              <a:path w="2696222" h="5106695">
                <a:moveTo>
                  <a:pt x="2422872" y="0"/>
                </a:moveTo>
                <a:lnTo>
                  <a:pt x="2377592" y="0"/>
                </a:lnTo>
                <a:lnTo>
                  <a:pt x="2388831" y="45745"/>
                </a:lnTo>
                <a:lnTo>
                  <a:pt x="2407881" y="128295"/>
                </a:lnTo>
                <a:lnTo>
                  <a:pt x="2425700" y="213372"/>
                </a:lnTo>
                <a:lnTo>
                  <a:pt x="2443454" y="299745"/>
                </a:lnTo>
                <a:lnTo>
                  <a:pt x="2461272" y="387350"/>
                </a:lnTo>
                <a:lnTo>
                  <a:pt x="2477731" y="476250"/>
                </a:lnTo>
                <a:lnTo>
                  <a:pt x="2493022" y="567677"/>
                </a:lnTo>
                <a:lnTo>
                  <a:pt x="2508250" y="659104"/>
                </a:lnTo>
                <a:lnTo>
                  <a:pt x="2522181" y="751827"/>
                </a:lnTo>
                <a:lnTo>
                  <a:pt x="2536177" y="845845"/>
                </a:lnTo>
                <a:lnTo>
                  <a:pt x="2548877" y="941095"/>
                </a:lnTo>
                <a:lnTo>
                  <a:pt x="2560281" y="1036345"/>
                </a:lnTo>
                <a:lnTo>
                  <a:pt x="2571750" y="1134122"/>
                </a:lnTo>
                <a:lnTo>
                  <a:pt x="2581922" y="1231900"/>
                </a:lnTo>
                <a:lnTo>
                  <a:pt x="2592031" y="1329677"/>
                </a:lnTo>
                <a:lnTo>
                  <a:pt x="2600972" y="1430045"/>
                </a:lnTo>
                <a:lnTo>
                  <a:pt x="2609850" y="1529054"/>
                </a:lnTo>
                <a:lnTo>
                  <a:pt x="2616200" y="1630654"/>
                </a:lnTo>
                <a:lnTo>
                  <a:pt x="2623781" y="1731022"/>
                </a:lnTo>
                <a:lnTo>
                  <a:pt x="2628900" y="1833854"/>
                </a:lnTo>
                <a:lnTo>
                  <a:pt x="2635250" y="1935454"/>
                </a:lnTo>
                <a:lnTo>
                  <a:pt x="2639072" y="2038350"/>
                </a:lnTo>
                <a:lnTo>
                  <a:pt x="2644127" y="2244077"/>
                </a:lnTo>
                <a:lnTo>
                  <a:pt x="2646654" y="2348204"/>
                </a:lnTo>
                <a:lnTo>
                  <a:pt x="2647886" y="2446045"/>
                </a:lnTo>
                <a:lnTo>
                  <a:pt x="2647950" y="2555227"/>
                </a:lnTo>
                <a:lnTo>
                  <a:pt x="2646702" y="2654300"/>
                </a:lnTo>
                <a:lnTo>
                  <a:pt x="2646592" y="2764777"/>
                </a:lnTo>
                <a:lnTo>
                  <a:pt x="2644127" y="2865145"/>
                </a:lnTo>
                <a:lnTo>
                  <a:pt x="2640304" y="2967977"/>
                </a:lnTo>
                <a:lnTo>
                  <a:pt x="2636433" y="3073400"/>
                </a:lnTo>
                <a:lnTo>
                  <a:pt x="2632722" y="3173704"/>
                </a:lnTo>
                <a:lnTo>
                  <a:pt x="2626372" y="3276600"/>
                </a:lnTo>
                <a:lnTo>
                  <a:pt x="2613672" y="3479800"/>
                </a:lnTo>
                <a:lnTo>
                  <a:pt x="2606027" y="3580104"/>
                </a:lnTo>
                <a:lnTo>
                  <a:pt x="2597150" y="3680472"/>
                </a:lnTo>
                <a:lnTo>
                  <a:pt x="2588272" y="3779545"/>
                </a:lnTo>
                <a:lnTo>
                  <a:pt x="2578100" y="3878554"/>
                </a:lnTo>
                <a:lnTo>
                  <a:pt x="2566631" y="3976395"/>
                </a:lnTo>
                <a:lnTo>
                  <a:pt x="2555227" y="4072877"/>
                </a:lnTo>
                <a:lnTo>
                  <a:pt x="2542527" y="4169422"/>
                </a:lnTo>
                <a:lnTo>
                  <a:pt x="2529827" y="4263377"/>
                </a:lnTo>
                <a:lnTo>
                  <a:pt x="2515831" y="4357395"/>
                </a:lnTo>
                <a:lnTo>
                  <a:pt x="2501900" y="4450054"/>
                </a:lnTo>
                <a:lnTo>
                  <a:pt x="2485377" y="4541545"/>
                </a:lnTo>
                <a:lnTo>
                  <a:pt x="2470150" y="4632972"/>
                </a:lnTo>
                <a:lnTo>
                  <a:pt x="2453627" y="4721872"/>
                </a:lnTo>
                <a:lnTo>
                  <a:pt x="2435872" y="4809477"/>
                </a:lnTo>
                <a:lnTo>
                  <a:pt x="2418054" y="4895850"/>
                </a:lnTo>
                <a:lnTo>
                  <a:pt x="2379954" y="5063477"/>
                </a:lnTo>
                <a:lnTo>
                  <a:pt x="2369336" y="5106695"/>
                </a:lnTo>
                <a:lnTo>
                  <a:pt x="2414396" y="5106695"/>
                </a:lnTo>
                <a:lnTo>
                  <a:pt x="2438400" y="5008854"/>
                </a:lnTo>
                <a:lnTo>
                  <a:pt x="2457450" y="4922545"/>
                </a:lnTo>
                <a:lnTo>
                  <a:pt x="2476500" y="4834877"/>
                </a:lnTo>
                <a:lnTo>
                  <a:pt x="2494254" y="4745977"/>
                </a:lnTo>
                <a:lnTo>
                  <a:pt x="2512072" y="4657077"/>
                </a:lnTo>
                <a:lnTo>
                  <a:pt x="2528531" y="4565650"/>
                </a:lnTo>
                <a:lnTo>
                  <a:pt x="2543822" y="4472927"/>
                </a:lnTo>
                <a:lnTo>
                  <a:pt x="2559050" y="4378972"/>
                </a:lnTo>
                <a:lnTo>
                  <a:pt x="2574277" y="4283722"/>
                </a:lnTo>
                <a:lnTo>
                  <a:pt x="2599677" y="4090695"/>
                </a:lnTo>
                <a:lnTo>
                  <a:pt x="2612377" y="3992854"/>
                </a:lnTo>
                <a:lnTo>
                  <a:pt x="2623781" y="3893845"/>
                </a:lnTo>
                <a:lnTo>
                  <a:pt x="2633954" y="3793477"/>
                </a:lnTo>
                <a:lnTo>
                  <a:pt x="2642831" y="3693172"/>
                </a:lnTo>
                <a:lnTo>
                  <a:pt x="2651772" y="3591572"/>
                </a:lnTo>
                <a:lnTo>
                  <a:pt x="2660650" y="3489972"/>
                </a:lnTo>
                <a:lnTo>
                  <a:pt x="2668231" y="3388372"/>
                </a:lnTo>
                <a:lnTo>
                  <a:pt x="2673350" y="3285477"/>
                </a:lnTo>
                <a:lnTo>
                  <a:pt x="2679700" y="3181350"/>
                </a:lnTo>
                <a:lnTo>
                  <a:pt x="2684754" y="3077222"/>
                </a:lnTo>
                <a:lnTo>
                  <a:pt x="2688577" y="2973095"/>
                </a:lnTo>
                <a:lnTo>
                  <a:pt x="2693631" y="2764777"/>
                </a:lnTo>
                <a:lnTo>
                  <a:pt x="2696222" y="2555227"/>
                </a:lnTo>
                <a:lnTo>
                  <a:pt x="2696160" y="2446045"/>
                </a:lnTo>
                <a:lnTo>
                  <a:pt x="2694958" y="2348204"/>
                </a:lnTo>
                <a:lnTo>
                  <a:pt x="2694804" y="2340622"/>
                </a:lnTo>
                <a:lnTo>
                  <a:pt x="2692278" y="2236495"/>
                </a:lnTo>
                <a:lnTo>
                  <a:pt x="2689872" y="2136127"/>
                </a:lnTo>
                <a:lnTo>
                  <a:pt x="2686050" y="2032000"/>
                </a:lnTo>
                <a:lnTo>
                  <a:pt x="2682227" y="1929104"/>
                </a:lnTo>
                <a:lnTo>
                  <a:pt x="2677172" y="1824977"/>
                </a:lnTo>
                <a:lnTo>
                  <a:pt x="2670822" y="1722145"/>
                </a:lnTo>
                <a:lnTo>
                  <a:pt x="2663177" y="1619250"/>
                </a:lnTo>
                <a:lnTo>
                  <a:pt x="2655531" y="1517650"/>
                </a:lnTo>
                <a:lnTo>
                  <a:pt x="2647950" y="1416050"/>
                </a:lnTo>
                <a:lnTo>
                  <a:pt x="2637777" y="1315745"/>
                </a:lnTo>
                <a:lnTo>
                  <a:pt x="2617431" y="1117600"/>
                </a:lnTo>
                <a:lnTo>
                  <a:pt x="2604731" y="1018527"/>
                </a:lnTo>
                <a:lnTo>
                  <a:pt x="2593327" y="922045"/>
                </a:lnTo>
                <a:lnTo>
                  <a:pt x="2579331" y="826795"/>
                </a:lnTo>
                <a:lnTo>
                  <a:pt x="2565400" y="731545"/>
                </a:lnTo>
                <a:lnTo>
                  <a:pt x="2550172" y="637527"/>
                </a:lnTo>
                <a:lnTo>
                  <a:pt x="2534881" y="544804"/>
                </a:lnTo>
                <a:lnTo>
                  <a:pt x="2518422" y="453377"/>
                </a:lnTo>
                <a:lnTo>
                  <a:pt x="2501900" y="363245"/>
                </a:lnTo>
                <a:lnTo>
                  <a:pt x="2484081" y="274345"/>
                </a:lnTo>
                <a:lnTo>
                  <a:pt x="2465031" y="186677"/>
                </a:lnTo>
                <a:lnTo>
                  <a:pt x="2447277" y="100304"/>
                </a:lnTo>
                <a:lnTo>
                  <a:pt x="2426931" y="16522"/>
                </a:lnTo>
                <a:lnTo>
                  <a:pt x="2422872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271545" y="0"/>
            <a:ext cx="2599677" cy="5106695"/>
          </a:xfrm>
          <a:custGeom>
            <a:avLst/>
            <a:gdLst/>
            <a:ahLst/>
            <a:cxnLst/>
            <a:rect l="l" t="t" r="r" b="b"/>
            <a:pathLst>
              <a:path w="2599677" h="5106695">
                <a:moveTo>
                  <a:pt x="322698" y="0"/>
                </a:moveTo>
                <a:lnTo>
                  <a:pt x="278420" y="0"/>
                </a:lnTo>
                <a:lnTo>
                  <a:pt x="267931" y="41922"/>
                </a:lnTo>
                <a:lnTo>
                  <a:pt x="248881" y="125704"/>
                </a:lnTo>
                <a:lnTo>
                  <a:pt x="229831" y="210845"/>
                </a:lnTo>
                <a:lnTo>
                  <a:pt x="212077" y="295922"/>
                </a:lnTo>
                <a:lnTo>
                  <a:pt x="194259" y="383527"/>
                </a:lnTo>
                <a:lnTo>
                  <a:pt x="177800" y="472427"/>
                </a:lnTo>
                <a:lnTo>
                  <a:pt x="161277" y="563854"/>
                </a:lnTo>
                <a:lnTo>
                  <a:pt x="146050" y="655345"/>
                </a:lnTo>
                <a:lnTo>
                  <a:pt x="132054" y="748004"/>
                </a:lnTo>
                <a:lnTo>
                  <a:pt x="118059" y="842022"/>
                </a:lnTo>
                <a:lnTo>
                  <a:pt x="105359" y="935977"/>
                </a:lnTo>
                <a:lnTo>
                  <a:pt x="92659" y="1032522"/>
                </a:lnTo>
                <a:lnTo>
                  <a:pt x="81254" y="1129004"/>
                </a:lnTo>
                <a:lnTo>
                  <a:pt x="69850" y="1226845"/>
                </a:lnTo>
                <a:lnTo>
                  <a:pt x="59677" y="1325854"/>
                </a:lnTo>
                <a:lnTo>
                  <a:pt x="50800" y="1424927"/>
                </a:lnTo>
                <a:lnTo>
                  <a:pt x="41859" y="1525295"/>
                </a:lnTo>
                <a:lnTo>
                  <a:pt x="34277" y="1625600"/>
                </a:lnTo>
                <a:lnTo>
                  <a:pt x="26631" y="1727200"/>
                </a:lnTo>
                <a:lnTo>
                  <a:pt x="21577" y="1828800"/>
                </a:lnTo>
                <a:lnTo>
                  <a:pt x="15227" y="1931695"/>
                </a:lnTo>
                <a:lnTo>
                  <a:pt x="3759" y="2240254"/>
                </a:lnTo>
                <a:lnTo>
                  <a:pt x="1231" y="2343150"/>
                </a:lnTo>
                <a:lnTo>
                  <a:pt x="0" y="2447277"/>
                </a:lnTo>
                <a:lnTo>
                  <a:pt x="45" y="2658122"/>
                </a:lnTo>
                <a:lnTo>
                  <a:pt x="1294" y="2762250"/>
                </a:lnTo>
                <a:lnTo>
                  <a:pt x="2527" y="2861322"/>
                </a:lnTo>
                <a:lnTo>
                  <a:pt x="5054" y="2964154"/>
                </a:lnTo>
                <a:lnTo>
                  <a:pt x="12700" y="3169945"/>
                </a:lnTo>
                <a:lnTo>
                  <a:pt x="19050" y="3271545"/>
                </a:lnTo>
                <a:lnTo>
                  <a:pt x="24104" y="3374377"/>
                </a:lnTo>
                <a:lnTo>
                  <a:pt x="31750" y="3475977"/>
                </a:lnTo>
                <a:lnTo>
                  <a:pt x="38100" y="3576345"/>
                </a:lnTo>
                <a:lnTo>
                  <a:pt x="46977" y="3675354"/>
                </a:lnTo>
                <a:lnTo>
                  <a:pt x="54559" y="3775722"/>
                </a:lnTo>
                <a:lnTo>
                  <a:pt x="64731" y="3873500"/>
                </a:lnTo>
                <a:lnTo>
                  <a:pt x="76200" y="3971277"/>
                </a:lnTo>
                <a:lnTo>
                  <a:pt x="87604" y="4069054"/>
                </a:lnTo>
                <a:lnTo>
                  <a:pt x="99009" y="4164304"/>
                </a:lnTo>
                <a:lnTo>
                  <a:pt x="111709" y="4259554"/>
                </a:lnTo>
                <a:lnTo>
                  <a:pt x="125704" y="4353572"/>
                </a:lnTo>
                <a:lnTo>
                  <a:pt x="139700" y="4446295"/>
                </a:lnTo>
                <a:lnTo>
                  <a:pt x="170154" y="4629150"/>
                </a:lnTo>
                <a:lnTo>
                  <a:pt x="186677" y="4718050"/>
                </a:lnTo>
                <a:lnTo>
                  <a:pt x="204431" y="4805654"/>
                </a:lnTo>
                <a:lnTo>
                  <a:pt x="220954" y="4892027"/>
                </a:lnTo>
                <a:lnTo>
                  <a:pt x="240004" y="4977104"/>
                </a:lnTo>
                <a:lnTo>
                  <a:pt x="259054" y="5059654"/>
                </a:lnTo>
                <a:lnTo>
                  <a:pt x="270648" y="5106695"/>
                </a:lnTo>
                <a:lnTo>
                  <a:pt x="316234" y="5106695"/>
                </a:lnTo>
                <a:lnTo>
                  <a:pt x="297154" y="5030495"/>
                </a:lnTo>
                <a:lnTo>
                  <a:pt x="279400" y="4949177"/>
                </a:lnTo>
                <a:lnTo>
                  <a:pt x="261581" y="4864100"/>
                </a:lnTo>
                <a:lnTo>
                  <a:pt x="243827" y="4779022"/>
                </a:lnTo>
                <a:lnTo>
                  <a:pt x="228600" y="4692650"/>
                </a:lnTo>
                <a:lnTo>
                  <a:pt x="212077" y="4605045"/>
                </a:lnTo>
                <a:lnTo>
                  <a:pt x="196850" y="4514850"/>
                </a:lnTo>
                <a:lnTo>
                  <a:pt x="182854" y="4424654"/>
                </a:lnTo>
                <a:lnTo>
                  <a:pt x="168859" y="4333227"/>
                </a:lnTo>
                <a:lnTo>
                  <a:pt x="156159" y="4239272"/>
                </a:lnTo>
                <a:lnTo>
                  <a:pt x="143459" y="4146550"/>
                </a:lnTo>
                <a:lnTo>
                  <a:pt x="132054" y="4051300"/>
                </a:lnTo>
                <a:lnTo>
                  <a:pt x="120650" y="3954754"/>
                </a:lnTo>
                <a:lnTo>
                  <a:pt x="110477" y="3858272"/>
                </a:lnTo>
                <a:lnTo>
                  <a:pt x="101600" y="3761727"/>
                </a:lnTo>
                <a:lnTo>
                  <a:pt x="92659" y="3662654"/>
                </a:lnTo>
                <a:lnTo>
                  <a:pt x="85077" y="3563645"/>
                </a:lnTo>
                <a:lnTo>
                  <a:pt x="77431" y="3464572"/>
                </a:lnTo>
                <a:lnTo>
                  <a:pt x="71081" y="3364204"/>
                </a:lnTo>
                <a:lnTo>
                  <a:pt x="60909" y="3162300"/>
                </a:lnTo>
                <a:lnTo>
                  <a:pt x="57150" y="3061995"/>
                </a:lnTo>
                <a:lnTo>
                  <a:pt x="53327" y="2959100"/>
                </a:lnTo>
                <a:lnTo>
                  <a:pt x="50800" y="2857500"/>
                </a:lnTo>
                <a:lnTo>
                  <a:pt x="48274" y="2658122"/>
                </a:lnTo>
                <a:lnTo>
                  <a:pt x="48225" y="2447277"/>
                </a:lnTo>
                <a:lnTo>
                  <a:pt x="49456" y="2349500"/>
                </a:lnTo>
                <a:lnTo>
                  <a:pt x="49567" y="2343150"/>
                </a:lnTo>
                <a:lnTo>
                  <a:pt x="52125" y="2240254"/>
                </a:lnTo>
                <a:lnTo>
                  <a:pt x="54559" y="2141245"/>
                </a:lnTo>
                <a:lnTo>
                  <a:pt x="58381" y="2039645"/>
                </a:lnTo>
                <a:lnTo>
                  <a:pt x="68554" y="1837677"/>
                </a:lnTo>
                <a:lnTo>
                  <a:pt x="74904" y="1736077"/>
                </a:lnTo>
                <a:lnTo>
                  <a:pt x="81254" y="1637004"/>
                </a:lnTo>
                <a:lnTo>
                  <a:pt x="88900" y="1536700"/>
                </a:lnTo>
                <a:lnTo>
                  <a:pt x="96481" y="1437627"/>
                </a:lnTo>
                <a:lnTo>
                  <a:pt x="105359" y="1339850"/>
                </a:lnTo>
                <a:lnTo>
                  <a:pt x="115531" y="1242072"/>
                </a:lnTo>
                <a:lnTo>
                  <a:pt x="125704" y="1145527"/>
                </a:lnTo>
                <a:lnTo>
                  <a:pt x="137109" y="1050277"/>
                </a:lnTo>
                <a:lnTo>
                  <a:pt x="148577" y="955027"/>
                </a:lnTo>
                <a:lnTo>
                  <a:pt x="161277" y="861072"/>
                </a:lnTo>
                <a:lnTo>
                  <a:pt x="175209" y="768350"/>
                </a:lnTo>
                <a:lnTo>
                  <a:pt x="189204" y="676922"/>
                </a:lnTo>
                <a:lnTo>
                  <a:pt x="219659" y="496595"/>
                </a:lnTo>
                <a:lnTo>
                  <a:pt x="234950" y="408927"/>
                </a:lnTo>
                <a:lnTo>
                  <a:pt x="252704" y="322554"/>
                </a:lnTo>
                <a:lnTo>
                  <a:pt x="269227" y="237477"/>
                </a:lnTo>
                <a:lnTo>
                  <a:pt x="288277" y="153695"/>
                </a:lnTo>
                <a:lnTo>
                  <a:pt x="306031" y="71145"/>
                </a:lnTo>
                <a:lnTo>
                  <a:pt x="322698" y="0"/>
                </a:lnTo>
                <a:close/>
              </a:path>
              <a:path w="2599677" h="5106695">
                <a:moveTo>
                  <a:pt x="2329319" y="0"/>
                </a:moveTo>
                <a:lnTo>
                  <a:pt x="2283762" y="0"/>
                </a:lnTo>
                <a:lnTo>
                  <a:pt x="2302459" y="74904"/>
                </a:lnTo>
                <a:lnTo>
                  <a:pt x="2320277" y="157454"/>
                </a:lnTo>
                <a:lnTo>
                  <a:pt x="2338031" y="241300"/>
                </a:lnTo>
                <a:lnTo>
                  <a:pt x="2355850" y="326377"/>
                </a:lnTo>
                <a:lnTo>
                  <a:pt x="2371077" y="412750"/>
                </a:lnTo>
                <a:lnTo>
                  <a:pt x="2387600" y="500354"/>
                </a:lnTo>
                <a:lnTo>
                  <a:pt x="2402827" y="590550"/>
                </a:lnTo>
                <a:lnTo>
                  <a:pt x="2416759" y="680745"/>
                </a:lnTo>
                <a:lnTo>
                  <a:pt x="2430754" y="772172"/>
                </a:lnTo>
                <a:lnTo>
                  <a:pt x="2443454" y="866127"/>
                </a:lnTo>
                <a:lnTo>
                  <a:pt x="2456154" y="958850"/>
                </a:lnTo>
                <a:lnTo>
                  <a:pt x="2467559" y="1054100"/>
                </a:lnTo>
                <a:lnTo>
                  <a:pt x="2498077" y="1343672"/>
                </a:lnTo>
                <a:lnTo>
                  <a:pt x="2506954" y="1442745"/>
                </a:lnTo>
                <a:lnTo>
                  <a:pt x="2514600" y="1541754"/>
                </a:lnTo>
                <a:lnTo>
                  <a:pt x="2522181" y="1640827"/>
                </a:lnTo>
                <a:lnTo>
                  <a:pt x="2528531" y="1741195"/>
                </a:lnTo>
                <a:lnTo>
                  <a:pt x="2533650" y="1841500"/>
                </a:lnTo>
                <a:lnTo>
                  <a:pt x="2538704" y="1943100"/>
                </a:lnTo>
                <a:lnTo>
                  <a:pt x="2546350" y="2146300"/>
                </a:lnTo>
                <a:lnTo>
                  <a:pt x="2547581" y="2247900"/>
                </a:lnTo>
                <a:lnTo>
                  <a:pt x="2550109" y="2349500"/>
                </a:lnTo>
                <a:lnTo>
                  <a:pt x="2551340" y="2447277"/>
                </a:lnTo>
                <a:lnTo>
                  <a:pt x="2551404" y="2555227"/>
                </a:lnTo>
                <a:lnTo>
                  <a:pt x="2550157" y="2653004"/>
                </a:lnTo>
                <a:lnTo>
                  <a:pt x="2550047" y="2762250"/>
                </a:lnTo>
                <a:lnTo>
                  <a:pt x="2547517" y="2865145"/>
                </a:lnTo>
                <a:lnTo>
                  <a:pt x="2545054" y="2964154"/>
                </a:lnTo>
                <a:lnTo>
                  <a:pt x="2541231" y="3065754"/>
                </a:lnTo>
                <a:lnTo>
                  <a:pt x="2536177" y="3167354"/>
                </a:lnTo>
                <a:lnTo>
                  <a:pt x="2531059" y="3267722"/>
                </a:lnTo>
                <a:lnTo>
                  <a:pt x="2524709" y="3369322"/>
                </a:lnTo>
                <a:lnTo>
                  <a:pt x="2518359" y="3468395"/>
                </a:lnTo>
                <a:lnTo>
                  <a:pt x="2510777" y="3568700"/>
                </a:lnTo>
                <a:lnTo>
                  <a:pt x="2503131" y="3667772"/>
                </a:lnTo>
                <a:lnTo>
                  <a:pt x="2494254" y="3765550"/>
                </a:lnTo>
                <a:lnTo>
                  <a:pt x="2484081" y="3863327"/>
                </a:lnTo>
                <a:lnTo>
                  <a:pt x="2473909" y="3959872"/>
                </a:lnTo>
                <a:lnTo>
                  <a:pt x="2462504" y="4055122"/>
                </a:lnTo>
                <a:lnTo>
                  <a:pt x="2449804" y="4150372"/>
                </a:lnTo>
                <a:lnTo>
                  <a:pt x="2437104" y="4244327"/>
                </a:lnTo>
                <a:lnTo>
                  <a:pt x="2424404" y="4337050"/>
                </a:lnTo>
                <a:lnTo>
                  <a:pt x="2410409" y="4428477"/>
                </a:lnTo>
                <a:lnTo>
                  <a:pt x="2379954" y="4608804"/>
                </a:lnTo>
                <a:lnTo>
                  <a:pt x="2364727" y="4696472"/>
                </a:lnTo>
                <a:lnTo>
                  <a:pt x="2346909" y="4782845"/>
                </a:lnTo>
                <a:lnTo>
                  <a:pt x="2330450" y="4867922"/>
                </a:lnTo>
                <a:lnTo>
                  <a:pt x="2311400" y="4951704"/>
                </a:lnTo>
                <a:lnTo>
                  <a:pt x="2293581" y="5034254"/>
                </a:lnTo>
                <a:lnTo>
                  <a:pt x="2275514" y="5106695"/>
                </a:lnTo>
                <a:lnTo>
                  <a:pt x="2321063" y="5106695"/>
                </a:lnTo>
                <a:lnTo>
                  <a:pt x="2331681" y="5063477"/>
                </a:lnTo>
                <a:lnTo>
                  <a:pt x="2369781" y="4895850"/>
                </a:lnTo>
                <a:lnTo>
                  <a:pt x="2387600" y="4809477"/>
                </a:lnTo>
                <a:lnTo>
                  <a:pt x="2405354" y="4721872"/>
                </a:lnTo>
                <a:lnTo>
                  <a:pt x="2421877" y="4632972"/>
                </a:lnTo>
                <a:lnTo>
                  <a:pt x="2437104" y="4541545"/>
                </a:lnTo>
                <a:lnTo>
                  <a:pt x="2453627" y="4450054"/>
                </a:lnTo>
                <a:lnTo>
                  <a:pt x="2467559" y="4357395"/>
                </a:lnTo>
                <a:lnTo>
                  <a:pt x="2481554" y="4263377"/>
                </a:lnTo>
                <a:lnTo>
                  <a:pt x="2494254" y="4169422"/>
                </a:lnTo>
                <a:lnTo>
                  <a:pt x="2506954" y="4072877"/>
                </a:lnTo>
                <a:lnTo>
                  <a:pt x="2518359" y="3976395"/>
                </a:lnTo>
                <a:lnTo>
                  <a:pt x="2529827" y="3878554"/>
                </a:lnTo>
                <a:lnTo>
                  <a:pt x="2540000" y="3779545"/>
                </a:lnTo>
                <a:lnTo>
                  <a:pt x="2548877" y="3680472"/>
                </a:lnTo>
                <a:lnTo>
                  <a:pt x="2557754" y="3580104"/>
                </a:lnTo>
                <a:lnTo>
                  <a:pt x="2565400" y="3479800"/>
                </a:lnTo>
                <a:lnTo>
                  <a:pt x="2578100" y="3276600"/>
                </a:lnTo>
                <a:lnTo>
                  <a:pt x="2584450" y="3173704"/>
                </a:lnTo>
                <a:lnTo>
                  <a:pt x="2588209" y="3072104"/>
                </a:lnTo>
                <a:lnTo>
                  <a:pt x="2592031" y="2967977"/>
                </a:lnTo>
                <a:lnTo>
                  <a:pt x="2595854" y="2865145"/>
                </a:lnTo>
                <a:lnTo>
                  <a:pt x="2598381" y="2762250"/>
                </a:lnTo>
                <a:lnTo>
                  <a:pt x="2598446" y="2653004"/>
                </a:lnTo>
                <a:lnTo>
                  <a:pt x="2599677" y="2555227"/>
                </a:lnTo>
                <a:lnTo>
                  <a:pt x="2599629" y="2447277"/>
                </a:lnTo>
                <a:lnTo>
                  <a:pt x="2598398" y="2349500"/>
                </a:lnTo>
                <a:lnTo>
                  <a:pt x="2595760" y="2240254"/>
                </a:lnTo>
                <a:lnTo>
                  <a:pt x="2590800" y="2038350"/>
                </a:lnTo>
                <a:lnTo>
                  <a:pt x="2586977" y="1935454"/>
                </a:lnTo>
                <a:lnTo>
                  <a:pt x="2580627" y="1833854"/>
                </a:lnTo>
                <a:lnTo>
                  <a:pt x="2575509" y="1731022"/>
                </a:lnTo>
                <a:lnTo>
                  <a:pt x="2567927" y="1630654"/>
                </a:lnTo>
                <a:lnTo>
                  <a:pt x="2561577" y="1529054"/>
                </a:lnTo>
                <a:lnTo>
                  <a:pt x="2552700" y="1430045"/>
                </a:lnTo>
                <a:lnTo>
                  <a:pt x="2543759" y="1329677"/>
                </a:lnTo>
                <a:lnTo>
                  <a:pt x="2533650" y="1231900"/>
                </a:lnTo>
                <a:lnTo>
                  <a:pt x="2523477" y="1134122"/>
                </a:lnTo>
                <a:lnTo>
                  <a:pt x="2512009" y="1036345"/>
                </a:lnTo>
                <a:lnTo>
                  <a:pt x="2500604" y="941095"/>
                </a:lnTo>
                <a:lnTo>
                  <a:pt x="2487904" y="845845"/>
                </a:lnTo>
                <a:lnTo>
                  <a:pt x="2473909" y="751827"/>
                </a:lnTo>
                <a:lnTo>
                  <a:pt x="2459977" y="659104"/>
                </a:lnTo>
                <a:lnTo>
                  <a:pt x="2444750" y="567677"/>
                </a:lnTo>
                <a:lnTo>
                  <a:pt x="2429459" y="476250"/>
                </a:lnTo>
                <a:lnTo>
                  <a:pt x="2413000" y="387350"/>
                </a:lnTo>
                <a:lnTo>
                  <a:pt x="2395181" y="299745"/>
                </a:lnTo>
                <a:lnTo>
                  <a:pt x="2377427" y="213372"/>
                </a:lnTo>
                <a:lnTo>
                  <a:pt x="2359609" y="128295"/>
                </a:lnTo>
                <a:lnTo>
                  <a:pt x="2340559" y="45745"/>
                </a:lnTo>
                <a:lnTo>
                  <a:pt x="2329319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319754" y="0"/>
            <a:ext cx="2503195" cy="5106695"/>
          </a:xfrm>
          <a:custGeom>
            <a:avLst/>
            <a:gdLst/>
            <a:ahLst/>
            <a:cxnLst/>
            <a:rect l="l" t="t" r="r" b="b"/>
            <a:pathLst>
              <a:path w="2503195" h="5106695">
                <a:moveTo>
                  <a:pt x="319974" y="0"/>
                </a:moveTo>
                <a:lnTo>
                  <a:pt x="274489" y="0"/>
                </a:lnTo>
                <a:lnTo>
                  <a:pt x="257822" y="71145"/>
                </a:lnTo>
                <a:lnTo>
                  <a:pt x="240068" y="153695"/>
                </a:lnTo>
                <a:lnTo>
                  <a:pt x="221018" y="237477"/>
                </a:lnTo>
                <a:lnTo>
                  <a:pt x="204495" y="322554"/>
                </a:lnTo>
                <a:lnTo>
                  <a:pt x="186740" y="408927"/>
                </a:lnTo>
                <a:lnTo>
                  <a:pt x="171450" y="496595"/>
                </a:lnTo>
                <a:lnTo>
                  <a:pt x="140995" y="676922"/>
                </a:lnTo>
                <a:lnTo>
                  <a:pt x="127000" y="768350"/>
                </a:lnTo>
                <a:lnTo>
                  <a:pt x="113068" y="861072"/>
                </a:lnTo>
                <a:lnTo>
                  <a:pt x="100368" y="955027"/>
                </a:lnTo>
                <a:lnTo>
                  <a:pt x="88900" y="1050277"/>
                </a:lnTo>
                <a:lnTo>
                  <a:pt x="77495" y="1145527"/>
                </a:lnTo>
                <a:lnTo>
                  <a:pt x="67322" y="1242072"/>
                </a:lnTo>
                <a:lnTo>
                  <a:pt x="57150" y="1339850"/>
                </a:lnTo>
                <a:lnTo>
                  <a:pt x="48272" y="1437627"/>
                </a:lnTo>
                <a:lnTo>
                  <a:pt x="40690" y="1536700"/>
                </a:lnTo>
                <a:lnTo>
                  <a:pt x="33045" y="1637004"/>
                </a:lnTo>
                <a:lnTo>
                  <a:pt x="26695" y="1736077"/>
                </a:lnTo>
                <a:lnTo>
                  <a:pt x="20345" y="1837677"/>
                </a:lnTo>
                <a:lnTo>
                  <a:pt x="10172" y="2039645"/>
                </a:lnTo>
                <a:lnTo>
                  <a:pt x="6350" y="2141245"/>
                </a:lnTo>
                <a:lnTo>
                  <a:pt x="3632" y="2251722"/>
                </a:lnTo>
                <a:lnTo>
                  <a:pt x="1295" y="2345677"/>
                </a:lnTo>
                <a:lnTo>
                  <a:pt x="0" y="2448572"/>
                </a:lnTo>
                <a:lnTo>
                  <a:pt x="48" y="2656827"/>
                </a:lnTo>
                <a:lnTo>
                  <a:pt x="2590" y="2857500"/>
                </a:lnTo>
                <a:lnTo>
                  <a:pt x="5118" y="2959100"/>
                </a:lnTo>
                <a:lnTo>
                  <a:pt x="8940" y="3061995"/>
                </a:lnTo>
                <a:lnTo>
                  <a:pt x="12700" y="3162300"/>
                </a:lnTo>
                <a:lnTo>
                  <a:pt x="22872" y="3364204"/>
                </a:lnTo>
                <a:lnTo>
                  <a:pt x="29222" y="3464572"/>
                </a:lnTo>
                <a:lnTo>
                  <a:pt x="36868" y="3563645"/>
                </a:lnTo>
                <a:lnTo>
                  <a:pt x="44450" y="3662654"/>
                </a:lnTo>
                <a:lnTo>
                  <a:pt x="53390" y="3761727"/>
                </a:lnTo>
                <a:lnTo>
                  <a:pt x="62268" y="3858272"/>
                </a:lnTo>
                <a:lnTo>
                  <a:pt x="72440" y="3954754"/>
                </a:lnTo>
                <a:lnTo>
                  <a:pt x="83845" y="4051300"/>
                </a:lnTo>
                <a:lnTo>
                  <a:pt x="95250" y="4146550"/>
                </a:lnTo>
                <a:lnTo>
                  <a:pt x="107950" y="4239272"/>
                </a:lnTo>
                <a:lnTo>
                  <a:pt x="120650" y="4333227"/>
                </a:lnTo>
                <a:lnTo>
                  <a:pt x="134645" y="4424654"/>
                </a:lnTo>
                <a:lnTo>
                  <a:pt x="148640" y="4514850"/>
                </a:lnTo>
                <a:lnTo>
                  <a:pt x="163868" y="4605045"/>
                </a:lnTo>
                <a:lnTo>
                  <a:pt x="180390" y="4692650"/>
                </a:lnTo>
                <a:lnTo>
                  <a:pt x="195618" y="4779022"/>
                </a:lnTo>
                <a:lnTo>
                  <a:pt x="213372" y="4864100"/>
                </a:lnTo>
                <a:lnTo>
                  <a:pt x="231190" y="4949177"/>
                </a:lnTo>
                <a:lnTo>
                  <a:pt x="248945" y="5030495"/>
                </a:lnTo>
                <a:lnTo>
                  <a:pt x="268025" y="5106695"/>
                </a:lnTo>
                <a:lnTo>
                  <a:pt x="312241" y="5106695"/>
                </a:lnTo>
                <a:lnTo>
                  <a:pt x="306095" y="5081295"/>
                </a:lnTo>
                <a:lnTo>
                  <a:pt x="288340" y="5001272"/>
                </a:lnTo>
                <a:lnTo>
                  <a:pt x="270522" y="4919954"/>
                </a:lnTo>
                <a:lnTo>
                  <a:pt x="252768" y="4837404"/>
                </a:lnTo>
                <a:lnTo>
                  <a:pt x="236245" y="4753622"/>
                </a:lnTo>
                <a:lnTo>
                  <a:pt x="205790" y="4580877"/>
                </a:lnTo>
                <a:lnTo>
                  <a:pt x="177800" y="4403077"/>
                </a:lnTo>
                <a:lnTo>
                  <a:pt x="163868" y="4311650"/>
                </a:lnTo>
                <a:lnTo>
                  <a:pt x="151168" y="4220222"/>
                </a:lnTo>
                <a:lnTo>
                  <a:pt x="139700" y="4127500"/>
                </a:lnTo>
                <a:lnTo>
                  <a:pt x="128295" y="4033545"/>
                </a:lnTo>
                <a:lnTo>
                  <a:pt x="118122" y="3939527"/>
                </a:lnTo>
                <a:lnTo>
                  <a:pt x="107950" y="3843045"/>
                </a:lnTo>
                <a:lnTo>
                  <a:pt x="99072" y="3746500"/>
                </a:lnTo>
                <a:lnTo>
                  <a:pt x="91490" y="3649954"/>
                </a:lnTo>
                <a:lnTo>
                  <a:pt x="76200" y="3454400"/>
                </a:lnTo>
                <a:lnTo>
                  <a:pt x="69850" y="3355327"/>
                </a:lnTo>
                <a:lnTo>
                  <a:pt x="64795" y="3255022"/>
                </a:lnTo>
                <a:lnTo>
                  <a:pt x="59740" y="3155950"/>
                </a:lnTo>
                <a:lnTo>
                  <a:pt x="57150" y="3055645"/>
                </a:lnTo>
                <a:lnTo>
                  <a:pt x="53390" y="2955277"/>
                </a:lnTo>
                <a:lnTo>
                  <a:pt x="50800" y="2853677"/>
                </a:lnTo>
                <a:lnTo>
                  <a:pt x="49568" y="2753372"/>
                </a:lnTo>
                <a:lnTo>
                  <a:pt x="48337" y="2656827"/>
                </a:lnTo>
                <a:lnTo>
                  <a:pt x="48288" y="2448572"/>
                </a:lnTo>
                <a:lnTo>
                  <a:pt x="49519" y="2352027"/>
                </a:lnTo>
                <a:lnTo>
                  <a:pt x="52159" y="2244077"/>
                </a:lnTo>
                <a:lnTo>
                  <a:pt x="54622" y="2146300"/>
                </a:lnTo>
                <a:lnTo>
                  <a:pt x="62268" y="1945627"/>
                </a:lnTo>
                <a:lnTo>
                  <a:pt x="67322" y="1845322"/>
                </a:lnTo>
                <a:lnTo>
                  <a:pt x="80022" y="1647177"/>
                </a:lnTo>
                <a:lnTo>
                  <a:pt x="86372" y="1549400"/>
                </a:lnTo>
                <a:lnTo>
                  <a:pt x="95250" y="1451622"/>
                </a:lnTo>
                <a:lnTo>
                  <a:pt x="104190" y="1353845"/>
                </a:lnTo>
                <a:lnTo>
                  <a:pt x="113068" y="1257300"/>
                </a:lnTo>
                <a:lnTo>
                  <a:pt x="123240" y="1163345"/>
                </a:lnTo>
                <a:lnTo>
                  <a:pt x="133350" y="1068095"/>
                </a:lnTo>
                <a:lnTo>
                  <a:pt x="146050" y="974077"/>
                </a:lnTo>
                <a:lnTo>
                  <a:pt x="157518" y="881354"/>
                </a:lnTo>
                <a:lnTo>
                  <a:pt x="170218" y="789927"/>
                </a:lnTo>
                <a:lnTo>
                  <a:pt x="184150" y="698500"/>
                </a:lnTo>
                <a:lnTo>
                  <a:pt x="198145" y="609600"/>
                </a:lnTo>
                <a:lnTo>
                  <a:pt x="213372" y="520700"/>
                </a:lnTo>
                <a:lnTo>
                  <a:pt x="228600" y="434327"/>
                </a:lnTo>
                <a:lnTo>
                  <a:pt x="261645" y="264172"/>
                </a:lnTo>
                <a:lnTo>
                  <a:pt x="278168" y="181622"/>
                </a:lnTo>
                <a:lnTo>
                  <a:pt x="295922" y="100304"/>
                </a:lnTo>
                <a:lnTo>
                  <a:pt x="314972" y="20345"/>
                </a:lnTo>
                <a:lnTo>
                  <a:pt x="319974" y="0"/>
                </a:lnTo>
                <a:close/>
              </a:path>
              <a:path w="2503195" h="5106695">
                <a:moveTo>
                  <a:pt x="2235553" y="0"/>
                </a:moveTo>
                <a:lnTo>
                  <a:pt x="2191267" y="0"/>
                </a:lnTo>
                <a:lnTo>
                  <a:pt x="2197100" y="24104"/>
                </a:lnTo>
                <a:lnTo>
                  <a:pt x="2214918" y="104127"/>
                </a:lnTo>
                <a:lnTo>
                  <a:pt x="2232672" y="185445"/>
                </a:lnTo>
                <a:lnTo>
                  <a:pt x="2249195" y="267995"/>
                </a:lnTo>
                <a:lnTo>
                  <a:pt x="2266950" y="353072"/>
                </a:lnTo>
                <a:lnTo>
                  <a:pt x="2282240" y="438150"/>
                </a:lnTo>
                <a:lnTo>
                  <a:pt x="2297468" y="524522"/>
                </a:lnTo>
                <a:lnTo>
                  <a:pt x="2311400" y="613422"/>
                </a:lnTo>
                <a:lnTo>
                  <a:pt x="2325395" y="702322"/>
                </a:lnTo>
                <a:lnTo>
                  <a:pt x="2339390" y="793750"/>
                </a:lnTo>
                <a:lnTo>
                  <a:pt x="2350795" y="885177"/>
                </a:lnTo>
                <a:lnTo>
                  <a:pt x="2363495" y="977900"/>
                </a:lnTo>
                <a:lnTo>
                  <a:pt x="2374900" y="1071854"/>
                </a:lnTo>
                <a:lnTo>
                  <a:pt x="2385072" y="1165872"/>
                </a:lnTo>
                <a:lnTo>
                  <a:pt x="2393950" y="1262354"/>
                </a:lnTo>
                <a:lnTo>
                  <a:pt x="2404122" y="1358900"/>
                </a:lnTo>
                <a:lnTo>
                  <a:pt x="2411768" y="1455445"/>
                </a:lnTo>
                <a:lnTo>
                  <a:pt x="2419350" y="1553222"/>
                </a:lnTo>
                <a:lnTo>
                  <a:pt x="2425700" y="1652295"/>
                </a:lnTo>
                <a:lnTo>
                  <a:pt x="2432050" y="1750072"/>
                </a:lnTo>
                <a:lnTo>
                  <a:pt x="2437168" y="1850377"/>
                </a:lnTo>
                <a:lnTo>
                  <a:pt x="2442222" y="1950745"/>
                </a:lnTo>
                <a:lnTo>
                  <a:pt x="2446045" y="2049754"/>
                </a:lnTo>
                <a:lnTo>
                  <a:pt x="2449868" y="2150122"/>
                </a:lnTo>
                <a:lnTo>
                  <a:pt x="2452395" y="2251722"/>
                </a:lnTo>
                <a:lnTo>
                  <a:pt x="2453690" y="2352027"/>
                </a:lnTo>
                <a:lnTo>
                  <a:pt x="2454861" y="2448572"/>
                </a:lnTo>
                <a:lnTo>
                  <a:pt x="2454907" y="2656827"/>
                </a:lnTo>
                <a:lnTo>
                  <a:pt x="2453737" y="2753372"/>
                </a:lnTo>
                <a:lnTo>
                  <a:pt x="2453626" y="2759722"/>
                </a:lnTo>
                <a:lnTo>
                  <a:pt x="2451005" y="2862554"/>
                </a:lnTo>
                <a:lnTo>
                  <a:pt x="2448572" y="2959100"/>
                </a:lnTo>
                <a:lnTo>
                  <a:pt x="2444652" y="3061995"/>
                </a:lnTo>
                <a:lnTo>
                  <a:pt x="2440990" y="3159772"/>
                </a:lnTo>
                <a:lnTo>
                  <a:pt x="2435872" y="3260077"/>
                </a:lnTo>
                <a:lnTo>
                  <a:pt x="2423172" y="3458222"/>
                </a:lnTo>
                <a:lnTo>
                  <a:pt x="2415590" y="3556000"/>
                </a:lnTo>
                <a:lnTo>
                  <a:pt x="2407945" y="3653777"/>
                </a:lnTo>
                <a:lnTo>
                  <a:pt x="2399068" y="3751554"/>
                </a:lnTo>
                <a:lnTo>
                  <a:pt x="2390190" y="3848100"/>
                </a:lnTo>
                <a:lnTo>
                  <a:pt x="2380018" y="3943350"/>
                </a:lnTo>
                <a:lnTo>
                  <a:pt x="2369845" y="4037304"/>
                </a:lnTo>
                <a:lnTo>
                  <a:pt x="2357145" y="4131322"/>
                </a:lnTo>
                <a:lnTo>
                  <a:pt x="2345740" y="4224045"/>
                </a:lnTo>
                <a:lnTo>
                  <a:pt x="2333040" y="4315472"/>
                </a:lnTo>
                <a:lnTo>
                  <a:pt x="2319045" y="4406900"/>
                </a:lnTo>
                <a:lnTo>
                  <a:pt x="2305050" y="4495800"/>
                </a:lnTo>
                <a:lnTo>
                  <a:pt x="2289822" y="4584700"/>
                </a:lnTo>
                <a:lnTo>
                  <a:pt x="2274595" y="4671072"/>
                </a:lnTo>
                <a:lnTo>
                  <a:pt x="2241550" y="4841227"/>
                </a:lnTo>
                <a:lnTo>
                  <a:pt x="2225090" y="4923777"/>
                </a:lnTo>
                <a:lnTo>
                  <a:pt x="2206040" y="5005095"/>
                </a:lnTo>
                <a:lnTo>
                  <a:pt x="2188222" y="5085054"/>
                </a:lnTo>
                <a:lnTo>
                  <a:pt x="2182902" y="5106695"/>
                </a:lnTo>
                <a:lnTo>
                  <a:pt x="2227304" y="5106695"/>
                </a:lnTo>
                <a:lnTo>
                  <a:pt x="2245372" y="5034254"/>
                </a:lnTo>
                <a:lnTo>
                  <a:pt x="2263190" y="4951704"/>
                </a:lnTo>
                <a:lnTo>
                  <a:pt x="2282240" y="4867922"/>
                </a:lnTo>
                <a:lnTo>
                  <a:pt x="2298700" y="4782845"/>
                </a:lnTo>
                <a:lnTo>
                  <a:pt x="2316518" y="4696472"/>
                </a:lnTo>
                <a:lnTo>
                  <a:pt x="2331745" y="4608804"/>
                </a:lnTo>
                <a:lnTo>
                  <a:pt x="2362200" y="4428477"/>
                </a:lnTo>
                <a:lnTo>
                  <a:pt x="2376195" y="4337050"/>
                </a:lnTo>
                <a:lnTo>
                  <a:pt x="2388895" y="4244327"/>
                </a:lnTo>
                <a:lnTo>
                  <a:pt x="2401595" y="4150372"/>
                </a:lnTo>
                <a:lnTo>
                  <a:pt x="2414295" y="4055122"/>
                </a:lnTo>
                <a:lnTo>
                  <a:pt x="2425700" y="3959872"/>
                </a:lnTo>
                <a:lnTo>
                  <a:pt x="2435872" y="3863327"/>
                </a:lnTo>
                <a:lnTo>
                  <a:pt x="2446045" y="3765550"/>
                </a:lnTo>
                <a:lnTo>
                  <a:pt x="2454922" y="3667772"/>
                </a:lnTo>
                <a:lnTo>
                  <a:pt x="2462568" y="3568700"/>
                </a:lnTo>
                <a:lnTo>
                  <a:pt x="2470150" y="3468395"/>
                </a:lnTo>
                <a:lnTo>
                  <a:pt x="2476500" y="3369322"/>
                </a:lnTo>
                <a:lnTo>
                  <a:pt x="2482850" y="3267722"/>
                </a:lnTo>
                <a:lnTo>
                  <a:pt x="2488345" y="3159772"/>
                </a:lnTo>
                <a:lnTo>
                  <a:pt x="2493022" y="3065754"/>
                </a:lnTo>
                <a:lnTo>
                  <a:pt x="2496845" y="2964154"/>
                </a:lnTo>
                <a:lnTo>
                  <a:pt x="2499590" y="2853677"/>
                </a:lnTo>
                <a:lnTo>
                  <a:pt x="2501900" y="2759722"/>
                </a:lnTo>
                <a:lnTo>
                  <a:pt x="2501964" y="2651772"/>
                </a:lnTo>
                <a:lnTo>
                  <a:pt x="2503195" y="2555227"/>
                </a:lnTo>
                <a:lnTo>
                  <a:pt x="2503147" y="2448572"/>
                </a:lnTo>
                <a:lnTo>
                  <a:pt x="2501931" y="2352027"/>
                </a:lnTo>
                <a:lnTo>
                  <a:pt x="2501804" y="2345677"/>
                </a:lnTo>
                <a:lnTo>
                  <a:pt x="2499467" y="2251722"/>
                </a:lnTo>
                <a:lnTo>
                  <a:pt x="2499356" y="2246604"/>
                </a:lnTo>
                <a:lnTo>
                  <a:pt x="2498140" y="2146300"/>
                </a:lnTo>
                <a:lnTo>
                  <a:pt x="2490495" y="1943100"/>
                </a:lnTo>
                <a:lnTo>
                  <a:pt x="2485440" y="1841500"/>
                </a:lnTo>
                <a:lnTo>
                  <a:pt x="2480322" y="1741195"/>
                </a:lnTo>
                <a:lnTo>
                  <a:pt x="2473972" y="1640827"/>
                </a:lnTo>
                <a:lnTo>
                  <a:pt x="2466390" y="1541754"/>
                </a:lnTo>
                <a:lnTo>
                  <a:pt x="2458745" y="1442745"/>
                </a:lnTo>
                <a:lnTo>
                  <a:pt x="2449868" y="1343672"/>
                </a:lnTo>
                <a:lnTo>
                  <a:pt x="2419350" y="1054100"/>
                </a:lnTo>
                <a:lnTo>
                  <a:pt x="2407945" y="958850"/>
                </a:lnTo>
                <a:lnTo>
                  <a:pt x="2395245" y="866127"/>
                </a:lnTo>
                <a:lnTo>
                  <a:pt x="2382545" y="772172"/>
                </a:lnTo>
                <a:lnTo>
                  <a:pt x="2368550" y="680745"/>
                </a:lnTo>
                <a:lnTo>
                  <a:pt x="2354618" y="590550"/>
                </a:lnTo>
                <a:lnTo>
                  <a:pt x="2339390" y="500354"/>
                </a:lnTo>
                <a:lnTo>
                  <a:pt x="2322868" y="412750"/>
                </a:lnTo>
                <a:lnTo>
                  <a:pt x="2307640" y="326377"/>
                </a:lnTo>
                <a:lnTo>
                  <a:pt x="2289822" y="241300"/>
                </a:lnTo>
                <a:lnTo>
                  <a:pt x="2272068" y="157454"/>
                </a:lnTo>
                <a:lnTo>
                  <a:pt x="2254250" y="74904"/>
                </a:lnTo>
                <a:lnTo>
                  <a:pt x="2235553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368027" y="0"/>
            <a:ext cx="2406650" cy="5106695"/>
          </a:xfrm>
          <a:custGeom>
            <a:avLst/>
            <a:gdLst/>
            <a:ahLst/>
            <a:cxnLst/>
            <a:rect l="l" t="t" r="r" b="b"/>
            <a:pathLst>
              <a:path w="2406650" h="5106695">
                <a:moveTo>
                  <a:pt x="316480" y="0"/>
                </a:moveTo>
                <a:lnTo>
                  <a:pt x="271701" y="0"/>
                </a:lnTo>
                <a:lnTo>
                  <a:pt x="266700" y="20345"/>
                </a:lnTo>
                <a:lnTo>
                  <a:pt x="247650" y="100304"/>
                </a:lnTo>
                <a:lnTo>
                  <a:pt x="229895" y="181622"/>
                </a:lnTo>
                <a:lnTo>
                  <a:pt x="213372" y="264172"/>
                </a:lnTo>
                <a:lnTo>
                  <a:pt x="180327" y="434327"/>
                </a:lnTo>
                <a:lnTo>
                  <a:pt x="165100" y="520700"/>
                </a:lnTo>
                <a:lnTo>
                  <a:pt x="149872" y="609600"/>
                </a:lnTo>
                <a:lnTo>
                  <a:pt x="135877" y="698500"/>
                </a:lnTo>
                <a:lnTo>
                  <a:pt x="121945" y="789927"/>
                </a:lnTo>
                <a:lnTo>
                  <a:pt x="109245" y="881354"/>
                </a:lnTo>
                <a:lnTo>
                  <a:pt x="97777" y="974077"/>
                </a:lnTo>
                <a:lnTo>
                  <a:pt x="85077" y="1068095"/>
                </a:lnTo>
                <a:lnTo>
                  <a:pt x="74968" y="1163345"/>
                </a:lnTo>
                <a:lnTo>
                  <a:pt x="64795" y="1257300"/>
                </a:lnTo>
                <a:lnTo>
                  <a:pt x="55918" y="1353845"/>
                </a:lnTo>
                <a:lnTo>
                  <a:pt x="46977" y="1451622"/>
                </a:lnTo>
                <a:lnTo>
                  <a:pt x="38100" y="1549400"/>
                </a:lnTo>
                <a:lnTo>
                  <a:pt x="31750" y="1647177"/>
                </a:lnTo>
                <a:lnTo>
                  <a:pt x="19050" y="1845322"/>
                </a:lnTo>
                <a:lnTo>
                  <a:pt x="13995" y="1945627"/>
                </a:lnTo>
                <a:lnTo>
                  <a:pt x="6350" y="2146300"/>
                </a:lnTo>
                <a:lnTo>
                  <a:pt x="3600" y="2255545"/>
                </a:lnTo>
                <a:lnTo>
                  <a:pt x="1295" y="2348204"/>
                </a:lnTo>
                <a:lnTo>
                  <a:pt x="0" y="2449804"/>
                </a:lnTo>
                <a:lnTo>
                  <a:pt x="48" y="2655595"/>
                </a:lnTo>
                <a:lnTo>
                  <a:pt x="1342" y="2757195"/>
                </a:lnTo>
                <a:lnTo>
                  <a:pt x="2480" y="2849854"/>
                </a:lnTo>
                <a:lnTo>
                  <a:pt x="2560" y="2854972"/>
                </a:lnTo>
                <a:lnTo>
                  <a:pt x="5118" y="2955277"/>
                </a:lnTo>
                <a:lnTo>
                  <a:pt x="8877" y="3055645"/>
                </a:lnTo>
                <a:lnTo>
                  <a:pt x="11468" y="3155950"/>
                </a:lnTo>
                <a:lnTo>
                  <a:pt x="16522" y="3255022"/>
                </a:lnTo>
                <a:lnTo>
                  <a:pt x="21577" y="3355327"/>
                </a:lnTo>
                <a:lnTo>
                  <a:pt x="27927" y="3454400"/>
                </a:lnTo>
                <a:lnTo>
                  <a:pt x="43218" y="3649954"/>
                </a:lnTo>
                <a:lnTo>
                  <a:pt x="50800" y="3746500"/>
                </a:lnTo>
                <a:lnTo>
                  <a:pt x="59677" y="3843045"/>
                </a:lnTo>
                <a:lnTo>
                  <a:pt x="69850" y="3939527"/>
                </a:lnTo>
                <a:lnTo>
                  <a:pt x="80022" y="4033545"/>
                </a:lnTo>
                <a:lnTo>
                  <a:pt x="91427" y="4127500"/>
                </a:lnTo>
                <a:lnTo>
                  <a:pt x="102895" y="4220222"/>
                </a:lnTo>
                <a:lnTo>
                  <a:pt x="115595" y="4311650"/>
                </a:lnTo>
                <a:lnTo>
                  <a:pt x="129527" y="4403077"/>
                </a:lnTo>
                <a:lnTo>
                  <a:pt x="157518" y="4580877"/>
                </a:lnTo>
                <a:lnTo>
                  <a:pt x="187972" y="4753622"/>
                </a:lnTo>
                <a:lnTo>
                  <a:pt x="204495" y="4837404"/>
                </a:lnTo>
                <a:lnTo>
                  <a:pt x="222250" y="4919954"/>
                </a:lnTo>
                <a:lnTo>
                  <a:pt x="240068" y="5001272"/>
                </a:lnTo>
                <a:lnTo>
                  <a:pt x="257822" y="5081295"/>
                </a:lnTo>
                <a:lnTo>
                  <a:pt x="263968" y="5106695"/>
                </a:lnTo>
                <a:lnTo>
                  <a:pt x="308447" y="5106695"/>
                </a:lnTo>
                <a:lnTo>
                  <a:pt x="295922" y="5052072"/>
                </a:lnTo>
                <a:lnTo>
                  <a:pt x="278168" y="4973345"/>
                </a:lnTo>
                <a:lnTo>
                  <a:pt x="245122" y="4810772"/>
                </a:lnTo>
                <a:lnTo>
                  <a:pt x="228600" y="4726927"/>
                </a:lnTo>
                <a:lnTo>
                  <a:pt x="213372" y="4641850"/>
                </a:lnTo>
                <a:lnTo>
                  <a:pt x="199377" y="4556772"/>
                </a:lnTo>
                <a:lnTo>
                  <a:pt x="185445" y="4469104"/>
                </a:lnTo>
                <a:lnTo>
                  <a:pt x="171450" y="4380204"/>
                </a:lnTo>
                <a:lnTo>
                  <a:pt x="160045" y="4291304"/>
                </a:lnTo>
                <a:lnTo>
                  <a:pt x="147345" y="4199877"/>
                </a:lnTo>
                <a:lnTo>
                  <a:pt x="135877" y="4108450"/>
                </a:lnTo>
                <a:lnTo>
                  <a:pt x="125768" y="4015727"/>
                </a:lnTo>
                <a:lnTo>
                  <a:pt x="115595" y="3923004"/>
                </a:lnTo>
                <a:lnTo>
                  <a:pt x="105422" y="3827754"/>
                </a:lnTo>
                <a:lnTo>
                  <a:pt x="97777" y="3733800"/>
                </a:lnTo>
                <a:lnTo>
                  <a:pt x="88900" y="3637254"/>
                </a:lnTo>
                <a:lnTo>
                  <a:pt x="81318" y="3540772"/>
                </a:lnTo>
                <a:lnTo>
                  <a:pt x="74968" y="3442995"/>
                </a:lnTo>
                <a:lnTo>
                  <a:pt x="69850" y="3346450"/>
                </a:lnTo>
                <a:lnTo>
                  <a:pt x="64795" y="3247377"/>
                </a:lnTo>
                <a:lnTo>
                  <a:pt x="59677" y="3148304"/>
                </a:lnTo>
                <a:lnTo>
                  <a:pt x="55918" y="3049295"/>
                </a:lnTo>
                <a:lnTo>
                  <a:pt x="53327" y="2950222"/>
                </a:lnTo>
                <a:lnTo>
                  <a:pt x="50800" y="2849854"/>
                </a:lnTo>
                <a:lnTo>
                  <a:pt x="49568" y="2750845"/>
                </a:lnTo>
                <a:lnTo>
                  <a:pt x="48338" y="2655595"/>
                </a:lnTo>
                <a:lnTo>
                  <a:pt x="48289" y="2449804"/>
                </a:lnTo>
                <a:lnTo>
                  <a:pt x="49519" y="2354554"/>
                </a:lnTo>
                <a:lnTo>
                  <a:pt x="52192" y="2246604"/>
                </a:lnTo>
                <a:lnTo>
                  <a:pt x="57150" y="2052345"/>
                </a:lnTo>
                <a:lnTo>
                  <a:pt x="62268" y="1953272"/>
                </a:lnTo>
                <a:lnTo>
                  <a:pt x="67322" y="1854200"/>
                </a:lnTo>
                <a:lnTo>
                  <a:pt x="72377" y="1756422"/>
                </a:lnTo>
                <a:lnTo>
                  <a:pt x="85077" y="1560804"/>
                </a:lnTo>
                <a:lnTo>
                  <a:pt x="92722" y="1464322"/>
                </a:lnTo>
                <a:lnTo>
                  <a:pt x="110477" y="1273822"/>
                </a:lnTo>
                <a:lnTo>
                  <a:pt x="130822" y="1085850"/>
                </a:lnTo>
                <a:lnTo>
                  <a:pt x="140995" y="993127"/>
                </a:lnTo>
                <a:lnTo>
                  <a:pt x="153695" y="901700"/>
                </a:lnTo>
                <a:lnTo>
                  <a:pt x="165100" y="810272"/>
                </a:lnTo>
                <a:lnTo>
                  <a:pt x="177800" y="721372"/>
                </a:lnTo>
                <a:lnTo>
                  <a:pt x="191795" y="632472"/>
                </a:lnTo>
                <a:lnTo>
                  <a:pt x="207022" y="544804"/>
                </a:lnTo>
                <a:lnTo>
                  <a:pt x="221018" y="459727"/>
                </a:lnTo>
                <a:lnTo>
                  <a:pt x="236245" y="374650"/>
                </a:lnTo>
                <a:lnTo>
                  <a:pt x="252768" y="292100"/>
                </a:lnTo>
                <a:lnTo>
                  <a:pt x="269227" y="209550"/>
                </a:lnTo>
                <a:lnTo>
                  <a:pt x="287045" y="129527"/>
                </a:lnTo>
                <a:lnTo>
                  <a:pt x="304800" y="50800"/>
                </a:lnTo>
                <a:lnTo>
                  <a:pt x="316480" y="0"/>
                </a:lnTo>
                <a:close/>
              </a:path>
              <a:path w="2406650" h="5106695">
                <a:moveTo>
                  <a:pt x="2142994" y="0"/>
                </a:moveTo>
                <a:lnTo>
                  <a:pt x="2098499" y="0"/>
                </a:lnTo>
                <a:lnTo>
                  <a:pt x="2110727" y="53327"/>
                </a:lnTo>
                <a:lnTo>
                  <a:pt x="2128545" y="132054"/>
                </a:lnTo>
                <a:lnTo>
                  <a:pt x="2145068" y="213372"/>
                </a:lnTo>
                <a:lnTo>
                  <a:pt x="2161527" y="294627"/>
                </a:lnTo>
                <a:lnTo>
                  <a:pt x="2178050" y="378472"/>
                </a:lnTo>
                <a:lnTo>
                  <a:pt x="2192045" y="463550"/>
                </a:lnTo>
                <a:lnTo>
                  <a:pt x="2207272" y="548627"/>
                </a:lnTo>
                <a:lnTo>
                  <a:pt x="2221268" y="636295"/>
                </a:lnTo>
                <a:lnTo>
                  <a:pt x="2235200" y="725195"/>
                </a:lnTo>
                <a:lnTo>
                  <a:pt x="2246668" y="814095"/>
                </a:lnTo>
                <a:lnTo>
                  <a:pt x="2259368" y="905522"/>
                </a:lnTo>
                <a:lnTo>
                  <a:pt x="2270772" y="996950"/>
                </a:lnTo>
                <a:lnTo>
                  <a:pt x="2291118" y="1182395"/>
                </a:lnTo>
                <a:lnTo>
                  <a:pt x="2308872" y="1372895"/>
                </a:lnTo>
                <a:lnTo>
                  <a:pt x="2316518" y="1468145"/>
                </a:lnTo>
                <a:lnTo>
                  <a:pt x="2324100" y="1564627"/>
                </a:lnTo>
                <a:lnTo>
                  <a:pt x="2331745" y="1662404"/>
                </a:lnTo>
                <a:lnTo>
                  <a:pt x="2336800" y="1760245"/>
                </a:lnTo>
                <a:lnTo>
                  <a:pt x="2341918" y="1858022"/>
                </a:lnTo>
                <a:lnTo>
                  <a:pt x="2346972" y="1957095"/>
                </a:lnTo>
                <a:lnTo>
                  <a:pt x="2350795" y="2056104"/>
                </a:lnTo>
                <a:lnTo>
                  <a:pt x="2353322" y="2155177"/>
                </a:lnTo>
                <a:lnTo>
                  <a:pt x="2355850" y="2255545"/>
                </a:lnTo>
                <a:lnTo>
                  <a:pt x="2357145" y="2354554"/>
                </a:lnTo>
                <a:lnTo>
                  <a:pt x="2358314" y="2449804"/>
                </a:lnTo>
                <a:lnTo>
                  <a:pt x="2358377" y="2655595"/>
                </a:lnTo>
                <a:lnTo>
                  <a:pt x="2357192" y="2750845"/>
                </a:lnTo>
                <a:lnTo>
                  <a:pt x="2354518" y="2858795"/>
                </a:lnTo>
                <a:lnTo>
                  <a:pt x="2352027" y="2954045"/>
                </a:lnTo>
                <a:lnTo>
                  <a:pt x="2348168" y="3055645"/>
                </a:lnTo>
                <a:lnTo>
                  <a:pt x="2344445" y="3152127"/>
                </a:lnTo>
                <a:lnTo>
                  <a:pt x="2334272" y="3348977"/>
                </a:lnTo>
                <a:lnTo>
                  <a:pt x="2321572" y="3544595"/>
                </a:lnTo>
                <a:lnTo>
                  <a:pt x="2313927" y="3641077"/>
                </a:lnTo>
                <a:lnTo>
                  <a:pt x="2296172" y="3831577"/>
                </a:lnTo>
                <a:lnTo>
                  <a:pt x="2275827" y="4019550"/>
                </a:lnTo>
                <a:lnTo>
                  <a:pt x="2264422" y="4112272"/>
                </a:lnTo>
                <a:lnTo>
                  <a:pt x="2253018" y="4203700"/>
                </a:lnTo>
                <a:lnTo>
                  <a:pt x="2241550" y="4295127"/>
                </a:lnTo>
                <a:lnTo>
                  <a:pt x="2227618" y="4384027"/>
                </a:lnTo>
                <a:lnTo>
                  <a:pt x="2214918" y="4472927"/>
                </a:lnTo>
                <a:lnTo>
                  <a:pt x="2199627" y="4560595"/>
                </a:lnTo>
                <a:lnTo>
                  <a:pt x="2185695" y="4645672"/>
                </a:lnTo>
                <a:lnTo>
                  <a:pt x="2170468" y="4730750"/>
                </a:lnTo>
                <a:lnTo>
                  <a:pt x="2137422" y="4895850"/>
                </a:lnTo>
                <a:lnTo>
                  <a:pt x="2119668" y="4975872"/>
                </a:lnTo>
                <a:lnTo>
                  <a:pt x="2101850" y="5054600"/>
                </a:lnTo>
                <a:lnTo>
                  <a:pt x="2089914" y="5106695"/>
                </a:lnTo>
                <a:lnTo>
                  <a:pt x="2134630" y="5106695"/>
                </a:lnTo>
                <a:lnTo>
                  <a:pt x="2139950" y="5085054"/>
                </a:lnTo>
                <a:lnTo>
                  <a:pt x="2157768" y="5005095"/>
                </a:lnTo>
                <a:lnTo>
                  <a:pt x="2176818" y="4923777"/>
                </a:lnTo>
                <a:lnTo>
                  <a:pt x="2193277" y="4841227"/>
                </a:lnTo>
                <a:lnTo>
                  <a:pt x="2226322" y="4671072"/>
                </a:lnTo>
                <a:lnTo>
                  <a:pt x="2241550" y="4584700"/>
                </a:lnTo>
                <a:lnTo>
                  <a:pt x="2256777" y="4495800"/>
                </a:lnTo>
                <a:lnTo>
                  <a:pt x="2270772" y="4406900"/>
                </a:lnTo>
                <a:lnTo>
                  <a:pt x="2284768" y="4315472"/>
                </a:lnTo>
                <a:lnTo>
                  <a:pt x="2297468" y="4224045"/>
                </a:lnTo>
                <a:lnTo>
                  <a:pt x="2308872" y="4131322"/>
                </a:lnTo>
                <a:lnTo>
                  <a:pt x="2321572" y="4037304"/>
                </a:lnTo>
                <a:lnTo>
                  <a:pt x="2331745" y="3943350"/>
                </a:lnTo>
                <a:lnTo>
                  <a:pt x="2341918" y="3848100"/>
                </a:lnTo>
                <a:lnTo>
                  <a:pt x="2350795" y="3751554"/>
                </a:lnTo>
                <a:lnTo>
                  <a:pt x="2359672" y="3653777"/>
                </a:lnTo>
                <a:lnTo>
                  <a:pt x="2367318" y="3556000"/>
                </a:lnTo>
                <a:lnTo>
                  <a:pt x="2374900" y="3458222"/>
                </a:lnTo>
                <a:lnTo>
                  <a:pt x="2387600" y="3260077"/>
                </a:lnTo>
                <a:lnTo>
                  <a:pt x="2392718" y="3159772"/>
                </a:lnTo>
                <a:lnTo>
                  <a:pt x="2396719" y="3053054"/>
                </a:lnTo>
                <a:lnTo>
                  <a:pt x="2400300" y="2959100"/>
                </a:lnTo>
                <a:lnTo>
                  <a:pt x="2403055" y="2849854"/>
                </a:lnTo>
                <a:lnTo>
                  <a:pt x="2405418" y="2757195"/>
                </a:lnTo>
                <a:lnTo>
                  <a:pt x="2406650" y="2655595"/>
                </a:lnTo>
                <a:lnTo>
                  <a:pt x="2406603" y="2449804"/>
                </a:lnTo>
                <a:lnTo>
                  <a:pt x="2405368" y="2348204"/>
                </a:lnTo>
                <a:lnTo>
                  <a:pt x="2404172" y="2255545"/>
                </a:lnTo>
                <a:lnTo>
                  <a:pt x="2401595" y="2150122"/>
                </a:lnTo>
                <a:lnTo>
                  <a:pt x="2397772" y="2049754"/>
                </a:lnTo>
                <a:lnTo>
                  <a:pt x="2393950" y="1950745"/>
                </a:lnTo>
                <a:lnTo>
                  <a:pt x="2388895" y="1850377"/>
                </a:lnTo>
                <a:lnTo>
                  <a:pt x="2383777" y="1750072"/>
                </a:lnTo>
                <a:lnTo>
                  <a:pt x="2377427" y="1652295"/>
                </a:lnTo>
                <a:lnTo>
                  <a:pt x="2371077" y="1553222"/>
                </a:lnTo>
                <a:lnTo>
                  <a:pt x="2363495" y="1455445"/>
                </a:lnTo>
                <a:lnTo>
                  <a:pt x="2355850" y="1358900"/>
                </a:lnTo>
                <a:lnTo>
                  <a:pt x="2345677" y="1262354"/>
                </a:lnTo>
                <a:lnTo>
                  <a:pt x="2336800" y="1165872"/>
                </a:lnTo>
                <a:lnTo>
                  <a:pt x="2326627" y="1071854"/>
                </a:lnTo>
                <a:lnTo>
                  <a:pt x="2315222" y="977900"/>
                </a:lnTo>
                <a:lnTo>
                  <a:pt x="2302522" y="885177"/>
                </a:lnTo>
                <a:lnTo>
                  <a:pt x="2291118" y="793750"/>
                </a:lnTo>
                <a:lnTo>
                  <a:pt x="2277122" y="702322"/>
                </a:lnTo>
                <a:lnTo>
                  <a:pt x="2263127" y="613422"/>
                </a:lnTo>
                <a:lnTo>
                  <a:pt x="2249195" y="524522"/>
                </a:lnTo>
                <a:lnTo>
                  <a:pt x="2233968" y="438150"/>
                </a:lnTo>
                <a:lnTo>
                  <a:pt x="2218677" y="353072"/>
                </a:lnTo>
                <a:lnTo>
                  <a:pt x="2200922" y="267995"/>
                </a:lnTo>
                <a:lnTo>
                  <a:pt x="2184400" y="185445"/>
                </a:lnTo>
                <a:lnTo>
                  <a:pt x="2166645" y="104127"/>
                </a:lnTo>
                <a:lnTo>
                  <a:pt x="2148827" y="24104"/>
                </a:lnTo>
                <a:lnTo>
                  <a:pt x="2142994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416300" y="0"/>
            <a:ext cx="2310104" cy="5106695"/>
          </a:xfrm>
          <a:custGeom>
            <a:avLst/>
            <a:gdLst/>
            <a:ahLst/>
            <a:cxnLst/>
            <a:rect l="l" t="t" r="r" b="b"/>
            <a:pathLst>
              <a:path w="2310104" h="5106695">
                <a:moveTo>
                  <a:pt x="312055" y="0"/>
                </a:moveTo>
                <a:lnTo>
                  <a:pt x="268207" y="0"/>
                </a:lnTo>
                <a:lnTo>
                  <a:pt x="256527" y="50800"/>
                </a:lnTo>
                <a:lnTo>
                  <a:pt x="238772" y="129527"/>
                </a:lnTo>
                <a:lnTo>
                  <a:pt x="220954" y="209550"/>
                </a:lnTo>
                <a:lnTo>
                  <a:pt x="204495" y="292100"/>
                </a:lnTo>
                <a:lnTo>
                  <a:pt x="187972" y="374650"/>
                </a:lnTo>
                <a:lnTo>
                  <a:pt x="172745" y="459727"/>
                </a:lnTo>
                <a:lnTo>
                  <a:pt x="158750" y="544804"/>
                </a:lnTo>
                <a:lnTo>
                  <a:pt x="143522" y="632472"/>
                </a:lnTo>
                <a:lnTo>
                  <a:pt x="129527" y="721372"/>
                </a:lnTo>
                <a:lnTo>
                  <a:pt x="116827" y="810272"/>
                </a:lnTo>
                <a:lnTo>
                  <a:pt x="105422" y="901700"/>
                </a:lnTo>
                <a:lnTo>
                  <a:pt x="92722" y="993127"/>
                </a:lnTo>
                <a:lnTo>
                  <a:pt x="82550" y="1085850"/>
                </a:lnTo>
                <a:lnTo>
                  <a:pt x="62204" y="1273822"/>
                </a:lnTo>
                <a:lnTo>
                  <a:pt x="44450" y="1464322"/>
                </a:lnTo>
                <a:lnTo>
                  <a:pt x="36804" y="1560804"/>
                </a:lnTo>
                <a:lnTo>
                  <a:pt x="24104" y="1756422"/>
                </a:lnTo>
                <a:lnTo>
                  <a:pt x="19050" y="1854200"/>
                </a:lnTo>
                <a:lnTo>
                  <a:pt x="13995" y="1953272"/>
                </a:lnTo>
                <a:lnTo>
                  <a:pt x="8877" y="2052345"/>
                </a:lnTo>
                <a:lnTo>
                  <a:pt x="3630" y="2258072"/>
                </a:lnTo>
                <a:lnTo>
                  <a:pt x="1295" y="2350795"/>
                </a:lnTo>
                <a:lnTo>
                  <a:pt x="0" y="2451100"/>
                </a:lnTo>
                <a:lnTo>
                  <a:pt x="66" y="2655595"/>
                </a:lnTo>
                <a:lnTo>
                  <a:pt x="1342" y="2754604"/>
                </a:lnTo>
                <a:lnTo>
                  <a:pt x="2495" y="2847327"/>
                </a:lnTo>
                <a:lnTo>
                  <a:pt x="5154" y="2954045"/>
                </a:lnTo>
                <a:lnTo>
                  <a:pt x="7645" y="3049295"/>
                </a:lnTo>
                <a:lnTo>
                  <a:pt x="11404" y="3148304"/>
                </a:lnTo>
                <a:lnTo>
                  <a:pt x="16522" y="3247377"/>
                </a:lnTo>
                <a:lnTo>
                  <a:pt x="21577" y="3346450"/>
                </a:lnTo>
                <a:lnTo>
                  <a:pt x="26695" y="3442995"/>
                </a:lnTo>
                <a:lnTo>
                  <a:pt x="33045" y="3540772"/>
                </a:lnTo>
                <a:lnTo>
                  <a:pt x="40627" y="3637254"/>
                </a:lnTo>
                <a:lnTo>
                  <a:pt x="49504" y="3733800"/>
                </a:lnTo>
                <a:lnTo>
                  <a:pt x="57150" y="3827754"/>
                </a:lnTo>
                <a:lnTo>
                  <a:pt x="67322" y="3923004"/>
                </a:lnTo>
                <a:lnTo>
                  <a:pt x="77495" y="4015727"/>
                </a:lnTo>
                <a:lnTo>
                  <a:pt x="87604" y="4108450"/>
                </a:lnTo>
                <a:lnTo>
                  <a:pt x="99072" y="4199877"/>
                </a:lnTo>
                <a:lnTo>
                  <a:pt x="111772" y="4291304"/>
                </a:lnTo>
                <a:lnTo>
                  <a:pt x="123177" y="4380204"/>
                </a:lnTo>
                <a:lnTo>
                  <a:pt x="137172" y="4469104"/>
                </a:lnTo>
                <a:lnTo>
                  <a:pt x="151104" y="4556772"/>
                </a:lnTo>
                <a:lnTo>
                  <a:pt x="165100" y="4641850"/>
                </a:lnTo>
                <a:lnTo>
                  <a:pt x="180327" y="4726927"/>
                </a:lnTo>
                <a:lnTo>
                  <a:pt x="196850" y="4810772"/>
                </a:lnTo>
                <a:lnTo>
                  <a:pt x="229895" y="4973345"/>
                </a:lnTo>
                <a:lnTo>
                  <a:pt x="247650" y="5052072"/>
                </a:lnTo>
                <a:lnTo>
                  <a:pt x="260174" y="5106695"/>
                </a:lnTo>
                <a:lnTo>
                  <a:pt x="304084" y="5106695"/>
                </a:lnTo>
                <a:lnTo>
                  <a:pt x="302272" y="5099050"/>
                </a:lnTo>
                <a:lnTo>
                  <a:pt x="284454" y="5021554"/>
                </a:lnTo>
                <a:lnTo>
                  <a:pt x="267995" y="4944122"/>
                </a:lnTo>
                <a:lnTo>
                  <a:pt x="251472" y="4864100"/>
                </a:lnTo>
                <a:lnTo>
                  <a:pt x="236245" y="4784077"/>
                </a:lnTo>
                <a:lnTo>
                  <a:pt x="220954" y="4700295"/>
                </a:lnTo>
                <a:lnTo>
                  <a:pt x="207022" y="4617745"/>
                </a:lnTo>
                <a:lnTo>
                  <a:pt x="191795" y="4532604"/>
                </a:lnTo>
                <a:lnTo>
                  <a:pt x="179095" y="4446295"/>
                </a:lnTo>
                <a:lnTo>
                  <a:pt x="166395" y="4358627"/>
                </a:lnTo>
                <a:lnTo>
                  <a:pt x="154927" y="4269727"/>
                </a:lnTo>
                <a:lnTo>
                  <a:pt x="142227" y="4180827"/>
                </a:lnTo>
                <a:lnTo>
                  <a:pt x="132054" y="4090695"/>
                </a:lnTo>
                <a:lnTo>
                  <a:pt x="121945" y="3999204"/>
                </a:lnTo>
                <a:lnTo>
                  <a:pt x="111772" y="3906545"/>
                </a:lnTo>
                <a:lnTo>
                  <a:pt x="102895" y="3812527"/>
                </a:lnTo>
                <a:lnTo>
                  <a:pt x="87604" y="3624554"/>
                </a:lnTo>
                <a:lnTo>
                  <a:pt x="80022" y="3529304"/>
                </a:lnTo>
                <a:lnTo>
                  <a:pt x="73672" y="3432822"/>
                </a:lnTo>
                <a:lnTo>
                  <a:pt x="68554" y="3336277"/>
                </a:lnTo>
                <a:lnTo>
                  <a:pt x="63500" y="3239795"/>
                </a:lnTo>
                <a:lnTo>
                  <a:pt x="58445" y="3141954"/>
                </a:lnTo>
                <a:lnTo>
                  <a:pt x="55854" y="3044177"/>
                </a:lnTo>
                <a:lnTo>
                  <a:pt x="52095" y="2945104"/>
                </a:lnTo>
                <a:lnTo>
                  <a:pt x="50800" y="2847327"/>
                </a:lnTo>
                <a:lnTo>
                  <a:pt x="48338" y="2750845"/>
                </a:lnTo>
                <a:lnTo>
                  <a:pt x="48272" y="2649245"/>
                </a:lnTo>
                <a:lnTo>
                  <a:pt x="46977" y="2551404"/>
                </a:lnTo>
                <a:lnTo>
                  <a:pt x="48288" y="2451100"/>
                </a:lnTo>
                <a:lnTo>
                  <a:pt x="49537" y="2350795"/>
                </a:lnTo>
                <a:lnTo>
                  <a:pt x="50800" y="2254250"/>
                </a:lnTo>
                <a:lnTo>
                  <a:pt x="53327" y="2156472"/>
                </a:lnTo>
                <a:lnTo>
                  <a:pt x="57249" y="2056104"/>
                </a:lnTo>
                <a:lnTo>
                  <a:pt x="60972" y="1959622"/>
                </a:lnTo>
                <a:lnTo>
                  <a:pt x="76200" y="1668754"/>
                </a:lnTo>
                <a:lnTo>
                  <a:pt x="83845" y="1573504"/>
                </a:lnTo>
                <a:lnTo>
                  <a:pt x="91427" y="1478254"/>
                </a:lnTo>
                <a:lnTo>
                  <a:pt x="99072" y="1383004"/>
                </a:lnTo>
                <a:lnTo>
                  <a:pt x="116827" y="1195095"/>
                </a:lnTo>
                <a:lnTo>
                  <a:pt x="137172" y="1012177"/>
                </a:lnTo>
                <a:lnTo>
                  <a:pt x="148577" y="920750"/>
                </a:lnTo>
                <a:lnTo>
                  <a:pt x="160045" y="831850"/>
                </a:lnTo>
                <a:lnTo>
                  <a:pt x="172745" y="742950"/>
                </a:lnTo>
                <a:lnTo>
                  <a:pt x="185445" y="655345"/>
                </a:lnTo>
                <a:lnTo>
                  <a:pt x="199377" y="568972"/>
                </a:lnTo>
                <a:lnTo>
                  <a:pt x="213372" y="485127"/>
                </a:lnTo>
                <a:lnTo>
                  <a:pt x="228600" y="401345"/>
                </a:lnTo>
                <a:lnTo>
                  <a:pt x="243827" y="318795"/>
                </a:lnTo>
                <a:lnTo>
                  <a:pt x="259054" y="237477"/>
                </a:lnTo>
                <a:lnTo>
                  <a:pt x="276872" y="158750"/>
                </a:lnTo>
                <a:lnTo>
                  <a:pt x="293395" y="80022"/>
                </a:lnTo>
                <a:lnTo>
                  <a:pt x="311150" y="3822"/>
                </a:lnTo>
                <a:lnTo>
                  <a:pt x="312055" y="0"/>
                </a:lnTo>
                <a:close/>
              </a:path>
              <a:path w="2310104" h="5106695">
                <a:moveTo>
                  <a:pt x="2050227" y="0"/>
                </a:moveTo>
                <a:lnTo>
                  <a:pt x="2006384" y="0"/>
                </a:lnTo>
                <a:lnTo>
                  <a:pt x="2007895" y="6350"/>
                </a:lnTo>
                <a:lnTo>
                  <a:pt x="2025650" y="83845"/>
                </a:lnTo>
                <a:lnTo>
                  <a:pt x="2042172" y="161277"/>
                </a:lnTo>
                <a:lnTo>
                  <a:pt x="2058695" y="241300"/>
                </a:lnTo>
                <a:lnTo>
                  <a:pt x="2073922" y="321322"/>
                </a:lnTo>
                <a:lnTo>
                  <a:pt x="2089150" y="405104"/>
                </a:lnTo>
                <a:lnTo>
                  <a:pt x="2103145" y="487654"/>
                </a:lnTo>
                <a:lnTo>
                  <a:pt x="2117077" y="572795"/>
                </a:lnTo>
                <a:lnTo>
                  <a:pt x="2131072" y="659104"/>
                </a:lnTo>
                <a:lnTo>
                  <a:pt x="2143772" y="746772"/>
                </a:lnTo>
                <a:lnTo>
                  <a:pt x="2155177" y="835672"/>
                </a:lnTo>
                <a:lnTo>
                  <a:pt x="2167877" y="924572"/>
                </a:lnTo>
                <a:lnTo>
                  <a:pt x="2178050" y="1014704"/>
                </a:lnTo>
                <a:lnTo>
                  <a:pt x="2188222" y="1106195"/>
                </a:lnTo>
                <a:lnTo>
                  <a:pt x="2198395" y="1198854"/>
                </a:lnTo>
                <a:lnTo>
                  <a:pt x="2207272" y="1292872"/>
                </a:lnTo>
                <a:lnTo>
                  <a:pt x="2214854" y="1386827"/>
                </a:lnTo>
                <a:lnTo>
                  <a:pt x="2222500" y="1480845"/>
                </a:lnTo>
                <a:lnTo>
                  <a:pt x="2230145" y="1577327"/>
                </a:lnTo>
                <a:lnTo>
                  <a:pt x="2236495" y="1672577"/>
                </a:lnTo>
                <a:lnTo>
                  <a:pt x="2251722" y="1963445"/>
                </a:lnTo>
                <a:lnTo>
                  <a:pt x="2254250" y="2061222"/>
                </a:lnTo>
                <a:lnTo>
                  <a:pt x="2258072" y="2160295"/>
                </a:lnTo>
                <a:lnTo>
                  <a:pt x="2259304" y="2258072"/>
                </a:lnTo>
                <a:lnTo>
                  <a:pt x="2261795" y="2353322"/>
                </a:lnTo>
                <a:lnTo>
                  <a:pt x="2261861" y="2655595"/>
                </a:lnTo>
                <a:lnTo>
                  <a:pt x="2259321" y="2849854"/>
                </a:lnTo>
                <a:lnTo>
                  <a:pt x="2256777" y="2948927"/>
                </a:lnTo>
                <a:lnTo>
                  <a:pt x="2249195" y="3145777"/>
                </a:lnTo>
                <a:lnTo>
                  <a:pt x="2244077" y="3242322"/>
                </a:lnTo>
                <a:lnTo>
                  <a:pt x="2239022" y="3340100"/>
                </a:lnTo>
                <a:lnTo>
                  <a:pt x="2232672" y="3436645"/>
                </a:lnTo>
                <a:lnTo>
                  <a:pt x="2226322" y="3531895"/>
                </a:lnTo>
                <a:lnTo>
                  <a:pt x="2218677" y="3627145"/>
                </a:lnTo>
                <a:lnTo>
                  <a:pt x="2211095" y="3722395"/>
                </a:lnTo>
                <a:lnTo>
                  <a:pt x="2202154" y="3816350"/>
                </a:lnTo>
                <a:lnTo>
                  <a:pt x="2193277" y="3910304"/>
                </a:lnTo>
                <a:lnTo>
                  <a:pt x="2183104" y="4003027"/>
                </a:lnTo>
                <a:lnTo>
                  <a:pt x="2172995" y="4094454"/>
                </a:lnTo>
                <a:lnTo>
                  <a:pt x="2161527" y="4184650"/>
                </a:lnTo>
                <a:lnTo>
                  <a:pt x="2150122" y="4273550"/>
                </a:lnTo>
                <a:lnTo>
                  <a:pt x="2137422" y="4362450"/>
                </a:lnTo>
                <a:lnTo>
                  <a:pt x="2124722" y="4450054"/>
                </a:lnTo>
                <a:lnTo>
                  <a:pt x="2110727" y="4536427"/>
                </a:lnTo>
                <a:lnTo>
                  <a:pt x="2096795" y="4621504"/>
                </a:lnTo>
                <a:lnTo>
                  <a:pt x="2081504" y="4704054"/>
                </a:lnTo>
                <a:lnTo>
                  <a:pt x="2066277" y="4786604"/>
                </a:lnTo>
                <a:lnTo>
                  <a:pt x="2049754" y="4867922"/>
                </a:lnTo>
                <a:lnTo>
                  <a:pt x="2033295" y="4946650"/>
                </a:lnTo>
                <a:lnTo>
                  <a:pt x="2016772" y="5025377"/>
                </a:lnTo>
                <a:lnTo>
                  <a:pt x="1998954" y="5101577"/>
                </a:lnTo>
                <a:lnTo>
                  <a:pt x="1997654" y="5106695"/>
                </a:lnTo>
                <a:lnTo>
                  <a:pt x="2041641" y="5106695"/>
                </a:lnTo>
                <a:lnTo>
                  <a:pt x="2053577" y="5054600"/>
                </a:lnTo>
                <a:lnTo>
                  <a:pt x="2071395" y="4975872"/>
                </a:lnTo>
                <a:lnTo>
                  <a:pt x="2089150" y="4895850"/>
                </a:lnTo>
                <a:lnTo>
                  <a:pt x="2122195" y="4730750"/>
                </a:lnTo>
                <a:lnTo>
                  <a:pt x="2137422" y="4645672"/>
                </a:lnTo>
                <a:lnTo>
                  <a:pt x="2151354" y="4560595"/>
                </a:lnTo>
                <a:lnTo>
                  <a:pt x="2166645" y="4472927"/>
                </a:lnTo>
                <a:lnTo>
                  <a:pt x="2179345" y="4384027"/>
                </a:lnTo>
                <a:lnTo>
                  <a:pt x="2193277" y="4295127"/>
                </a:lnTo>
                <a:lnTo>
                  <a:pt x="2204745" y="4203700"/>
                </a:lnTo>
                <a:lnTo>
                  <a:pt x="2216150" y="4112272"/>
                </a:lnTo>
                <a:lnTo>
                  <a:pt x="2227554" y="4019550"/>
                </a:lnTo>
                <a:lnTo>
                  <a:pt x="2247900" y="3831577"/>
                </a:lnTo>
                <a:lnTo>
                  <a:pt x="2265654" y="3641077"/>
                </a:lnTo>
                <a:lnTo>
                  <a:pt x="2273300" y="3544595"/>
                </a:lnTo>
                <a:lnTo>
                  <a:pt x="2286000" y="3348977"/>
                </a:lnTo>
                <a:lnTo>
                  <a:pt x="2296172" y="3152127"/>
                </a:lnTo>
                <a:lnTo>
                  <a:pt x="2299995" y="3053054"/>
                </a:lnTo>
                <a:lnTo>
                  <a:pt x="2303754" y="2954045"/>
                </a:lnTo>
                <a:lnTo>
                  <a:pt x="2306537" y="2847327"/>
                </a:lnTo>
                <a:lnTo>
                  <a:pt x="2308872" y="2754604"/>
                </a:lnTo>
                <a:lnTo>
                  <a:pt x="2310104" y="2655595"/>
                </a:lnTo>
                <a:lnTo>
                  <a:pt x="2310057" y="2451100"/>
                </a:lnTo>
                <a:lnTo>
                  <a:pt x="2308823" y="2350795"/>
                </a:lnTo>
                <a:lnTo>
                  <a:pt x="2307610" y="2258072"/>
                </a:lnTo>
                <a:lnTo>
                  <a:pt x="2305050" y="2155177"/>
                </a:lnTo>
                <a:lnTo>
                  <a:pt x="2302522" y="2056104"/>
                </a:lnTo>
                <a:lnTo>
                  <a:pt x="2298700" y="1957095"/>
                </a:lnTo>
                <a:lnTo>
                  <a:pt x="2293645" y="1858022"/>
                </a:lnTo>
                <a:lnTo>
                  <a:pt x="2288527" y="1760245"/>
                </a:lnTo>
                <a:lnTo>
                  <a:pt x="2283472" y="1662404"/>
                </a:lnTo>
                <a:lnTo>
                  <a:pt x="2275827" y="1564627"/>
                </a:lnTo>
                <a:lnTo>
                  <a:pt x="2268245" y="1468145"/>
                </a:lnTo>
                <a:lnTo>
                  <a:pt x="2260600" y="1372895"/>
                </a:lnTo>
                <a:lnTo>
                  <a:pt x="2242845" y="1182395"/>
                </a:lnTo>
                <a:lnTo>
                  <a:pt x="2222500" y="996950"/>
                </a:lnTo>
                <a:lnTo>
                  <a:pt x="2211095" y="905522"/>
                </a:lnTo>
                <a:lnTo>
                  <a:pt x="2198395" y="814095"/>
                </a:lnTo>
                <a:lnTo>
                  <a:pt x="2186927" y="725195"/>
                </a:lnTo>
                <a:lnTo>
                  <a:pt x="2172995" y="636295"/>
                </a:lnTo>
                <a:lnTo>
                  <a:pt x="2159000" y="548627"/>
                </a:lnTo>
                <a:lnTo>
                  <a:pt x="2143772" y="463550"/>
                </a:lnTo>
                <a:lnTo>
                  <a:pt x="2129777" y="378472"/>
                </a:lnTo>
                <a:lnTo>
                  <a:pt x="2113254" y="294627"/>
                </a:lnTo>
                <a:lnTo>
                  <a:pt x="2096795" y="213372"/>
                </a:lnTo>
                <a:lnTo>
                  <a:pt x="2080272" y="132054"/>
                </a:lnTo>
                <a:lnTo>
                  <a:pt x="2062454" y="53327"/>
                </a:lnTo>
                <a:lnTo>
                  <a:pt x="2050227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3463277" y="0"/>
            <a:ext cx="2214918" cy="5106695"/>
          </a:xfrm>
          <a:custGeom>
            <a:avLst/>
            <a:gdLst/>
            <a:ahLst/>
            <a:cxnLst/>
            <a:rect l="l" t="t" r="r" b="b"/>
            <a:pathLst>
              <a:path w="2214918" h="5106695">
                <a:moveTo>
                  <a:pt x="309267" y="0"/>
                </a:moveTo>
                <a:lnTo>
                  <a:pt x="265078" y="0"/>
                </a:lnTo>
                <a:lnTo>
                  <a:pt x="264172" y="3822"/>
                </a:lnTo>
                <a:lnTo>
                  <a:pt x="246418" y="80022"/>
                </a:lnTo>
                <a:lnTo>
                  <a:pt x="229895" y="158750"/>
                </a:lnTo>
                <a:lnTo>
                  <a:pt x="212077" y="237477"/>
                </a:lnTo>
                <a:lnTo>
                  <a:pt x="196850" y="318795"/>
                </a:lnTo>
                <a:lnTo>
                  <a:pt x="181622" y="401345"/>
                </a:lnTo>
                <a:lnTo>
                  <a:pt x="166395" y="485127"/>
                </a:lnTo>
                <a:lnTo>
                  <a:pt x="152400" y="568972"/>
                </a:lnTo>
                <a:lnTo>
                  <a:pt x="138468" y="655345"/>
                </a:lnTo>
                <a:lnTo>
                  <a:pt x="125768" y="742950"/>
                </a:lnTo>
                <a:lnTo>
                  <a:pt x="113068" y="831850"/>
                </a:lnTo>
                <a:lnTo>
                  <a:pt x="101600" y="920750"/>
                </a:lnTo>
                <a:lnTo>
                  <a:pt x="90195" y="1012177"/>
                </a:lnTo>
                <a:lnTo>
                  <a:pt x="69850" y="1195095"/>
                </a:lnTo>
                <a:lnTo>
                  <a:pt x="52095" y="1383004"/>
                </a:lnTo>
                <a:lnTo>
                  <a:pt x="44450" y="1478254"/>
                </a:lnTo>
                <a:lnTo>
                  <a:pt x="36868" y="1573504"/>
                </a:lnTo>
                <a:lnTo>
                  <a:pt x="29222" y="1668754"/>
                </a:lnTo>
                <a:lnTo>
                  <a:pt x="13995" y="1959622"/>
                </a:lnTo>
                <a:lnTo>
                  <a:pt x="9975" y="2063750"/>
                </a:lnTo>
                <a:lnTo>
                  <a:pt x="6350" y="2156472"/>
                </a:lnTo>
                <a:lnTo>
                  <a:pt x="3822" y="2254250"/>
                </a:lnTo>
                <a:lnTo>
                  <a:pt x="2448" y="2359672"/>
                </a:lnTo>
                <a:lnTo>
                  <a:pt x="1279" y="2453627"/>
                </a:lnTo>
                <a:lnTo>
                  <a:pt x="0" y="2551404"/>
                </a:lnTo>
                <a:lnTo>
                  <a:pt x="1278" y="2647950"/>
                </a:lnTo>
                <a:lnTo>
                  <a:pt x="1328" y="2749550"/>
                </a:lnTo>
                <a:lnTo>
                  <a:pt x="3822" y="2847327"/>
                </a:lnTo>
                <a:lnTo>
                  <a:pt x="5118" y="2945104"/>
                </a:lnTo>
                <a:lnTo>
                  <a:pt x="8877" y="3044177"/>
                </a:lnTo>
                <a:lnTo>
                  <a:pt x="11468" y="3141954"/>
                </a:lnTo>
                <a:lnTo>
                  <a:pt x="16522" y="3239795"/>
                </a:lnTo>
                <a:lnTo>
                  <a:pt x="21577" y="3336277"/>
                </a:lnTo>
                <a:lnTo>
                  <a:pt x="26695" y="3432822"/>
                </a:lnTo>
                <a:lnTo>
                  <a:pt x="33045" y="3529304"/>
                </a:lnTo>
                <a:lnTo>
                  <a:pt x="40627" y="3624554"/>
                </a:lnTo>
                <a:lnTo>
                  <a:pt x="55918" y="3812527"/>
                </a:lnTo>
                <a:lnTo>
                  <a:pt x="64795" y="3906545"/>
                </a:lnTo>
                <a:lnTo>
                  <a:pt x="74968" y="3999204"/>
                </a:lnTo>
                <a:lnTo>
                  <a:pt x="85077" y="4090695"/>
                </a:lnTo>
                <a:lnTo>
                  <a:pt x="95250" y="4180827"/>
                </a:lnTo>
                <a:lnTo>
                  <a:pt x="107950" y="4269727"/>
                </a:lnTo>
                <a:lnTo>
                  <a:pt x="119418" y="4358627"/>
                </a:lnTo>
                <a:lnTo>
                  <a:pt x="132118" y="4446295"/>
                </a:lnTo>
                <a:lnTo>
                  <a:pt x="144818" y="4532604"/>
                </a:lnTo>
                <a:lnTo>
                  <a:pt x="160045" y="4617745"/>
                </a:lnTo>
                <a:lnTo>
                  <a:pt x="173977" y="4700295"/>
                </a:lnTo>
                <a:lnTo>
                  <a:pt x="189268" y="4784077"/>
                </a:lnTo>
                <a:lnTo>
                  <a:pt x="204495" y="4864100"/>
                </a:lnTo>
                <a:lnTo>
                  <a:pt x="221018" y="4944122"/>
                </a:lnTo>
                <a:lnTo>
                  <a:pt x="237477" y="5021554"/>
                </a:lnTo>
                <a:lnTo>
                  <a:pt x="255295" y="5099050"/>
                </a:lnTo>
                <a:lnTo>
                  <a:pt x="257107" y="5106695"/>
                </a:lnTo>
                <a:lnTo>
                  <a:pt x="300935" y="5106695"/>
                </a:lnTo>
                <a:lnTo>
                  <a:pt x="292100" y="5067300"/>
                </a:lnTo>
                <a:lnTo>
                  <a:pt x="275577" y="4992395"/>
                </a:lnTo>
                <a:lnTo>
                  <a:pt x="260350" y="4914900"/>
                </a:lnTo>
                <a:lnTo>
                  <a:pt x="243827" y="4836172"/>
                </a:lnTo>
                <a:lnTo>
                  <a:pt x="228600" y="4756150"/>
                </a:lnTo>
                <a:lnTo>
                  <a:pt x="214668" y="4674895"/>
                </a:lnTo>
                <a:lnTo>
                  <a:pt x="200672" y="4592345"/>
                </a:lnTo>
                <a:lnTo>
                  <a:pt x="187972" y="4508500"/>
                </a:lnTo>
                <a:lnTo>
                  <a:pt x="173977" y="4423422"/>
                </a:lnTo>
                <a:lnTo>
                  <a:pt x="162572" y="4337050"/>
                </a:lnTo>
                <a:lnTo>
                  <a:pt x="151168" y="4249445"/>
                </a:lnTo>
                <a:lnTo>
                  <a:pt x="139700" y="4160545"/>
                </a:lnTo>
                <a:lnTo>
                  <a:pt x="129527" y="4071645"/>
                </a:lnTo>
                <a:lnTo>
                  <a:pt x="119418" y="3981450"/>
                </a:lnTo>
                <a:lnTo>
                  <a:pt x="110477" y="3890022"/>
                </a:lnTo>
                <a:lnTo>
                  <a:pt x="101600" y="3797300"/>
                </a:lnTo>
                <a:lnTo>
                  <a:pt x="94018" y="3704577"/>
                </a:lnTo>
                <a:lnTo>
                  <a:pt x="86372" y="3610622"/>
                </a:lnTo>
                <a:lnTo>
                  <a:pt x="73672" y="3422650"/>
                </a:lnTo>
                <a:lnTo>
                  <a:pt x="68618" y="3326104"/>
                </a:lnTo>
                <a:lnTo>
                  <a:pt x="63500" y="3230854"/>
                </a:lnTo>
                <a:lnTo>
                  <a:pt x="59677" y="3134372"/>
                </a:lnTo>
                <a:lnTo>
                  <a:pt x="55918" y="3037827"/>
                </a:lnTo>
                <a:lnTo>
                  <a:pt x="53327" y="2941345"/>
                </a:lnTo>
                <a:lnTo>
                  <a:pt x="50800" y="2843504"/>
                </a:lnTo>
                <a:lnTo>
                  <a:pt x="49616" y="2749550"/>
                </a:lnTo>
                <a:lnTo>
                  <a:pt x="49568" y="2647950"/>
                </a:lnTo>
                <a:lnTo>
                  <a:pt x="48272" y="2551404"/>
                </a:lnTo>
                <a:lnTo>
                  <a:pt x="49583" y="2452395"/>
                </a:lnTo>
                <a:lnTo>
                  <a:pt x="50833" y="2353322"/>
                </a:lnTo>
                <a:lnTo>
                  <a:pt x="52095" y="2258072"/>
                </a:lnTo>
                <a:lnTo>
                  <a:pt x="54556" y="2164054"/>
                </a:lnTo>
                <a:lnTo>
                  <a:pt x="54670" y="2160295"/>
                </a:lnTo>
                <a:lnTo>
                  <a:pt x="58645" y="2058695"/>
                </a:lnTo>
                <a:lnTo>
                  <a:pt x="62268" y="1967204"/>
                </a:lnTo>
                <a:lnTo>
                  <a:pt x="66027" y="1870722"/>
                </a:lnTo>
                <a:lnTo>
                  <a:pt x="71145" y="1775472"/>
                </a:lnTo>
                <a:lnTo>
                  <a:pt x="83845" y="1584972"/>
                </a:lnTo>
                <a:lnTo>
                  <a:pt x="90195" y="1490954"/>
                </a:lnTo>
                <a:lnTo>
                  <a:pt x="97777" y="1397000"/>
                </a:lnTo>
                <a:lnTo>
                  <a:pt x="106718" y="1304277"/>
                </a:lnTo>
                <a:lnTo>
                  <a:pt x="114300" y="1211554"/>
                </a:lnTo>
                <a:lnTo>
                  <a:pt x="124472" y="1120127"/>
                </a:lnTo>
                <a:lnTo>
                  <a:pt x="134645" y="1029995"/>
                </a:lnTo>
                <a:lnTo>
                  <a:pt x="144818" y="941095"/>
                </a:lnTo>
                <a:lnTo>
                  <a:pt x="156222" y="852195"/>
                </a:lnTo>
                <a:lnTo>
                  <a:pt x="168922" y="764527"/>
                </a:lnTo>
                <a:lnTo>
                  <a:pt x="181622" y="678154"/>
                </a:lnTo>
                <a:lnTo>
                  <a:pt x="194322" y="594372"/>
                </a:lnTo>
                <a:lnTo>
                  <a:pt x="208318" y="510527"/>
                </a:lnTo>
                <a:lnTo>
                  <a:pt x="222250" y="426745"/>
                </a:lnTo>
                <a:lnTo>
                  <a:pt x="236245" y="345427"/>
                </a:lnTo>
                <a:lnTo>
                  <a:pt x="251472" y="265404"/>
                </a:lnTo>
                <a:lnTo>
                  <a:pt x="284518" y="110477"/>
                </a:lnTo>
                <a:lnTo>
                  <a:pt x="300977" y="34277"/>
                </a:lnTo>
                <a:lnTo>
                  <a:pt x="309267" y="0"/>
                </a:lnTo>
                <a:close/>
              </a:path>
              <a:path w="2214918" h="5106695">
                <a:moveTo>
                  <a:pt x="1959407" y="0"/>
                </a:moveTo>
                <a:lnTo>
                  <a:pt x="1914868" y="0"/>
                </a:lnTo>
                <a:lnTo>
                  <a:pt x="1924050" y="38100"/>
                </a:lnTo>
                <a:lnTo>
                  <a:pt x="1940572" y="113004"/>
                </a:lnTo>
                <a:lnTo>
                  <a:pt x="1955800" y="190500"/>
                </a:lnTo>
                <a:lnTo>
                  <a:pt x="1972322" y="269227"/>
                </a:lnTo>
                <a:lnTo>
                  <a:pt x="1987550" y="349250"/>
                </a:lnTo>
                <a:lnTo>
                  <a:pt x="2001545" y="430504"/>
                </a:lnTo>
                <a:lnTo>
                  <a:pt x="2015477" y="513054"/>
                </a:lnTo>
                <a:lnTo>
                  <a:pt x="2028177" y="596900"/>
                </a:lnTo>
                <a:lnTo>
                  <a:pt x="2040877" y="681977"/>
                </a:lnTo>
                <a:lnTo>
                  <a:pt x="2053577" y="768350"/>
                </a:lnTo>
                <a:lnTo>
                  <a:pt x="2065045" y="855954"/>
                </a:lnTo>
                <a:lnTo>
                  <a:pt x="2076450" y="944854"/>
                </a:lnTo>
                <a:lnTo>
                  <a:pt x="2086622" y="1033754"/>
                </a:lnTo>
                <a:lnTo>
                  <a:pt x="2096795" y="1123950"/>
                </a:lnTo>
                <a:lnTo>
                  <a:pt x="2105672" y="1215377"/>
                </a:lnTo>
                <a:lnTo>
                  <a:pt x="2114550" y="1308100"/>
                </a:lnTo>
                <a:lnTo>
                  <a:pt x="2122195" y="1400822"/>
                </a:lnTo>
                <a:lnTo>
                  <a:pt x="2129777" y="1494777"/>
                </a:lnTo>
                <a:lnTo>
                  <a:pt x="2142477" y="1682750"/>
                </a:lnTo>
                <a:lnTo>
                  <a:pt x="2147595" y="1779295"/>
                </a:lnTo>
                <a:lnTo>
                  <a:pt x="2151418" y="1874545"/>
                </a:lnTo>
                <a:lnTo>
                  <a:pt x="2156472" y="1971027"/>
                </a:lnTo>
                <a:lnTo>
                  <a:pt x="2159000" y="2067572"/>
                </a:lnTo>
                <a:lnTo>
                  <a:pt x="2162822" y="2164054"/>
                </a:lnTo>
                <a:lnTo>
                  <a:pt x="2164118" y="2261895"/>
                </a:lnTo>
                <a:lnTo>
                  <a:pt x="2166546" y="2355850"/>
                </a:lnTo>
                <a:lnTo>
                  <a:pt x="2166629" y="2653004"/>
                </a:lnTo>
                <a:lnTo>
                  <a:pt x="2165350" y="2749550"/>
                </a:lnTo>
                <a:lnTo>
                  <a:pt x="2164118" y="2847327"/>
                </a:lnTo>
                <a:lnTo>
                  <a:pt x="2161595" y="2941345"/>
                </a:lnTo>
                <a:lnTo>
                  <a:pt x="2157667" y="3044177"/>
                </a:lnTo>
                <a:lnTo>
                  <a:pt x="2150122" y="3234677"/>
                </a:lnTo>
                <a:lnTo>
                  <a:pt x="2145068" y="3329927"/>
                </a:lnTo>
                <a:lnTo>
                  <a:pt x="2132368" y="3520427"/>
                </a:lnTo>
                <a:lnTo>
                  <a:pt x="2126018" y="3614445"/>
                </a:lnTo>
                <a:lnTo>
                  <a:pt x="2118372" y="3708400"/>
                </a:lnTo>
                <a:lnTo>
                  <a:pt x="2109495" y="3801122"/>
                </a:lnTo>
                <a:lnTo>
                  <a:pt x="2101850" y="3893845"/>
                </a:lnTo>
                <a:lnTo>
                  <a:pt x="2091677" y="3985272"/>
                </a:lnTo>
                <a:lnTo>
                  <a:pt x="2081568" y="4075404"/>
                </a:lnTo>
                <a:lnTo>
                  <a:pt x="2070100" y="4164304"/>
                </a:lnTo>
                <a:lnTo>
                  <a:pt x="2059927" y="4253204"/>
                </a:lnTo>
                <a:lnTo>
                  <a:pt x="2047227" y="4340872"/>
                </a:lnTo>
                <a:lnTo>
                  <a:pt x="2034527" y="4427245"/>
                </a:lnTo>
                <a:lnTo>
                  <a:pt x="2021827" y="4511027"/>
                </a:lnTo>
                <a:lnTo>
                  <a:pt x="2007895" y="4594872"/>
                </a:lnTo>
                <a:lnTo>
                  <a:pt x="1993900" y="4678654"/>
                </a:lnTo>
                <a:lnTo>
                  <a:pt x="1978672" y="4759972"/>
                </a:lnTo>
                <a:lnTo>
                  <a:pt x="1964677" y="4839995"/>
                </a:lnTo>
                <a:lnTo>
                  <a:pt x="1948218" y="4917427"/>
                </a:lnTo>
                <a:lnTo>
                  <a:pt x="1931695" y="4994922"/>
                </a:lnTo>
                <a:lnTo>
                  <a:pt x="1915172" y="5071122"/>
                </a:lnTo>
                <a:lnTo>
                  <a:pt x="1906599" y="5106695"/>
                </a:lnTo>
                <a:lnTo>
                  <a:pt x="1950676" y="5106695"/>
                </a:lnTo>
                <a:lnTo>
                  <a:pt x="1969795" y="5025377"/>
                </a:lnTo>
                <a:lnTo>
                  <a:pt x="1986318" y="4946650"/>
                </a:lnTo>
                <a:lnTo>
                  <a:pt x="2002777" y="4867922"/>
                </a:lnTo>
                <a:lnTo>
                  <a:pt x="2019300" y="4786604"/>
                </a:lnTo>
                <a:lnTo>
                  <a:pt x="2034527" y="4704054"/>
                </a:lnTo>
                <a:lnTo>
                  <a:pt x="2049818" y="4621504"/>
                </a:lnTo>
                <a:lnTo>
                  <a:pt x="2063750" y="4536427"/>
                </a:lnTo>
                <a:lnTo>
                  <a:pt x="2077745" y="4450054"/>
                </a:lnTo>
                <a:lnTo>
                  <a:pt x="2090445" y="4362450"/>
                </a:lnTo>
                <a:lnTo>
                  <a:pt x="2103145" y="4273550"/>
                </a:lnTo>
                <a:lnTo>
                  <a:pt x="2114550" y="4184650"/>
                </a:lnTo>
                <a:lnTo>
                  <a:pt x="2126018" y="4094454"/>
                </a:lnTo>
                <a:lnTo>
                  <a:pt x="2136127" y="4003027"/>
                </a:lnTo>
                <a:lnTo>
                  <a:pt x="2146300" y="3910304"/>
                </a:lnTo>
                <a:lnTo>
                  <a:pt x="2155177" y="3816350"/>
                </a:lnTo>
                <a:lnTo>
                  <a:pt x="2164118" y="3722395"/>
                </a:lnTo>
                <a:lnTo>
                  <a:pt x="2171700" y="3627145"/>
                </a:lnTo>
                <a:lnTo>
                  <a:pt x="2179345" y="3531895"/>
                </a:lnTo>
                <a:lnTo>
                  <a:pt x="2185695" y="3436645"/>
                </a:lnTo>
                <a:lnTo>
                  <a:pt x="2192045" y="3340100"/>
                </a:lnTo>
                <a:lnTo>
                  <a:pt x="2197100" y="3242322"/>
                </a:lnTo>
                <a:lnTo>
                  <a:pt x="2202218" y="3145777"/>
                </a:lnTo>
                <a:lnTo>
                  <a:pt x="2209800" y="2948927"/>
                </a:lnTo>
                <a:lnTo>
                  <a:pt x="2212327" y="2851150"/>
                </a:lnTo>
                <a:lnTo>
                  <a:pt x="2214918" y="2653004"/>
                </a:lnTo>
                <a:lnTo>
                  <a:pt x="2214818" y="2353322"/>
                </a:lnTo>
                <a:lnTo>
                  <a:pt x="2212327" y="2258072"/>
                </a:lnTo>
                <a:lnTo>
                  <a:pt x="2211095" y="2160295"/>
                </a:lnTo>
                <a:lnTo>
                  <a:pt x="2207272" y="2061222"/>
                </a:lnTo>
                <a:lnTo>
                  <a:pt x="2204745" y="1963445"/>
                </a:lnTo>
                <a:lnTo>
                  <a:pt x="2189518" y="1672577"/>
                </a:lnTo>
                <a:lnTo>
                  <a:pt x="2183168" y="1577327"/>
                </a:lnTo>
                <a:lnTo>
                  <a:pt x="2175522" y="1480845"/>
                </a:lnTo>
                <a:lnTo>
                  <a:pt x="2167877" y="1386827"/>
                </a:lnTo>
                <a:lnTo>
                  <a:pt x="2160295" y="1292872"/>
                </a:lnTo>
                <a:lnTo>
                  <a:pt x="2151418" y="1198854"/>
                </a:lnTo>
                <a:lnTo>
                  <a:pt x="2141245" y="1106195"/>
                </a:lnTo>
                <a:lnTo>
                  <a:pt x="2131072" y="1014704"/>
                </a:lnTo>
                <a:lnTo>
                  <a:pt x="2120900" y="924572"/>
                </a:lnTo>
                <a:lnTo>
                  <a:pt x="2108200" y="835672"/>
                </a:lnTo>
                <a:lnTo>
                  <a:pt x="2096795" y="746772"/>
                </a:lnTo>
                <a:lnTo>
                  <a:pt x="2084095" y="659104"/>
                </a:lnTo>
                <a:lnTo>
                  <a:pt x="2070100" y="572795"/>
                </a:lnTo>
                <a:lnTo>
                  <a:pt x="2056168" y="487654"/>
                </a:lnTo>
                <a:lnTo>
                  <a:pt x="2042172" y="405104"/>
                </a:lnTo>
                <a:lnTo>
                  <a:pt x="2026945" y="321322"/>
                </a:lnTo>
                <a:lnTo>
                  <a:pt x="2011718" y="241300"/>
                </a:lnTo>
                <a:lnTo>
                  <a:pt x="1995195" y="161277"/>
                </a:lnTo>
                <a:lnTo>
                  <a:pt x="1978672" y="83845"/>
                </a:lnTo>
                <a:lnTo>
                  <a:pt x="1960918" y="6350"/>
                </a:lnTo>
                <a:lnTo>
                  <a:pt x="1959407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511550" y="0"/>
            <a:ext cx="2118372" cy="5106695"/>
          </a:xfrm>
          <a:custGeom>
            <a:avLst/>
            <a:gdLst/>
            <a:ahLst/>
            <a:cxnLst/>
            <a:rect l="l" t="t" r="r" b="b"/>
            <a:pathLst>
              <a:path w="2118372" h="5106695">
                <a:moveTo>
                  <a:pt x="304380" y="0"/>
                </a:moveTo>
                <a:lnTo>
                  <a:pt x="260994" y="0"/>
                </a:lnTo>
                <a:lnTo>
                  <a:pt x="252704" y="34277"/>
                </a:lnTo>
                <a:lnTo>
                  <a:pt x="236245" y="110477"/>
                </a:lnTo>
                <a:lnTo>
                  <a:pt x="203200" y="265404"/>
                </a:lnTo>
                <a:lnTo>
                  <a:pt x="187972" y="345427"/>
                </a:lnTo>
                <a:lnTo>
                  <a:pt x="173977" y="426745"/>
                </a:lnTo>
                <a:lnTo>
                  <a:pt x="160045" y="510527"/>
                </a:lnTo>
                <a:lnTo>
                  <a:pt x="146050" y="594372"/>
                </a:lnTo>
                <a:lnTo>
                  <a:pt x="133350" y="678154"/>
                </a:lnTo>
                <a:lnTo>
                  <a:pt x="120650" y="764527"/>
                </a:lnTo>
                <a:lnTo>
                  <a:pt x="107950" y="852195"/>
                </a:lnTo>
                <a:lnTo>
                  <a:pt x="96545" y="941095"/>
                </a:lnTo>
                <a:lnTo>
                  <a:pt x="86372" y="1029995"/>
                </a:lnTo>
                <a:lnTo>
                  <a:pt x="76200" y="1120127"/>
                </a:lnTo>
                <a:lnTo>
                  <a:pt x="66027" y="1211554"/>
                </a:lnTo>
                <a:lnTo>
                  <a:pt x="58445" y="1304277"/>
                </a:lnTo>
                <a:lnTo>
                  <a:pt x="49504" y="1397000"/>
                </a:lnTo>
                <a:lnTo>
                  <a:pt x="41922" y="1490954"/>
                </a:lnTo>
                <a:lnTo>
                  <a:pt x="35572" y="1584972"/>
                </a:lnTo>
                <a:lnTo>
                  <a:pt x="22872" y="1775472"/>
                </a:lnTo>
                <a:lnTo>
                  <a:pt x="17754" y="1870722"/>
                </a:lnTo>
                <a:lnTo>
                  <a:pt x="13995" y="1967204"/>
                </a:lnTo>
                <a:lnTo>
                  <a:pt x="9924" y="2070100"/>
                </a:lnTo>
                <a:lnTo>
                  <a:pt x="6350" y="2161527"/>
                </a:lnTo>
                <a:lnTo>
                  <a:pt x="3822" y="2258072"/>
                </a:lnTo>
                <a:lnTo>
                  <a:pt x="2447" y="2362200"/>
                </a:lnTo>
                <a:lnTo>
                  <a:pt x="1278" y="2454922"/>
                </a:lnTo>
                <a:lnTo>
                  <a:pt x="0" y="2551404"/>
                </a:lnTo>
                <a:lnTo>
                  <a:pt x="1295" y="2647950"/>
                </a:lnTo>
                <a:lnTo>
                  <a:pt x="1343" y="2749550"/>
                </a:lnTo>
                <a:lnTo>
                  <a:pt x="2527" y="2843504"/>
                </a:lnTo>
                <a:lnTo>
                  <a:pt x="5122" y="2943872"/>
                </a:lnTo>
                <a:lnTo>
                  <a:pt x="7645" y="3037827"/>
                </a:lnTo>
                <a:lnTo>
                  <a:pt x="11404" y="3134372"/>
                </a:lnTo>
                <a:lnTo>
                  <a:pt x="15227" y="3230854"/>
                </a:lnTo>
                <a:lnTo>
                  <a:pt x="20345" y="3326104"/>
                </a:lnTo>
                <a:lnTo>
                  <a:pt x="25400" y="3422650"/>
                </a:lnTo>
                <a:lnTo>
                  <a:pt x="38100" y="3610622"/>
                </a:lnTo>
                <a:lnTo>
                  <a:pt x="45745" y="3704577"/>
                </a:lnTo>
                <a:lnTo>
                  <a:pt x="53327" y="3797300"/>
                </a:lnTo>
                <a:lnTo>
                  <a:pt x="62204" y="3890022"/>
                </a:lnTo>
                <a:lnTo>
                  <a:pt x="71145" y="3981450"/>
                </a:lnTo>
                <a:lnTo>
                  <a:pt x="81254" y="4071645"/>
                </a:lnTo>
                <a:lnTo>
                  <a:pt x="91427" y="4160545"/>
                </a:lnTo>
                <a:lnTo>
                  <a:pt x="102895" y="4249445"/>
                </a:lnTo>
                <a:lnTo>
                  <a:pt x="114300" y="4337050"/>
                </a:lnTo>
                <a:lnTo>
                  <a:pt x="125704" y="4423422"/>
                </a:lnTo>
                <a:lnTo>
                  <a:pt x="139700" y="4508500"/>
                </a:lnTo>
                <a:lnTo>
                  <a:pt x="152400" y="4592345"/>
                </a:lnTo>
                <a:lnTo>
                  <a:pt x="166395" y="4674895"/>
                </a:lnTo>
                <a:lnTo>
                  <a:pt x="180327" y="4756150"/>
                </a:lnTo>
                <a:lnTo>
                  <a:pt x="195554" y="4836172"/>
                </a:lnTo>
                <a:lnTo>
                  <a:pt x="212077" y="4914900"/>
                </a:lnTo>
                <a:lnTo>
                  <a:pt x="227304" y="4992395"/>
                </a:lnTo>
                <a:lnTo>
                  <a:pt x="243827" y="5067300"/>
                </a:lnTo>
                <a:lnTo>
                  <a:pt x="252662" y="5106695"/>
                </a:lnTo>
                <a:lnTo>
                  <a:pt x="296579" y="5106695"/>
                </a:lnTo>
                <a:lnTo>
                  <a:pt x="280695" y="5036845"/>
                </a:lnTo>
                <a:lnTo>
                  <a:pt x="265404" y="4961877"/>
                </a:lnTo>
                <a:lnTo>
                  <a:pt x="250177" y="4885677"/>
                </a:lnTo>
                <a:lnTo>
                  <a:pt x="234950" y="4808245"/>
                </a:lnTo>
                <a:lnTo>
                  <a:pt x="220954" y="4729454"/>
                </a:lnTo>
                <a:lnTo>
                  <a:pt x="207022" y="4649495"/>
                </a:lnTo>
                <a:lnTo>
                  <a:pt x="193027" y="4566945"/>
                </a:lnTo>
                <a:lnTo>
                  <a:pt x="180327" y="4484395"/>
                </a:lnTo>
                <a:lnTo>
                  <a:pt x="168922" y="4400550"/>
                </a:lnTo>
                <a:lnTo>
                  <a:pt x="157454" y="4315472"/>
                </a:lnTo>
                <a:lnTo>
                  <a:pt x="146050" y="4229100"/>
                </a:lnTo>
                <a:lnTo>
                  <a:pt x="134645" y="4141495"/>
                </a:lnTo>
                <a:lnTo>
                  <a:pt x="125704" y="4052595"/>
                </a:lnTo>
                <a:lnTo>
                  <a:pt x="115595" y="3963695"/>
                </a:lnTo>
                <a:lnTo>
                  <a:pt x="107950" y="3873500"/>
                </a:lnTo>
                <a:lnTo>
                  <a:pt x="99072" y="3782072"/>
                </a:lnTo>
                <a:lnTo>
                  <a:pt x="91427" y="3690645"/>
                </a:lnTo>
                <a:lnTo>
                  <a:pt x="78727" y="3505200"/>
                </a:lnTo>
                <a:lnTo>
                  <a:pt x="72377" y="3411245"/>
                </a:lnTo>
                <a:lnTo>
                  <a:pt x="67322" y="3317227"/>
                </a:lnTo>
                <a:lnTo>
                  <a:pt x="63500" y="3221977"/>
                </a:lnTo>
                <a:lnTo>
                  <a:pt x="58445" y="3126727"/>
                </a:lnTo>
                <a:lnTo>
                  <a:pt x="55854" y="3031477"/>
                </a:lnTo>
                <a:lnTo>
                  <a:pt x="53327" y="2936227"/>
                </a:lnTo>
                <a:lnTo>
                  <a:pt x="50800" y="2839745"/>
                </a:lnTo>
                <a:lnTo>
                  <a:pt x="49589" y="2749550"/>
                </a:lnTo>
                <a:lnTo>
                  <a:pt x="49504" y="2647950"/>
                </a:lnTo>
                <a:lnTo>
                  <a:pt x="48272" y="2551404"/>
                </a:lnTo>
                <a:lnTo>
                  <a:pt x="49521" y="2453627"/>
                </a:lnTo>
                <a:lnTo>
                  <a:pt x="52095" y="2261895"/>
                </a:lnTo>
                <a:lnTo>
                  <a:pt x="54756" y="2161527"/>
                </a:lnTo>
                <a:lnTo>
                  <a:pt x="57150" y="2070100"/>
                </a:lnTo>
                <a:lnTo>
                  <a:pt x="60972" y="1974850"/>
                </a:lnTo>
                <a:lnTo>
                  <a:pt x="66027" y="1879600"/>
                </a:lnTo>
                <a:lnTo>
                  <a:pt x="69850" y="1784350"/>
                </a:lnTo>
                <a:lnTo>
                  <a:pt x="74904" y="1690395"/>
                </a:lnTo>
                <a:lnTo>
                  <a:pt x="82550" y="1596377"/>
                </a:lnTo>
                <a:lnTo>
                  <a:pt x="88900" y="1503654"/>
                </a:lnTo>
                <a:lnTo>
                  <a:pt x="96545" y="1410995"/>
                </a:lnTo>
                <a:lnTo>
                  <a:pt x="104127" y="1319504"/>
                </a:lnTo>
                <a:lnTo>
                  <a:pt x="111772" y="1228077"/>
                </a:lnTo>
                <a:lnTo>
                  <a:pt x="120650" y="1137945"/>
                </a:lnTo>
                <a:lnTo>
                  <a:pt x="130822" y="1049045"/>
                </a:lnTo>
                <a:lnTo>
                  <a:pt x="140995" y="961377"/>
                </a:lnTo>
                <a:lnTo>
                  <a:pt x="152400" y="873772"/>
                </a:lnTo>
                <a:lnTo>
                  <a:pt x="163804" y="787400"/>
                </a:lnTo>
                <a:lnTo>
                  <a:pt x="175272" y="702322"/>
                </a:lnTo>
                <a:lnTo>
                  <a:pt x="187972" y="618477"/>
                </a:lnTo>
                <a:lnTo>
                  <a:pt x="200672" y="535927"/>
                </a:lnTo>
                <a:lnTo>
                  <a:pt x="214604" y="453377"/>
                </a:lnTo>
                <a:lnTo>
                  <a:pt x="228600" y="373354"/>
                </a:lnTo>
                <a:lnTo>
                  <a:pt x="242595" y="294627"/>
                </a:lnTo>
                <a:lnTo>
                  <a:pt x="257822" y="217195"/>
                </a:lnTo>
                <a:lnTo>
                  <a:pt x="274345" y="140995"/>
                </a:lnTo>
                <a:lnTo>
                  <a:pt x="289572" y="66027"/>
                </a:lnTo>
                <a:lnTo>
                  <a:pt x="304380" y="0"/>
                </a:lnTo>
                <a:close/>
              </a:path>
              <a:path w="2118372" h="5106695">
                <a:moveTo>
                  <a:pt x="1866595" y="0"/>
                </a:moveTo>
                <a:lnTo>
                  <a:pt x="1823322" y="0"/>
                </a:lnTo>
                <a:lnTo>
                  <a:pt x="1838972" y="68554"/>
                </a:lnTo>
                <a:lnTo>
                  <a:pt x="1854200" y="143522"/>
                </a:lnTo>
                <a:lnTo>
                  <a:pt x="1869427" y="219722"/>
                </a:lnTo>
                <a:lnTo>
                  <a:pt x="1884654" y="297154"/>
                </a:lnTo>
                <a:lnTo>
                  <a:pt x="1898650" y="375945"/>
                </a:lnTo>
                <a:lnTo>
                  <a:pt x="1912645" y="455904"/>
                </a:lnTo>
                <a:lnTo>
                  <a:pt x="1938045" y="621004"/>
                </a:lnTo>
                <a:lnTo>
                  <a:pt x="1950745" y="704850"/>
                </a:lnTo>
                <a:lnTo>
                  <a:pt x="1962150" y="789927"/>
                </a:lnTo>
                <a:lnTo>
                  <a:pt x="1973554" y="876300"/>
                </a:lnTo>
                <a:lnTo>
                  <a:pt x="1983727" y="963904"/>
                </a:lnTo>
                <a:lnTo>
                  <a:pt x="1993900" y="1052804"/>
                </a:lnTo>
                <a:lnTo>
                  <a:pt x="2002777" y="1141704"/>
                </a:lnTo>
                <a:lnTo>
                  <a:pt x="2011654" y="1231900"/>
                </a:lnTo>
                <a:lnTo>
                  <a:pt x="2020595" y="1323327"/>
                </a:lnTo>
                <a:lnTo>
                  <a:pt x="2028177" y="1414754"/>
                </a:lnTo>
                <a:lnTo>
                  <a:pt x="2040877" y="1600200"/>
                </a:lnTo>
                <a:lnTo>
                  <a:pt x="2047227" y="1694154"/>
                </a:lnTo>
                <a:lnTo>
                  <a:pt x="2052345" y="1788172"/>
                </a:lnTo>
                <a:lnTo>
                  <a:pt x="2056104" y="1883422"/>
                </a:lnTo>
                <a:lnTo>
                  <a:pt x="2063750" y="2073922"/>
                </a:lnTo>
                <a:lnTo>
                  <a:pt x="2066277" y="2169172"/>
                </a:lnTo>
                <a:lnTo>
                  <a:pt x="2067572" y="2265654"/>
                </a:lnTo>
                <a:lnTo>
                  <a:pt x="2070033" y="2359672"/>
                </a:lnTo>
                <a:lnTo>
                  <a:pt x="2070082" y="2651772"/>
                </a:lnTo>
                <a:lnTo>
                  <a:pt x="2068772" y="2749550"/>
                </a:lnTo>
                <a:lnTo>
                  <a:pt x="2067572" y="2843504"/>
                </a:lnTo>
                <a:lnTo>
                  <a:pt x="2064908" y="2943872"/>
                </a:lnTo>
                <a:lnTo>
                  <a:pt x="2062454" y="3035300"/>
                </a:lnTo>
                <a:lnTo>
                  <a:pt x="2058695" y="3130550"/>
                </a:lnTo>
                <a:lnTo>
                  <a:pt x="2053577" y="3225800"/>
                </a:lnTo>
                <a:lnTo>
                  <a:pt x="2048522" y="3321050"/>
                </a:lnTo>
                <a:lnTo>
                  <a:pt x="2043404" y="3415004"/>
                </a:lnTo>
                <a:lnTo>
                  <a:pt x="2037054" y="3509022"/>
                </a:lnTo>
                <a:lnTo>
                  <a:pt x="2030704" y="3601745"/>
                </a:lnTo>
                <a:lnTo>
                  <a:pt x="2023122" y="3694404"/>
                </a:lnTo>
                <a:lnTo>
                  <a:pt x="2015477" y="3785895"/>
                </a:lnTo>
                <a:lnTo>
                  <a:pt x="2007895" y="3877322"/>
                </a:lnTo>
                <a:lnTo>
                  <a:pt x="1997722" y="3967454"/>
                </a:lnTo>
                <a:lnTo>
                  <a:pt x="1988845" y="4056354"/>
                </a:lnTo>
                <a:lnTo>
                  <a:pt x="1978672" y="4144022"/>
                </a:lnTo>
                <a:lnTo>
                  <a:pt x="1967204" y="4231627"/>
                </a:lnTo>
                <a:lnTo>
                  <a:pt x="1955800" y="4318000"/>
                </a:lnTo>
                <a:lnTo>
                  <a:pt x="1944395" y="4403077"/>
                </a:lnTo>
                <a:lnTo>
                  <a:pt x="1918995" y="4570704"/>
                </a:lnTo>
                <a:lnTo>
                  <a:pt x="1905000" y="4652022"/>
                </a:lnTo>
                <a:lnTo>
                  <a:pt x="1891004" y="4732045"/>
                </a:lnTo>
                <a:lnTo>
                  <a:pt x="1877072" y="4810772"/>
                </a:lnTo>
                <a:lnTo>
                  <a:pt x="1861845" y="4888204"/>
                </a:lnTo>
                <a:lnTo>
                  <a:pt x="1845322" y="4964404"/>
                </a:lnTo>
                <a:lnTo>
                  <a:pt x="1830095" y="5039372"/>
                </a:lnTo>
                <a:lnTo>
                  <a:pt x="1814996" y="5106695"/>
                </a:lnTo>
                <a:lnTo>
                  <a:pt x="1858327" y="5106695"/>
                </a:lnTo>
                <a:lnTo>
                  <a:pt x="1883422" y="4994922"/>
                </a:lnTo>
                <a:lnTo>
                  <a:pt x="1899945" y="4917427"/>
                </a:lnTo>
                <a:lnTo>
                  <a:pt x="1916404" y="4839995"/>
                </a:lnTo>
                <a:lnTo>
                  <a:pt x="1930400" y="4759972"/>
                </a:lnTo>
                <a:lnTo>
                  <a:pt x="1945627" y="4678654"/>
                </a:lnTo>
                <a:lnTo>
                  <a:pt x="1959622" y="4594872"/>
                </a:lnTo>
                <a:lnTo>
                  <a:pt x="1973554" y="4511027"/>
                </a:lnTo>
                <a:lnTo>
                  <a:pt x="1986254" y="4427245"/>
                </a:lnTo>
                <a:lnTo>
                  <a:pt x="1998954" y="4340872"/>
                </a:lnTo>
                <a:lnTo>
                  <a:pt x="2011654" y="4253204"/>
                </a:lnTo>
                <a:lnTo>
                  <a:pt x="2021827" y="4164304"/>
                </a:lnTo>
                <a:lnTo>
                  <a:pt x="2033295" y="4075404"/>
                </a:lnTo>
                <a:lnTo>
                  <a:pt x="2043404" y="3985272"/>
                </a:lnTo>
                <a:lnTo>
                  <a:pt x="2053577" y="3893845"/>
                </a:lnTo>
                <a:lnTo>
                  <a:pt x="2061222" y="3801122"/>
                </a:lnTo>
                <a:lnTo>
                  <a:pt x="2070100" y="3708400"/>
                </a:lnTo>
                <a:lnTo>
                  <a:pt x="2077745" y="3614445"/>
                </a:lnTo>
                <a:lnTo>
                  <a:pt x="2084095" y="3520427"/>
                </a:lnTo>
                <a:lnTo>
                  <a:pt x="2096795" y="3329927"/>
                </a:lnTo>
                <a:lnTo>
                  <a:pt x="2101850" y="3234677"/>
                </a:lnTo>
                <a:lnTo>
                  <a:pt x="2109739" y="3035300"/>
                </a:lnTo>
                <a:lnTo>
                  <a:pt x="2113254" y="2943872"/>
                </a:lnTo>
                <a:lnTo>
                  <a:pt x="2115845" y="2847327"/>
                </a:lnTo>
                <a:lnTo>
                  <a:pt x="2117161" y="2743200"/>
                </a:lnTo>
                <a:lnTo>
                  <a:pt x="2118372" y="2651772"/>
                </a:lnTo>
                <a:lnTo>
                  <a:pt x="2118273" y="2355850"/>
                </a:lnTo>
                <a:lnTo>
                  <a:pt x="2115845" y="2261895"/>
                </a:lnTo>
                <a:lnTo>
                  <a:pt x="2114550" y="2164054"/>
                </a:lnTo>
                <a:lnTo>
                  <a:pt x="2110727" y="2067572"/>
                </a:lnTo>
                <a:lnTo>
                  <a:pt x="2108200" y="1971027"/>
                </a:lnTo>
                <a:lnTo>
                  <a:pt x="2103145" y="1874545"/>
                </a:lnTo>
                <a:lnTo>
                  <a:pt x="2099322" y="1779295"/>
                </a:lnTo>
                <a:lnTo>
                  <a:pt x="2094204" y="1682750"/>
                </a:lnTo>
                <a:lnTo>
                  <a:pt x="2081504" y="1494777"/>
                </a:lnTo>
                <a:lnTo>
                  <a:pt x="2073922" y="1400822"/>
                </a:lnTo>
                <a:lnTo>
                  <a:pt x="2066277" y="1308100"/>
                </a:lnTo>
                <a:lnTo>
                  <a:pt x="2057400" y="1215377"/>
                </a:lnTo>
                <a:lnTo>
                  <a:pt x="2048522" y="1123950"/>
                </a:lnTo>
                <a:lnTo>
                  <a:pt x="2038350" y="1033754"/>
                </a:lnTo>
                <a:lnTo>
                  <a:pt x="2028177" y="944854"/>
                </a:lnTo>
                <a:lnTo>
                  <a:pt x="2016772" y="855954"/>
                </a:lnTo>
                <a:lnTo>
                  <a:pt x="2005304" y="768350"/>
                </a:lnTo>
                <a:lnTo>
                  <a:pt x="1992604" y="681977"/>
                </a:lnTo>
                <a:lnTo>
                  <a:pt x="1979904" y="596900"/>
                </a:lnTo>
                <a:lnTo>
                  <a:pt x="1967204" y="513054"/>
                </a:lnTo>
                <a:lnTo>
                  <a:pt x="1953272" y="430504"/>
                </a:lnTo>
                <a:lnTo>
                  <a:pt x="1939277" y="349250"/>
                </a:lnTo>
                <a:lnTo>
                  <a:pt x="1924050" y="269227"/>
                </a:lnTo>
                <a:lnTo>
                  <a:pt x="1907527" y="190500"/>
                </a:lnTo>
                <a:lnTo>
                  <a:pt x="1892300" y="113004"/>
                </a:lnTo>
                <a:lnTo>
                  <a:pt x="1875777" y="38100"/>
                </a:lnTo>
                <a:lnTo>
                  <a:pt x="1866595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3559822" y="0"/>
            <a:ext cx="2021827" cy="5106695"/>
          </a:xfrm>
          <a:custGeom>
            <a:avLst/>
            <a:gdLst/>
            <a:ahLst/>
            <a:cxnLst/>
            <a:rect l="l" t="t" r="r" b="b"/>
            <a:pathLst>
              <a:path w="2021827" h="5106695">
                <a:moveTo>
                  <a:pt x="299230" y="0"/>
                </a:moveTo>
                <a:lnTo>
                  <a:pt x="256108" y="0"/>
                </a:lnTo>
                <a:lnTo>
                  <a:pt x="241300" y="66027"/>
                </a:lnTo>
                <a:lnTo>
                  <a:pt x="226072" y="140995"/>
                </a:lnTo>
                <a:lnTo>
                  <a:pt x="209550" y="217195"/>
                </a:lnTo>
                <a:lnTo>
                  <a:pt x="194322" y="294627"/>
                </a:lnTo>
                <a:lnTo>
                  <a:pt x="180327" y="373354"/>
                </a:lnTo>
                <a:lnTo>
                  <a:pt x="166331" y="453377"/>
                </a:lnTo>
                <a:lnTo>
                  <a:pt x="152400" y="535927"/>
                </a:lnTo>
                <a:lnTo>
                  <a:pt x="139700" y="618477"/>
                </a:lnTo>
                <a:lnTo>
                  <a:pt x="127000" y="702322"/>
                </a:lnTo>
                <a:lnTo>
                  <a:pt x="115531" y="787400"/>
                </a:lnTo>
                <a:lnTo>
                  <a:pt x="104127" y="873772"/>
                </a:lnTo>
                <a:lnTo>
                  <a:pt x="92722" y="961377"/>
                </a:lnTo>
                <a:lnTo>
                  <a:pt x="82550" y="1049045"/>
                </a:lnTo>
                <a:lnTo>
                  <a:pt x="72377" y="1137945"/>
                </a:lnTo>
                <a:lnTo>
                  <a:pt x="63500" y="1228077"/>
                </a:lnTo>
                <a:lnTo>
                  <a:pt x="55854" y="1319504"/>
                </a:lnTo>
                <a:lnTo>
                  <a:pt x="48272" y="1410995"/>
                </a:lnTo>
                <a:lnTo>
                  <a:pt x="40627" y="1503654"/>
                </a:lnTo>
                <a:lnTo>
                  <a:pt x="34277" y="1596377"/>
                </a:lnTo>
                <a:lnTo>
                  <a:pt x="26631" y="1690395"/>
                </a:lnTo>
                <a:lnTo>
                  <a:pt x="21577" y="1784350"/>
                </a:lnTo>
                <a:lnTo>
                  <a:pt x="17754" y="1879600"/>
                </a:lnTo>
                <a:lnTo>
                  <a:pt x="12700" y="1974850"/>
                </a:lnTo>
                <a:lnTo>
                  <a:pt x="8877" y="2070100"/>
                </a:lnTo>
                <a:lnTo>
                  <a:pt x="6148" y="2174227"/>
                </a:lnTo>
                <a:lnTo>
                  <a:pt x="3822" y="2261895"/>
                </a:lnTo>
                <a:lnTo>
                  <a:pt x="1167" y="2459977"/>
                </a:lnTo>
                <a:lnTo>
                  <a:pt x="0" y="2551404"/>
                </a:lnTo>
                <a:lnTo>
                  <a:pt x="1199" y="2645422"/>
                </a:lnTo>
                <a:lnTo>
                  <a:pt x="1283" y="2747022"/>
                </a:lnTo>
                <a:lnTo>
                  <a:pt x="2527" y="2839745"/>
                </a:lnTo>
                <a:lnTo>
                  <a:pt x="5121" y="2938754"/>
                </a:lnTo>
                <a:lnTo>
                  <a:pt x="7685" y="3035300"/>
                </a:lnTo>
                <a:lnTo>
                  <a:pt x="10172" y="3126727"/>
                </a:lnTo>
                <a:lnTo>
                  <a:pt x="15227" y="3221977"/>
                </a:lnTo>
                <a:lnTo>
                  <a:pt x="19050" y="3317227"/>
                </a:lnTo>
                <a:lnTo>
                  <a:pt x="24104" y="3411245"/>
                </a:lnTo>
                <a:lnTo>
                  <a:pt x="30454" y="3505200"/>
                </a:lnTo>
                <a:lnTo>
                  <a:pt x="43154" y="3690645"/>
                </a:lnTo>
                <a:lnTo>
                  <a:pt x="50800" y="3782072"/>
                </a:lnTo>
                <a:lnTo>
                  <a:pt x="59677" y="3873500"/>
                </a:lnTo>
                <a:lnTo>
                  <a:pt x="67322" y="3963695"/>
                </a:lnTo>
                <a:lnTo>
                  <a:pt x="77431" y="4052595"/>
                </a:lnTo>
                <a:lnTo>
                  <a:pt x="86372" y="4141495"/>
                </a:lnTo>
                <a:lnTo>
                  <a:pt x="97777" y="4229100"/>
                </a:lnTo>
                <a:lnTo>
                  <a:pt x="109181" y="4315472"/>
                </a:lnTo>
                <a:lnTo>
                  <a:pt x="120650" y="4400550"/>
                </a:lnTo>
                <a:lnTo>
                  <a:pt x="132054" y="4484395"/>
                </a:lnTo>
                <a:lnTo>
                  <a:pt x="144754" y="4566945"/>
                </a:lnTo>
                <a:lnTo>
                  <a:pt x="158750" y="4649495"/>
                </a:lnTo>
                <a:lnTo>
                  <a:pt x="172681" y="4729454"/>
                </a:lnTo>
                <a:lnTo>
                  <a:pt x="186677" y="4808245"/>
                </a:lnTo>
                <a:lnTo>
                  <a:pt x="201904" y="4885677"/>
                </a:lnTo>
                <a:lnTo>
                  <a:pt x="217131" y="4961877"/>
                </a:lnTo>
                <a:lnTo>
                  <a:pt x="232422" y="5036845"/>
                </a:lnTo>
                <a:lnTo>
                  <a:pt x="248307" y="5106695"/>
                </a:lnTo>
                <a:lnTo>
                  <a:pt x="291075" y="5106695"/>
                </a:lnTo>
                <a:lnTo>
                  <a:pt x="284454" y="5078704"/>
                </a:lnTo>
                <a:lnTo>
                  <a:pt x="269227" y="5006327"/>
                </a:lnTo>
                <a:lnTo>
                  <a:pt x="254000" y="4931422"/>
                </a:lnTo>
                <a:lnTo>
                  <a:pt x="240004" y="4857750"/>
                </a:lnTo>
                <a:lnTo>
                  <a:pt x="226072" y="4780254"/>
                </a:lnTo>
                <a:lnTo>
                  <a:pt x="212077" y="4702822"/>
                </a:lnTo>
                <a:lnTo>
                  <a:pt x="199377" y="4622800"/>
                </a:lnTo>
                <a:lnTo>
                  <a:pt x="185381" y="4542777"/>
                </a:lnTo>
                <a:lnTo>
                  <a:pt x="162572" y="4377677"/>
                </a:lnTo>
                <a:lnTo>
                  <a:pt x="152400" y="4293895"/>
                </a:lnTo>
                <a:lnTo>
                  <a:pt x="140931" y="4207522"/>
                </a:lnTo>
                <a:lnTo>
                  <a:pt x="130822" y="4122445"/>
                </a:lnTo>
                <a:lnTo>
                  <a:pt x="121881" y="4034777"/>
                </a:lnTo>
                <a:lnTo>
                  <a:pt x="104127" y="3856977"/>
                </a:lnTo>
                <a:lnTo>
                  <a:pt x="96481" y="3766845"/>
                </a:lnTo>
                <a:lnTo>
                  <a:pt x="88900" y="3676650"/>
                </a:lnTo>
                <a:lnTo>
                  <a:pt x="82550" y="3585222"/>
                </a:lnTo>
                <a:lnTo>
                  <a:pt x="76200" y="3492500"/>
                </a:lnTo>
                <a:lnTo>
                  <a:pt x="71081" y="3401072"/>
                </a:lnTo>
                <a:lnTo>
                  <a:pt x="66027" y="3307054"/>
                </a:lnTo>
                <a:lnTo>
                  <a:pt x="62204" y="3214395"/>
                </a:lnTo>
                <a:lnTo>
                  <a:pt x="58381" y="3120377"/>
                </a:lnTo>
                <a:lnTo>
                  <a:pt x="55854" y="3026422"/>
                </a:lnTo>
                <a:lnTo>
                  <a:pt x="52031" y="2931172"/>
                </a:lnTo>
                <a:lnTo>
                  <a:pt x="50800" y="2835922"/>
                </a:lnTo>
                <a:lnTo>
                  <a:pt x="49504" y="2741904"/>
                </a:lnTo>
                <a:lnTo>
                  <a:pt x="48337" y="2650477"/>
                </a:lnTo>
                <a:lnTo>
                  <a:pt x="48288" y="2454922"/>
                </a:lnTo>
                <a:lnTo>
                  <a:pt x="49504" y="2360904"/>
                </a:lnTo>
                <a:lnTo>
                  <a:pt x="50800" y="2265654"/>
                </a:lnTo>
                <a:lnTo>
                  <a:pt x="53327" y="2170404"/>
                </a:lnTo>
                <a:lnTo>
                  <a:pt x="57251" y="2073922"/>
                </a:lnTo>
                <a:lnTo>
                  <a:pt x="64731" y="1887245"/>
                </a:lnTo>
                <a:lnTo>
                  <a:pt x="68554" y="1794522"/>
                </a:lnTo>
                <a:lnTo>
                  <a:pt x="73672" y="1701800"/>
                </a:lnTo>
                <a:lnTo>
                  <a:pt x="80022" y="1609077"/>
                </a:lnTo>
                <a:lnTo>
                  <a:pt x="92722" y="1426222"/>
                </a:lnTo>
                <a:lnTo>
                  <a:pt x="100304" y="1334795"/>
                </a:lnTo>
                <a:lnTo>
                  <a:pt x="109181" y="1245895"/>
                </a:lnTo>
                <a:lnTo>
                  <a:pt x="118122" y="1155700"/>
                </a:lnTo>
                <a:lnTo>
                  <a:pt x="127000" y="1068095"/>
                </a:lnTo>
                <a:lnTo>
                  <a:pt x="137172" y="980427"/>
                </a:lnTo>
                <a:lnTo>
                  <a:pt x="147281" y="894054"/>
                </a:lnTo>
                <a:lnTo>
                  <a:pt x="157454" y="808977"/>
                </a:lnTo>
                <a:lnTo>
                  <a:pt x="168922" y="725195"/>
                </a:lnTo>
                <a:lnTo>
                  <a:pt x="180327" y="641350"/>
                </a:lnTo>
                <a:lnTo>
                  <a:pt x="193027" y="560095"/>
                </a:lnTo>
                <a:lnTo>
                  <a:pt x="205727" y="480072"/>
                </a:lnTo>
                <a:lnTo>
                  <a:pt x="219722" y="400050"/>
                </a:lnTo>
                <a:lnTo>
                  <a:pt x="233654" y="322554"/>
                </a:lnTo>
                <a:lnTo>
                  <a:pt x="247650" y="245122"/>
                </a:lnTo>
                <a:lnTo>
                  <a:pt x="262877" y="170154"/>
                </a:lnTo>
                <a:lnTo>
                  <a:pt x="278104" y="96545"/>
                </a:lnTo>
                <a:lnTo>
                  <a:pt x="293331" y="25400"/>
                </a:lnTo>
                <a:lnTo>
                  <a:pt x="299230" y="0"/>
                </a:lnTo>
                <a:close/>
              </a:path>
              <a:path w="2021827" h="5106695">
                <a:moveTo>
                  <a:pt x="1775049" y="0"/>
                </a:moveTo>
                <a:lnTo>
                  <a:pt x="1731365" y="0"/>
                </a:lnTo>
                <a:lnTo>
                  <a:pt x="1737372" y="27927"/>
                </a:lnTo>
                <a:lnTo>
                  <a:pt x="1753831" y="100304"/>
                </a:lnTo>
                <a:lnTo>
                  <a:pt x="1769122" y="173977"/>
                </a:lnTo>
                <a:lnTo>
                  <a:pt x="1783054" y="248945"/>
                </a:lnTo>
                <a:lnTo>
                  <a:pt x="1797050" y="325145"/>
                </a:lnTo>
                <a:lnTo>
                  <a:pt x="1810981" y="402577"/>
                </a:lnTo>
                <a:lnTo>
                  <a:pt x="1836381" y="562622"/>
                </a:lnTo>
                <a:lnTo>
                  <a:pt x="1849081" y="645172"/>
                </a:lnTo>
                <a:lnTo>
                  <a:pt x="1860550" y="727722"/>
                </a:lnTo>
                <a:lnTo>
                  <a:pt x="1870722" y="811504"/>
                </a:lnTo>
                <a:lnTo>
                  <a:pt x="1882127" y="897877"/>
                </a:lnTo>
                <a:lnTo>
                  <a:pt x="1892300" y="982954"/>
                </a:lnTo>
                <a:lnTo>
                  <a:pt x="1901177" y="1070622"/>
                </a:lnTo>
                <a:lnTo>
                  <a:pt x="1918931" y="1248422"/>
                </a:lnTo>
                <a:lnTo>
                  <a:pt x="1926577" y="1338554"/>
                </a:lnTo>
                <a:lnTo>
                  <a:pt x="1932927" y="1428750"/>
                </a:lnTo>
                <a:lnTo>
                  <a:pt x="1940572" y="1520177"/>
                </a:lnTo>
                <a:lnTo>
                  <a:pt x="1946922" y="1612900"/>
                </a:lnTo>
                <a:lnTo>
                  <a:pt x="1951977" y="1704327"/>
                </a:lnTo>
                <a:lnTo>
                  <a:pt x="1957031" y="1798345"/>
                </a:lnTo>
                <a:lnTo>
                  <a:pt x="1960854" y="1891004"/>
                </a:lnTo>
                <a:lnTo>
                  <a:pt x="1964677" y="1985022"/>
                </a:lnTo>
                <a:lnTo>
                  <a:pt x="1967204" y="2080272"/>
                </a:lnTo>
                <a:lnTo>
                  <a:pt x="1971027" y="2174227"/>
                </a:lnTo>
                <a:lnTo>
                  <a:pt x="1972322" y="2269477"/>
                </a:lnTo>
                <a:lnTo>
                  <a:pt x="1973505" y="2360904"/>
                </a:lnTo>
                <a:lnTo>
                  <a:pt x="1973554" y="2459977"/>
                </a:lnTo>
                <a:lnTo>
                  <a:pt x="1974850" y="2553995"/>
                </a:lnTo>
                <a:lnTo>
                  <a:pt x="1973606" y="2645422"/>
                </a:lnTo>
                <a:lnTo>
                  <a:pt x="1973487" y="2747022"/>
                </a:lnTo>
                <a:lnTo>
                  <a:pt x="1968398" y="2938754"/>
                </a:lnTo>
                <a:lnTo>
                  <a:pt x="1965972" y="3028950"/>
                </a:lnTo>
                <a:lnTo>
                  <a:pt x="1962047" y="3126727"/>
                </a:lnTo>
                <a:lnTo>
                  <a:pt x="1958327" y="3218154"/>
                </a:lnTo>
                <a:lnTo>
                  <a:pt x="1954504" y="3310877"/>
                </a:lnTo>
                <a:lnTo>
                  <a:pt x="1949450" y="3403600"/>
                </a:lnTo>
                <a:lnTo>
                  <a:pt x="1936750" y="3589045"/>
                </a:lnTo>
                <a:lnTo>
                  <a:pt x="1930400" y="3679177"/>
                </a:lnTo>
                <a:lnTo>
                  <a:pt x="1922754" y="3770604"/>
                </a:lnTo>
                <a:lnTo>
                  <a:pt x="1913877" y="3860800"/>
                </a:lnTo>
                <a:lnTo>
                  <a:pt x="1905000" y="3949700"/>
                </a:lnTo>
                <a:lnTo>
                  <a:pt x="1896122" y="4037304"/>
                </a:lnTo>
                <a:lnTo>
                  <a:pt x="1885950" y="4124972"/>
                </a:lnTo>
                <a:lnTo>
                  <a:pt x="1875777" y="4211345"/>
                </a:lnTo>
                <a:lnTo>
                  <a:pt x="1865604" y="4296422"/>
                </a:lnTo>
                <a:lnTo>
                  <a:pt x="1854200" y="4380204"/>
                </a:lnTo>
                <a:lnTo>
                  <a:pt x="1842731" y="4464050"/>
                </a:lnTo>
                <a:lnTo>
                  <a:pt x="1817331" y="4626622"/>
                </a:lnTo>
                <a:lnTo>
                  <a:pt x="1803400" y="4705350"/>
                </a:lnTo>
                <a:lnTo>
                  <a:pt x="1789404" y="4782845"/>
                </a:lnTo>
                <a:lnTo>
                  <a:pt x="1775472" y="4860277"/>
                </a:lnTo>
                <a:lnTo>
                  <a:pt x="1760181" y="4935245"/>
                </a:lnTo>
                <a:lnTo>
                  <a:pt x="1744954" y="5008854"/>
                </a:lnTo>
                <a:lnTo>
                  <a:pt x="1729727" y="5081295"/>
                </a:lnTo>
                <a:lnTo>
                  <a:pt x="1723719" y="5106695"/>
                </a:lnTo>
                <a:lnTo>
                  <a:pt x="1766724" y="5106695"/>
                </a:lnTo>
                <a:lnTo>
                  <a:pt x="1781822" y="5039372"/>
                </a:lnTo>
                <a:lnTo>
                  <a:pt x="1797050" y="4964404"/>
                </a:lnTo>
                <a:lnTo>
                  <a:pt x="1813572" y="4888204"/>
                </a:lnTo>
                <a:lnTo>
                  <a:pt x="1828800" y="4810772"/>
                </a:lnTo>
                <a:lnTo>
                  <a:pt x="1842731" y="4732045"/>
                </a:lnTo>
                <a:lnTo>
                  <a:pt x="1856727" y="4652022"/>
                </a:lnTo>
                <a:lnTo>
                  <a:pt x="1870722" y="4570704"/>
                </a:lnTo>
                <a:lnTo>
                  <a:pt x="1896122" y="4403077"/>
                </a:lnTo>
                <a:lnTo>
                  <a:pt x="1907527" y="4318000"/>
                </a:lnTo>
                <a:lnTo>
                  <a:pt x="1918931" y="4231627"/>
                </a:lnTo>
                <a:lnTo>
                  <a:pt x="1930400" y="4144022"/>
                </a:lnTo>
                <a:lnTo>
                  <a:pt x="1940572" y="4056354"/>
                </a:lnTo>
                <a:lnTo>
                  <a:pt x="1949450" y="3967454"/>
                </a:lnTo>
                <a:lnTo>
                  <a:pt x="1959622" y="3877322"/>
                </a:lnTo>
                <a:lnTo>
                  <a:pt x="1967204" y="3785895"/>
                </a:lnTo>
                <a:lnTo>
                  <a:pt x="1974850" y="3694404"/>
                </a:lnTo>
                <a:lnTo>
                  <a:pt x="1982431" y="3601745"/>
                </a:lnTo>
                <a:lnTo>
                  <a:pt x="1988781" y="3509022"/>
                </a:lnTo>
                <a:lnTo>
                  <a:pt x="1995131" y="3415004"/>
                </a:lnTo>
                <a:lnTo>
                  <a:pt x="2000250" y="3321050"/>
                </a:lnTo>
                <a:lnTo>
                  <a:pt x="2005304" y="3225800"/>
                </a:lnTo>
                <a:lnTo>
                  <a:pt x="2010422" y="3130550"/>
                </a:lnTo>
                <a:lnTo>
                  <a:pt x="2014181" y="3035300"/>
                </a:lnTo>
                <a:lnTo>
                  <a:pt x="2016973" y="2931172"/>
                </a:lnTo>
                <a:lnTo>
                  <a:pt x="2019300" y="2843504"/>
                </a:lnTo>
                <a:lnTo>
                  <a:pt x="2020600" y="2741904"/>
                </a:lnTo>
                <a:lnTo>
                  <a:pt x="2021827" y="2650477"/>
                </a:lnTo>
                <a:lnTo>
                  <a:pt x="2021793" y="2360904"/>
                </a:lnTo>
                <a:lnTo>
                  <a:pt x="2019300" y="2265654"/>
                </a:lnTo>
                <a:lnTo>
                  <a:pt x="2018004" y="2169172"/>
                </a:lnTo>
                <a:lnTo>
                  <a:pt x="2015477" y="2073922"/>
                </a:lnTo>
                <a:lnTo>
                  <a:pt x="2007831" y="1883422"/>
                </a:lnTo>
                <a:lnTo>
                  <a:pt x="2004072" y="1788172"/>
                </a:lnTo>
                <a:lnTo>
                  <a:pt x="1998954" y="1694154"/>
                </a:lnTo>
                <a:lnTo>
                  <a:pt x="1992604" y="1600200"/>
                </a:lnTo>
                <a:lnTo>
                  <a:pt x="1979904" y="1414754"/>
                </a:lnTo>
                <a:lnTo>
                  <a:pt x="1972322" y="1323327"/>
                </a:lnTo>
                <a:lnTo>
                  <a:pt x="1963381" y="1231900"/>
                </a:lnTo>
                <a:lnTo>
                  <a:pt x="1954504" y="1141704"/>
                </a:lnTo>
                <a:lnTo>
                  <a:pt x="1945627" y="1052804"/>
                </a:lnTo>
                <a:lnTo>
                  <a:pt x="1935454" y="963904"/>
                </a:lnTo>
                <a:lnTo>
                  <a:pt x="1925281" y="876300"/>
                </a:lnTo>
                <a:lnTo>
                  <a:pt x="1913877" y="789927"/>
                </a:lnTo>
                <a:lnTo>
                  <a:pt x="1902472" y="704850"/>
                </a:lnTo>
                <a:lnTo>
                  <a:pt x="1889772" y="621004"/>
                </a:lnTo>
                <a:lnTo>
                  <a:pt x="1864372" y="455904"/>
                </a:lnTo>
                <a:lnTo>
                  <a:pt x="1850377" y="375945"/>
                </a:lnTo>
                <a:lnTo>
                  <a:pt x="1836381" y="297154"/>
                </a:lnTo>
                <a:lnTo>
                  <a:pt x="1821154" y="219722"/>
                </a:lnTo>
                <a:lnTo>
                  <a:pt x="1805927" y="143522"/>
                </a:lnTo>
                <a:lnTo>
                  <a:pt x="1790700" y="68554"/>
                </a:lnTo>
                <a:lnTo>
                  <a:pt x="1775049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3608095" y="0"/>
            <a:ext cx="1926577" cy="5106695"/>
          </a:xfrm>
          <a:custGeom>
            <a:avLst/>
            <a:gdLst/>
            <a:ahLst/>
            <a:cxnLst/>
            <a:rect l="l" t="t" r="r" b="b"/>
            <a:pathLst>
              <a:path w="1926577" h="5106695">
                <a:moveTo>
                  <a:pt x="294386" y="0"/>
                </a:moveTo>
                <a:lnTo>
                  <a:pt x="250958" y="0"/>
                </a:lnTo>
                <a:lnTo>
                  <a:pt x="245059" y="25400"/>
                </a:lnTo>
                <a:lnTo>
                  <a:pt x="229831" y="96545"/>
                </a:lnTo>
                <a:lnTo>
                  <a:pt x="214604" y="170154"/>
                </a:lnTo>
                <a:lnTo>
                  <a:pt x="199377" y="245122"/>
                </a:lnTo>
                <a:lnTo>
                  <a:pt x="185381" y="322554"/>
                </a:lnTo>
                <a:lnTo>
                  <a:pt x="171450" y="400050"/>
                </a:lnTo>
                <a:lnTo>
                  <a:pt x="157454" y="480072"/>
                </a:lnTo>
                <a:lnTo>
                  <a:pt x="144754" y="560095"/>
                </a:lnTo>
                <a:lnTo>
                  <a:pt x="132054" y="641350"/>
                </a:lnTo>
                <a:lnTo>
                  <a:pt x="120650" y="725195"/>
                </a:lnTo>
                <a:lnTo>
                  <a:pt x="109181" y="808977"/>
                </a:lnTo>
                <a:lnTo>
                  <a:pt x="99009" y="894054"/>
                </a:lnTo>
                <a:lnTo>
                  <a:pt x="88900" y="980427"/>
                </a:lnTo>
                <a:lnTo>
                  <a:pt x="78727" y="1068095"/>
                </a:lnTo>
                <a:lnTo>
                  <a:pt x="69850" y="1155700"/>
                </a:lnTo>
                <a:lnTo>
                  <a:pt x="60909" y="1245895"/>
                </a:lnTo>
                <a:lnTo>
                  <a:pt x="52031" y="1334795"/>
                </a:lnTo>
                <a:lnTo>
                  <a:pt x="44450" y="1426222"/>
                </a:lnTo>
                <a:lnTo>
                  <a:pt x="31750" y="1609077"/>
                </a:lnTo>
                <a:lnTo>
                  <a:pt x="25400" y="1701800"/>
                </a:lnTo>
                <a:lnTo>
                  <a:pt x="20281" y="1794522"/>
                </a:lnTo>
                <a:lnTo>
                  <a:pt x="16459" y="1887245"/>
                </a:lnTo>
                <a:lnTo>
                  <a:pt x="8516" y="2085327"/>
                </a:lnTo>
                <a:lnTo>
                  <a:pt x="5054" y="2170404"/>
                </a:lnTo>
                <a:lnTo>
                  <a:pt x="2527" y="2265654"/>
                </a:lnTo>
                <a:lnTo>
                  <a:pt x="1165" y="2366022"/>
                </a:lnTo>
                <a:lnTo>
                  <a:pt x="0" y="2456154"/>
                </a:lnTo>
                <a:lnTo>
                  <a:pt x="48" y="2649245"/>
                </a:lnTo>
                <a:lnTo>
                  <a:pt x="1267" y="2744495"/>
                </a:lnTo>
                <a:lnTo>
                  <a:pt x="2527" y="2835922"/>
                </a:lnTo>
                <a:lnTo>
                  <a:pt x="3759" y="2931172"/>
                </a:lnTo>
                <a:lnTo>
                  <a:pt x="7581" y="3026422"/>
                </a:lnTo>
                <a:lnTo>
                  <a:pt x="10109" y="3120377"/>
                </a:lnTo>
                <a:lnTo>
                  <a:pt x="13931" y="3214395"/>
                </a:lnTo>
                <a:lnTo>
                  <a:pt x="17754" y="3307054"/>
                </a:lnTo>
                <a:lnTo>
                  <a:pt x="22809" y="3401072"/>
                </a:lnTo>
                <a:lnTo>
                  <a:pt x="27927" y="3492500"/>
                </a:lnTo>
                <a:lnTo>
                  <a:pt x="34277" y="3585222"/>
                </a:lnTo>
                <a:lnTo>
                  <a:pt x="40627" y="3676650"/>
                </a:lnTo>
                <a:lnTo>
                  <a:pt x="48209" y="3766845"/>
                </a:lnTo>
                <a:lnTo>
                  <a:pt x="55854" y="3856977"/>
                </a:lnTo>
                <a:lnTo>
                  <a:pt x="73609" y="4034777"/>
                </a:lnTo>
                <a:lnTo>
                  <a:pt x="82550" y="4122445"/>
                </a:lnTo>
                <a:lnTo>
                  <a:pt x="92659" y="4207522"/>
                </a:lnTo>
                <a:lnTo>
                  <a:pt x="104127" y="4293895"/>
                </a:lnTo>
                <a:lnTo>
                  <a:pt x="114300" y="4377677"/>
                </a:lnTo>
                <a:lnTo>
                  <a:pt x="137109" y="4542777"/>
                </a:lnTo>
                <a:lnTo>
                  <a:pt x="151104" y="4622800"/>
                </a:lnTo>
                <a:lnTo>
                  <a:pt x="163804" y="4702822"/>
                </a:lnTo>
                <a:lnTo>
                  <a:pt x="177800" y="4780254"/>
                </a:lnTo>
                <a:lnTo>
                  <a:pt x="191731" y="4857750"/>
                </a:lnTo>
                <a:lnTo>
                  <a:pt x="205727" y="4931422"/>
                </a:lnTo>
                <a:lnTo>
                  <a:pt x="220954" y="5006327"/>
                </a:lnTo>
                <a:lnTo>
                  <a:pt x="236181" y="5078704"/>
                </a:lnTo>
                <a:lnTo>
                  <a:pt x="242802" y="5106695"/>
                </a:lnTo>
                <a:lnTo>
                  <a:pt x="286307" y="5106695"/>
                </a:lnTo>
                <a:lnTo>
                  <a:pt x="273050" y="5046954"/>
                </a:lnTo>
                <a:lnTo>
                  <a:pt x="257759" y="4974577"/>
                </a:lnTo>
                <a:lnTo>
                  <a:pt x="243827" y="4902200"/>
                </a:lnTo>
                <a:lnTo>
                  <a:pt x="229831" y="4828527"/>
                </a:lnTo>
                <a:lnTo>
                  <a:pt x="217131" y="4752327"/>
                </a:lnTo>
                <a:lnTo>
                  <a:pt x="204431" y="4674895"/>
                </a:lnTo>
                <a:lnTo>
                  <a:pt x="190500" y="4597400"/>
                </a:lnTo>
                <a:lnTo>
                  <a:pt x="179031" y="4517377"/>
                </a:lnTo>
                <a:lnTo>
                  <a:pt x="167627" y="4436122"/>
                </a:lnTo>
                <a:lnTo>
                  <a:pt x="156159" y="4354804"/>
                </a:lnTo>
                <a:lnTo>
                  <a:pt x="146050" y="4271022"/>
                </a:lnTo>
                <a:lnTo>
                  <a:pt x="135877" y="4187177"/>
                </a:lnTo>
                <a:lnTo>
                  <a:pt x="127000" y="4102100"/>
                </a:lnTo>
                <a:lnTo>
                  <a:pt x="118059" y="4015727"/>
                </a:lnTo>
                <a:lnTo>
                  <a:pt x="109181" y="3928122"/>
                </a:lnTo>
                <a:lnTo>
                  <a:pt x="101600" y="3840454"/>
                </a:lnTo>
                <a:lnTo>
                  <a:pt x="93954" y="3752850"/>
                </a:lnTo>
                <a:lnTo>
                  <a:pt x="81254" y="3572522"/>
                </a:lnTo>
                <a:lnTo>
                  <a:pt x="74904" y="3481095"/>
                </a:lnTo>
                <a:lnTo>
                  <a:pt x="69850" y="3389604"/>
                </a:lnTo>
                <a:lnTo>
                  <a:pt x="64731" y="3298177"/>
                </a:lnTo>
                <a:lnTo>
                  <a:pt x="60909" y="3206750"/>
                </a:lnTo>
                <a:lnTo>
                  <a:pt x="57150" y="3112795"/>
                </a:lnTo>
                <a:lnTo>
                  <a:pt x="54559" y="3020072"/>
                </a:lnTo>
                <a:lnTo>
                  <a:pt x="52031" y="2927350"/>
                </a:lnTo>
                <a:lnTo>
                  <a:pt x="50800" y="2833395"/>
                </a:lnTo>
                <a:lnTo>
                  <a:pt x="48261" y="2649245"/>
                </a:lnTo>
                <a:lnTo>
                  <a:pt x="48227" y="2456154"/>
                </a:lnTo>
                <a:lnTo>
                  <a:pt x="50800" y="2269477"/>
                </a:lnTo>
                <a:lnTo>
                  <a:pt x="53466" y="2170404"/>
                </a:lnTo>
                <a:lnTo>
                  <a:pt x="55854" y="2082800"/>
                </a:lnTo>
                <a:lnTo>
                  <a:pt x="59677" y="1988845"/>
                </a:lnTo>
                <a:lnTo>
                  <a:pt x="67259" y="1804695"/>
                </a:lnTo>
                <a:lnTo>
                  <a:pt x="72377" y="1711972"/>
                </a:lnTo>
                <a:lnTo>
                  <a:pt x="78727" y="1620545"/>
                </a:lnTo>
                <a:lnTo>
                  <a:pt x="83781" y="1530350"/>
                </a:lnTo>
                <a:lnTo>
                  <a:pt x="91427" y="1440154"/>
                </a:lnTo>
                <a:lnTo>
                  <a:pt x="97777" y="1350022"/>
                </a:lnTo>
                <a:lnTo>
                  <a:pt x="105359" y="1262354"/>
                </a:lnTo>
                <a:lnTo>
                  <a:pt x="114300" y="1173454"/>
                </a:lnTo>
                <a:lnTo>
                  <a:pt x="132054" y="1000772"/>
                </a:lnTo>
                <a:lnTo>
                  <a:pt x="142227" y="915695"/>
                </a:lnTo>
                <a:lnTo>
                  <a:pt x="152400" y="831850"/>
                </a:lnTo>
                <a:lnTo>
                  <a:pt x="162509" y="748004"/>
                </a:lnTo>
                <a:lnTo>
                  <a:pt x="173977" y="665454"/>
                </a:lnTo>
                <a:lnTo>
                  <a:pt x="186677" y="585495"/>
                </a:lnTo>
                <a:lnTo>
                  <a:pt x="198081" y="505472"/>
                </a:lnTo>
                <a:lnTo>
                  <a:pt x="210781" y="426745"/>
                </a:lnTo>
                <a:lnTo>
                  <a:pt x="224777" y="350545"/>
                </a:lnTo>
                <a:lnTo>
                  <a:pt x="237477" y="274345"/>
                </a:lnTo>
                <a:lnTo>
                  <a:pt x="251409" y="200672"/>
                </a:lnTo>
                <a:lnTo>
                  <a:pt x="266700" y="128295"/>
                </a:lnTo>
                <a:lnTo>
                  <a:pt x="281927" y="57150"/>
                </a:lnTo>
                <a:lnTo>
                  <a:pt x="294386" y="0"/>
                </a:lnTo>
                <a:close/>
              </a:path>
              <a:path w="1926577" h="5106695">
                <a:moveTo>
                  <a:pt x="1683092" y="0"/>
                </a:moveTo>
                <a:lnTo>
                  <a:pt x="1640557" y="0"/>
                </a:lnTo>
                <a:lnTo>
                  <a:pt x="1653527" y="58445"/>
                </a:lnTo>
                <a:lnTo>
                  <a:pt x="1668754" y="130822"/>
                </a:lnTo>
                <a:lnTo>
                  <a:pt x="1682750" y="203200"/>
                </a:lnTo>
                <a:lnTo>
                  <a:pt x="1696681" y="278104"/>
                </a:lnTo>
                <a:lnTo>
                  <a:pt x="1709381" y="353072"/>
                </a:lnTo>
                <a:lnTo>
                  <a:pt x="1722081" y="430504"/>
                </a:lnTo>
                <a:lnTo>
                  <a:pt x="1747481" y="588022"/>
                </a:lnTo>
                <a:lnTo>
                  <a:pt x="1758950" y="669277"/>
                </a:lnTo>
                <a:lnTo>
                  <a:pt x="1770354" y="750595"/>
                </a:lnTo>
                <a:lnTo>
                  <a:pt x="1790700" y="918222"/>
                </a:lnTo>
                <a:lnTo>
                  <a:pt x="1799577" y="1003300"/>
                </a:lnTo>
                <a:lnTo>
                  <a:pt x="1808454" y="1089672"/>
                </a:lnTo>
                <a:lnTo>
                  <a:pt x="1817331" y="1177277"/>
                </a:lnTo>
                <a:lnTo>
                  <a:pt x="1824977" y="1264945"/>
                </a:lnTo>
                <a:lnTo>
                  <a:pt x="1832559" y="1353845"/>
                </a:lnTo>
                <a:lnTo>
                  <a:pt x="1838909" y="1442745"/>
                </a:lnTo>
                <a:lnTo>
                  <a:pt x="1845259" y="1532877"/>
                </a:lnTo>
                <a:lnTo>
                  <a:pt x="1851609" y="1624304"/>
                </a:lnTo>
                <a:lnTo>
                  <a:pt x="1856727" y="1715795"/>
                </a:lnTo>
                <a:lnTo>
                  <a:pt x="1861781" y="1807222"/>
                </a:lnTo>
                <a:lnTo>
                  <a:pt x="1869427" y="1992604"/>
                </a:lnTo>
                <a:lnTo>
                  <a:pt x="1871954" y="2085327"/>
                </a:lnTo>
                <a:lnTo>
                  <a:pt x="1874481" y="2179345"/>
                </a:lnTo>
                <a:lnTo>
                  <a:pt x="1875777" y="2272004"/>
                </a:lnTo>
                <a:lnTo>
                  <a:pt x="1876942" y="2360904"/>
                </a:lnTo>
                <a:lnTo>
                  <a:pt x="1877009" y="2459977"/>
                </a:lnTo>
                <a:lnTo>
                  <a:pt x="1878304" y="2553995"/>
                </a:lnTo>
                <a:lnTo>
                  <a:pt x="1877044" y="2645422"/>
                </a:lnTo>
                <a:lnTo>
                  <a:pt x="1876939" y="2744495"/>
                </a:lnTo>
                <a:lnTo>
                  <a:pt x="1871815" y="2934995"/>
                </a:lnTo>
                <a:lnTo>
                  <a:pt x="1869256" y="3028950"/>
                </a:lnTo>
                <a:lnTo>
                  <a:pt x="1866900" y="3116554"/>
                </a:lnTo>
                <a:lnTo>
                  <a:pt x="1863077" y="3209277"/>
                </a:lnTo>
                <a:lnTo>
                  <a:pt x="1857959" y="3300704"/>
                </a:lnTo>
                <a:lnTo>
                  <a:pt x="1852904" y="3393427"/>
                </a:lnTo>
                <a:lnTo>
                  <a:pt x="1847850" y="3484854"/>
                </a:lnTo>
                <a:lnTo>
                  <a:pt x="1828800" y="3755377"/>
                </a:lnTo>
                <a:lnTo>
                  <a:pt x="1821154" y="3844277"/>
                </a:lnTo>
                <a:lnTo>
                  <a:pt x="1812277" y="3931945"/>
                </a:lnTo>
                <a:lnTo>
                  <a:pt x="1803400" y="4018254"/>
                </a:lnTo>
                <a:lnTo>
                  <a:pt x="1794459" y="4104627"/>
                </a:lnTo>
                <a:lnTo>
                  <a:pt x="1784350" y="4189704"/>
                </a:lnTo>
                <a:lnTo>
                  <a:pt x="1774177" y="4274845"/>
                </a:lnTo>
                <a:lnTo>
                  <a:pt x="1764004" y="4357395"/>
                </a:lnTo>
                <a:lnTo>
                  <a:pt x="1752600" y="4439945"/>
                </a:lnTo>
                <a:lnTo>
                  <a:pt x="1739900" y="4519904"/>
                </a:lnTo>
                <a:lnTo>
                  <a:pt x="1728431" y="4599927"/>
                </a:lnTo>
                <a:lnTo>
                  <a:pt x="1715731" y="4678654"/>
                </a:lnTo>
                <a:lnTo>
                  <a:pt x="1701800" y="4754854"/>
                </a:lnTo>
                <a:lnTo>
                  <a:pt x="1689100" y="4831054"/>
                </a:lnTo>
                <a:lnTo>
                  <a:pt x="1675104" y="4904727"/>
                </a:lnTo>
                <a:lnTo>
                  <a:pt x="1659877" y="4977104"/>
                </a:lnTo>
                <a:lnTo>
                  <a:pt x="1644650" y="5048250"/>
                </a:lnTo>
                <a:lnTo>
                  <a:pt x="1631855" y="5106695"/>
                </a:lnTo>
                <a:lnTo>
                  <a:pt x="1675446" y="5106695"/>
                </a:lnTo>
                <a:lnTo>
                  <a:pt x="1696681" y="5008854"/>
                </a:lnTo>
                <a:lnTo>
                  <a:pt x="1711909" y="4935245"/>
                </a:lnTo>
                <a:lnTo>
                  <a:pt x="1727200" y="4860277"/>
                </a:lnTo>
                <a:lnTo>
                  <a:pt x="1741131" y="4782845"/>
                </a:lnTo>
                <a:lnTo>
                  <a:pt x="1755127" y="4705350"/>
                </a:lnTo>
                <a:lnTo>
                  <a:pt x="1769059" y="4626622"/>
                </a:lnTo>
                <a:lnTo>
                  <a:pt x="1794459" y="4464050"/>
                </a:lnTo>
                <a:lnTo>
                  <a:pt x="1805927" y="4380204"/>
                </a:lnTo>
                <a:lnTo>
                  <a:pt x="1817331" y="4296422"/>
                </a:lnTo>
                <a:lnTo>
                  <a:pt x="1827504" y="4211345"/>
                </a:lnTo>
                <a:lnTo>
                  <a:pt x="1837677" y="4124972"/>
                </a:lnTo>
                <a:lnTo>
                  <a:pt x="1847850" y="4037304"/>
                </a:lnTo>
                <a:lnTo>
                  <a:pt x="1856727" y="3949700"/>
                </a:lnTo>
                <a:lnTo>
                  <a:pt x="1865604" y="3860800"/>
                </a:lnTo>
                <a:lnTo>
                  <a:pt x="1874481" y="3770604"/>
                </a:lnTo>
                <a:lnTo>
                  <a:pt x="1882127" y="3679177"/>
                </a:lnTo>
                <a:lnTo>
                  <a:pt x="1888477" y="3589045"/>
                </a:lnTo>
                <a:lnTo>
                  <a:pt x="1901177" y="3403600"/>
                </a:lnTo>
                <a:lnTo>
                  <a:pt x="1906231" y="3310877"/>
                </a:lnTo>
                <a:lnTo>
                  <a:pt x="1910518" y="3206750"/>
                </a:lnTo>
                <a:lnTo>
                  <a:pt x="1913877" y="3124200"/>
                </a:lnTo>
                <a:lnTo>
                  <a:pt x="1917700" y="3028950"/>
                </a:lnTo>
                <a:lnTo>
                  <a:pt x="1920430" y="2927350"/>
                </a:lnTo>
                <a:lnTo>
                  <a:pt x="1925281" y="2744495"/>
                </a:lnTo>
                <a:lnTo>
                  <a:pt x="1925333" y="2645422"/>
                </a:lnTo>
                <a:lnTo>
                  <a:pt x="1926577" y="2553995"/>
                </a:lnTo>
                <a:lnTo>
                  <a:pt x="1925281" y="2459977"/>
                </a:lnTo>
                <a:lnTo>
                  <a:pt x="1925232" y="2360904"/>
                </a:lnTo>
                <a:lnTo>
                  <a:pt x="1923998" y="2265654"/>
                </a:lnTo>
                <a:lnTo>
                  <a:pt x="1922754" y="2174227"/>
                </a:lnTo>
                <a:lnTo>
                  <a:pt x="1918931" y="2080272"/>
                </a:lnTo>
                <a:lnTo>
                  <a:pt x="1916404" y="1985022"/>
                </a:lnTo>
                <a:lnTo>
                  <a:pt x="1912581" y="1891004"/>
                </a:lnTo>
                <a:lnTo>
                  <a:pt x="1908759" y="1798345"/>
                </a:lnTo>
                <a:lnTo>
                  <a:pt x="1903704" y="1704327"/>
                </a:lnTo>
                <a:lnTo>
                  <a:pt x="1898650" y="1612900"/>
                </a:lnTo>
                <a:lnTo>
                  <a:pt x="1892300" y="1520177"/>
                </a:lnTo>
                <a:lnTo>
                  <a:pt x="1884654" y="1428750"/>
                </a:lnTo>
                <a:lnTo>
                  <a:pt x="1878304" y="1338554"/>
                </a:lnTo>
                <a:lnTo>
                  <a:pt x="1870659" y="1248422"/>
                </a:lnTo>
                <a:lnTo>
                  <a:pt x="1852904" y="1070622"/>
                </a:lnTo>
                <a:lnTo>
                  <a:pt x="1844027" y="982954"/>
                </a:lnTo>
                <a:lnTo>
                  <a:pt x="1833854" y="897877"/>
                </a:lnTo>
                <a:lnTo>
                  <a:pt x="1822450" y="811504"/>
                </a:lnTo>
                <a:lnTo>
                  <a:pt x="1812277" y="727722"/>
                </a:lnTo>
                <a:lnTo>
                  <a:pt x="1800809" y="645172"/>
                </a:lnTo>
                <a:lnTo>
                  <a:pt x="1788109" y="562622"/>
                </a:lnTo>
                <a:lnTo>
                  <a:pt x="1762709" y="402577"/>
                </a:lnTo>
                <a:lnTo>
                  <a:pt x="1748777" y="325145"/>
                </a:lnTo>
                <a:lnTo>
                  <a:pt x="1734781" y="248945"/>
                </a:lnTo>
                <a:lnTo>
                  <a:pt x="1720850" y="173977"/>
                </a:lnTo>
                <a:lnTo>
                  <a:pt x="1705559" y="100304"/>
                </a:lnTo>
                <a:lnTo>
                  <a:pt x="1689100" y="27927"/>
                </a:lnTo>
                <a:lnTo>
                  <a:pt x="1683092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3656304" y="0"/>
            <a:ext cx="1830095" cy="5106695"/>
          </a:xfrm>
          <a:custGeom>
            <a:avLst/>
            <a:gdLst/>
            <a:ahLst/>
            <a:cxnLst/>
            <a:rect l="l" t="t" r="r" b="b"/>
            <a:pathLst>
              <a:path w="1830095" h="5106695">
                <a:moveTo>
                  <a:pt x="289119" y="0"/>
                </a:moveTo>
                <a:lnTo>
                  <a:pt x="246176" y="0"/>
                </a:lnTo>
                <a:lnTo>
                  <a:pt x="233718" y="57150"/>
                </a:lnTo>
                <a:lnTo>
                  <a:pt x="218490" y="128295"/>
                </a:lnTo>
                <a:lnTo>
                  <a:pt x="203200" y="200672"/>
                </a:lnTo>
                <a:lnTo>
                  <a:pt x="189268" y="274345"/>
                </a:lnTo>
                <a:lnTo>
                  <a:pt x="176568" y="350545"/>
                </a:lnTo>
                <a:lnTo>
                  <a:pt x="162572" y="426745"/>
                </a:lnTo>
                <a:lnTo>
                  <a:pt x="149872" y="505472"/>
                </a:lnTo>
                <a:lnTo>
                  <a:pt x="138468" y="585495"/>
                </a:lnTo>
                <a:lnTo>
                  <a:pt x="125768" y="665454"/>
                </a:lnTo>
                <a:lnTo>
                  <a:pt x="114300" y="748004"/>
                </a:lnTo>
                <a:lnTo>
                  <a:pt x="104190" y="831850"/>
                </a:lnTo>
                <a:lnTo>
                  <a:pt x="94018" y="915695"/>
                </a:lnTo>
                <a:lnTo>
                  <a:pt x="83845" y="1000772"/>
                </a:lnTo>
                <a:lnTo>
                  <a:pt x="66090" y="1173454"/>
                </a:lnTo>
                <a:lnTo>
                  <a:pt x="57150" y="1262354"/>
                </a:lnTo>
                <a:lnTo>
                  <a:pt x="49568" y="1350022"/>
                </a:lnTo>
                <a:lnTo>
                  <a:pt x="43218" y="1440154"/>
                </a:lnTo>
                <a:lnTo>
                  <a:pt x="35572" y="1530350"/>
                </a:lnTo>
                <a:lnTo>
                  <a:pt x="30518" y="1620545"/>
                </a:lnTo>
                <a:lnTo>
                  <a:pt x="24168" y="1711972"/>
                </a:lnTo>
                <a:lnTo>
                  <a:pt x="19050" y="1804695"/>
                </a:lnTo>
                <a:lnTo>
                  <a:pt x="11056" y="1998954"/>
                </a:lnTo>
                <a:lnTo>
                  <a:pt x="7645" y="2082800"/>
                </a:lnTo>
                <a:lnTo>
                  <a:pt x="4914" y="2183104"/>
                </a:lnTo>
                <a:lnTo>
                  <a:pt x="2590" y="2269477"/>
                </a:lnTo>
                <a:lnTo>
                  <a:pt x="0" y="2457450"/>
                </a:lnTo>
                <a:lnTo>
                  <a:pt x="34" y="2647950"/>
                </a:lnTo>
                <a:lnTo>
                  <a:pt x="2590" y="2833395"/>
                </a:lnTo>
                <a:lnTo>
                  <a:pt x="3789" y="2924822"/>
                </a:lnTo>
                <a:lnTo>
                  <a:pt x="6420" y="3022600"/>
                </a:lnTo>
                <a:lnTo>
                  <a:pt x="8940" y="3112795"/>
                </a:lnTo>
                <a:lnTo>
                  <a:pt x="12805" y="3209277"/>
                </a:lnTo>
                <a:lnTo>
                  <a:pt x="16522" y="3298177"/>
                </a:lnTo>
                <a:lnTo>
                  <a:pt x="21640" y="3389604"/>
                </a:lnTo>
                <a:lnTo>
                  <a:pt x="26695" y="3481095"/>
                </a:lnTo>
                <a:lnTo>
                  <a:pt x="33045" y="3572522"/>
                </a:lnTo>
                <a:lnTo>
                  <a:pt x="45745" y="3752850"/>
                </a:lnTo>
                <a:lnTo>
                  <a:pt x="53390" y="3840454"/>
                </a:lnTo>
                <a:lnTo>
                  <a:pt x="60972" y="3928122"/>
                </a:lnTo>
                <a:lnTo>
                  <a:pt x="69850" y="4015727"/>
                </a:lnTo>
                <a:lnTo>
                  <a:pt x="78790" y="4102100"/>
                </a:lnTo>
                <a:lnTo>
                  <a:pt x="87668" y="4187177"/>
                </a:lnTo>
                <a:lnTo>
                  <a:pt x="97840" y="4271022"/>
                </a:lnTo>
                <a:lnTo>
                  <a:pt x="107950" y="4354804"/>
                </a:lnTo>
                <a:lnTo>
                  <a:pt x="119418" y="4436122"/>
                </a:lnTo>
                <a:lnTo>
                  <a:pt x="130822" y="4517377"/>
                </a:lnTo>
                <a:lnTo>
                  <a:pt x="142290" y="4597400"/>
                </a:lnTo>
                <a:lnTo>
                  <a:pt x="156222" y="4674895"/>
                </a:lnTo>
                <a:lnTo>
                  <a:pt x="168922" y="4752327"/>
                </a:lnTo>
                <a:lnTo>
                  <a:pt x="181622" y="4828527"/>
                </a:lnTo>
                <a:lnTo>
                  <a:pt x="195618" y="4902200"/>
                </a:lnTo>
                <a:lnTo>
                  <a:pt x="209550" y="4974577"/>
                </a:lnTo>
                <a:lnTo>
                  <a:pt x="224840" y="5046954"/>
                </a:lnTo>
                <a:lnTo>
                  <a:pt x="238098" y="5106695"/>
                </a:lnTo>
                <a:lnTo>
                  <a:pt x="280374" y="5106695"/>
                </a:lnTo>
                <a:lnTo>
                  <a:pt x="275640" y="5083822"/>
                </a:lnTo>
                <a:lnTo>
                  <a:pt x="260350" y="5013972"/>
                </a:lnTo>
                <a:lnTo>
                  <a:pt x="246418" y="4944122"/>
                </a:lnTo>
                <a:lnTo>
                  <a:pt x="233718" y="4871745"/>
                </a:lnTo>
                <a:lnTo>
                  <a:pt x="219722" y="4799304"/>
                </a:lnTo>
                <a:lnTo>
                  <a:pt x="207022" y="4724400"/>
                </a:lnTo>
                <a:lnTo>
                  <a:pt x="195618" y="4648200"/>
                </a:lnTo>
                <a:lnTo>
                  <a:pt x="182918" y="4570704"/>
                </a:lnTo>
                <a:lnTo>
                  <a:pt x="172745" y="4491977"/>
                </a:lnTo>
                <a:lnTo>
                  <a:pt x="161340" y="4411954"/>
                </a:lnTo>
                <a:lnTo>
                  <a:pt x="151168" y="4331995"/>
                </a:lnTo>
                <a:lnTo>
                  <a:pt x="130822" y="4166895"/>
                </a:lnTo>
                <a:lnTo>
                  <a:pt x="123240" y="4081754"/>
                </a:lnTo>
                <a:lnTo>
                  <a:pt x="114300" y="3996677"/>
                </a:lnTo>
                <a:lnTo>
                  <a:pt x="105422" y="3911600"/>
                </a:lnTo>
                <a:lnTo>
                  <a:pt x="99072" y="3823995"/>
                </a:lnTo>
                <a:lnTo>
                  <a:pt x="91490" y="3736327"/>
                </a:lnTo>
                <a:lnTo>
                  <a:pt x="85140" y="3648722"/>
                </a:lnTo>
                <a:lnTo>
                  <a:pt x="78790" y="3559822"/>
                </a:lnTo>
                <a:lnTo>
                  <a:pt x="73672" y="3469627"/>
                </a:lnTo>
                <a:lnTo>
                  <a:pt x="68618" y="3379495"/>
                </a:lnTo>
                <a:lnTo>
                  <a:pt x="64795" y="3289300"/>
                </a:lnTo>
                <a:lnTo>
                  <a:pt x="57150" y="3106445"/>
                </a:lnTo>
                <a:lnTo>
                  <a:pt x="54622" y="3013722"/>
                </a:lnTo>
                <a:lnTo>
                  <a:pt x="52095" y="2922295"/>
                </a:lnTo>
                <a:lnTo>
                  <a:pt x="50800" y="2829572"/>
                </a:lnTo>
                <a:lnTo>
                  <a:pt x="49568" y="2736850"/>
                </a:lnTo>
                <a:lnTo>
                  <a:pt x="48326" y="2647950"/>
                </a:lnTo>
                <a:lnTo>
                  <a:pt x="48290" y="2457450"/>
                </a:lnTo>
                <a:lnTo>
                  <a:pt x="49568" y="2366022"/>
                </a:lnTo>
                <a:lnTo>
                  <a:pt x="50800" y="2273300"/>
                </a:lnTo>
                <a:lnTo>
                  <a:pt x="53528" y="2175522"/>
                </a:lnTo>
                <a:lnTo>
                  <a:pt x="55918" y="2087854"/>
                </a:lnTo>
                <a:lnTo>
                  <a:pt x="59740" y="1996427"/>
                </a:lnTo>
                <a:lnTo>
                  <a:pt x="62268" y="1905000"/>
                </a:lnTo>
                <a:lnTo>
                  <a:pt x="67322" y="1813572"/>
                </a:lnTo>
                <a:lnTo>
                  <a:pt x="71145" y="1723377"/>
                </a:lnTo>
                <a:lnTo>
                  <a:pt x="76200" y="1633245"/>
                </a:lnTo>
                <a:lnTo>
                  <a:pt x="82550" y="1543050"/>
                </a:lnTo>
                <a:lnTo>
                  <a:pt x="95250" y="1365250"/>
                </a:lnTo>
                <a:lnTo>
                  <a:pt x="102895" y="1278877"/>
                </a:lnTo>
                <a:lnTo>
                  <a:pt x="110540" y="1191272"/>
                </a:lnTo>
                <a:lnTo>
                  <a:pt x="119418" y="1106195"/>
                </a:lnTo>
                <a:lnTo>
                  <a:pt x="127000" y="1021054"/>
                </a:lnTo>
                <a:lnTo>
                  <a:pt x="137172" y="935977"/>
                </a:lnTo>
                <a:lnTo>
                  <a:pt x="157518" y="770877"/>
                </a:lnTo>
                <a:lnTo>
                  <a:pt x="167690" y="689622"/>
                </a:lnTo>
                <a:lnTo>
                  <a:pt x="190500" y="532104"/>
                </a:lnTo>
                <a:lnTo>
                  <a:pt x="201968" y="454672"/>
                </a:lnTo>
                <a:lnTo>
                  <a:pt x="215900" y="378472"/>
                </a:lnTo>
                <a:lnTo>
                  <a:pt x="241300" y="231127"/>
                </a:lnTo>
                <a:lnTo>
                  <a:pt x="255295" y="158750"/>
                </a:lnTo>
                <a:lnTo>
                  <a:pt x="269290" y="88900"/>
                </a:lnTo>
                <a:lnTo>
                  <a:pt x="284518" y="20345"/>
                </a:lnTo>
                <a:lnTo>
                  <a:pt x="289119" y="0"/>
                </a:lnTo>
                <a:close/>
              </a:path>
              <a:path w="1830095" h="5106695">
                <a:moveTo>
                  <a:pt x="1592348" y="0"/>
                </a:moveTo>
                <a:lnTo>
                  <a:pt x="1549763" y="0"/>
                </a:lnTo>
                <a:lnTo>
                  <a:pt x="1554518" y="22872"/>
                </a:lnTo>
                <a:lnTo>
                  <a:pt x="1568450" y="91427"/>
                </a:lnTo>
                <a:lnTo>
                  <a:pt x="1583740" y="161277"/>
                </a:lnTo>
                <a:lnTo>
                  <a:pt x="1596440" y="233654"/>
                </a:lnTo>
                <a:lnTo>
                  <a:pt x="1610372" y="306095"/>
                </a:lnTo>
                <a:lnTo>
                  <a:pt x="1621840" y="381000"/>
                </a:lnTo>
                <a:lnTo>
                  <a:pt x="1634540" y="457200"/>
                </a:lnTo>
                <a:lnTo>
                  <a:pt x="1645945" y="534695"/>
                </a:lnTo>
                <a:lnTo>
                  <a:pt x="1657350" y="613422"/>
                </a:lnTo>
                <a:lnTo>
                  <a:pt x="1668818" y="693445"/>
                </a:lnTo>
                <a:lnTo>
                  <a:pt x="1678990" y="773404"/>
                </a:lnTo>
                <a:lnTo>
                  <a:pt x="1689100" y="855954"/>
                </a:lnTo>
                <a:lnTo>
                  <a:pt x="1699272" y="939800"/>
                </a:lnTo>
                <a:lnTo>
                  <a:pt x="1706918" y="1023645"/>
                </a:lnTo>
                <a:lnTo>
                  <a:pt x="1715795" y="1108722"/>
                </a:lnTo>
                <a:lnTo>
                  <a:pt x="1724672" y="1195095"/>
                </a:lnTo>
                <a:lnTo>
                  <a:pt x="1731022" y="1281404"/>
                </a:lnTo>
                <a:lnTo>
                  <a:pt x="1738668" y="1369072"/>
                </a:lnTo>
                <a:lnTo>
                  <a:pt x="1745018" y="1456677"/>
                </a:lnTo>
                <a:lnTo>
                  <a:pt x="1751368" y="1545577"/>
                </a:lnTo>
                <a:lnTo>
                  <a:pt x="1756422" y="1635772"/>
                </a:lnTo>
                <a:lnTo>
                  <a:pt x="1761540" y="1725904"/>
                </a:lnTo>
                <a:lnTo>
                  <a:pt x="1772945" y="1998954"/>
                </a:lnTo>
                <a:lnTo>
                  <a:pt x="1775472" y="2091677"/>
                </a:lnTo>
                <a:lnTo>
                  <a:pt x="1778000" y="2183104"/>
                </a:lnTo>
                <a:lnTo>
                  <a:pt x="1780555" y="2366022"/>
                </a:lnTo>
                <a:lnTo>
                  <a:pt x="1780590" y="2461272"/>
                </a:lnTo>
                <a:lnTo>
                  <a:pt x="1781822" y="2553995"/>
                </a:lnTo>
                <a:lnTo>
                  <a:pt x="1780624" y="2644127"/>
                </a:lnTo>
                <a:lnTo>
                  <a:pt x="1780520" y="2741904"/>
                </a:lnTo>
                <a:lnTo>
                  <a:pt x="1778070" y="2829572"/>
                </a:lnTo>
                <a:lnTo>
                  <a:pt x="1777982" y="2833395"/>
                </a:lnTo>
                <a:lnTo>
                  <a:pt x="1776801" y="2922295"/>
                </a:lnTo>
                <a:lnTo>
                  <a:pt x="1776630" y="2929877"/>
                </a:lnTo>
                <a:lnTo>
                  <a:pt x="1774240" y="3017545"/>
                </a:lnTo>
                <a:lnTo>
                  <a:pt x="1762396" y="3300704"/>
                </a:lnTo>
                <a:lnTo>
                  <a:pt x="1758950" y="3382022"/>
                </a:lnTo>
                <a:lnTo>
                  <a:pt x="1753895" y="3472154"/>
                </a:lnTo>
                <a:lnTo>
                  <a:pt x="1747545" y="3562350"/>
                </a:lnTo>
                <a:lnTo>
                  <a:pt x="1734845" y="3740150"/>
                </a:lnTo>
                <a:lnTo>
                  <a:pt x="1727200" y="3827754"/>
                </a:lnTo>
                <a:lnTo>
                  <a:pt x="1719618" y="3914127"/>
                </a:lnTo>
                <a:lnTo>
                  <a:pt x="1710740" y="4000500"/>
                </a:lnTo>
                <a:lnTo>
                  <a:pt x="1701800" y="4084345"/>
                </a:lnTo>
                <a:lnTo>
                  <a:pt x="1692922" y="4169422"/>
                </a:lnTo>
                <a:lnTo>
                  <a:pt x="1682750" y="4251972"/>
                </a:lnTo>
                <a:lnTo>
                  <a:pt x="1672640" y="4334522"/>
                </a:lnTo>
                <a:lnTo>
                  <a:pt x="1662468" y="4415777"/>
                </a:lnTo>
                <a:lnTo>
                  <a:pt x="1651000" y="4494504"/>
                </a:lnTo>
                <a:lnTo>
                  <a:pt x="1639595" y="4573295"/>
                </a:lnTo>
                <a:lnTo>
                  <a:pt x="1626895" y="4650727"/>
                </a:lnTo>
                <a:lnTo>
                  <a:pt x="1614195" y="4726927"/>
                </a:lnTo>
                <a:lnTo>
                  <a:pt x="1601495" y="4801895"/>
                </a:lnTo>
                <a:lnTo>
                  <a:pt x="1588795" y="4874272"/>
                </a:lnTo>
                <a:lnTo>
                  <a:pt x="1574800" y="4946650"/>
                </a:lnTo>
                <a:lnTo>
                  <a:pt x="1560868" y="5016500"/>
                </a:lnTo>
                <a:lnTo>
                  <a:pt x="1545640" y="5085054"/>
                </a:lnTo>
                <a:lnTo>
                  <a:pt x="1540725" y="5106695"/>
                </a:lnTo>
                <a:lnTo>
                  <a:pt x="1583646" y="5106695"/>
                </a:lnTo>
                <a:lnTo>
                  <a:pt x="1596440" y="5048250"/>
                </a:lnTo>
                <a:lnTo>
                  <a:pt x="1611668" y="4977104"/>
                </a:lnTo>
                <a:lnTo>
                  <a:pt x="1626895" y="4904727"/>
                </a:lnTo>
                <a:lnTo>
                  <a:pt x="1640890" y="4831054"/>
                </a:lnTo>
                <a:lnTo>
                  <a:pt x="1653590" y="4754854"/>
                </a:lnTo>
                <a:lnTo>
                  <a:pt x="1667522" y="4678654"/>
                </a:lnTo>
                <a:lnTo>
                  <a:pt x="1680222" y="4599927"/>
                </a:lnTo>
                <a:lnTo>
                  <a:pt x="1691690" y="4519904"/>
                </a:lnTo>
                <a:lnTo>
                  <a:pt x="1704390" y="4439945"/>
                </a:lnTo>
                <a:lnTo>
                  <a:pt x="1715795" y="4357395"/>
                </a:lnTo>
                <a:lnTo>
                  <a:pt x="1725968" y="4274845"/>
                </a:lnTo>
                <a:lnTo>
                  <a:pt x="1736140" y="4189704"/>
                </a:lnTo>
                <a:lnTo>
                  <a:pt x="1746250" y="4104627"/>
                </a:lnTo>
                <a:lnTo>
                  <a:pt x="1755190" y="4018254"/>
                </a:lnTo>
                <a:lnTo>
                  <a:pt x="1764068" y="3931945"/>
                </a:lnTo>
                <a:lnTo>
                  <a:pt x="1772945" y="3844277"/>
                </a:lnTo>
                <a:lnTo>
                  <a:pt x="1780590" y="3755377"/>
                </a:lnTo>
                <a:lnTo>
                  <a:pt x="1799640" y="3484854"/>
                </a:lnTo>
                <a:lnTo>
                  <a:pt x="1804695" y="3393427"/>
                </a:lnTo>
                <a:lnTo>
                  <a:pt x="1809750" y="3300704"/>
                </a:lnTo>
                <a:lnTo>
                  <a:pt x="1814868" y="3209277"/>
                </a:lnTo>
                <a:lnTo>
                  <a:pt x="1818690" y="3116554"/>
                </a:lnTo>
                <a:lnTo>
                  <a:pt x="1821460" y="3013722"/>
                </a:lnTo>
                <a:lnTo>
                  <a:pt x="1823949" y="2922295"/>
                </a:lnTo>
                <a:lnTo>
                  <a:pt x="1828800" y="2741904"/>
                </a:lnTo>
                <a:lnTo>
                  <a:pt x="1828852" y="2644127"/>
                </a:lnTo>
                <a:lnTo>
                  <a:pt x="1830095" y="2553995"/>
                </a:lnTo>
                <a:lnTo>
                  <a:pt x="1828817" y="2461272"/>
                </a:lnTo>
                <a:lnTo>
                  <a:pt x="1828800" y="2366022"/>
                </a:lnTo>
                <a:lnTo>
                  <a:pt x="1827532" y="2269477"/>
                </a:lnTo>
                <a:lnTo>
                  <a:pt x="1826272" y="2179345"/>
                </a:lnTo>
                <a:lnTo>
                  <a:pt x="1823676" y="2082800"/>
                </a:lnTo>
                <a:lnTo>
                  <a:pt x="1821218" y="1992604"/>
                </a:lnTo>
                <a:lnTo>
                  <a:pt x="1813572" y="1807222"/>
                </a:lnTo>
                <a:lnTo>
                  <a:pt x="1808518" y="1715795"/>
                </a:lnTo>
                <a:lnTo>
                  <a:pt x="1803400" y="1624304"/>
                </a:lnTo>
                <a:lnTo>
                  <a:pt x="1797050" y="1532877"/>
                </a:lnTo>
                <a:lnTo>
                  <a:pt x="1790700" y="1442745"/>
                </a:lnTo>
                <a:lnTo>
                  <a:pt x="1784350" y="1353845"/>
                </a:lnTo>
                <a:lnTo>
                  <a:pt x="1776768" y="1264945"/>
                </a:lnTo>
                <a:lnTo>
                  <a:pt x="1769122" y="1177277"/>
                </a:lnTo>
                <a:lnTo>
                  <a:pt x="1760245" y="1089672"/>
                </a:lnTo>
                <a:lnTo>
                  <a:pt x="1751368" y="1003300"/>
                </a:lnTo>
                <a:lnTo>
                  <a:pt x="1742490" y="918222"/>
                </a:lnTo>
                <a:lnTo>
                  <a:pt x="1722145" y="750595"/>
                </a:lnTo>
                <a:lnTo>
                  <a:pt x="1710740" y="669277"/>
                </a:lnTo>
                <a:lnTo>
                  <a:pt x="1699272" y="588022"/>
                </a:lnTo>
                <a:lnTo>
                  <a:pt x="1673872" y="430504"/>
                </a:lnTo>
                <a:lnTo>
                  <a:pt x="1661172" y="353072"/>
                </a:lnTo>
                <a:lnTo>
                  <a:pt x="1648472" y="278104"/>
                </a:lnTo>
                <a:lnTo>
                  <a:pt x="1634540" y="203200"/>
                </a:lnTo>
                <a:lnTo>
                  <a:pt x="1620545" y="130822"/>
                </a:lnTo>
                <a:lnTo>
                  <a:pt x="1605318" y="58445"/>
                </a:lnTo>
                <a:lnTo>
                  <a:pt x="1592348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3704577" y="0"/>
            <a:ext cx="1733550" cy="5106695"/>
          </a:xfrm>
          <a:custGeom>
            <a:avLst/>
            <a:gdLst/>
            <a:ahLst/>
            <a:cxnLst/>
            <a:rect l="l" t="t" r="r" b="b"/>
            <a:pathLst>
              <a:path w="1733550" h="5106695">
                <a:moveTo>
                  <a:pt x="282853" y="0"/>
                </a:moveTo>
                <a:lnTo>
                  <a:pt x="240847" y="0"/>
                </a:lnTo>
                <a:lnTo>
                  <a:pt x="236245" y="20345"/>
                </a:lnTo>
                <a:lnTo>
                  <a:pt x="221018" y="88900"/>
                </a:lnTo>
                <a:lnTo>
                  <a:pt x="207022" y="158750"/>
                </a:lnTo>
                <a:lnTo>
                  <a:pt x="193027" y="231127"/>
                </a:lnTo>
                <a:lnTo>
                  <a:pt x="167627" y="378472"/>
                </a:lnTo>
                <a:lnTo>
                  <a:pt x="153695" y="454672"/>
                </a:lnTo>
                <a:lnTo>
                  <a:pt x="142227" y="532104"/>
                </a:lnTo>
                <a:lnTo>
                  <a:pt x="119418" y="689622"/>
                </a:lnTo>
                <a:lnTo>
                  <a:pt x="109245" y="770877"/>
                </a:lnTo>
                <a:lnTo>
                  <a:pt x="88900" y="935977"/>
                </a:lnTo>
                <a:lnTo>
                  <a:pt x="78727" y="1021054"/>
                </a:lnTo>
                <a:lnTo>
                  <a:pt x="71145" y="1106195"/>
                </a:lnTo>
                <a:lnTo>
                  <a:pt x="62268" y="1191272"/>
                </a:lnTo>
                <a:lnTo>
                  <a:pt x="54622" y="1278877"/>
                </a:lnTo>
                <a:lnTo>
                  <a:pt x="46977" y="1365250"/>
                </a:lnTo>
                <a:lnTo>
                  <a:pt x="34277" y="1543050"/>
                </a:lnTo>
                <a:lnTo>
                  <a:pt x="27927" y="1633245"/>
                </a:lnTo>
                <a:lnTo>
                  <a:pt x="22872" y="1723377"/>
                </a:lnTo>
                <a:lnTo>
                  <a:pt x="19050" y="1813572"/>
                </a:lnTo>
                <a:lnTo>
                  <a:pt x="13995" y="1905000"/>
                </a:lnTo>
                <a:lnTo>
                  <a:pt x="11468" y="1996427"/>
                </a:lnTo>
                <a:lnTo>
                  <a:pt x="7645" y="2087854"/>
                </a:lnTo>
                <a:lnTo>
                  <a:pt x="4904" y="2188222"/>
                </a:lnTo>
                <a:lnTo>
                  <a:pt x="2527" y="2273300"/>
                </a:lnTo>
                <a:lnTo>
                  <a:pt x="1224" y="2371077"/>
                </a:lnTo>
                <a:lnTo>
                  <a:pt x="0" y="2458745"/>
                </a:lnTo>
                <a:lnTo>
                  <a:pt x="35" y="2646654"/>
                </a:lnTo>
                <a:lnTo>
                  <a:pt x="1328" y="2739377"/>
                </a:lnTo>
                <a:lnTo>
                  <a:pt x="2562" y="2832100"/>
                </a:lnTo>
                <a:lnTo>
                  <a:pt x="3822" y="2922295"/>
                </a:lnTo>
                <a:lnTo>
                  <a:pt x="6454" y="3017545"/>
                </a:lnTo>
                <a:lnTo>
                  <a:pt x="8877" y="3106445"/>
                </a:lnTo>
                <a:lnTo>
                  <a:pt x="16629" y="3291827"/>
                </a:lnTo>
                <a:lnTo>
                  <a:pt x="20345" y="3379495"/>
                </a:lnTo>
                <a:lnTo>
                  <a:pt x="25400" y="3469627"/>
                </a:lnTo>
                <a:lnTo>
                  <a:pt x="30518" y="3559822"/>
                </a:lnTo>
                <a:lnTo>
                  <a:pt x="36868" y="3648722"/>
                </a:lnTo>
                <a:lnTo>
                  <a:pt x="43218" y="3736327"/>
                </a:lnTo>
                <a:lnTo>
                  <a:pt x="50800" y="3823995"/>
                </a:lnTo>
                <a:lnTo>
                  <a:pt x="57150" y="3911600"/>
                </a:lnTo>
                <a:lnTo>
                  <a:pt x="66027" y="3996677"/>
                </a:lnTo>
                <a:lnTo>
                  <a:pt x="74968" y="4081754"/>
                </a:lnTo>
                <a:lnTo>
                  <a:pt x="82550" y="4166895"/>
                </a:lnTo>
                <a:lnTo>
                  <a:pt x="102895" y="4331995"/>
                </a:lnTo>
                <a:lnTo>
                  <a:pt x="113068" y="4411954"/>
                </a:lnTo>
                <a:lnTo>
                  <a:pt x="124472" y="4491977"/>
                </a:lnTo>
                <a:lnTo>
                  <a:pt x="134645" y="4570704"/>
                </a:lnTo>
                <a:lnTo>
                  <a:pt x="147345" y="4648200"/>
                </a:lnTo>
                <a:lnTo>
                  <a:pt x="158750" y="4724400"/>
                </a:lnTo>
                <a:lnTo>
                  <a:pt x="171450" y="4799304"/>
                </a:lnTo>
                <a:lnTo>
                  <a:pt x="185445" y="4871745"/>
                </a:lnTo>
                <a:lnTo>
                  <a:pt x="198145" y="4944122"/>
                </a:lnTo>
                <a:lnTo>
                  <a:pt x="212077" y="5013972"/>
                </a:lnTo>
                <a:lnTo>
                  <a:pt x="227368" y="5083822"/>
                </a:lnTo>
                <a:lnTo>
                  <a:pt x="232101" y="5106695"/>
                </a:lnTo>
                <a:lnTo>
                  <a:pt x="274729" y="5106695"/>
                </a:lnTo>
                <a:lnTo>
                  <a:pt x="262877" y="5050777"/>
                </a:lnTo>
                <a:lnTo>
                  <a:pt x="248945" y="4982222"/>
                </a:lnTo>
                <a:lnTo>
                  <a:pt x="236245" y="4913604"/>
                </a:lnTo>
                <a:lnTo>
                  <a:pt x="223545" y="4842522"/>
                </a:lnTo>
                <a:lnTo>
                  <a:pt x="210845" y="4770145"/>
                </a:lnTo>
                <a:lnTo>
                  <a:pt x="198145" y="4696472"/>
                </a:lnTo>
                <a:lnTo>
                  <a:pt x="186677" y="4621504"/>
                </a:lnTo>
                <a:lnTo>
                  <a:pt x="175272" y="4545304"/>
                </a:lnTo>
                <a:lnTo>
                  <a:pt x="165100" y="4467872"/>
                </a:lnTo>
                <a:lnTo>
                  <a:pt x="154927" y="4389145"/>
                </a:lnTo>
                <a:lnTo>
                  <a:pt x="144818" y="4309122"/>
                </a:lnTo>
                <a:lnTo>
                  <a:pt x="135877" y="4227804"/>
                </a:lnTo>
                <a:lnTo>
                  <a:pt x="118122" y="4062704"/>
                </a:lnTo>
                <a:lnTo>
                  <a:pt x="110477" y="3978922"/>
                </a:lnTo>
                <a:lnTo>
                  <a:pt x="102895" y="3893845"/>
                </a:lnTo>
                <a:lnTo>
                  <a:pt x="95250" y="3807472"/>
                </a:lnTo>
                <a:lnTo>
                  <a:pt x="82550" y="3634727"/>
                </a:lnTo>
                <a:lnTo>
                  <a:pt x="77495" y="3545827"/>
                </a:lnTo>
                <a:lnTo>
                  <a:pt x="72377" y="3458222"/>
                </a:lnTo>
                <a:lnTo>
                  <a:pt x="67322" y="3369322"/>
                </a:lnTo>
                <a:lnTo>
                  <a:pt x="59677" y="3188995"/>
                </a:lnTo>
                <a:lnTo>
                  <a:pt x="55918" y="3098800"/>
                </a:lnTo>
                <a:lnTo>
                  <a:pt x="54622" y="3008604"/>
                </a:lnTo>
                <a:lnTo>
                  <a:pt x="52095" y="2917177"/>
                </a:lnTo>
                <a:lnTo>
                  <a:pt x="50800" y="2825750"/>
                </a:lnTo>
                <a:lnTo>
                  <a:pt x="49568" y="2734322"/>
                </a:lnTo>
                <a:lnTo>
                  <a:pt x="48325" y="2646654"/>
                </a:lnTo>
                <a:lnTo>
                  <a:pt x="48290" y="2458745"/>
                </a:lnTo>
                <a:lnTo>
                  <a:pt x="49602" y="2366022"/>
                </a:lnTo>
                <a:lnTo>
                  <a:pt x="50800" y="2277122"/>
                </a:lnTo>
                <a:lnTo>
                  <a:pt x="53471" y="2180577"/>
                </a:lnTo>
                <a:lnTo>
                  <a:pt x="58445" y="2004072"/>
                </a:lnTo>
                <a:lnTo>
                  <a:pt x="62268" y="1913877"/>
                </a:lnTo>
                <a:lnTo>
                  <a:pt x="66027" y="1823745"/>
                </a:lnTo>
                <a:lnTo>
                  <a:pt x="69850" y="1733550"/>
                </a:lnTo>
                <a:lnTo>
                  <a:pt x="74968" y="1644650"/>
                </a:lnTo>
                <a:lnTo>
                  <a:pt x="81318" y="1555750"/>
                </a:lnTo>
                <a:lnTo>
                  <a:pt x="86372" y="1468145"/>
                </a:lnTo>
                <a:lnTo>
                  <a:pt x="92722" y="1381772"/>
                </a:lnTo>
                <a:lnTo>
                  <a:pt x="100368" y="1295400"/>
                </a:lnTo>
                <a:lnTo>
                  <a:pt x="107950" y="1209027"/>
                </a:lnTo>
                <a:lnTo>
                  <a:pt x="115595" y="1123950"/>
                </a:lnTo>
                <a:lnTo>
                  <a:pt x="123177" y="1040104"/>
                </a:lnTo>
                <a:lnTo>
                  <a:pt x="132118" y="957554"/>
                </a:lnTo>
                <a:lnTo>
                  <a:pt x="140995" y="875004"/>
                </a:lnTo>
                <a:lnTo>
                  <a:pt x="151168" y="795045"/>
                </a:lnTo>
                <a:lnTo>
                  <a:pt x="161277" y="715022"/>
                </a:lnTo>
                <a:lnTo>
                  <a:pt x="171450" y="636295"/>
                </a:lnTo>
                <a:lnTo>
                  <a:pt x="182918" y="558800"/>
                </a:lnTo>
                <a:lnTo>
                  <a:pt x="194322" y="482600"/>
                </a:lnTo>
                <a:lnTo>
                  <a:pt x="205727" y="407695"/>
                </a:lnTo>
                <a:lnTo>
                  <a:pt x="218427" y="332727"/>
                </a:lnTo>
                <a:lnTo>
                  <a:pt x="243827" y="190500"/>
                </a:lnTo>
                <a:lnTo>
                  <a:pt x="257822" y="120650"/>
                </a:lnTo>
                <a:lnTo>
                  <a:pt x="271818" y="53327"/>
                </a:lnTo>
                <a:lnTo>
                  <a:pt x="282853" y="0"/>
                </a:lnTo>
                <a:close/>
              </a:path>
              <a:path w="1733550" h="5106695">
                <a:moveTo>
                  <a:pt x="1501490" y="0"/>
                </a:moveTo>
                <a:lnTo>
                  <a:pt x="1459094" y="0"/>
                </a:lnTo>
                <a:lnTo>
                  <a:pt x="1470672" y="54622"/>
                </a:lnTo>
                <a:lnTo>
                  <a:pt x="1484668" y="123177"/>
                </a:lnTo>
                <a:lnTo>
                  <a:pt x="1497368" y="191795"/>
                </a:lnTo>
                <a:lnTo>
                  <a:pt x="1510068" y="262877"/>
                </a:lnTo>
                <a:lnTo>
                  <a:pt x="1522768" y="335254"/>
                </a:lnTo>
                <a:lnTo>
                  <a:pt x="1535468" y="408927"/>
                </a:lnTo>
                <a:lnTo>
                  <a:pt x="1546872" y="483895"/>
                </a:lnTo>
                <a:lnTo>
                  <a:pt x="1557045" y="560095"/>
                </a:lnTo>
                <a:lnTo>
                  <a:pt x="1568450" y="638822"/>
                </a:lnTo>
                <a:lnTo>
                  <a:pt x="1578622" y="716254"/>
                </a:lnTo>
                <a:lnTo>
                  <a:pt x="1588795" y="796277"/>
                </a:lnTo>
                <a:lnTo>
                  <a:pt x="1597672" y="877595"/>
                </a:lnTo>
                <a:lnTo>
                  <a:pt x="1615427" y="1042695"/>
                </a:lnTo>
                <a:lnTo>
                  <a:pt x="1623072" y="1127772"/>
                </a:lnTo>
                <a:lnTo>
                  <a:pt x="1630718" y="1211554"/>
                </a:lnTo>
                <a:lnTo>
                  <a:pt x="1638300" y="1297927"/>
                </a:lnTo>
                <a:lnTo>
                  <a:pt x="1644650" y="1384300"/>
                </a:lnTo>
                <a:lnTo>
                  <a:pt x="1651000" y="1471904"/>
                </a:lnTo>
                <a:lnTo>
                  <a:pt x="1656118" y="1559572"/>
                </a:lnTo>
                <a:lnTo>
                  <a:pt x="1661172" y="1647177"/>
                </a:lnTo>
                <a:lnTo>
                  <a:pt x="1666227" y="1736077"/>
                </a:lnTo>
                <a:lnTo>
                  <a:pt x="1677695" y="2006600"/>
                </a:lnTo>
                <a:lnTo>
                  <a:pt x="1678927" y="2096795"/>
                </a:lnTo>
                <a:lnTo>
                  <a:pt x="1681518" y="2188222"/>
                </a:lnTo>
                <a:lnTo>
                  <a:pt x="1682750" y="2279650"/>
                </a:lnTo>
                <a:lnTo>
                  <a:pt x="1683973" y="2366022"/>
                </a:lnTo>
                <a:lnTo>
                  <a:pt x="1684045" y="2462504"/>
                </a:lnTo>
                <a:lnTo>
                  <a:pt x="1685277" y="2553995"/>
                </a:lnTo>
                <a:lnTo>
                  <a:pt x="1684079" y="2642895"/>
                </a:lnTo>
                <a:lnTo>
                  <a:pt x="1684009" y="2739377"/>
                </a:lnTo>
                <a:lnTo>
                  <a:pt x="1682750" y="2828277"/>
                </a:lnTo>
                <a:lnTo>
                  <a:pt x="1677517" y="3017545"/>
                </a:lnTo>
                <a:lnTo>
                  <a:pt x="1675168" y="3101327"/>
                </a:lnTo>
                <a:lnTo>
                  <a:pt x="1667522" y="3281654"/>
                </a:lnTo>
                <a:lnTo>
                  <a:pt x="1662468" y="3371850"/>
                </a:lnTo>
                <a:lnTo>
                  <a:pt x="1658645" y="3460750"/>
                </a:lnTo>
                <a:lnTo>
                  <a:pt x="1652295" y="3549650"/>
                </a:lnTo>
                <a:lnTo>
                  <a:pt x="1647177" y="3637254"/>
                </a:lnTo>
                <a:lnTo>
                  <a:pt x="1640827" y="3723627"/>
                </a:lnTo>
                <a:lnTo>
                  <a:pt x="1633245" y="3810000"/>
                </a:lnTo>
                <a:lnTo>
                  <a:pt x="1625600" y="3896372"/>
                </a:lnTo>
                <a:lnTo>
                  <a:pt x="1618018" y="3981450"/>
                </a:lnTo>
                <a:lnTo>
                  <a:pt x="1610372" y="4065295"/>
                </a:lnTo>
                <a:lnTo>
                  <a:pt x="1592618" y="4230395"/>
                </a:lnTo>
                <a:lnTo>
                  <a:pt x="1572272" y="4390377"/>
                </a:lnTo>
                <a:lnTo>
                  <a:pt x="1562100" y="4469104"/>
                </a:lnTo>
                <a:lnTo>
                  <a:pt x="1550695" y="4546600"/>
                </a:lnTo>
                <a:lnTo>
                  <a:pt x="1539227" y="4624095"/>
                </a:lnTo>
                <a:lnTo>
                  <a:pt x="1527822" y="4697704"/>
                </a:lnTo>
                <a:lnTo>
                  <a:pt x="1515122" y="4772672"/>
                </a:lnTo>
                <a:lnTo>
                  <a:pt x="1502422" y="4845050"/>
                </a:lnTo>
                <a:lnTo>
                  <a:pt x="1489722" y="4914900"/>
                </a:lnTo>
                <a:lnTo>
                  <a:pt x="1475727" y="4984750"/>
                </a:lnTo>
                <a:lnTo>
                  <a:pt x="1461795" y="5052072"/>
                </a:lnTo>
                <a:lnTo>
                  <a:pt x="1450440" y="5106695"/>
                </a:lnTo>
                <a:lnTo>
                  <a:pt x="1492452" y="5106695"/>
                </a:lnTo>
                <a:lnTo>
                  <a:pt x="1512595" y="5016500"/>
                </a:lnTo>
                <a:lnTo>
                  <a:pt x="1526527" y="4946650"/>
                </a:lnTo>
                <a:lnTo>
                  <a:pt x="1540522" y="4874272"/>
                </a:lnTo>
                <a:lnTo>
                  <a:pt x="1553222" y="4801895"/>
                </a:lnTo>
                <a:lnTo>
                  <a:pt x="1565922" y="4726927"/>
                </a:lnTo>
                <a:lnTo>
                  <a:pt x="1578622" y="4650727"/>
                </a:lnTo>
                <a:lnTo>
                  <a:pt x="1591322" y="4573295"/>
                </a:lnTo>
                <a:lnTo>
                  <a:pt x="1602727" y="4494504"/>
                </a:lnTo>
                <a:lnTo>
                  <a:pt x="1614195" y="4415777"/>
                </a:lnTo>
                <a:lnTo>
                  <a:pt x="1624368" y="4334522"/>
                </a:lnTo>
                <a:lnTo>
                  <a:pt x="1634477" y="4251972"/>
                </a:lnTo>
                <a:lnTo>
                  <a:pt x="1644650" y="4169422"/>
                </a:lnTo>
                <a:lnTo>
                  <a:pt x="1653527" y="4084345"/>
                </a:lnTo>
                <a:lnTo>
                  <a:pt x="1662468" y="4000500"/>
                </a:lnTo>
                <a:lnTo>
                  <a:pt x="1671345" y="3914127"/>
                </a:lnTo>
                <a:lnTo>
                  <a:pt x="1678927" y="3827754"/>
                </a:lnTo>
                <a:lnTo>
                  <a:pt x="1686572" y="3740150"/>
                </a:lnTo>
                <a:lnTo>
                  <a:pt x="1699272" y="3562350"/>
                </a:lnTo>
                <a:lnTo>
                  <a:pt x="1705622" y="3472154"/>
                </a:lnTo>
                <a:lnTo>
                  <a:pt x="1710677" y="3382022"/>
                </a:lnTo>
                <a:lnTo>
                  <a:pt x="1714605" y="3289300"/>
                </a:lnTo>
                <a:lnTo>
                  <a:pt x="1725968" y="3017545"/>
                </a:lnTo>
                <a:lnTo>
                  <a:pt x="1728495" y="2924822"/>
                </a:lnTo>
                <a:lnTo>
                  <a:pt x="1729727" y="2832100"/>
                </a:lnTo>
                <a:lnTo>
                  <a:pt x="1732318" y="2739377"/>
                </a:lnTo>
                <a:lnTo>
                  <a:pt x="1732368" y="2642895"/>
                </a:lnTo>
                <a:lnTo>
                  <a:pt x="1733550" y="2553995"/>
                </a:lnTo>
                <a:lnTo>
                  <a:pt x="1732334" y="2462504"/>
                </a:lnTo>
                <a:lnTo>
                  <a:pt x="1732282" y="2366022"/>
                </a:lnTo>
                <a:lnTo>
                  <a:pt x="1729727" y="2183104"/>
                </a:lnTo>
                <a:lnTo>
                  <a:pt x="1727095" y="2087854"/>
                </a:lnTo>
                <a:lnTo>
                  <a:pt x="1724672" y="1998954"/>
                </a:lnTo>
                <a:lnTo>
                  <a:pt x="1713268" y="1725904"/>
                </a:lnTo>
                <a:lnTo>
                  <a:pt x="1708150" y="1635772"/>
                </a:lnTo>
                <a:lnTo>
                  <a:pt x="1703095" y="1545577"/>
                </a:lnTo>
                <a:lnTo>
                  <a:pt x="1696745" y="1456677"/>
                </a:lnTo>
                <a:lnTo>
                  <a:pt x="1690395" y="1369072"/>
                </a:lnTo>
                <a:lnTo>
                  <a:pt x="1682750" y="1281404"/>
                </a:lnTo>
                <a:lnTo>
                  <a:pt x="1676400" y="1195095"/>
                </a:lnTo>
                <a:lnTo>
                  <a:pt x="1667522" y="1108722"/>
                </a:lnTo>
                <a:lnTo>
                  <a:pt x="1658645" y="1023645"/>
                </a:lnTo>
                <a:lnTo>
                  <a:pt x="1651000" y="939800"/>
                </a:lnTo>
                <a:lnTo>
                  <a:pt x="1640827" y="855954"/>
                </a:lnTo>
                <a:lnTo>
                  <a:pt x="1630718" y="773404"/>
                </a:lnTo>
                <a:lnTo>
                  <a:pt x="1620545" y="693445"/>
                </a:lnTo>
                <a:lnTo>
                  <a:pt x="1609077" y="613422"/>
                </a:lnTo>
                <a:lnTo>
                  <a:pt x="1597672" y="534695"/>
                </a:lnTo>
                <a:lnTo>
                  <a:pt x="1586268" y="457200"/>
                </a:lnTo>
                <a:lnTo>
                  <a:pt x="1573568" y="381000"/>
                </a:lnTo>
                <a:lnTo>
                  <a:pt x="1562100" y="306095"/>
                </a:lnTo>
                <a:lnTo>
                  <a:pt x="1548168" y="233654"/>
                </a:lnTo>
                <a:lnTo>
                  <a:pt x="1535468" y="161277"/>
                </a:lnTo>
                <a:lnTo>
                  <a:pt x="1520177" y="91427"/>
                </a:lnTo>
                <a:lnTo>
                  <a:pt x="1506245" y="22872"/>
                </a:lnTo>
                <a:lnTo>
                  <a:pt x="1501490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3752850" y="0"/>
            <a:ext cx="1637004" cy="5106695"/>
          </a:xfrm>
          <a:custGeom>
            <a:avLst/>
            <a:gdLst/>
            <a:ahLst/>
            <a:cxnLst/>
            <a:rect l="l" t="t" r="r" b="b"/>
            <a:pathLst>
              <a:path w="1637004" h="5106695">
                <a:moveTo>
                  <a:pt x="276149" y="0"/>
                </a:moveTo>
                <a:lnTo>
                  <a:pt x="234581" y="0"/>
                </a:lnTo>
                <a:lnTo>
                  <a:pt x="223545" y="53327"/>
                </a:lnTo>
                <a:lnTo>
                  <a:pt x="209550" y="120650"/>
                </a:lnTo>
                <a:lnTo>
                  <a:pt x="195554" y="190500"/>
                </a:lnTo>
                <a:lnTo>
                  <a:pt x="170154" y="332727"/>
                </a:lnTo>
                <a:lnTo>
                  <a:pt x="157454" y="407695"/>
                </a:lnTo>
                <a:lnTo>
                  <a:pt x="146050" y="482600"/>
                </a:lnTo>
                <a:lnTo>
                  <a:pt x="134645" y="558800"/>
                </a:lnTo>
                <a:lnTo>
                  <a:pt x="123177" y="636295"/>
                </a:lnTo>
                <a:lnTo>
                  <a:pt x="113004" y="715022"/>
                </a:lnTo>
                <a:lnTo>
                  <a:pt x="102895" y="795045"/>
                </a:lnTo>
                <a:lnTo>
                  <a:pt x="92722" y="875004"/>
                </a:lnTo>
                <a:lnTo>
                  <a:pt x="83845" y="957554"/>
                </a:lnTo>
                <a:lnTo>
                  <a:pt x="74904" y="1040104"/>
                </a:lnTo>
                <a:lnTo>
                  <a:pt x="67322" y="1123950"/>
                </a:lnTo>
                <a:lnTo>
                  <a:pt x="59677" y="1209027"/>
                </a:lnTo>
                <a:lnTo>
                  <a:pt x="52095" y="1295400"/>
                </a:lnTo>
                <a:lnTo>
                  <a:pt x="44450" y="1381772"/>
                </a:lnTo>
                <a:lnTo>
                  <a:pt x="38100" y="1468145"/>
                </a:lnTo>
                <a:lnTo>
                  <a:pt x="33045" y="1555750"/>
                </a:lnTo>
                <a:lnTo>
                  <a:pt x="26695" y="1644650"/>
                </a:lnTo>
                <a:lnTo>
                  <a:pt x="21577" y="1733550"/>
                </a:lnTo>
                <a:lnTo>
                  <a:pt x="17754" y="1823745"/>
                </a:lnTo>
                <a:lnTo>
                  <a:pt x="13995" y="1913877"/>
                </a:lnTo>
                <a:lnTo>
                  <a:pt x="10172" y="2004072"/>
                </a:lnTo>
                <a:lnTo>
                  <a:pt x="4845" y="2193277"/>
                </a:lnTo>
                <a:lnTo>
                  <a:pt x="2527" y="2277122"/>
                </a:lnTo>
                <a:lnTo>
                  <a:pt x="1223" y="2373604"/>
                </a:lnTo>
                <a:lnTo>
                  <a:pt x="0" y="2459977"/>
                </a:lnTo>
                <a:lnTo>
                  <a:pt x="35" y="2645422"/>
                </a:lnTo>
                <a:lnTo>
                  <a:pt x="1329" y="2736850"/>
                </a:lnTo>
                <a:lnTo>
                  <a:pt x="2563" y="2828277"/>
                </a:lnTo>
                <a:lnTo>
                  <a:pt x="3822" y="2917177"/>
                </a:lnTo>
                <a:lnTo>
                  <a:pt x="6350" y="3008604"/>
                </a:lnTo>
                <a:lnTo>
                  <a:pt x="7645" y="3098800"/>
                </a:lnTo>
                <a:lnTo>
                  <a:pt x="11404" y="3188995"/>
                </a:lnTo>
                <a:lnTo>
                  <a:pt x="19050" y="3369322"/>
                </a:lnTo>
                <a:lnTo>
                  <a:pt x="24104" y="3458222"/>
                </a:lnTo>
                <a:lnTo>
                  <a:pt x="29222" y="3545827"/>
                </a:lnTo>
                <a:lnTo>
                  <a:pt x="34277" y="3634727"/>
                </a:lnTo>
                <a:lnTo>
                  <a:pt x="46977" y="3807472"/>
                </a:lnTo>
                <a:lnTo>
                  <a:pt x="54622" y="3893845"/>
                </a:lnTo>
                <a:lnTo>
                  <a:pt x="62204" y="3978922"/>
                </a:lnTo>
                <a:lnTo>
                  <a:pt x="69850" y="4062704"/>
                </a:lnTo>
                <a:lnTo>
                  <a:pt x="87604" y="4227804"/>
                </a:lnTo>
                <a:lnTo>
                  <a:pt x="96545" y="4309122"/>
                </a:lnTo>
                <a:lnTo>
                  <a:pt x="106654" y="4389145"/>
                </a:lnTo>
                <a:lnTo>
                  <a:pt x="116827" y="4467872"/>
                </a:lnTo>
                <a:lnTo>
                  <a:pt x="127000" y="4545304"/>
                </a:lnTo>
                <a:lnTo>
                  <a:pt x="138404" y="4621504"/>
                </a:lnTo>
                <a:lnTo>
                  <a:pt x="149872" y="4696472"/>
                </a:lnTo>
                <a:lnTo>
                  <a:pt x="162572" y="4770145"/>
                </a:lnTo>
                <a:lnTo>
                  <a:pt x="175272" y="4842522"/>
                </a:lnTo>
                <a:lnTo>
                  <a:pt x="187972" y="4913604"/>
                </a:lnTo>
                <a:lnTo>
                  <a:pt x="200672" y="4982222"/>
                </a:lnTo>
                <a:lnTo>
                  <a:pt x="214604" y="5050777"/>
                </a:lnTo>
                <a:lnTo>
                  <a:pt x="226457" y="5106695"/>
                </a:lnTo>
                <a:lnTo>
                  <a:pt x="267451" y="5106695"/>
                </a:lnTo>
                <a:lnTo>
                  <a:pt x="262877" y="5083822"/>
                </a:lnTo>
                <a:lnTo>
                  <a:pt x="248945" y="5017795"/>
                </a:lnTo>
                <a:lnTo>
                  <a:pt x="236245" y="4950472"/>
                </a:lnTo>
                <a:lnTo>
                  <a:pt x="224777" y="4881854"/>
                </a:lnTo>
                <a:lnTo>
                  <a:pt x="212077" y="4812004"/>
                </a:lnTo>
                <a:lnTo>
                  <a:pt x="200672" y="4740922"/>
                </a:lnTo>
                <a:lnTo>
                  <a:pt x="189204" y="4668545"/>
                </a:lnTo>
                <a:lnTo>
                  <a:pt x="177800" y="4594872"/>
                </a:lnTo>
                <a:lnTo>
                  <a:pt x="157454" y="4442472"/>
                </a:lnTo>
                <a:lnTo>
                  <a:pt x="148577" y="4364977"/>
                </a:lnTo>
                <a:lnTo>
                  <a:pt x="139700" y="4286250"/>
                </a:lnTo>
                <a:lnTo>
                  <a:pt x="129527" y="4206227"/>
                </a:lnTo>
                <a:lnTo>
                  <a:pt x="121945" y="4124972"/>
                </a:lnTo>
                <a:lnTo>
                  <a:pt x="113004" y="4042422"/>
                </a:lnTo>
                <a:lnTo>
                  <a:pt x="105422" y="3959872"/>
                </a:lnTo>
                <a:lnTo>
                  <a:pt x="99072" y="3876027"/>
                </a:lnTo>
                <a:lnTo>
                  <a:pt x="80022" y="3620795"/>
                </a:lnTo>
                <a:lnTo>
                  <a:pt x="74904" y="3533127"/>
                </a:lnTo>
                <a:lnTo>
                  <a:pt x="69850" y="3445522"/>
                </a:lnTo>
                <a:lnTo>
                  <a:pt x="62204" y="3270250"/>
                </a:lnTo>
                <a:lnTo>
                  <a:pt x="58445" y="3181350"/>
                </a:lnTo>
                <a:lnTo>
                  <a:pt x="53327" y="3002254"/>
                </a:lnTo>
                <a:lnTo>
                  <a:pt x="50800" y="2912122"/>
                </a:lnTo>
                <a:lnTo>
                  <a:pt x="49504" y="2821927"/>
                </a:lnTo>
                <a:lnTo>
                  <a:pt x="48341" y="2736850"/>
                </a:lnTo>
                <a:lnTo>
                  <a:pt x="48290" y="2459977"/>
                </a:lnTo>
                <a:lnTo>
                  <a:pt x="49540" y="2368550"/>
                </a:lnTo>
                <a:lnTo>
                  <a:pt x="50745" y="2283472"/>
                </a:lnTo>
                <a:lnTo>
                  <a:pt x="50871" y="2277122"/>
                </a:lnTo>
                <a:lnTo>
                  <a:pt x="53255" y="2193277"/>
                </a:lnTo>
                <a:lnTo>
                  <a:pt x="53399" y="2185695"/>
                </a:lnTo>
                <a:lnTo>
                  <a:pt x="54622" y="2100554"/>
                </a:lnTo>
                <a:lnTo>
                  <a:pt x="57150" y="2010422"/>
                </a:lnTo>
                <a:lnTo>
                  <a:pt x="68554" y="1744954"/>
                </a:lnTo>
                <a:lnTo>
                  <a:pt x="73672" y="1657350"/>
                </a:lnTo>
                <a:lnTo>
                  <a:pt x="78727" y="1569745"/>
                </a:lnTo>
                <a:lnTo>
                  <a:pt x="83845" y="1482077"/>
                </a:lnTo>
                <a:lnTo>
                  <a:pt x="90195" y="1397000"/>
                </a:lnTo>
                <a:lnTo>
                  <a:pt x="96545" y="1310627"/>
                </a:lnTo>
                <a:lnTo>
                  <a:pt x="102895" y="1226845"/>
                </a:lnTo>
                <a:lnTo>
                  <a:pt x="110477" y="1143000"/>
                </a:lnTo>
                <a:lnTo>
                  <a:pt x="118122" y="1060450"/>
                </a:lnTo>
                <a:lnTo>
                  <a:pt x="127000" y="977900"/>
                </a:lnTo>
                <a:lnTo>
                  <a:pt x="144754" y="817854"/>
                </a:lnTo>
                <a:lnTo>
                  <a:pt x="154927" y="739127"/>
                </a:lnTo>
                <a:lnTo>
                  <a:pt x="163804" y="660400"/>
                </a:lnTo>
                <a:lnTo>
                  <a:pt x="175272" y="584200"/>
                </a:lnTo>
                <a:lnTo>
                  <a:pt x="185445" y="509295"/>
                </a:lnTo>
                <a:lnTo>
                  <a:pt x="208254" y="361950"/>
                </a:lnTo>
                <a:lnTo>
                  <a:pt x="219722" y="290804"/>
                </a:lnTo>
                <a:lnTo>
                  <a:pt x="232422" y="220954"/>
                </a:lnTo>
                <a:lnTo>
                  <a:pt x="245122" y="152400"/>
                </a:lnTo>
                <a:lnTo>
                  <a:pt x="257822" y="85077"/>
                </a:lnTo>
                <a:lnTo>
                  <a:pt x="276149" y="0"/>
                </a:lnTo>
                <a:close/>
              </a:path>
              <a:path w="1637004" h="5106695">
                <a:moveTo>
                  <a:pt x="1410821" y="0"/>
                </a:moveTo>
                <a:lnTo>
                  <a:pt x="1369811" y="0"/>
                </a:lnTo>
                <a:lnTo>
                  <a:pt x="1374127" y="21577"/>
                </a:lnTo>
                <a:lnTo>
                  <a:pt x="1388122" y="87604"/>
                </a:lnTo>
                <a:lnTo>
                  <a:pt x="1400822" y="154927"/>
                </a:lnTo>
                <a:lnTo>
                  <a:pt x="1412227" y="223545"/>
                </a:lnTo>
                <a:lnTo>
                  <a:pt x="1424927" y="293395"/>
                </a:lnTo>
                <a:lnTo>
                  <a:pt x="1436395" y="364477"/>
                </a:lnTo>
                <a:lnTo>
                  <a:pt x="1447800" y="436854"/>
                </a:lnTo>
                <a:lnTo>
                  <a:pt x="1457972" y="511822"/>
                </a:lnTo>
                <a:lnTo>
                  <a:pt x="1469377" y="586727"/>
                </a:lnTo>
                <a:lnTo>
                  <a:pt x="1479550" y="662927"/>
                </a:lnTo>
                <a:lnTo>
                  <a:pt x="1488427" y="740422"/>
                </a:lnTo>
                <a:lnTo>
                  <a:pt x="1497304" y="819150"/>
                </a:lnTo>
                <a:lnTo>
                  <a:pt x="1506245" y="899172"/>
                </a:lnTo>
                <a:lnTo>
                  <a:pt x="1515122" y="980427"/>
                </a:lnTo>
                <a:lnTo>
                  <a:pt x="1522704" y="1062977"/>
                </a:lnTo>
                <a:lnTo>
                  <a:pt x="1530350" y="1145527"/>
                </a:lnTo>
                <a:lnTo>
                  <a:pt x="1537995" y="1229372"/>
                </a:lnTo>
                <a:lnTo>
                  <a:pt x="1550695" y="1399527"/>
                </a:lnTo>
                <a:lnTo>
                  <a:pt x="1557045" y="1485900"/>
                </a:lnTo>
                <a:lnTo>
                  <a:pt x="1562100" y="1572272"/>
                </a:lnTo>
                <a:lnTo>
                  <a:pt x="1565922" y="1659877"/>
                </a:lnTo>
                <a:lnTo>
                  <a:pt x="1570977" y="1747545"/>
                </a:lnTo>
                <a:lnTo>
                  <a:pt x="1574800" y="1835150"/>
                </a:lnTo>
                <a:lnTo>
                  <a:pt x="1578622" y="1924050"/>
                </a:lnTo>
                <a:lnTo>
                  <a:pt x="1581150" y="2014245"/>
                </a:lnTo>
                <a:lnTo>
                  <a:pt x="1583677" y="2103145"/>
                </a:lnTo>
                <a:lnTo>
                  <a:pt x="1584972" y="2193277"/>
                </a:lnTo>
                <a:lnTo>
                  <a:pt x="1587392" y="2279650"/>
                </a:lnTo>
                <a:lnTo>
                  <a:pt x="1587500" y="2373604"/>
                </a:lnTo>
                <a:lnTo>
                  <a:pt x="1588740" y="2459977"/>
                </a:lnTo>
                <a:lnTo>
                  <a:pt x="1588776" y="2645422"/>
                </a:lnTo>
                <a:lnTo>
                  <a:pt x="1586259" y="2821927"/>
                </a:lnTo>
                <a:lnTo>
                  <a:pt x="1586132" y="2828277"/>
                </a:lnTo>
                <a:lnTo>
                  <a:pt x="1583749" y="2912122"/>
                </a:lnTo>
                <a:lnTo>
                  <a:pt x="1583642" y="2917177"/>
                </a:lnTo>
                <a:lnTo>
                  <a:pt x="1582445" y="3004845"/>
                </a:lnTo>
                <a:lnTo>
                  <a:pt x="1578622" y="3094977"/>
                </a:lnTo>
                <a:lnTo>
                  <a:pt x="1576095" y="3183877"/>
                </a:lnTo>
                <a:lnTo>
                  <a:pt x="1572272" y="3272777"/>
                </a:lnTo>
                <a:lnTo>
                  <a:pt x="1568450" y="3360445"/>
                </a:lnTo>
                <a:lnTo>
                  <a:pt x="1563395" y="3449345"/>
                </a:lnTo>
                <a:lnTo>
                  <a:pt x="1558277" y="3535654"/>
                </a:lnTo>
                <a:lnTo>
                  <a:pt x="1553222" y="3623322"/>
                </a:lnTo>
                <a:lnTo>
                  <a:pt x="1546872" y="3709695"/>
                </a:lnTo>
                <a:lnTo>
                  <a:pt x="1540522" y="3794772"/>
                </a:lnTo>
                <a:lnTo>
                  <a:pt x="1532877" y="3878554"/>
                </a:lnTo>
                <a:lnTo>
                  <a:pt x="1525295" y="3962400"/>
                </a:lnTo>
                <a:lnTo>
                  <a:pt x="1510004" y="4127500"/>
                </a:lnTo>
                <a:lnTo>
                  <a:pt x="1492250" y="4287545"/>
                </a:lnTo>
                <a:lnTo>
                  <a:pt x="1471904" y="4445000"/>
                </a:lnTo>
                <a:lnTo>
                  <a:pt x="1461795" y="4521200"/>
                </a:lnTo>
                <a:lnTo>
                  <a:pt x="1451622" y="4596104"/>
                </a:lnTo>
                <a:lnTo>
                  <a:pt x="1440154" y="4669777"/>
                </a:lnTo>
                <a:lnTo>
                  <a:pt x="1428750" y="4743450"/>
                </a:lnTo>
                <a:lnTo>
                  <a:pt x="1417345" y="4814595"/>
                </a:lnTo>
                <a:lnTo>
                  <a:pt x="1404645" y="4884445"/>
                </a:lnTo>
                <a:lnTo>
                  <a:pt x="1391945" y="4953000"/>
                </a:lnTo>
                <a:lnTo>
                  <a:pt x="1379245" y="5020322"/>
                </a:lnTo>
                <a:lnTo>
                  <a:pt x="1365250" y="5086350"/>
                </a:lnTo>
                <a:lnTo>
                  <a:pt x="1360765" y="5106695"/>
                </a:lnTo>
                <a:lnTo>
                  <a:pt x="1402167" y="5106695"/>
                </a:lnTo>
                <a:lnTo>
                  <a:pt x="1413522" y="5052072"/>
                </a:lnTo>
                <a:lnTo>
                  <a:pt x="1427454" y="4984750"/>
                </a:lnTo>
                <a:lnTo>
                  <a:pt x="1441450" y="4914900"/>
                </a:lnTo>
                <a:lnTo>
                  <a:pt x="1454150" y="4845050"/>
                </a:lnTo>
                <a:lnTo>
                  <a:pt x="1466850" y="4772672"/>
                </a:lnTo>
                <a:lnTo>
                  <a:pt x="1479550" y="4697704"/>
                </a:lnTo>
                <a:lnTo>
                  <a:pt x="1490954" y="4624095"/>
                </a:lnTo>
                <a:lnTo>
                  <a:pt x="1502422" y="4546600"/>
                </a:lnTo>
                <a:lnTo>
                  <a:pt x="1513827" y="4469104"/>
                </a:lnTo>
                <a:lnTo>
                  <a:pt x="1524000" y="4390377"/>
                </a:lnTo>
                <a:lnTo>
                  <a:pt x="1544345" y="4230395"/>
                </a:lnTo>
                <a:lnTo>
                  <a:pt x="1562100" y="4065295"/>
                </a:lnTo>
                <a:lnTo>
                  <a:pt x="1569745" y="3981450"/>
                </a:lnTo>
                <a:lnTo>
                  <a:pt x="1577327" y="3896372"/>
                </a:lnTo>
                <a:lnTo>
                  <a:pt x="1584972" y="3810000"/>
                </a:lnTo>
                <a:lnTo>
                  <a:pt x="1592554" y="3723627"/>
                </a:lnTo>
                <a:lnTo>
                  <a:pt x="1598904" y="3637254"/>
                </a:lnTo>
                <a:lnTo>
                  <a:pt x="1604022" y="3549650"/>
                </a:lnTo>
                <a:lnTo>
                  <a:pt x="1610372" y="3460750"/>
                </a:lnTo>
                <a:lnTo>
                  <a:pt x="1614195" y="3371850"/>
                </a:lnTo>
                <a:lnTo>
                  <a:pt x="1619250" y="3281654"/>
                </a:lnTo>
                <a:lnTo>
                  <a:pt x="1626895" y="3101327"/>
                </a:lnTo>
                <a:lnTo>
                  <a:pt x="1629669" y="3002254"/>
                </a:lnTo>
                <a:lnTo>
                  <a:pt x="1634477" y="2828277"/>
                </a:lnTo>
                <a:lnTo>
                  <a:pt x="1635772" y="2736850"/>
                </a:lnTo>
                <a:lnTo>
                  <a:pt x="1635806" y="2642895"/>
                </a:lnTo>
                <a:lnTo>
                  <a:pt x="1637004" y="2553995"/>
                </a:lnTo>
                <a:lnTo>
                  <a:pt x="1635790" y="2463800"/>
                </a:lnTo>
                <a:lnTo>
                  <a:pt x="1635736" y="2368550"/>
                </a:lnTo>
                <a:lnTo>
                  <a:pt x="1634443" y="2277122"/>
                </a:lnTo>
                <a:lnTo>
                  <a:pt x="1633245" y="2188222"/>
                </a:lnTo>
                <a:lnTo>
                  <a:pt x="1630654" y="2096795"/>
                </a:lnTo>
                <a:lnTo>
                  <a:pt x="1629422" y="2006600"/>
                </a:lnTo>
                <a:lnTo>
                  <a:pt x="1617954" y="1736077"/>
                </a:lnTo>
                <a:lnTo>
                  <a:pt x="1612900" y="1647177"/>
                </a:lnTo>
                <a:lnTo>
                  <a:pt x="1607845" y="1559572"/>
                </a:lnTo>
                <a:lnTo>
                  <a:pt x="1602727" y="1471904"/>
                </a:lnTo>
                <a:lnTo>
                  <a:pt x="1596377" y="1384300"/>
                </a:lnTo>
                <a:lnTo>
                  <a:pt x="1590027" y="1297927"/>
                </a:lnTo>
                <a:lnTo>
                  <a:pt x="1582445" y="1211554"/>
                </a:lnTo>
                <a:lnTo>
                  <a:pt x="1574800" y="1127772"/>
                </a:lnTo>
                <a:lnTo>
                  <a:pt x="1567154" y="1042695"/>
                </a:lnTo>
                <a:lnTo>
                  <a:pt x="1549400" y="877595"/>
                </a:lnTo>
                <a:lnTo>
                  <a:pt x="1540522" y="796277"/>
                </a:lnTo>
                <a:lnTo>
                  <a:pt x="1530350" y="716254"/>
                </a:lnTo>
                <a:lnTo>
                  <a:pt x="1520177" y="638822"/>
                </a:lnTo>
                <a:lnTo>
                  <a:pt x="1508772" y="560095"/>
                </a:lnTo>
                <a:lnTo>
                  <a:pt x="1498600" y="483895"/>
                </a:lnTo>
                <a:lnTo>
                  <a:pt x="1487195" y="408927"/>
                </a:lnTo>
                <a:lnTo>
                  <a:pt x="1474495" y="335254"/>
                </a:lnTo>
                <a:lnTo>
                  <a:pt x="1461795" y="262877"/>
                </a:lnTo>
                <a:lnTo>
                  <a:pt x="1449095" y="191795"/>
                </a:lnTo>
                <a:lnTo>
                  <a:pt x="1436395" y="123177"/>
                </a:lnTo>
                <a:lnTo>
                  <a:pt x="1422400" y="54622"/>
                </a:lnTo>
                <a:lnTo>
                  <a:pt x="1410821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3801122" y="0"/>
            <a:ext cx="1540522" cy="5106695"/>
          </a:xfrm>
          <a:custGeom>
            <a:avLst/>
            <a:gdLst/>
            <a:ahLst/>
            <a:cxnLst/>
            <a:rect l="l" t="t" r="r" b="b"/>
            <a:pathLst>
              <a:path w="1540522" h="5106695">
                <a:moveTo>
                  <a:pt x="268747" y="0"/>
                </a:moveTo>
                <a:lnTo>
                  <a:pt x="227876" y="0"/>
                </a:lnTo>
                <a:lnTo>
                  <a:pt x="209550" y="85077"/>
                </a:lnTo>
                <a:lnTo>
                  <a:pt x="196850" y="152400"/>
                </a:lnTo>
                <a:lnTo>
                  <a:pt x="184150" y="220954"/>
                </a:lnTo>
                <a:lnTo>
                  <a:pt x="171450" y="290804"/>
                </a:lnTo>
                <a:lnTo>
                  <a:pt x="159981" y="361950"/>
                </a:lnTo>
                <a:lnTo>
                  <a:pt x="137172" y="509295"/>
                </a:lnTo>
                <a:lnTo>
                  <a:pt x="127000" y="584200"/>
                </a:lnTo>
                <a:lnTo>
                  <a:pt x="115531" y="660400"/>
                </a:lnTo>
                <a:lnTo>
                  <a:pt x="106654" y="739127"/>
                </a:lnTo>
                <a:lnTo>
                  <a:pt x="96481" y="817854"/>
                </a:lnTo>
                <a:lnTo>
                  <a:pt x="78727" y="977900"/>
                </a:lnTo>
                <a:lnTo>
                  <a:pt x="69850" y="1060450"/>
                </a:lnTo>
                <a:lnTo>
                  <a:pt x="62204" y="1143000"/>
                </a:lnTo>
                <a:lnTo>
                  <a:pt x="54622" y="1226845"/>
                </a:lnTo>
                <a:lnTo>
                  <a:pt x="48272" y="1310627"/>
                </a:lnTo>
                <a:lnTo>
                  <a:pt x="41922" y="1397000"/>
                </a:lnTo>
                <a:lnTo>
                  <a:pt x="35572" y="1482077"/>
                </a:lnTo>
                <a:lnTo>
                  <a:pt x="30454" y="1569745"/>
                </a:lnTo>
                <a:lnTo>
                  <a:pt x="25400" y="1657350"/>
                </a:lnTo>
                <a:lnTo>
                  <a:pt x="20281" y="1744954"/>
                </a:lnTo>
                <a:lnTo>
                  <a:pt x="8877" y="2010422"/>
                </a:lnTo>
                <a:lnTo>
                  <a:pt x="6350" y="2100554"/>
                </a:lnTo>
                <a:lnTo>
                  <a:pt x="5054" y="2190750"/>
                </a:lnTo>
                <a:lnTo>
                  <a:pt x="2527" y="2279650"/>
                </a:lnTo>
                <a:lnTo>
                  <a:pt x="1161" y="2376195"/>
                </a:lnTo>
                <a:lnTo>
                  <a:pt x="0" y="2461272"/>
                </a:lnTo>
                <a:lnTo>
                  <a:pt x="0" y="2731795"/>
                </a:lnTo>
                <a:lnTo>
                  <a:pt x="1286" y="2825750"/>
                </a:lnTo>
                <a:lnTo>
                  <a:pt x="2472" y="2908300"/>
                </a:lnTo>
                <a:lnTo>
                  <a:pt x="5128" y="3004845"/>
                </a:lnTo>
                <a:lnTo>
                  <a:pt x="10172" y="3181350"/>
                </a:lnTo>
                <a:lnTo>
                  <a:pt x="14042" y="3272777"/>
                </a:lnTo>
                <a:lnTo>
                  <a:pt x="21577" y="3445522"/>
                </a:lnTo>
                <a:lnTo>
                  <a:pt x="26631" y="3533127"/>
                </a:lnTo>
                <a:lnTo>
                  <a:pt x="31750" y="3620795"/>
                </a:lnTo>
                <a:lnTo>
                  <a:pt x="50800" y="3876027"/>
                </a:lnTo>
                <a:lnTo>
                  <a:pt x="57150" y="3959872"/>
                </a:lnTo>
                <a:lnTo>
                  <a:pt x="64731" y="4042422"/>
                </a:lnTo>
                <a:lnTo>
                  <a:pt x="73672" y="4124972"/>
                </a:lnTo>
                <a:lnTo>
                  <a:pt x="81254" y="4206227"/>
                </a:lnTo>
                <a:lnTo>
                  <a:pt x="91427" y="4286250"/>
                </a:lnTo>
                <a:lnTo>
                  <a:pt x="100304" y="4364977"/>
                </a:lnTo>
                <a:lnTo>
                  <a:pt x="109181" y="4442472"/>
                </a:lnTo>
                <a:lnTo>
                  <a:pt x="129527" y="4594872"/>
                </a:lnTo>
                <a:lnTo>
                  <a:pt x="140931" y="4668545"/>
                </a:lnTo>
                <a:lnTo>
                  <a:pt x="152400" y="4740922"/>
                </a:lnTo>
                <a:lnTo>
                  <a:pt x="163804" y="4812004"/>
                </a:lnTo>
                <a:lnTo>
                  <a:pt x="176504" y="4881854"/>
                </a:lnTo>
                <a:lnTo>
                  <a:pt x="187972" y="4950472"/>
                </a:lnTo>
                <a:lnTo>
                  <a:pt x="200672" y="5017795"/>
                </a:lnTo>
                <a:lnTo>
                  <a:pt x="214604" y="5083822"/>
                </a:lnTo>
                <a:lnTo>
                  <a:pt x="219179" y="5106695"/>
                </a:lnTo>
                <a:lnTo>
                  <a:pt x="260311" y="5106695"/>
                </a:lnTo>
                <a:lnTo>
                  <a:pt x="248881" y="5049545"/>
                </a:lnTo>
                <a:lnTo>
                  <a:pt x="236181" y="4984750"/>
                </a:lnTo>
                <a:lnTo>
                  <a:pt x="224777" y="4918722"/>
                </a:lnTo>
                <a:lnTo>
                  <a:pt x="213372" y="4851400"/>
                </a:lnTo>
                <a:lnTo>
                  <a:pt x="201904" y="4782845"/>
                </a:lnTo>
                <a:lnTo>
                  <a:pt x="190500" y="4711700"/>
                </a:lnTo>
                <a:lnTo>
                  <a:pt x="180327" y="4640554"/>
                </a:lnTo>
                <a:lnTo>
                  <a:pt x="159981" y="4493272"/>
                </a:lnTo>
                <a:lnTo>
                  <a:pt x="142227" y="4340872"/>
                </a:lnTo>
                <a:lnTo>
                  <a:pt x="133350" y="4263377"/>
                </a:lnTo>
                <a:lnTo>
                  <a:pt x="124472" y="4183354"/>
                </a:lnTo>
                <a:lnTo>
                  <a:pt x="109181" y="4023372"/>
                </a:lnTo>
                <a:lnTo>
                  <a:pt x="96481" y="3858272"/>
                </a:lnTo>
                <a:lnTo>
                  <a:pt x="88900" y="3775722"/>
                </a:lnTo>
                <a:lnTo>
                  <a:pt x="83781" y="3690645"/>
                </a:lnTo>
                <a:lnTo>
                  <a:pt x="68554" y="3434054"/>
                </a:lnTo>
                <a:lnTo>
                  <a:pt x="64731" y="3347745"/>
                </a:lnTo>
                <a:lnTo>
                  <a:pt x="60972" y="3260077"/>
                </a:lnTo>
                <a:lnTo>
                  <a:pt x="57150" y="3172472"/>
                </a:lnTo>
                <a:lnTo>
                  <a:pt x="54622" y="3084804"/>
                </a:lnTo>
                <a:lnTo>
                  <a:pt x="53327" y="2997200"/>
                </a:lnTo>
                <a:lnTo>
                  <a:pt x="50800" y="2908300"/>
                </a:lnTo>
                <a:lnTo>
                  <a:pt x="49504" y="2819400"/>
                </a:lnTo>
                <a:lnTo>
                  <a:pt x="48308" y="2731795"/>
                </a:lnTo>
                <a:lnTo>
                  <a:pt x="48289" y="2461272"/>
                </a:lnTo>
                <a:lnTo>
                  <a:pt x="49541" y="2371077"/>
                </a:lnTo>
                <a:lnTo>
                  <a:pt x="50870" y="2279650"/>
                </a:lnTo>
                <a:lnTo>
                  <a:pt x="52013" y="2197100"/>
                </a:lnTo>
                <a:lnTo>
                  <a:pt x="52179" y="2190750"/>
                </a:lnTo>
                <a:lnTo>
                  <a:pt x="54803" y="2100554"/>
                </a:lnTo>
                <a:lnTo>
                  <a:pt x="57368" y="2010422"/>
                </a:lnTo>
                <a:lnTo>
                  <a:pt x="59677" y="1930400"/>
                </a:lnTo>
                <a:lnTo>
                  <a:pt x="67322" y="1755127"/>
                </a:lnTo>
                <a:lnTo>
                  <a:pt x="72377" y="1668754"/>
                </a:lnTo>
                <a:lnTo>
                  <a:pt x="76200" y="1582445"/>
                </a:lnTo>
                <a:lnTo>
                  <a:pt x="81254" y="1497304"/>
                </a:lnTo>
                <a:lnTo>
                  <a:pt x="87604" y="1412227"/>
                </a:lnTo>
                <a:lnTo>
                  <a:pt x="100304" y="1244600"/>
                </a:lnTo>
                <a:lnTo>
                  <a:pt x="107950" y="1162050"/>
                </a:lnTo>
                <a:lnTo>
                  <a:pt x="114300" y="1080795"/>
                </a:lnTo>
                <a:lnTo>
                  <a:pt x="121881" y="999477"/>
                </a:lnTo>
                <a:lnTo>
                  <a:pt x="130822" y="919454"/>
                </a:lnTo>
                <a:lnTo>
                  <a:pt x="138404" y="840727"/>
                </a:lnTo>
                <a:lnTo>
                  <a:pt x="148577" y="763295"/>
                </a:lnTo>
                <a:lnTo>
                  <a:pt x="157454" y="685800"/>
                </a:lnTo>
                <a:lnTo>
                  <a:pt x="166331" y="610895"/>
                </a:lnTo>
                <a:lnTo>
                  <a:pt x="177800" y="535927"/>
                </a:lnTo>
                <a:lnTo>
                  <a:pt x="187972" y="463550"/>
                </a:lnTo>
                <a:lnTo>
                  <a:pt x="198081" y="391172"/>
                </a:lnTo>
                <a:lnTo>
                  <a:pt x="209550" y="321322"/>
                </a:lnTo>
                <a:lnTo>
                  <a:pt x="220954" y="251472"/>
                </a:lnTo>
                <a:lnTo>
                  <a:pt x="232422" y="184150"/>
                </a:lnTo>
                <a:lnTo>
                  <a:pt x="245122" y="118122"/>
                </a:lnTo>
                <a:lnTo>
                  <a:pt x="268747" y="0"/>
                </a:lnTo>
                <a:close/>
              </a:path>
              <a:path w="1540522" h="5106695">
                <a:moveTo>
                  <a:pt x="1321539" y="0"/>
                </a:moveTo>
                <a:lnTo>
                  <a:pt x="1280406" y="0"/>
                </a:lnTo>
                <a:lnTo>
                  <a:pt x="1291577" y="55854"/>
                </a:lnTo>
                <a:lnTo>
                  <a:pt x="1304277" y="120650"/>
                </a:lnTo>
                <a:lnTo>
                  <a:pt x="1315681" y="186677"/>
                </a:lnTo>
                <a:lnTo>
                  <a:pt x="1327150" y="254000"/>
                </a:lnTo>
                <a:lnTo>
                  <a:pt x="1338554" y="323850"/>
                </a:lnTo>
                <a:lnTo>
                  <a:pt x="1350022" y="393700"/>
                </a:lnTo>
                <a:lnTo>
                  <a:pt x="1360131" y="466077"/>
                </a:lnTo>
                <a:lnTo>
                  <a:pt x="1370304" y="538454"/>
                </a:lnTo>
                <a:lnTo>
                  <a:pt x="1380477" y="612127"/>
                </a:lnTo>
                <a:lnTo>
                  <a:pt x="1398231" y="764527"/>
                </a:lnTo>
                <a:lnTo>
                  <a:pt x="1407172" y="843254"/>
                </a:lnTo>
                <a:lnTo>
                  <a:pt x="1416050" y="922045"/>
                </a:lnTo>
                <a:lnTo>
                  <a:pt x="1423631" y="1002004"/>
                </a:lnTo>
                <a:lnTo>
                  <a:pt x="1431277" y="1082027"/>
                </a:lnTo>
                <a:lnTo>
                  <a:pt x="1450327" y="1329677"/>
                </a:lnTo>
                <a:lnTo>
                  <a:pt x="1456677" y="1414754"/>
                </a:lnTo>
                <a:lnTo>
                  <a:pt x="1461731" y="1499895"/>
                </a:lnTo>
                <a:lnTo>
                  <a:pt x="1466850" y="1584972"/>
                </a:lnTo>
                <a:lnTo>
                  <a:pt x="1471904" y="1671345"/>
                </a:lnTo>
                <a:lnTo>
                  <a:pt x="1475727" y="1757654"/>
                </a:lnTo>
                <a:lnTo>
                  <a:pt x="1479550" y="1845322"/>
                </a:lnTo>
                <a:lnTo>
                  <a:pt x="1482077" y="1932927"/>
                </a:lnTo>
                <a:lnTo>
                  <a:pt x="1485900" y="2020595"/>
                </a:lnTo>
                <a:lnTo>
                  <a:pt x="1487131" y="2109495"/>
                </a:lnTo>
                <a:lnTo>
                  <a:pt x="1489722" y="2197100"/>
                </a:lnTo>
                <a:lnTo>
                  <a:pt x="1490954" y="2286000"/>
                </a:lnTo>
                <a:lnTo>
                  <a:pt x="1492176" y="2371077"/>
                </a:lnTo>
                <a:lnTo>
                  <a:pt x="1492232" y="2644127"/>
                </a:lnTo>
                <a:lnTo>
                  <a:pt x="1490954" y="2731795"/>
                </a:lnTo>
                <a:lnTo>
                  <a:pt x="1489666" y="2825750"/>
                </a:lnTo>
                <a:lnTo>
                  <a:pt x="1488427" y="2910827"/>
                </a:lnTo>
                <a:lnTo>
                  <a:pt x="1485719" y="3004845"/>
                </a:lnTo>
                <a:lnTo>
                  <a:pt x="1483148" y="3094977"/>
                </a:lnTo>
                <a:lnTo>
                  <a:pt x="1480781" y="3175000"/>
                </a:lnTo>
                <a:lnTo>
                  <a:pt x="1476579" y="3272777"/>
                </a:lnTo>
                <a:lnTo>
                  <a:pt x="1473200" y="3350272"/>
                </a:lnTo>
                <a:lnTo>
                  <a:pt x="1468081" y="3436645"/>
                </a:lnTo>
                <a:lnTo>
                  <a:pt x="1463027" y="3522954"/>
                </a:lnTo>
                <a:lnTo>
                  <a:pt x="1457972" y="3608095"/>
                </a:lnTo>
                <a:lnTo>
                  <a:pt x="1452854" y="3693172"/>
                </a:lnTo>
                <a:lnTo>
                  <a:pt x="1440154" y="3860800"/>
                </a:lnTo>
                <a:lnTo>
                  <a:pt x="1432572" y="3943350"/>
                </a:lnTo>
                <a:lnTo>
                  <a:pt x="1426222" y="4024604"/>
                </a:lnTo>
                <a:lnTo>
                  <a:pt x="1417281" y="4105922"/>
                </a:lnTo>
                <a:lnTo>
                  <a:pt x="1409700" y="4185945"/>
                </a:lnTo>
                <a:lnTo>
                  <a:pt x="1402054" y="4264672"/>
                </a:lnTo>
                <a:lnTo>
                  <a:pt x="1391881" y="4342104"/>
                </a:lnTo>
                <a:lnTo>
                  <a:pt x="1383004" y="4419600"/>
                </a:lnTo>
                <a:lnTo>
                  <a:pt x="1374127" y="4494504"/>
                </a:lnTo>
                <a:lnTo>
                  <a:pt x="1362722" y="4569472"/>
                </a:lnTo>
                <a:lnTo>
                  <a:pt x="1342377" y="4714227"/>
                </a:lnTo>
                <a:lnTo>
                  <a:pt x="1330972" y="4784077"/>
                </a:lnTo>
                <a:lnTo>
                  <a:pt x="1319504" y="4853927"/>
                </a:lnTo>
                <a:lnTo>
                  <a:pt x="1308100" y="4921250"/>
                </a:lnTo>
                <a:lnTo>
                  <a:pt x="1295400" y="4987277"/>
                </a:lnTo>
                <a:lnTo>
                  <a:pt x="1282700" y="5052072"/>
                </a:lnTo>
                <a:lnTo>
                  <a:pt x="1271547" y="5106695"/>
                </a:lnTo>
                <a:lnTo>
                  <a:pt x="1312493" y="5106695"/>
                </a:lnTo>
                <a:lnTo>
                  <a:pt x="1330972" y="5020322"/>
                </a:lnTo>
                <a:lnTo>
                  <a:pt x="1343672" y="4953000"/>
                </a:lnTo>
                <a:lnTo>
                  <a:pt x="1356372" y="4884445"/>
                </a:lnTo>
                <a:lnTo>
                  <a:pt x="1369072" y="4814595"/>
                </a:lnTo>
                <a:lnTo>
                  <a:pt x="1380477" y="4743450"/>
                </a:lnTo>
                <a:lnTo>
                  <a:pt x="1391881" y="4669777"/>
                </a:lnTo>
                <a:lnTo>
                  <a:pt x="1403350" y="4596104"/>
                </a:lnTo>
                <a:lnTo>
                  <a:pt x="1413522" y="4521200"/>
                </a:lnTo>
                <a:lnTo>
                  <a:pt x="1423631" y="4445000"/>
                </a:lnTo>
                <a:lnTo>
                  <a:pt x="1443977" y="4287545"/>
                </a:lnTo>
                <a:lnTo>
                  <a:pt x="1461731" y="4127500"/>
                </a:lnTo>
                <a:lnTo>
                  <a:pt x="1477022" y="3962400"/>
                </a:lnTo>
                <a:lnTo>
                  <a:pt x="1484604" y="3878554"/>
                </a:lnTo>
                <a:lnTo>
                  <a:pt x="1492250" y="3794772"/>
                </a:lnTo>
                <a:lnTo>
                  <a:pt x="1498600" y="3709695"/>
                </a:lnTo>
                <a:lnTo>
                  <a:pt x="1504950" y="3623322"/>
                </a:lnTo>
                <a:lnTo>
                  <a:pt x="1510004" y="3535654"/>
                </a:lnTo>
                <a:lnTo>
                  <a:pt x="1515122" y="3449345"/>
                </a:lnTo>
                <a:lnTo>
                  <a:pt x="1520177" y="3360445"/>
                </a:lnTo>
                <a:lnTo>
                  <a:pt x="1524546" y="3260077"/>
                </a:lnTo>
                <a:lnTo>
                  <a:pt x="1527822" y="3183877"/>
                </a:lnTo>
                <a:lnTo>
                  <a:pt x="1530350" y="3094977"/>
                </a:lnTo>
                <a:lnTo>
                  <a:pt x="1534172" y="3004845"/>
                </a:lnTo>
                <a:lnTo>
                  <a:pt x="1535404" y="2914650"/>
                </a:lnTo>
                <a:lnTo>
                  <a:pt x="1537931" y="2825750"/>
                </a:lnTo>
                <a:lnTo>
                  <a:pt x="1540522" y="2644127"/>
                </a:lnTo>
                <a:lnTo>
                  <a:pt x="1540486" y="2461272"/>
                </a:lnTo>
                <a:lnTo>
                  <a:pt x="1539264" y="2376195"/>
                </a:lnTo>
                <a:lnTo>
                  <a:pt x="1539227" y="2283472"/>
                </a:lnTo>
                <a:lnTo>
                  <a:pt x="1536700" y="2193277"/>
                </a:lnTo>
                <a:lnTo>
                  <a:pt x="1535404" y="2103145"/>
                </a:lnTo>
                <a:lnTo>
                  <a:pt x="1532770" y="2010422"/>
                </a:lnTo>
                <a:lnTo>
                  <a:pt x="1530350" y="1924050"/>
                </a:lnTo>
                <a:lnTo>
                  <a:pt x="1526527" y="1835150"/>
                </a:lnTo>
                <a:lnTo>
                  <a:pt x="1522704" y="1747545"/>
                </a:lnTo>
                <a:lnTo>
                  <a:pt x="1517650" y="1659877"/>
                </a:lnTo>
                <a:lnTo>
                  <a:pt x="1513827" y="1572272"/>
                </a:lnTo>
                <a:lnTo>
                  <a:pt x="1508772" y="1485900"/>
                </a:lnTo>
                <a:lnTo>
                  <a:pt x="1502422" y="1399527"/>
                </a:lnTo>
                <a:lnTo>
                  <a:pt x="1489722" y="1229372"/>
                </a:lnTo>
                <a:lnTo>
                  <a:pt x="1482077" y="1145527"/>
                </a:lnTo>
                <a:lnTo>
                  <a:pt x="1474431" y="1062977"/>
                </a:lnTo>
                <a:lnTo>
                  <a:pt x="1466850" y="980427"/>
                </a:lnTo>
                <a:lnTo>
                  <a:pt x="1457972" y="899172"/>
                </a:lnTo>
                <a:lnTo>
                  <a:pt x="1449031" y="819150"/>
                </a:lnTo>
                <a:lnTo>
                  <a:pt x="1440154" y="740422"/>
                </a:lnTo>
                <a:lnTo>
                  <a:pt x="1431277" y="662927"/>
                </a:lnTo>
                <a:lnTo>
                  <a:pt x="1421104" y="586727"/>
                </a:lnTo>
                <a:lnTo>
                  <a:pt x="1409700" y="511822"/>
                </a:lnTo>
                <a:lnTo>
                  <a:pt x="1399527" y="436854"/>
                </a:lnTo>
                <a:lnTo>
                  <a:pt x="1388122" y="364477"/>
                </a:lnTo>
                <a:lnTo>
                  <a:pt x="1376654" y="293395"/>
                </a:lnTo>
                <a:lnTo>
                  <a:pt x="1363954" y="223545"/>
                </a:lnTo>
                <a:lnTo>
                  <a:pt x="1352550" y="154927"/>
                </a:lnTo>
                <a:lnTo>
                  <a:pt x="1339850" y="87604"/>
                </a:lnTo>
                <a:lnTo>
                  <a:pt x="1325854" y="21577"/>
                </a:lnTo>
                <a:lnTo>
                  <a:pt x="1321539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3849395" y="0"/>
            <a:ext cx="1443977" cy="5106695"/>
          </a:xfrm>
          <a:custGeom>
            <a:avLst/>
            <a:gdLst/>
            <a:ahLst/>
            <a:cxnLst/>
            <a:rect l="l" t="t" r="r" b="b"/>
            <a:pathLst>
              <a:path w="1443977" h="5106695">
                <a:moveTo>
                  <a:pt x="260522" y="0"/>
                </a:moveTo>
                <a:lnTo>
                  <a:pt x="220474" y="0"/>
                </a:lnTo>
                <a:lnTo>
                  <a:pt x="196850" y="118122"/>
                </a:lnTo>
                <a:lnTo>
                  <a:pt x="184150" y="184150"/>
                </a:lnTo>
                <a:lnTo>
                  <a:pt x="172681" y="251472"/>
                </a:lnTo>
                <a:lnTo>
                  <a:pt x="161277" y="321322"/>
                </a:lnTo>
                <a:lnTo>
                  <a:pt x="149809" y="391172"/>
                </a:lnTo>
                <a:lnTo>
                  <a:pt x="139700" y="463550"/>
                </a:lnTo>
                <a:lnTo>
                  <a:pt x="129527" y="535927"/>
                </a:lnTo>
                <a:lnTo>
                  <a:pt x="118059" y="610895"/>
                </a:lnTo>
                <a:lnTo>
                  <a:pt x="109181" y="685800"/>
                </a:lnTo>
                <a:lnTo>
                  <a:pt x="100304" y="763295"/>
                </a:lnTo>
                <a:lnTo>
                  <a:pt x="90131" y="840727"/>
                </a:lnTo>
                <a:lnTo>
                  <a:pt x="82550" y="919454"/>
                </a:lnTo>
                <a:lnTo>
                  <a:pt x="73609" y="999477"/>
                </a:lnTo>
                <a:lnTo>
                  <a:pt x="66027" y="1080795"/>
                </a:lnTo>
                <a:lnTo>
                  <a:pt x="59677" y="1162050"/>
                </a:lnTo>
                <a:lnTo>
                  <a:pt x="52031" y="1244600"/>
                </a:lnTo>
                <a:lnTo>
                  <a:pt x="39331" y="1412227"/>
                </a:lnTo>
                <a:lnTo>
                  <a:pt x="32981" y="1497304"/>
                </a:lnTo>
                <a:lnTo>
                  <a:pt x="27927" y="1582445"/>
                </a:lnTo>
                <a:lnTo>
                  <a:pt x="24104" y="1668754"/>
                </a:lnTo>
                <a:lnTo>
                  <a:pt x="19050" y="1755127"/>
                </a:lnTo>
                <a:lnTo>
                  <a:pt x="11404" y="1930400"/>
                </a:lnTo>
                <a:lnTo>
                  <a:pt x="8588" y="2028177"/>
                </a:lnTo>
                <a:lnTo>
                  <a:pt x="6127" y="2114550"/>
                </a:lnTo>
                <a:lnTo>
                  <a:pt x="3759" y="2195804"/>
                </a:lnTo>
                <a:lnTo>
                  <a:pt x="2452" y="2289822"/>
                </a:lnTo>
                <a:lnTo>
                  <a:pt x="1178" y="2377427"/>
                </a:lnTo>
                <a:lnTo>
                  <a:pt x="0" y="2462504"/>
                </a:lnTo>
                <a:lnTo>
                  <a:pt x="35" y="2731795"/>
                </a:lnTo>
                <a:lnTo>
                  <a:pt x="1268" y="2821927"/>
                </a:lnTo>
                <a:lnTo>
                  <a:pt x="2490" y="2905772"/>
                </a:lnTo>
                <a:lnTo>
                  <a:pt x="5054" y="2997200"/>
                </a:lnTo>
                <a:lnTo>
                  <a:pt x="6350" y="3084804"/>
                </a:lnTo>
                <a:lnTo>
                  <a:pt x="8877" y="3172472"/>
                </a:lnTo>
                <a:lnTo>
                  <a:pt x="12808" y="3262604"/>
                </a:lnTo>
                <a:lnTo>
                  <a:pt x="16571" y="3350272"/>
                </a:lnTo>
                <a:lnTo>
                  <a:pt x="20281" y="3434054"/>
                </a:lnTo>
                <a:lnTo>
                  <a:pt x="35509" y="3690645"/>
                </a:lnTo>
                <a:lnTo>
                  <a:pt x="40627" y="3775722"/>
                </a:lnTo>
                <a:lnTo>
                  <a:pt x="48209" y="3858272"/>
                </a:lnTo>
                <a:lnTo>
                  <a:pt x="60909" y="4023372"/>
                </a:lnTo>
                <a:lnTo>
                  <a:pt x="76200" y="4183354"/>
                </a:lnTo>
                <a:lnTo>
                  <a:pt x="85077" y="4263377"/>
                </a:lnTo>
                <a:lnTo>
                  <a:pt x="93954" y="4340872"/>
                </a:lnTo>
                <a:lnTo>
                  <a:pt x="111709" y="4493272"/>
                </a:lnTo>
                <a:lnTo>
                  <a:pt x="132054" y="4640554"/>
                </a:lnTo>
                <a:lnTo>
                  <a:pt x="142227" y="4711700"/>
                </a:lnTo>
                <a:lnTo>
                  <a:pt x="153631" y="4782845"/>
                </a:lnTo>
                <a:lnTo>
                  <a:pt x="165100" y="4851400"/>
                </a:lnTo>
                <a:lnTo>
                  <a:pt x="176504" y="4918722"/>
                </a:lnTo>
                <a:lnTo>
                  <a:pt x="187909" y="4984750"/>
                </a:lnTo>
                <a:lnTo>
                  <a:pt x="200609" y="5049545"/>
                </a:lnTo>
                <a:lnTo>
                  <a:pt x="212039" y="5106695"/>
                </a:lnTo>
                <a:lnTo>
                  <a:pt x="252885" y="5106695"/>
                </a:lnTo>
                <a:lnTo>
                  <a:pt x="247650" y="5078704"/>
                </a:lnTo>
                <a:lnTo>
                  <a:pt x="234950" y="5016500"/>
                </a:lnTo>
                <a:lnTo>
                  <a:pt x="223481" y="4953000"/>
                </a:lnTo>
                <a:lnTo>
                  <a:pt x="212077" y="4886972"/>
                </a:lnTo>
                <a:lnTo>
                  <a:pt x="201904" y="4820945"/>
                </a:lnTo>
                <a:lnTo>
                  <a:pt x="190500" y="4752327"/>
                </a:lnTo>
                <a:lnTo>
                  <a:pt x="181559" y="4682477"/>
                </a:lnTo>
                <a:lnTo>
                  <a:pt x="171450" y="4611395"/>
                </a:lnTo>
                <a:lnTo>
                  <a:pt x="161277" y="4540250"/>
                </a:lnTo>
                <a:lnTo>
                  <a:pt x="152400" y="4466577"/>
                </a:lnTo>
                <a:lnTo>
                  <a:pt x="143459" y="4391672"/>
                </a:lnTo>
                <a:lnTo>
                  <a:pt x="134581" y="4316704"/>
                </a:lnTo>
                <a:lnTo>
                  <a:pt x="127000" y="4239272"/>
                </a:lnTo>
                <a:lnTo>
                  <a:pt x="119354" y="4161777"/>
                </a:lnTo>
                <a:lnTo>
                  <a:pt x="111709" y="4083050"/>
                </a:lnTo>
                <a:lnTo>
                  <a:pt x="105359" y="4003027"/>
                </a:lnTo>
                <a:lnTo>
                  <a:pt x="97777" y="3923004"/>
                </a:lnTo>
                <a:lnTo>
                  <a:pt x="92659" y="3841750"/>
                </a:lnTo>
                <a:lnTo>
                  <a:pt x="86309" y="3759200"/>
                </a:lnTo>
                <a:lnTo>
                  <a:pt x="76200" y="3591572"/>
                </a:lnTo>
                <a:lnTo>
                  <a:pt x="71081" y="3507727"/>
                </a:lnTo>
                <a:lnTo>
                  <a:pt x="67259" y="3422650"/>
                </a:lnTo>
                <a:lnTo>
                  <a:pt x="59677" y="3251200"/>
                </a:lnTo>
                <a:lnTo>
                  <a:pt x="57150" y="3164827"/>
                </a:lnTo>
                <a:lnTo>
                  <a:pt x="54559" y="3077222"/>
                </a:lnTo>
                <a:lnTo>
                  <a:pt x="52031" y="2990850"/>
                </a:lnTo>
                <a:lnTo>
                  <a:pt x="50800" y="2903245"/>
                </a:lnTo>
                <a:lnTo>
                  <a:pt x="48265" y="2731795"/>
                </a:lnTo>
                <a:lnTo>
                  <a:pt x="48228" y="2462504"/>
                </a:lnTo>
                <a:lnTo>
                  <a:pt x="49486" y="2377427"/>
                </a:lnTo>
                <a:lnTo>
                  <a:pt x="49580" y="2284704"/>
                </a:lnTo>
                <a:lnTo>
                  <a:pt x="52179" y="2195804"/>
                </a:lnTo>
                <a:lnTo>
                  <a:pt x="54746" y="2106904"/>
                </a:lnTo>
                <a:lnTo>
                  <a:pt x="59933" y="1930400"/>
                </a:lnTo>
                <a:lnTo>
                  <a:pt x="62204" y="1851672"/>
                </a:lnTo>
                <a:lnTo>
                  <a:pt x="66534" y="1755127"/>
                </a:lnTo>
                <a:lnTo>
                  <a:pt x="69850" y="1680222"/>
                </a:lnTo>
                <a:lnTo>
                  <a:pt x="74904" y="1596377"/>
                </a:lnTo>
                <a:lnTo>
                  <a:pt x="79959" y="1511300"/>
                </a:lnTo>
                <a:lnTo>
                  <a:pt x="85077" y="1427454"/>
                </a:lnTo>
                <a:lnTo>
                  <a:pt x="91427" y="1344904"/>
                </a:lnTo>
                <a:lnTo>
                  <a:pt x="96481" y="1262354"/>
                </a:lnTo>
                <a:lnTo>
                  <a:pt x="102831" y="1181100"/>
                </a:lnTo>
                <a:lnTo>
                  <a:pt x="110477" y="1099845"/>
                </a:lnTo>
                <a:lnTo>
                  <a:pt x="116827" y="1019822"/>
                </a:lnTo>
                <a:lnTo>
                  <a:pt x="124409" y="941095"/>
                </a:lnTo>
                <a:lnTo>
                  <a:pt x="133350" y="863600"/>
                </a:lnTo>
                <a:lnTo>
                  <a:pt x="140931" y="787400"/>
                </a:lnTo>
                <a:lnTo>
                  <a:pt x="149809" y="711200"/>
                </a:lnTo>
                <a:lnTo>
                  <a:pt x="158750" y="636295"/>
                </a:lnTo>
                <a:lnTo>
                  <a:pt x="168859" y="563854"/>
                </a:lnTo>
                <a:lnTo>
                  <a:pt x="177800" y="491477"/>
                </a:lnTo>
                <a:lnTo>
                  <a:pt x="187909" y="420395"/>
                </a:lnTo>
                <a:lnTo>
                  <a:pt x="199377" y="350545"/>
                </a:lnTo>
                <a:lnTo>
                  <a:pt x="209550" y="283222"/>
                </a:lnTo>
                <a:lnTo>
                  <a:pt x="232359" y="151104"/>
                </a:lnTo>
                <a:lnTo>
                  <a:pt x="243827" y="87604"/>
                </a:lnTo>
                <a:lnTo>
                  <a:pt x="255231" y="25400"/>
                </a:lnTo>
                <a:lnTo>
                  <a:pt x="260522" y="0"/>
                </a:lnTo>
                <a:close/>
              </a:path>
              <a:path w="1443977" h="5106695">
                <a:moveTo>
                  <a:pt x="1232133" y="0"/>
                </a:moveTo>
                <a:lnTo>
                  <a:pt x="1191306" y="0"/>
                </a:lnTo>
                <a:lnTo>
                  <a:pt x="1196327" y="26695"/>
                </a:lnTo>
                <a:lnTo>
                  <a:pt x="1209027" y="88900"/>
                </a:lnTo>
                <a:lnTo>
                  <a:pt x="1220431" y="152400"/>
                </a:lnTo>
                <a:lnTo>
                  <a:pt x="1231900" y="218427"/>
                </a:lnTo>
                <a:lnTo>
                  <a:pt x="1242009" y="285750"/>
                </a:lnTo>
                <a:lnTo>
                  <a:pt x="1253477" y="353072"/>
                </a:lnTo>
                <a:lnTo>
                  <a:pt x="1262354" y="422922"/>
                </a:lnTo>
                <a:lnTo>
                  <a:pt x="1282700" y="565150"/>
                </a:lnTo>
                <a:lnTo>
                  <a:pt x="1291577" y="638822"/>
                </a:lnTo>
                <a:lnTo>
                  <a:pt x="1300454" y="713727"/>
                </a:lnTo>
                <a:lnTo>
                  <a:pt x="1308100" y="788695"/>
                </a:lnTo>
                <a:lnTo>
                  <a:pt x="1316977" y="866127"/>
                </a:lnTo>
                <a:lnTo>
                  <a:pt x="1324559" y="943622"/>
                </a:lnTo>
                <a:lnTo>
                  <a:pt x="1332204" y="1022350"/>
                </a:lnTo>
                <a:lnTo>
                  <a:pt x="1344904" y="1182395"/>
                </a:lnTo>
                <a:lnTo>
                  <a:pt x="1351254" y="1264945"/>
                </a:lnTo>
                <a:lnTo>
                  <a:pt x="1357604" y="1346200"/>
                </a:lnTo>
                <a:lnTo>
                  <a:pt x="1362659" y="1430045"/>
                </a:lnTo>
                <a:lnTo>
                  <a:pt x="1367777" y="1513827"/>
                </a:lnTo>
                <a:lnTo>
                  <a:pt x="1372831" y="1597672"/>
                </a:lnTo>
                <a:lnTo>
                  <a:pt x="1380477" y="1767827"/>
                </a:lnTo>
                <a:lnTo>
                  <a:pt x="1383004" y="1854200"/>
                </a:lnTo>
                <a:lnTo>
                  <a:pt x="1386827" y="1940572"/>
                </a:lnTo>
                <a:lnTo>
                  <a:pt x="1389354" y="2028177"/>
                </a:lnTo>
                <a:lnTo>
                  <a:pt x="1390650" y="2114550"/>
                </a:lnTo>
                <a:lnTo>
                  <a:pt x="1393177" y="2202154"/>
                </a:lnTo>
                <a:lnTo>
                  <a:pt x="1394409" y="2289822"/>
                </a:lnTo>
                <a:lnTo>
                  <a:pt x="1395648" y="2373604"/>
                </a:lnTo>
                <a:lnTo>
                  <a:pt x="1395685" y="2642895"/>
                </a:lnTo>
                <a:lnTo>
                  <a:pt x="1394390" y="2731795"/>
                </a:lnTo>
                <a:lnTo>
                  <a:pt x="1393120" y="2821927"/>
                </a:lnTo>
                <a:lnTo>
                  <a:pt x="1391919" y="2903245"/>
                </a:lnTo>
                <a:lnTo>
                  <a:pt x="1391734" y="2910827"/>
                </a:lnTo>
                <a:lnTo>
                  <a:pt x="1389171" y="2998495"/>
                </a:lnTo>
                <a:lnTo>
                  <a:pt x="1386603" y="3087395"/>
                </a:lnTo>
                <a:lnTo>
                  <a:pt x="1381709" y="3253727"/>
                </a:lnTo>
                <a:lnTo>
                  <a:pt x="1374127" y="3425177"/>
                </a:lnTo>
                <a:lnTo>
                  <a:pt x="1369009" y="3509022"/>
                </a:lnTo>
                <a:lnTo>
                  <a:pt x="1363954" y="3594100"/>
                </a:lnTo>
                <a:lnTo>
                  <a:pt x="1358900" y="3677945"/>
                </a:lnTo>
                <a:lnTo>
                  <a:pt x="1352550" y="3760495"/>
                </a:lnTo>
                <a:lnTo>
                  <a:pt x="1347431" y="3843045"/>
                </a:lnTo>
                <a:lnTo>
                  <a:pt x="1339850" y="3924300"/>
                </a:lnTo>
                <a:lnTo>
                  <a:pt x="1333500" y="4005554"/>
                </a:lnTo>
                <a:lnTo>
                  <a:pt x="1327150" y="4085577"/>
                </a:lnTo>
                <a:lnTo>
                  <a:pt x="1318209" y="4164304"/>
                </a:lnTo>
                <a:lnTo>
                  <a:pt x="1310627" y="4241800"/>
                </a:lnTo>
                <a:lnTo>
                  <a:pt x="1301750" y="4318000"/>
                </a:lnTo>
                <a:lnTo>
                  <a:pt x="1294104" y="4394200"/>
                </a:lnTo>
                <a:lnTo>
                  <a:pt x="1285227" y="4469104"/>
                </a:lnTo>
                <a:lnTo>
                  <a:pt x="1264881" y="4613922"/>
                </a:lnTo>
                <a:lnTo>
                  <a:pt x="1256004" y="4685004"/>
                </a:lnTo>
                <a:lnTo>
                  <a:pt x="1244600" y="4754854"/>
                </a:lnTo>
                <a:lnTo>
                  <a:pt x="1234427" y="4822177"/>
                </a:lnTo>
                <a:lnTo>
                  <a:pt x="1222959" y="4888204"/>
                </a:lnTo>
                <a:lnTo>
                  <a:pt x="1211554" y="4954295"/>
                </a:lnTo>
                <a:lnTo>
                  <a:pt x="1200150" y="5017795"/>
                </a:lnTo>
                <a:lnTo>
                  <a:pt x="1188681" y="5080000"/>
                </a:lnTo>
                <a:lnTo>
                  <a:pt x="1183121" y="5106695"/>
                </a:lnTo>
                <a:lnTo>
                  <a:pt x="1223275" y="5106695"/>
                </a:lnTo>
                <a:lnTo>
                  <a:pt x="1234427" y="5052072"/>
                </a:lnTo>
                <a:lnTo>
                  <a:pt x="1247127" y="4987277"/>
                </a:lnTo>
                <a:lnTo>
                  <a:pt x="1259827" y="4921250"/>
                </a:lnTo>
                <a:lnTo>
                  <a:pt x="1271231" y="4853927"/>
                </a:lnTo>
                <a:lnTo>
                  <a:pt x="1282700" y="4784077"/>
                </a:lnTo>
                <a:lnTo>
                  <a:pt x="1294104" y="4714227"/>
                </a:lnTo>
                <a:lnTo>
                  <a:pt x="1314450" y="4569472"/>
                </a:lnTo>
                <a:lnTo>
                  <a:pt x="1325854" y="4494504"/>
                </a:lnTo>
                <a:lnTo>
                  <a:pt x="1334731" y="4419600"/>
                </a:lnTo>
                <a:lnTo>
                  <a:pt x="1343609" y="4342104"/>
                </a:lnTo>
                <a:lnTo>
                  <a:pt x="1353781" y="4264672"/>
                </a:lnTo>
                <a:lnTo>
                  <a:pt x="1361427" y="4185945"/>
                </a:lnTo>
                <a:lnTo>
                  <a:pt x="1369009" y="4105922"/>
                </a:lnTo>
                <a:lnTo>
                  <a:pt x="1377950" y="4024604"/>
                </a:lnTo>
                <a:lnTo>
                  <a:pt x="1384300" y="3943350"/>
                </a:lnTo>
                <a:lnTo>
                  <a:pt x="1391881" y="3860800"/>
                </a:lnTo>
                <a:lnTo>
                  <a:pt x="1404581" y="3693172"/>
                </a:lnTo>
                <a:lnTo>
                  <a:pt x="1409700" y="3608095"/>
                </a:lnTo>
                <a:lnTo>
                  <a:pt x="1415646" y="3507727"/>
                </a:lnTo>
                <a:lnTo>
                  <a:pt x="1419809" y="3436645"/>
                </a:lnTo>
                <a:lnTo>
                  <a:pt x="1424927" y="3350272"/>
                </a:lnTo>
                <a:lnTo>
                  <a:pt x="1429239" y="3251200"/>
                </a:lnTo>
                <a:lnTo>
                  <a:pt x="1432509" y="3175000"/>
                </a:lnTo>
                <a:lnTo>
                  <a:pt x="1435389" y="3077222"/>
                </a:lnTo>
                <a:lnTo>
                  <a:pt x="1437847" y="2990850"/>
                </a:lnTo>
                <a:lnTo>
                  <a:pt x="1440154" y="2910827"/>
                </a:lnTo>
                <a:lnTo>
                  <a:pt x="1441502" y="2818104"/>
                </a:lnTo>
                <a:lnTo>
                  <a:pt x="1442737" y="2727972"/>
                </a:lnTo>
                <a:lnTo>
                  <a:pt x="1443977" y="2642895"/>
                </a:lnTo>
                <a:lnTo>
                  <a:pt x="1443940" y="2373604"/>
                </a:lnTo>
                <a:lnTo>
                  <a:pt x="1442663" y="2284704"/>
                </a:lnTo>
                <a:lnTo>
                  <a:pt x="1441520" y="2202154"/>
                </a:lnTo>
                <a:lnTo>
                  <a:pt x="1441411" y="2195804"/>
                </a:lnTo>
                <a:lnTo>
                  <a:pt x="1438859" y="2109495"/>
                </a:lnTo>
                <a:lnTo>
                  <a:pt x="1437627" y="2020595"/>
                </a:lnTo>
                <a:lnTo>
                  <a:pt x="1433804" y="1932927"/>
                </a:lnTo>
                <a:lnTo>
                  <a:pt x="1431277" y="1845322"/>
                </a:lnTo>
                <a:lnTo>
                  <a:pt x="1427342" y="1755127"/>
                </a:lnTo>
                <a:lnTo>
                  <a:pt x="1423631" y="1671345"/>
                </a:lnTo>
                <a:lnTo>
                  <a:pt x="1418577" y="1584972"/>
                </a:lnTo>
                <a:lnTo>
                  <a:pt x="1413459" y="1499895"/>
                </a:lnTo>
                <a:lnTo>
                  <a:pt x="1408404" y="1414754"/>
                </a:lnTo>
                <a:lnTo>
                  <a:pt x="1402054" y="1329677"/>
                </a:lnTo>
                <a:lnTo>
                  <a:pt x="1383004" y="1082027"/>
                </a:lnTo>
                <a:lnTo>
                  <a:pt x="1375359" y="1002004"/>
                </a:lnTo>
                <a:lnTo>
                  <a:pt x="1367777" y="922045"/>
                </a:lnTo>
                <a:lnTo>
                  <a:pt x="1358900" y="843254"/>
                </a:lnTo>
                <a:lnTo>
                  <a:pt x="1349959" y="764527"/>
                </a:lnTo>
                <a:lnTo>
                  <a:pt x="1332204" y="612127"/>
                </a:lnTo>
                <a:lnTo>
                  <a:pt x="1322031" y="538454"/>
                </a:lnTo>
                <a:lnTo>
                  <a:pt x="1311859" y="466077"/>
                </a:lnTo>
                <a:lnTo>
                  <a:pt x="1301750" y="393700"/>
                </a:lnTo>
                <a:lnTo>
                  <a:pt x="1290281" y="323850"/>
                </a:lnTo>
                <a:lnTo>
                  <a:pt x="1278877" y="254000"/>
                </a:lnTo>
                <a:lnTo>
                  <a:pt x="1267409" y="186677"/>
                </a:lnTo>
                <a:lnTo>
                  <a:pt x="1256004" y="120650"/>
                </a:lnTo>
                <a:lnTo>
                  <a:pt x="1243304" y="55854"/>
                </a:lnTo>
                <a:lnTo>
                  <a:pt x="1232133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3897604" y="0"/>
            <a:ext cx="1347495" cy="5106695"/>
          </a:xfrm>
          <a:custGeom>
            <a:avLst/>
            <a:gdLst/>
            <a:ahLst/>
            <a:cxnLst/>
            <a:rect l="l" t="t" r="r" b="b"/>
            <a:pathLst>
              <a:path w="1347495" h="5106695">
                <a:moveTo>
                  <a:pt x="252768" y="0"/>
                </a:moveTo>
                <a:lnTo>
                  <a:pt x="212313" y="0"/>
                </a:lnTo>
                <a:lnTo>
                  <a:pt x="207022" y="25400"/>
                </a:lnTo>
                <a:lnTo>
                  <a:pt x="195618" y="87604"/>
                </a:lnTo>
                <a:lnTo>
                  <a:pt x="184150" y="151104"/>
                </a:lnTo>
                <a:lnTo>
                  <a:pt x="161340" y="283222"/>
                </a:lnTo>
                <a:lnTo>
                  <a:pt x="151168" y="350545"/>
                </a:lnTo>
                <a:lnTo>
                  <a:pt x="139700" y="420395"/>
                </a:lnTo>
                <a:lnTo>
                  <a:pt x="129590" y="491477"/>
                </a:lnTo>
                <a:lnTo>
                  <a:pt x="120650" y="563854"/>
                </a:lnTo>
                <a:lnTo>
                  <a:pt x="110540" y="636295"/>
                </a:lnTo>
                <a:lnTo>
                  <a:pt x="101600" y="711200"/>
                </a:lnTo>
                <a:lnTo>
                  <a:pt x="92722" y="787400"/>
                </a:lnTo>
                <a:lnTo>
                  <a:pt x="85140" y="863600"/>
                </a:lnTo>
                <a:lnTo>
                  <a:pt x="76200" y="941095"/>
                </a:lnTo>
                <a:lnTo>
                  <a:pt x="68618" y="1019822"/>
                </a:lnTo>
                <a:lnTo>
                  <a:pt x="62268" y="1099845"/>
                </a:lnTo>
                <a:lnTo>
                  <a:pt x="54622" y="1181100"/>
                </a:lnTo>
                <a:lnTo>
                  <a:pt x="48272" y="1262354"/>
                </a:lnTo>
                <a:lnTo>
                  <a:pt x="43218" y="1344904"/>
                </a:lnTo>
                <a:lnTo>
                  <a:pt x="36868" y="1427454"/>
                </a:lnTo>
                <a:lnTo>
                  <a:pt x="31750" y="1511300"/>
                </a:lnTo>
                <a:lnTo>
                  <a:pt x="26617" y="1597672"/>
                </a:lnTo>
                <a:lnTo>
                  <a:pt x="21640" y="1680222"/>
                </a:lnTo>
                <a:lnTo>
                  <a:pt x="17247" y="1779295"/>
                </a:lnTo>
                <a:lnTo>
                  <a:pt x="13995" y="1851672"/>
                </a:lnTo>
                <a:lnTo>
                  <a:pt x="11170" y="1949450"/>
                </a:lnTo>
                <a:lnTo>
                  <a:pt x="6129" y="2120900"/>
                </a:lnTo>
                <a:lnTo>
                  <a:pt x="3710" y="2204745"/>
                </a:lnTo>
                <a:lnTo>
                  <a:pt x="1295" y="2287295"/>
                </a:lnTo>
                <a:lnTo>
                  <a:pt x="1239" y="2379954"/>
                </a:lnTo>
                <a:lnTo>
                  <a:pt x="0" y="2463800"/>
                </a:lnTo>
                <a:lnTo>
                  <a:pt x="37" y="2730500"/>
                </a:lnTo>
                <a:lnTo>
                  <a:pt x="2626" y="2905772"/>
                </a:lnTo>
                <a:lnTo>
                  <a:pt x="3768" y="2987027"/>
                </a:lnTo>
                <a:lnTo>
                  <a:pt x="3860" y="2992145"/>
                </a:lnTo>
                <a:lnTo>
                  <a:pt x="11468" y="3251200"/>
                </a:lnTo>
                <a:lnTo>
                  <a:pt x="19163" y="3425177"/>
                </a:lnTo>
                <a:lnTo>
                  <a:pt x="22872" y="3507727"/>
                </a:lnTo>
                <a:lnTo>
                  <a:pt x="27990" y="3591572"/>
                </a:lnTo>
                <a:lnTo>
                  <a:pt x="38100" y="3759200"/>
                </a:lnTo>
                <a:lnTo>
                  <a:pt x="44450" y="3841750"/>
                </a:lnTo>
                <a:lnTo>
                  <a:pt x="49568" y="3923004"/>
                </a:lnTo>
                <a:lnTo>
                  <a:pt x="57150" y="4003027"/>
                </a:lnTo>
                <a:lnTo>
                  <a:pt x="63500" y="4083050"/>
                </a:lnTo>
                <a:lnTo>
                  <a:pt x="71145" y="4161777"/>
                </a:lnTo>
                <a:lnTo>
                  <a:pt x="78790" y="4239272"/>
                </a:lnTo>
                <a:lnTo>
                  <a:pt x="86372" y="4316704"/>
                </a:lnTo>
                <a:lnTo>
                  <a:pt x="95250" y="4391672"/>
                </a:lnTo>
                <a:lnTo>
                  <a:pt x="104190" y="4466577"/>
                </a:lnTo>
                <a:lnTo>
                  <a:pt x="113068" y="4540250"/>
                </a:lnTo>
                <a:lnTo>
                  <a:pt x="123240" y="4611395"/>
                </a:lnTo>
                <a:lnTo>
                  <a:pt x="133350" y="4682477"/>
                </a:lnTo>
                <a:lnTo>
                  <a:pt x="142290" y="4752327"/>
                </a:lnTo>
                <a:lnTo>
                  <a:pt x="153695" y="4820945"/>
                </a:lnTo>
                <a:lnTo>
                  <a:pt x="163868" y="4886972"/>
                </a:lnTo>
                <a:lnTo>
                  <a:pt x="175272" y="4953000"/>
                </a:lnTo>
                <a:lnTo>
                  <a:pt x="186740" y="5016500"/>
                </a:lnTo>
                <a:lnTo>
                  <a:pt x="199440" y="5078704"/>
                </a:lnTo>
                <a:lnTo>
                  <a:pt x="204676" y="5106695"/>
                </a:lnTo>
                <a:lnTo>
                  <a:pt x="244396" y="5106695"/>
                </a:lnTo>
                <a:lnTo>
                  <a:pt x="232422" y="5044427"/>
                </a:lnTo>
                <a:lnTo>
                  <a:pt x="221018" y="4982222"/>
                </a:lnTo>
                <a:lnTo>
                  <a:pt x="210845" y="4919954"/>
                </a:lnTo>
                <a:lnTo>
                  <a:pt x="200672" y="4855222"/>
                </a:lnTo>
                <a:lnTo>
                  <a:pt x="190500" y="4789195"/>
                </a:lnTo>
                <a:lnTo>
                  <a:pt x="180390" y="4721872"/>
                </a:lnTo>
                <a:lnTo>
                  <a:pt x="171450" y="4654550"/>
                </a:lnTo>
                <a:lnTo>
                  <a:pt x="162572" y="4584700"/>
                </a:lnTo>
                <a:lnTo>
                  <a:pt x="144818" y="4439945"/>
                </a:lnTo>
                <a:lnTo>
                  <a:pt x="137172" y="4366272"/>
                </a:lnTo>
                <a:lnTo>
                  <a:pt x="129590" y="4292600"/>
                </a:lnTo>
                <a:lnTo>
                  <a:pt x="114300" y="4140200"/>
                </a:lnTo>
                <a:lnTo>
                  <a:pt x="107950" y="4062704"/>
                </a:lnTo>
                <a:lnTo>
                  <a:pt x="100368" y="3983977"/>
                </a:lnTo>
                <a:lnTo>
                  <a:pt x="94018" y="3903954"/>
                </a:lnTo>
                <a:lnTo>
                  <a:pt x="88900" y="3823995"/>
                </a:lnTo>
                <a:lnTo>
                  <a:pt x="83845" y="3742677"/>
                </a:lnTo>
                <a:lnTo>
                  <a:pt x="78790" y="3660127"/>
                </a:lnTo>
                <a:lnTo>
                  <a:pt x="73672" y="3577577"/>
                </a:lnTo>
                <a:lnTo>
                  <a:pt x="69850" y="3495027"/>
                </a:lnTo>
                <a:lnTo>
                  <a:pt x="62268" y="3326104"/>
                </a:lnTo>
                <a:lnTo>
                  <a:pt x="59740" y="3241027"/>
                </a:lnTo>
                <a:lnTo>
                  <a:pt x="55918" y="3155950"/>
                </a:lnTo>
                <a:lnTo>
                  <a:pt x="53390" y="3070872"/>
                </a:lnTo>
                <a:lnTo>
                  <a:pt x="50800" y="2898127"/>
                </a:lnTo>
                <a:lnTo>
                  <a:pt x="49568" y="2811754"/>
                </a:lnTo>
                <a:lnTo>
                  <a:pt x="48348" y="2730500"/>
                </a:lnTo>
                <a:lnTo>
                  <a:pt x="48292" y="2463800"/>
                </a:lnTo>
                <a:lnTo>
                  <a:pt x="49549" y="2379954"/>
                </a:lnTo>
                <a:lnTo>
                  <a:pt x="49604" y="2289822"/>
                </a:lnTo>
                <a:lnTo>
                  <a:pt x="52095" y="2204745"/>
                </a:lnTo>
                <a:lnTo>
                  <a:pt x="53390" y="2118372"/>
                </a:lnTo>
                <a:lnTo>
                  <a:pt x="56141" y="2025650"/>
                </a:lnTo>
                <a:lnTo>
                  <a:pt x="58672" y="1939277"/>
                </a:lnTo>
                <a:lnTo>
                  <a:pt x="60972" y="1861845"/>
                </a:lnTo>
                <a:lnTo>
                  <a:pt x="65256" y="1766595"/>
                </a:lnTo>
                <a:lnTo>
                  <a:pt x="68618" y="1692922"/>
                </a:lnTo>
                <a:lnTo>
                  <a:pt x="73672" y="1609077"/>
                </a:lnTo>
                <a:lnTo>
                  <a:pt x="77495" y="1525295"/>
                </a:lnTo>
                <a:lnTo>
                  <a:pt x="82550" y="1442745"/>
                </a:lnTo>
                <a:lnTo>
                  <a:pt x="88695" y="1344904"/>
                </a:lnTo>
                <a:lnTo>
                  <a:pt x="92722" y="1280172"/>
                </a:lnTo>
                <a:lnTo>
                  <a:pt x="105422" y="1120127"/>
                </a:lnTo>
                <a:lnTo>
                  <a:pt x="113068" y="1041400"/>
                </a:lnTo>
                <a:lnTo>
                  <a:pt x="119418" y="963904"/>
                </a:lnTo>
                <a:lnTo>
                  <a:pt x="127000" y="886472"/>
                </a:lnTo>
                <a:lnTo>
                  <a:pt x="134645" y="811504"/>
                </a:lnTo>
                <a:lnTo>
                  <a:pt x="143522" y="736600"/>
                </a:lnTo>
                <a:lnTo>
                  <a:pt x="151168" y="662927"/>
                </a:lnTo>
                <a:lnTo>
                  <a:pt x="160045" y="590550"/>
                </a:lnTo>
                <a:lnTo>
                  <a:pt x="168922" y="519404"/>
                </a:lnTo>
                <a:lnTo>
                  <a:pt x="179095" y="449554"/>
                </a:lnTo>
                <a:lnTo>
                  <a:pt x="187972" y="381000"/>
                </a:lnTo>
                <a:lnTo>
                  <a:pt x="198145" y="313677"/>
                </a:lnTo>
                <a:lnTo>
                  <a:pt x="218490" y="184150"/>
                </a:lnTo>
                <a:lnTo>
                  <a:pt x="241300" y="59677"/>
                </a:lnTo>
                <a:lnTo>
                  <a:pt x="252768" y="0"/>
                </a:lnTo>
                <a:close/>
              </a:path>
              <a:path w="1347495" h="5106695">
                <a:moveTo>
                  <a:pt x="1143097" y="0"/>
                </a:moveTo>
                <a:lnTo>
                  <a:pt x="1103413" y="0"/>
                </a:lnTo>
                <a:lnTo>
                  <a:pt x="1115072" y="60972"/>
                </a:lnTo>
                <a:lnTo>
                  <a:pt x="1125245" y="123177"/>
                </a:lnTo>
                <a:lnTo>
                  <a:pt x="1136650" y="185445"/>
                </a:lnTo>
                <a:lnTo>
                  <a:pt x="1146822" y="250177"/>
                </a:lnTo>
                <a:lnTo>
                  <a:pt x="1156995" y="316204"/>
                </a:lnTo>
                <a:lnTo>
                  <a:pt x="1167168" y="383527"/>
                </a:lnTo>
                <a:lnTo>
                  <a:pt x="1176045" y="450850"/>
                </a:lnTo>
                <a:lnTo>
                  <a:pt x="1184922" y="520700"/>
                </a:lnTo>
                <a:lnTo>
                  <a:pt x="1193800" y="593077"/>
                </a:lnTo>
                <a:lnTo>
                  <a:pt x="1202740" y="665454"/>
                </a:lnTo>
                <a:lnTo>
                  <a:pt x="1210322" y="739127"/>
                </a:lnTo>
                <a:lnTo>
                  <a:pt x="1217968" y="812800"/>
                </a:lnTo>
                <a:lnTo>
                  <a:pt x="1225550" y="889000"/>
                </a:lnTo>
                <a:lnTo>
                  <a:pt x="1233195" y="965200"/>
                </a:lnTo>
                <a:lnTo>
                  <a:pt x="1239545" y="1042695"/>
                </a:lnTo>
                <a:lnTo>
                  <a:pt x="1245895" y="1122654"/>
                </a:lnTo>
                <a:lnTo>
                  <a:pt x="1253540" y="1201445"/>
                </a:lnTo>
                <a:lnTo>
                  <a:pt x="1258595" y="1281404"/>
                </a:lnTo>
                <a:lnTo>
                  <a:pt x="1268768" y="1445272"/>
                </a:lnTo>
                <a:lnTo>
                  <a:pt x="1273822" y="1527822"/>
                </a:lnTo>
                <a:lnTo>
                  <a:pt x="1285290" y="1779295"/>
                </a:lnTo>
                <a:lnTo>
                  <a:pt x="1287818" y="1864372"/>
                </a:lnTo>
                <a:lnTo>
                  <a:pt x="1291640" y="1949450"/>
                </a:lnTo>
                <a:lnTo>
                  <a:pt x="1294168" y="2034527"/>
                </a:lnTo>
                <a:lnTo>
                  <a:pt x="1295400" y="2120900"/>
                </a:lnTo>
                <a:lnTo>
                  <a:pt x="1297990" y="2293645"/>
                </a:lnTo>
                <a:lnTo>
                  <a:pt x="1299169" y="2376195"/>
                </a:lnTo>
                <a:lnTo>
                  <a:pt x="1299204" y="2641600"/>
                </a:lnTo>
                <a:lnTo>
                  <a:pt x="1297952" y="2730500"/>
                </a:lnTo>
                <a:lnTo>
                  <a:pt x="1295327" y="2905772"/>
                </a:lnTo>
                <a:lnTo>
                  <a:pt x="1294168" y="2987027"/>
                </a:lnTo>
                <a:lnTo>
                  <a:pt x="1286522" y="3243554"/>
                </a:lnTo>
                <a:lnTo>
                  <a:pt x="1281468" y="3328695"/>
                </a:lnTo>
                <a:lnTo>
                  <a:pt x="1278940" y="3412477"/>
                </a:lnTo>
                <a:lnTo>
                  <a:pt x="1273822" y="3496322"/>
                </a:lnTo>
                <a:lnTo>
                  <a:pt x="1270000" y="3580104"/>
                </a:lnTo>
                <a:lnTo>
                  <a:pt x="1264945" y="3662654"/>
                </a:lnTo>
                <a:lnTo>
                  <a:pt x="1259890" y="3743972"/>
                </a:lnTo>
                <a:lnTo>
                  <a:pt x="1253540" y="3825227"/>
                </a:lnTo>
                <a:lnTo>
                  <a:pt x="1248422" y="3906545"/>
                </a:lnTo>
                <a:lnTo>
                  <a:pt x="1240840" y="3985272"/>
                </a:lnTo>
                <a:lnTo>
                  <a:pt x="1228140" y="4142727"/>
                </a:lnTo>
                <a:lnTo>
                  <a:pt x="1220495" y="4218927"/>
                </a:lnTo>
                <a:lnTo>
                  <a:pt x="1212850" y="4293895"/>
                </a:lnTo>
                <a:lnTo>
                  <a:pt x="1203972" y="4368800"/>
                </a:lnTo>
                <a:lnTo>
                  <a:pt x="1196390" y="4442472"/>
                </a:lnTo>
                <a:lnTo>
                  <a:pt x="1187450" y="4514850"/>
                </a:lnTo>
                <a:lnTo>
                  <a:pt x="1178572" y="4585995"/>
                </a:lnTo>
                <a:lnTo>
                  <a:pt x="1168400" y="4655845"/>
                </a:lnTo>
                <a:lnTo>
                  <a:pt x="1159522" y="4724400"/>
                </a:lnTo>
                <a:lnTo>
                  <a:pt x="1149350" y="4791722"/>
                </a:lnTo>
                <a:lnTo>
                  <a:pt x="1139240" y="4857750"/>
                </a:lnTo>
                <a:lnTo>
                  <a:pt x="1127772" y="4921250"/>
                </a:lnTo>
                <a:lnTo>
                  <a:pt x="1117600" y="4984750"/>
                </a:lnTo>
                <a:lnTo>
                  <a:pt x="1106195" y="5045722"/>
                </a:lnTo>
                <a:lnTo>
                  <a:pt x="1094536" y="5106695"/>
                </a:lnTo>
                <a:lnTo>
                  <a:pt x="1134912" y="5106695"/>
                </a:lnTo>
                <a:lnTo>
                  <a:pt x="1140472" y="5080000"/>
                </a:lnTo>
                <a:lnTo>
                  <a:pt x="1151940" y="5017795"/>
                </a:lnTo>
                <a:lnTo>
                  <a:pt x="1163345" y="4954295"/>
                </a:lnTo>
                <a:lnTo>
                  <a:pt x="1174750" y="4888204"/>
                </a:lnTo>
                <a:lnTo>
                  <a:pt x="1186218" y="4822177"/>
                </a:lnTo>
                <a:lnTo>
                  <a:pt x="1196390" y="4754854"/>
                </a:lnTo>
                <a:lnTo>
                  <a:pt x="1207795" y="4685004"/>
                </a:lnTo>
                <a:lnTo>
                  <a:pt x="1216672" y="4613922"/>
                </a:lnTo>
                <a:lnTo>
                  <a:pt x="1237018" y="4469104"/>
                </a:lnTo>
                <a:lnTo>
                  <a:pt x="1245895" y="4394200"/>
                </a:lnTo>
                <a:lnTo>
                  <a:pt x="1253540" y="4318000"/>
                </a:lnTo>
                <a:lnTo>
                  <a:pt x="1262418" y="4241800"/>
                </a:lnTo>
                <a:lnTo>
                  <a:pt x="1270000" y="4164304"/>
                </a:lnTo>
                <a:lnTo>
                  <a:pt x="1278940" y="4085577"/>
                </a:lnTo>
                <a:lnTo>
                  <a:pt x="1285290" y="4005554"/>
                </a:lnTo>
                <a:lnTo>
                  <a:pt x="1291640" y="3924300"/>
                </a:lnTo>
                <a:lnTo>
                  <a:pt x="1299222" y="3843045"/>
                </a:lnTo>
                <a:lnTo>
                  <a:pt x="1304340" y="3760495"/>
                </a:lnTo>
                <a:lnTo>
                  <a:pt x="1310690" y="3677945"/>
                </a:lnTo>
                <a:lnTo>
                  <a:pt x="1315745" y="3594100"/>
                </a:lnTo>
                <a:lnTo>
                  <a:pt x="1320879" y="3507727"/>
                </a:lnTo>
                <a:lnTo>
                  <a:pt x="1325918" y="3425177"/>
                </a:lnTo>
                <a:lnTo>
                  <a:pt x="1333500" y="3253727"/>
                </a:lnTo>
                <a:lnTo>
                  <a:pt x="1336128" y="3164827"/>
                </a:lnTo>
                <a:lnTo>
                  <a:pt x="1338691" y="3077222"/>
                </a:lnTo>
                <a:lnTo>
                  <a:pt x="1341295" y="2987027"/>
                </a:lnTo>
                <a:lnTo>
                  <a:pt x="1343672" y="2905772"/>
                </a:lnTo>
                <a:lnTo>
                  <a:pt x="1345057" y="2811754"/>
                </a:lnTo>
                <a:lnTo>
                  <a:pt x="1346273" y="2725445"/>
                </a:lnTo>
                <a:lnTo>
                  <a:pt x="1347495" y="2641600"/>
                </a:lnTo>
                <a:lnTo>
                  <a:pt x="1347477" y="2376195"/>
                </a:lnTo>
                <a:lnTo>
                  <a:pt x="1346164" y="2287295"/>
                </a:lnTo>
                <a:lnTo>
                  <a:pt x="1345004" y="2204745"/>
                </a:lnTo>
                <a:lnTo>
                  <a:pt x="1344932" y="2200922"/>
                </a:lnTo>
                <a:lnTo>
                  <a:pt x="1342440" y="2114550"/>
                </a:lnTo>
                <a:lnTo>
                  <a:pt x="1341145" y="2028177"/>
                </a:lnTo>
                <a:lnTo>
                  <a:pt x="1338618" y="1940572"/>
                </a:lnTo>
                <a:lnTo>
                  <a:pt x="1334795" y="1854200"/>
                </a:lnTo>
                <a:lnTo>
                  <a:pt x="1332268" y="1767827"/>
                </a:lnTo>
                <a:lnTo>
                  <a:pt x="1324622" y="1597672"/>
                </a:lnTo>
                <a:lnTo>
                  <a:pt x="1319568" y="1513827"/>
                </a:lnTo>
                <a:lnTo>
                  <a:pt x="1314450" y="1430045"/>
                </a:lnTo>
                <a:lnTo>
                  <a:pt x="1309395" y="1346200"/>
                </a:lnTo>
                <a:lnTo>
                  <a:pt x="1303045" y="1264945"/>
                </a:lnTo>
                <a:lnTo>
                  <a:pt x="1296592" y="1181100"/>
                </a:lnTo>
                <a:lnTo>
                  <a:pt x="1283995" y="1022350"/>
                </a:lnTo>
                <a:lnTo>
                  <a:pt x="1276350" y="943622"/>
                </a:lnTo>
                <a:lnTo>
                  <a:pt x="1268768" y="866127"/>
                </a:lnTo>
                <a:lnTo>
                  <a:pt x="1259890" y="788695"/>
                </a:lnTo>
                <a:lnTo>
                  <a:pt x="1252245" y="713727"/>
                </a:lnTo>
                <a:lnTo>
                  <a:pt x="1243368" y="638822"/>
                </a:lnTo>
                <a:lnTo>
                  <a:pt x="1234490" y="565150"/>
                </a:lnTo>
                <a:lnTo>
                  <a:pt x="1214145" y="422922"/>
                </a:lnTo>
                <a:lnTo>
                  <a:pt x="1205268" y="353072"/>
                </a:lnTo>
                <a:lnTo>
                  <a:pt x="1193800" y="285750"/>
                </a:lnTo>
                <a:lnTo>
                  <a:pt x="1183690" y="218427"/>
                </a:lnTo>
                <a:lnTo>
                  <a:pt x="1172222" y="152400"/>
                </a:lnTo>
                <a:lnTo>
                  <a:pt x="1160818" y="88900"/>
                </a:lnTo>
                <a:lnTo>
                  <a:pt x="1148118" y="26695"/>
                </a:lnTo>
                <a:lnTo>
                  <a:pt x="1143097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945877" y="0"/>
            <a:ext cx="1250950" cy="5106695"/>
          </a:xfrm>
          <a:custGeom>
            <a:avLst/>
            <a:gdLst/>
            <a:ahLst/>
            <a:cxnLst/>
            <a:rect l="l" t="t" r="r" b="b"/>
            <a:pathLst>
              <a:path w="1250950" h="5106695">
                <a:moveTo>
                  <a:pt x="243186" y="0"/>
                </a:moveTo>
                <a:lnTo>
                  <a:pt x="204495" y="0"/>
                </a:lnTo>
                <a:lnTo>
                  <a:pt x="193027" y="59677"/>
                </a:lnTo>
                <a:lnTo>
                  <a:pt x="170218" y="184150"/>
                </a:lnTo>
                <a:lnTo>
                  <a:pt x="149872" y="313677"/>
                </a:lnTo>
                <a:lnTo>
                  <a:pt x="139700" y="381000"/>
                </a:lnTo>
                <a:lnTo>
                  <a:pt x="130822" y="449554"/>
                </a:lnTo>
                <a:lnTo>
                  <a:pt x="120650" y="519404"/>
                </a:lnTo>
                <a:lnTo>
                  <a:pt x="111772" y="590550"/>
                </a:lnTo>
                <a:lnTo>
                  <a:pt x="102895" y="662927"/>
                </a:lnTo>
                <a:lnTo>
                  <a:pt x="95250" y="736600"/>
                </a:lnTo>
                <a:lnTo>
                  <a:pt x="86372" y="811504"/>
                </a:lnTo>
                <a:lnTo>
                  <a:pt x="78727" y="886472"/>
                </a:lnTo>
                <a:lnTo>
                  <a:pt x="71145" y="963904"/>
                </a:lnTo>
                <a:lnTo>
                  <a:pt x="64795" y="1041400"/>
                </a:lnTo>
                <a:lnTo>
                  <a:pt x="57150" y="1120127"/>
                </a:lnTo>
                <a:lnTo>
                  <a:pt x="44450" y="1280172"/>
                </a:lnTo>
                <a:lnTo>
                  <a:pt x="38273" y="1379245"/>
                </a:lnTo>
                <a:lnTo>
                  <a:pt x="34277" y="1442745"/>
                </a:lnTo>
                <a:lnTo>
                  <a:pt x="29222" y="1525295"/>
                </a:lnTo>
                <a:lnTo>
                  <a:pt x="25400" y="1609077"/>
                </a:lnTo>
                <a:lnTo>
                  <a:pt x="20345" y="1692922"/>
                </a:lnTo>
                <a:lnTo>
                  <a:pt x="15952" y="1789404"/>
                </a:lnTo>
                <a:lnTo>
                  <a:pt x="12700" y="1861845"/>
                </a:lnTo>
                <a:lnTo>
                  <a:pt x="9875" y="1957095"/>
                </a:lnTo>
                <a:lnTo>
                  <a:pt x="7608" y="2034527"/>
                </a:lnTo>
                <a:lnTo>
                  <a:pt x="5118" y="2118372"/>
                </a:lnTo>
                <a:lnTo>
                  <a:pt x="3822" y="2204745"/>
                </a:lnTo>
                <a:lnTo>
                  <a:pt x="1295" y="2291054"/>
                </a:lnTo>
                <a:lnTo>
                  <a:pt x="1276" y="2379954"/>
                </a:lnTo>
                <a:lnTo>
                  <a:pt x="0" y="2465095"/>
                </a:lnTo>
                <a:lnTo>
                  <a:pt x="37" y="2727972"/>
                </a:lnTo>
                <a:lnTo>
                  <a:pt x="1295" y="2811754"/>
                </a:lnTo>
                <a:lnTo>
                  <a:pt x="2565" y="2900654"/>
                </a:lnTo>
                <a:lnTo>
                  <a:pt x="5118" y="3070872"/>
                </a:lnTo>
                <a:lnTo>
                  <a:pt x="7645" y="3155950"/>
                </a:lnTo>
                <a:lnTo>
                  <a:pt x="11468" y="3241027"/>
                </a:lnTo>
                <a:lnTo>
                  <a:pt x="13995" y="3326104"/>
                </a:lnTo>
                <a:lnTo>
                  <a:pt x="21637" y="3496322"/>
                </a:lnTo>
                <a:lnTo>
                  <a:pt x="25400" y="3577577"/>
                </a:lnTo>
                <a:lnTo>
                  <a:pt x="30518" y="3660127"/>
                </a:lnTo>
                <a:lnTo>
                  <a:pt x="35653" y="3743972"/>
                </a:lnTo>
                <a:lnTo>
                  <a:pt x="40706" y="3825227"/>
                </a:lnTo>
                <a:lnTo>
                  <a:pt x="45745" y="3903954"/>
                </a:lnTo>
                <a:lnTo>
                  <a:pt x="52095" y="3983977"/>
                </a:lnTo>
                <a:lnTo>
                  <a:pt x="59677" y="4062704"/>
                </a:lnTo>
                <a:lnTo>
                  <a:pt x="66027" y="4140200"/>
                </a:lnTo>
                <a:lnTo>
                  <a:pt x="81318" y="4292600"/>
                </a:lnTo>
                <a:lnTo>
                  <a:pt x="88900" y="4366272"/>
                </a:lnTo>
                <a:lnTo>
                  <a:pt x="96545" y="4439945"/>
                </a:lnTo>
                <a:lnTo>
                  <a:pt x="114300" y="4584700"/>
                </a:lnTo>
                <a:lnTo>
                  <a:pt x="123177" y="4654550"/>
                </a:lnTo>
                <a:lnTo>
                  <a:pt x="132118" y="4721872"/>
                </a:lnTo>
                <a:lnTo>
                  <a:pt x="142227" y="4789195"/>
                </a:lnTo>
                <a:lnTo>
                  <a:pt x="152400" y="4855222"/>
                </a:lnTo>
                <a:lnTo>
                  <a:pt x="162572" y="4919954"/>
                </a:lnTo>
                <a:lnTo>
                  <a:pt x="172745" y="4982222"/>
                </a:lnTo>
                <a:lnTo>
                  <a:pt x="184150" y="5044427"/>
                </a:lnTo>
                <a:lnTo>
                  <a:pt x="196123" y="5106695"/>
                </a:lnTo>
                <a:lnTo>
                  <a:pt x="234810" y="5106695"/>
                </a:lnTo>
                <a:lnTo>
                  <a:pt x="227368" y="5068595"/>
                </a:lnTo>
                <a:lnTo>
                  <a:pt x="217195" y="5010150"/>
                </a:lnTo>
                <a:lnTo>
                  <a:pt x="207022" y="4949177"/>
                </a:lnTo>
                <a:lnTo>
                  <a:pt x="198145" y="4886972"/>
                </a:lnTo>
                <a:lnTo>
                  <a:pt x="187972" y="4823472"/>
                </a:lnTo>
                <a:lnTo>
                  <a:pt x="179095" y="4758677"/>
                </a:lnTo>
                <a:lnTo>
                  <a:pt x="170218" y="4692650"/>
                </a:lnTo>
                <a:lnTo>
                  <a:pt x="161277" y="4625327"/>
                </a:lnTo>
                <a:lnTo>
                  <a:pt x="152400" y="4556772"/>
                </a:lnTo>
                <a:lnTo>
                  <a:pt x="144818" y="4485627"/>
                </a:lnTo>
                <a:lnTo>
                  <a:pt x="137172" y="4414545"/>
                </a:lnTo>
                <a:lnTo>
                  <a:pt x="129527" y="4342104"/>
                </a:lnTo>
                <a:lnTo>
                  <a:pt x="121945" y="4268495"/>
                </a:lnTo>
                <a:lnTo>
                  <a:pt x="114300" y="4193527"/>
                </a:lnTo>
                <a:lnTo>
                  <a:pt x="107950" y="4118622"/>
                </a:lnTo>
                <a:lnTo>
                  <a:pt x="102895" y="4041127"/>
                </a:lnTo>
                <a:lnTo>
                  <a:pt x="96545" y="3963695"/>
                </a:lnTo>
                <a:lnTo>
                  <a:pt x="90195" y="3884904"/>
                </a:lnTo>
                <a:lnTo>
                  <a:pt x="85077" y="3806177"/>
                </a:lnTo>
                <a:lnTo>
                  <a:pt x="80022" y="3726154"/>
                </a:lnTo>
                <a:lnTo>
                  <a:pt x="76200" y="3644900"/>
                </a:lnTo>
                <a:lnTo>
                  <a:pt x="71145" y="3563645"/>
                </a:lnTo>
                <a:lnTo>
                  <a:pt x="67322" y="3481095"/>
                </a:lnTo>
                <a:lnTo>
                  <a:pt x="64795" y="3398545"/>
                </a:lnTo>
                <a:lnTo>
                  <a:pt x="60972" y="3315995"/>
                </a:lnTo>
                <a:lnTo>
                  <a:pt x="58445" y="3232150"/>
                </a:lnTo>
                <a:lnTo>
                  <a:pt x="54622" y="3148304"/>
                </a:lnTo>
                <a:lnTo>
                  <a:pt x="53327" y="3063227"/>
                </a:lnTo>
                <a:lnTo>
                  <a:pt x="50800" y="2978150"/>
                </a:lnTo>
                <a:lnTo>
                  <a:pt x="49568" y="2893072"/>
                </a:lnTo>
                <a:lnTo>
                  <a:pt x="48329" y="2811754"/>
                </a:lnTo>
                <a:lnTo>
                  <a:pt x="48272" y="2722854"/>
                </a:lnTo>
                <a:lnTo>
                  <a:pt x="47015" y="2640304"/>
                </a:lnTo>
                <a:lnTo>
                  <a:pt x="46995" y="2465095"/>
                </a:lnTo>
                <a:lnTo>
                  <a:pt x="49623" y="2291054"/>
                </a:lnTo>
                <a:lnTo>
                  <a:pt x="50876" y="2204745"/>
                </a:lnTo>
                <a:lnTo>
                  <a:pt x="52095" y="2124722"/>
                </a:lnTo>
                <a:lnTo>
                  <a:pt x="54814" y="2033295"/>
                </a:lnTo>
                <a:lnTo>
                  <a:pt x="57413" y="1946922"/>
                </a:lnTo>
                <a:lnTo>
                  <a:pt x="59677" y="1870722"/>
                </a:lnTo>
                <a:lnTo>
                  <a:pt x="64022" y="1776704"/>
                </a:lnTo>
                <a:lnTo>
                  <a:pt x="67322" y="1704327"/>
                </a:lnTo>
                <a:lnTo>
                  <a:pt x="74968" y="1539227"/>
                </a:lnTo>
                <a:lnTo>
                  <a:pt x="80022" y="1457972"/>
                </a:lnTo>
                <a:lnTo>
                  <a:pt x="85077" y="1377950"/>
                </a:lnTo>
                <a:lnTo>
                  <a:pt x="91316" y="1280172"/>
                </a:lnTo>
                <a:lnTo>
                  <a:pt x="95250" y="1217904"/>
                </a:lnTo>
                <a:lnTo>
                  <a:pt x="101600" y="1139177"/>
                </a:lnTo>
                <a:lnTo>
                  <a:pt x="107950" y="1061745"/>
                </a:lnTo>
                <a:lnTo>
                  <a:pt x="114300" y="985545"/>
                </a:lnTo>
                <a:lnTo>
                  <a:pt x="120650" y="910577"/>
                </a:lnTo>
                <a:lnTo>
                  <a:pt x="128295" y="835672"/>
                </a:lnTo>
                <a:lnTo>
                  <a:pt x="135877" y="762000"/>
                </a:lnTo>
                <a:lnTo>
                  <a:pt x="143522" y="689622"/>
                </a:lnTo>
                <a:lnTo>
                  <a:pt x="151168" y="618477"/>
                </a:lnTo>
                <a:lnTo>
                  <a:pt x="160045" y="547395"/>
                </a:lnTo>
                <a:lnTo>
                  <a:pt x="168922" y="478777"/>
                </a:lnTo>
                <a:lnTo>
                  <a:pt x="177800" y="411454"/>
                </a:lnTo>
                <a:lnTo>
                  <a:pt x="186677" y="345427"/>
                </a:lnTo>
                <a:lnTo>
                  <a:pt x="196850" y="280695"/>
                </a:lnTo>
                <a:lnTo>
                  <a:pt x="205727" y="217195"/>
                </a:lnTo>
                <a:lnTo>
                  <a:pt x="215900" y="154927"/>
                </a:lnTo>
                <a:lnTo>
                  <a:pt x="226072" y="93954"/>
                </a:lnTo>
                <a:lnTo>
                  <a:pt x="236245" y="35572"/>
                </a:lnTo>
                <a:lnTo>
                  <a:pt x="243186" y="0"/>
                </a:lnTo>
                <a:close/>
              </a:path>
              <a:path w="1250950" h="5106695">
                <a:moveTo>
                  <a:pt x="1055141" y="0"/>
                </a:moveTo>
                <a:lnTo>
                  <a:pt x="1015798" y="0"/>
                </a:lnTo>
                <a:lnTo>
                  <a:pt x="1022350" y="36804"/>
                </a:lnTo>
                <a:lnTo>
                  <a:pt x="1033818" y="95250"/>
                </a:lnTo>
                <a:lnTo>
                  <a:pt x="1043927" y="156222"/>
                </a:lnTo>
                <a:lnTo>
                  <a:pt x="1052868" y="218427"/>
                </a:lnTo>
                <a:lnTo>
                  <a:pt x="1062977" y="281927"/>
                </a:lnTo>
                <a:lnTo>
                  <a:pt x="1071918" y="346722"/>
                </a:lnTo>
                <a:lnTo>
                  <a:pt x="1080795" y="412750"/>
                </a:lnTo>
                <a:lnTo>
                  <a:pt x="1089672" y="480072"/>
                </a:lnTo>
                <a:lnTo>
                  <a:pt x="1098550" y="549922"/>
                </a:lnTo>
                <a:lnTo>
                  <a:pt x="1106195" y="619772"/>
                </a:lnTo>
                <a:lnTo>
                  <a:pt x="1113777" y="690854"/>
                </a:lnTo>
                <a:lnTo>
                  <a:pt x="1121422" y="763295"/>
                </a:lnTo>
                <a:lnTo>
                  <a:pt x="1129068" y="836904"/>
                </a:lnTo>
                <a:lnTo>
                  <a:pt x="1141768" y="986777"/>
                </a:lnTo>
                <a:lnTo>
                  <a:pt x="1154468" y="1141704"/>
                </a:lnTo>
                <a:lnTo>
                  <a:pt x="1159522" y="1220495"/>
                </a:lnTo>
                <a:lnTo>
                  <a:pt x="1165872" y="1299222"/>
                </a:lnTo>
                <a:lnTo>
                  <a:pt x="1170927" y="1379245"/>
                </a:lnTo>
                <a:lnTo>
                  <a:pt x="1174750" y="1460500"/>
                </a:lnTo>
                <a:lnTo>
                  <a:pt x="1179868" y="1541754"/>
                </a:lnTo>
                <a:lnTo>
                  <a:pt x="1183627" y="1624304"/>
                </a:lnTo>
                <a:lnTo>
                  <a:pt x="1186218" y="1706854"/>
                </a:lnTo>
                <a:lnTo>
                  <a:pt x="1189977" y="1789404"/>
                </a:lnTo>
                <a:lnTo>
                  <a:pt x="1192568" y="1873250"/>
                </a:lnTo>
                <a:lnTo>
                  <a:pt x="1195095" y="1957095"/>
                </a:lnTo>
                <a:lnTo>
                  <a:pt x="1200150" y="2127250"/>
                </a:lnTo>
                <a:lnTo>
                  <a:pt x="1201445" y="2212327"/>
                </a:lnTo>
                <a:lnTo>
                  <a:pt x="1202585" y="2291054"/>
                </a:lnTo>
                <a:lnTo>
                  <a:pt x="1202640" y="2727972"/>
                </a:lnTo>
                <a:lnTo>
                  <a:pt x="1201426" y="2811754"/>
                </a:lnTo>
                <a:lnTo>
                  <a:pt x="1200188" y="2893072"/>
                </a:lnTo>
                <a:lnTo>
                  <a:pt x="1199999" y="2900654"/>
                </a:lnTo>
                <a:lnTo>
                  <a:pt x="1197622" y="2980677"/>
                </a:lnTo>
                <a:lnTo>
                  <a:pt x="1196327" y="3065754"/>
                </a:lnTo>
                <a:lnTo>
                  <a:pt x="1193800" y="3149600"/>
                </a:lnTo>
                <a:lnTo>
                  <a:pt x="1189977" y="3234677"/>
                </a:lnTo>
                <a:lnTo>
                  <a:pt x="1187450" y="3317227"/>
                </a:lnTo>
                <a:lnTo>
                  <a:pt x="1179279" y="3496322"/>
                </a:lnTo>
                <a:lnTo>
                  <a:pt x="1176045" y="3566172"/>
                </a:lnTo>
                <a:lnTo>
                  <a:pt x="1170927" y="3647427"/>
                </a:lnTo>
                <a:lnTo>
                  <a:pt x="1165872" y="3728745"/>
                </a:lnTo>
                <a:lnTo>
                  <a:pt x="1155700" y="3887495"/>
                </a:lnTo>
                <a:lnTo>
                  <a:pt x="1149350" y="3966222"/>
                </a:lnTo>
                <a:lnTo>
                  <a:pt x="1143000" y="4043654"/>
                </a:lnTo>
                <a:lnTo>
                  <a:pt x="1136650" y="4119854"/>
                </a:lnTo>
                <a:lnTo>
                  <a:pt x="1130300" y="4194822"/>
                </a:lnTo>
                <a:lnTo>
                  <a:pt x="1122718" y="4269727"/>
                </a:lnTo>
                <a:lnTo>
                  <a:pt x="1115072" y="4343400"/>
                </a:lnTo>
                <a:lnTo>
                  <a:pt x="1107427" y="4415777"/>
                </a:lnTo>
                <a:lnTo>
                  <a:pt x="1099845" y="4486922"/>
                </a:lnTo>
                <a:lnTo>
                  <a:pt x="1090968" y="4558004"/>
                </a:lnTo>
                <a:lnTo>
                  <a:pt x="1082027" y="4626622"/>
                </a:lnTo>
                <a:lnTo>
                  <a:pt x="1073150" y="4693945"/>
                </a:lnTo>
                <a:lnTo>
                  <a:pt x="1064272" y="4759972"/>
                </a:lnTo>
                <a:lnTo>
                  <a:pt x="1054100" y="4824704"/>
                </a:lnTo>
                <a:lnTo>
                  <a:pt x="1045222" y="4888204"/>
                </a:lnTo>
                <a:lnTo>
                  <a:pt x="1035050" y="4950472"/>
                </a:lnTo>
                <a:lnTo>
                  <a:pt x="1024877" y="5011445"/>
                </a:lnTo>
                <a:lnTo>
                  <a:pt x="1014768" y="5069827"/>
                </a:lnTo>
                <a:lnTo>
                  <a:pt x="1007533" y="5106695"/>
                </a:lnTo>
                <a:lnTo>
                  <a:pt x="1046263" y="5106695"/>
                </a:lnTo>
                <a:lnTo>
                  <a:pt x="1057922" y="5045722"/>
                </a:lnTo>
                <a:lnTo>
                  <a:pt x="1069327" y="4984750"/>
                </a:lnTo>
                <a:lnTo>
                  <a:pt x="1079500" y="4921250"/>
                </a:lnTo>
                <a:lnTo>
                  <a:pt x="1090968" y="4857750"/>
                </a:lnTo>
                <a:lnTo>
                  <a:pt x="1101077" y="4791722"/>
                </a:lnTo>
                <a:lnTo>
                  <a:pt x="1111250" y="4724400"/>
                </a:lnTo>
                <a:lnTo>
                  <a:pt x="1120127" y="4655845"/>
                </a:lnTo>
                <a:lnTo>
                  <a:pt x="1130300" y="4585995"/>
                </a:lnTo>
                <a:lnTo>
                  <a:pt x="1139177" y="4514850"/>
                </a:lnTo>
                <a:lnTo>
                  <a:pt x="1148118" y="4442472"/>
                </a:lnTo>
                <a:lnTo>
                  <a:pt x="1155700" y="4368800"/>
                </a:lnTo>
                <a:lnTo>
                  <a:pt x="1164577" y="4293895"/>
                </a:lnTo>
                <a:lnTo>
                  <a:pt x="1172222" y="4218927"/>
                </a:lnTo>
                <a:lnTo>
                  <a:pt x="1179868" y="4142727"/>
                </a:lnTo>
                <a:lnTo>
                  <a:pt x="1192568" y="3985272"/>
                </a:lnTo>
                <a:lnTo>
                  <a:pt x="1200150" y="3906545"/>
                </a:lnTo>
                <a:lnTo>
                  <a:pt x="1205268" y="3825227"/>
                </a:lnTo>
                <a:lnTo>
                  <a:pt x="1211618" y="3743972"/>
                </a:lnTo>
                <a:lnTo>
                  <a:pt x="1216672" y="3662654"/>
                </a:lnTo>
                <a:lnTo>
                  <a:pt x="1221727" y="3580104"/>
                </a:lnTo>
                <a:lnTo>
                  <a:pt x="1225550" y="3496322"/>
                </a:lnTo>
                <a:lnTo>
                  <a:pt x="1230668" y="3412477"/>
                </a:lnTo>
                <a:lnTo>
                  <a:pt x="1233195" y="3328695"/>
                </a:lnTo>
                <a:lnTo>
                  <a:pt x="1238250" y="3243554"/>
                </a:lnTo>
                <a:lnTo>
                  <a:pt x="1245895" y="2987027"/>
                </a:lnTo>
                <a:lnTo>
                  <a:pt x="1247241" y="2893072"/>
                </a:lnTo>
                <a:lnTo>
                  <a:pt x="1249790" y="2722854"/>
                </a:lnTo>
                <a:lnTo>
                  <a:pt x="1250950" y="2640304"/>
                </a:lnTo>
                <a:lnTo>
                  <a:pt x="1250932" y="2378722"/>
                </a:lnTo>
                <a:lnTo>
                  <a:pt x="1249679" y="2291054"/>
                </a:lnTo>
                <a:lnTo>
                  <a:pt x="1247091" y="2118372"/>
                </a:lnTo>
                <a:lnTo>
                  <a:pt x="1245968" y="2039645"/>
                </a:lnTo>
                <a:lnTo>
                  <a:pt x="1245858" y="2033295"/>
                </a:lnTo>
                <a:lnTo>
                  <a:pt x="1243368" y="1949450"/>
                </a:lnTo>
                <a:lnTo>
                  <a:pt x="1239545" y="1864372"/>
                </a:lnTo>
                <a:lnTo>
                  <a:pt x="1237018" y="1779295"/>
                </a:lnTo>
                <a:lnTo>
                  <a:pt x="1225550" y="1527822"/>
                </a:lnTo>
                <a:lnTo>
                  <a:pt x="1220495" y="1445272"/>
                </a:lnTo>
                <a:lnTo>
                  <a:pt x="1210244" y="1280172"/>
                </a:lnTo>
                <a:lnTo>
                  <a:pt x="1205268" y="1201445"/>
                </a:lnTo>
                <a:lnTo>
                  <a:pt x="1197622" y="1122654"/>
                </a:lnTo>
                <a:lnTo>
                  <a:pt x="1191166" y="1041400"/>
                </a:lnTo>
                <a:lnTo>
                  <a:pt x="1184922" y="965200"/>
                </a:lnTo>
                <a:lnTo>
                  <a:pt x="1177277" y="889000"/>
                </a:lnTo>
                <a:lnTo>
                  <a:pt x="1169695" y="812800"/>
                </a:lnTo>
                <a:lnTo>
                  <a:pt x="1162050" y="739127"/>
                </a:lnTo>
                <a:lnTo>
                  <a:pt x="1154468" y="665454"/>
                </a:lnTo>
                <a:lnTo>
                  <a:pt x="1145527" y="593077"/>
                </a:lnTo>
                <a:lnTo>
                  <a:pt x="1136650" y="520700"/>
                </a:lnTo>
                <a:lnTo>
                  <a:pt x="1127772" y="450850"/>
                </a:lnTo>
                <a:lnTo>
                  <a:pt x="1118895" y="383527"/>
                </a:lnTo>
                <a:lnTo>
                  <a:pt x="1108722" y="316204"/>
                </a:lnTo>
                <a:lnTo>
                  <a:pt x="1098550" y="250177"/>
                </a:lnTo>
                <a:lnTo>
                  <a:pt x="1088377" y="185445"/>
                </a:lnTo>
                <a:lnTo>
                  <a:pt x="1076972" y="123177"/>
                </a:lnTo>
                <a:lnTo>
                  <a:pt x="1066800" y="60972"/>
                </a:lnTo>
                <a:lnTo>
                  <a:pt x="1055141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3992854" y="0"/>
            <a:ext cx="1155700" cy="5106695"/>
          </a:xfrm>
          <a:custGeom>
            <a:avLst/>
            <a:gdLst/>
            <a:ahLst/>
            <a:cxnLst/>
            <a:rect l="l" t="t" r="r" b="b"/>
            <a:pathLst>
              <a:path w="1155700" h="5106695">
                <a:moveTo>
                  <a:pt x="235029" y="0"/>
                </a:moveTo>
                <a:lnTo>
                  <a:pt x="196209" y="0"/>
                </a:lnTo>
                <a:lnTo>
                  <a:pt x="189268" y="35572"/>
                </a:lnTo>
                <a:lnTo>
                  <a:pt x="179095" y="93954"/>
                </a:lnTo>
                <a:lnTo>
                  <a:pt x="168922" y="154927"/>
                </a:lnTo>
                <a:lnTo>
                  <a:pt x="158750" y="217195"/>
                </a:lnTo>
                <a:lnTo>
                  <a:pt x="149872" y="280695"/>
                </a:lnTo>
                <a:lnTo>
                  <a:pt x="139700" y="345427"/>
                </a:lnTo>
                <a:lnTo>
                  <a:pt x="130822" y="411454"/>
                </a:lnTo>
                <a:lnTo>
                  <a:pt x="121945" y="478777"/>
                </a:lnTo>
                <a:lnTo>
                  <a:pt x="113068" y="547395"/>
                </a:lnTo>
                <a:lnTo>
                  <a:pt x="104190" y="618477"/>
                </a:lnTo>
                <a:lnTo>
                  <a:pt x="96545" y="689622"/>
                </a:lnTo>
                <a:lnTo>
                  <a:pt x="88900" y="762000"/>
                </a:lnTo>
                <a:lnTo>
                  <a:pt x="81192" y="836904"/>
                </a:lnTo>
                <a:lnTo>
                  <a:pt x="73672" y="910577"/>
                </a:lnTo>
                <a:lnTo>
                  <a:pt x="67220" y="986777"/>
                </a:lnTo>
                <a:lnTo>
                  <a:pt x="60972" y="1061745"/>
                </a:lnTo>
                <a:lnTo>
                  <a:pt x="54622" y="1139177"/>
                </a:lnTo>
                <a:lnTo>
                  <a:pt x="48272" y="1217904"/>
                </a:lnTo>
                <a:lnTo>
                  <a:pt x="41999" y="1316977"/>
                </a:lnTo>
                <a:lnTo>
                  <a:pt x="36978" y="1395704"/>
                </a:lnTo>
                <a:lnTo>
                  <a:pt x="31940" y="1475727"/>
                </a:lnTo>
                <a:lnTo>
                  <a:pt x="27990" y="1539227"/>
                </a:lnTo>
                <a:lnTo>
                  <a:pt x="19707" y="1718322"/>
                </a:lnTo>
                <a:lnTo>
                  <a:pt x="16465" y="1789404"/>
                </a:lnTo>
                <a:lnTo>
                  <a:pt x="12700" y="1870722"/>
                </a:lnTo>
                <a:lnTo>
                  <a:pt x="9866" y="1965972"/>
                </a:lnTo>
                <a:lnTo>
                  <a:pt x="7645" y="2039645"/>
                </a:lnTo>
                <a:lnTo>
                  <a:pt x="5118" y="2124722"/>
                </a:lnTo>
                <a:lnTo>
                  <a:pt x="3786" y="2212327"/>
                </a:lnTo>
                <a:lnTo>
                  <a:pt x="2494" y="2301227"/>
                </a:lnTo>
                <a:lnTo>
                  <a:pt x="0" y="2466327"/>
                </a:lnTo>
                <a:lnTo>
                  <a:pt x="0" y="2637777"/>
                </a:lnTo>
                <a:lnTo>
                  <a:pt x="1256" y="2720327"/>
                </a:lnTo>
                <a:lnTo>
                  <a:pt x="1333" y="2810522"/>
                </a:lnTo>
                <a:lnTo>
                  <a:pt x="2627" y="2895600"/>
                </a:lnTo>
                <a:lnTo>
                  <a:pt x="3822" y="2978150"/>
                </a:lnTo>
                <a:lnTo>
                  <a:pt x="6350" y="3063227"/>
                </a:lnTo>
                <a:lnTo>
                  <a:pt x="7645" y="3148304"/>
                </a:lnTo>
                <a:lnTo>
                  <a:pt x="11468" y="3232150"/>
                </a:lnTo>
                <a:lnTo>
                  <a:pt x="13995" y="3315995"/>
                </a:lnTo>
                <a:lnTo>
                  <a:pt x="17818" y="3398545"/>
                </a:lnTo>
                <a:lnTo>
                  <a:pt x="20345" y="3481095"/>
                </a:lnTo>
                <a:lnTo>
                  <a:pt x="24168" y="3563645"/>
                </a:lnTo>
                <a:lnTo>
                  <a:pt x="29222" y="3644900"/>
                </a:lnTo>
                <a:lnTo>
                  <a:pt x="33045" y="3726154"/>
                </a:lnTo>
                <a:lnTo>
                  <a:pt x="38100" y="3806177"/>
                </a:lnTo>
                <a:lnTo>
                  <a:pt x="43218" y="3884904"/>
                </a:lnTo>
                <a:lnTo>
                  <a:pt x="49568" y="3963695"/>
                </a:lnTo>
                <a:lnTo>
                  <a:pt x="55918" y="4041127"/>
                </a:lnTo>
                <a:lnTo>
                  <a:pt x="60972" y="4118622"/>
                </a:lnTo>
                <a:lnTo>
                  <a:pt x="67322" y="4193527"/>
                </a:lnTo>
                <a:lnTo>
                  <a:pt x="75094" y="4269727"/>
                </a:lnTo>
                <a:lnTo>
                  <a:pt x="82550" y="4342104"/>
                </a:lnTo>
                <a:lnTo>
                  <a:pt x="90195" y="4414545"/>
                </a:lnTo>
                <a:lnTo>
                  <a:pt x="97840" y="4485627"/>
                </a:lnTo>
                <a:lnTo>
                  <a:pt x="105422" y="4556772"/>
                </a:lnTo>
                <a:lnTo>
                  <a:pt x="114300" y="4625327"/>
                </a:lnTo>
                <a:lnTo>
                  <a:pt x="123240" y="4692650"/>
                </a:lnTo>
                <a:lnTo>
                  <a:pt x="132118" y="4758677"/>
                </a:lnTo>
                <a:lnTo>
                  <a:pt x="140995" y="4823472"/>
                </a:lnTo>
                <a:lnTo>
                  <a:pt x="151168" y="4886972"/>
                </a:lnTo>
                <a:lnTo>
                  <a:pt x="160045" y="4949177"/>
                </a:lnTo>
                <a:lnTo>
                  <a:pt x="170218" y="5010150"/>
                </a:lnTo>
                <a:lnTo>
                  <a:pt x="180390" y="5068595"/>
                </a:lnTo>
                <a:lnTo>
                  <a:pt x="187833" y="5106695"/>
                </a:lnTo>
                <a:lnTo>
                  <a:pt x="226622" y="5106695"/>
                </a:lnTo>
                <a:lnTo>
                  <a:pt x="223545" y="5090172"/>
                </a:lnTo>
                <a:lnTo>
                  <a:pt x="213372" y="5033022"/>
                </a:lnTo>
                <a:lnTo>
                  <a:pt x="195618" y="4916195"/>
                </a:lnTo>
                <a:lnTo>
                  <a:pt x="186740" y="4855222"/>
                </a:lnTo>
                <a:lnTo>
                  <a:pt x="177800" y="4791722"/>
                </a:lnTo>
                <a:lnTo>
                  <a:pt x="168922" y="4728222"/>
                </a:lnTo>
                <a:lnTo>
                  <a:pt x="161340" y="4662195"/>
                </a:lnTo>
                <a:lnTo>
                  <a:pt x="152400" y="4596104"/>
                </a:lnTo>
                <a:lnTo>
                  <a:pt x="144818" y="4527550"/>
                </a:lnTo>
                <a:lnTo>
                  <a:pt x="137172" y="4458995"/>
                </a:lnTo>
                <a:lnTo>
                  <a:pt x="130822" y="4389145"/>
                </a:lnTo>
                <a:lnTo>
                  <a:pt x="123240" y="4316704"/>
                </a:lnTo>
                <a:lnTo>
                  <a:pt x="116890" y="4244327"/>
                </a:lnTo>
                <a:lnTo>
                  <a:pt x="104190" y="4097045"/>
                </a:lnTo>
                <a:lnTo>
                  <a:pt x="99072" y="4020845"/>
                </a:lnTo>
                <a:lnTo>
                  <a:pt x="92722" y="3944645"/>
                </a:lnTo>
                <a:lnTo>
                  <a:pt x="88900" y="3867150"/>
                </a:lnTo>
                <a:lnTo>
                  <a:pt x="78790" y="3709695"/>
                </a:lnTo>
                <a:lnTo>
                  <a:pt x="74968" y="3629672"/>
                </a:lnTo>
                <a:lnTo>
                  <a:pt x="69850" y="3549650"/>
                </a:lnTo>
                <a:lnTo>
                  <a:pt x="67322" y="3468395"/>
                </a:lnTo>
                <a:lnTo>
                  <a:pt x="63500" y="3387077"/>
                </a:lnTo>
                <a:lnTo>
                  <a:pt x="55918" y="3139427"/>
                </a:lnTo>
                <a:lnTo>
                  <a:pt x="53390" y="3055645"/>
                </a:lnTo>
                <a:lnTo>
                  <a:pt x="50800" y="2889250"/>
                </a:lnTo>
                <a:lnTo>
                  <a:pt x="49660" y="2810522"/>
                </a:lnTo>
                <a:lnTo>
                  <a:pt x="49568" y="2720327"/>
                </a:lnTo>
                <a:lnTo>
                  <a:pt x="48291" y="2637777"/>
                </a:lnTo>
                <a:lnTo>
                  <a:pt x="48292" y="2466327"/>
                </a:lnTo>
                <a:lnTo>
                  <a:pt x="49568" y="2382545"/>
                </a:lnTo>
                <a:lnTo>
                  <a:pt x="50859" y="2294877"/>
                </a:lnTo>
                <a:lnTo>
                  <a:pt x="53390" y="2131072"/>
                </a:lnTo>
                <a:lnTo>
                  <a:pt x="58679" y="1955800"/>
                </a:lnTo>
                <a:lnTo>
                  <a:pt x="63824" y="1788172"/>
                </a:lnTo>
                <a:lnTo>
                  <a:pt x="66090" y="1717027"/>
                </a:lnTo>
                <a:lnTo>
                  <a:pt x="69850" y="1634477"/>
                </a:lnTo>
                <a:lnTo>
                  <a:pt x="73672" y="1554454"/>
                </a:lnTo>
                <a:lnTo>
                  <a:pt x="78790" y="1474495"/>
                </a:lnTo>
                <a:lnTo>
                  <a:pt x="82550" y="1394472"/>
                </a:lnTo>
                <a:lnTo>
                  <a:pt x="88811" y="1297927"/>
                </a:lnTo>
                <a:lnTo>
                  <a:pt x="92722" y="1236954"/>
                </a:lnTo>
                <a:lnTo>
                  <a:pt x="97840" y="1159522"/>
                </a:lnTo>
                <a:lnTo>
                  <a:pt x="104190" y="1083322"/>
                </a:lnTo>
                <a:lnTo>
                  <a:pt x="109245" y="1007122"/>
                </a:lnTo>
                <a:lnTo>
                  <a:pt x="115595" y="933450"/>
                </a:lnTo>
                <a:lnTo>
                  <a:pt x="123240" y="859777"/>
                </a:lnTo>
                <a:lnTo>
                  <a:pt x="129590" y="787400"/>
                </a:lnTo>
                <a:lnTo>
                  <a:pt x="137172" y="715022"/>
                </a:lnTo>
                <a:lnTo>
                  <a:pt x="144818" y="645172"/>
                </a:lnTo>
                <a:lnTo>
                  <a:pt x="152400" y="576554"/>
                </a:lnTo>
                <a:lnTo>
                  <a:pt x="160045" y="508000"/>
                </a:lnTo>
                <a:lnTo>
                  <a:pt x="167690" y="441972"/>
                </a:lnTo>
                <a:lnTo>
                  <a:pt x="176568" y="375945"/>
                </a:lnTo>
                <a:lnTo>
                  <a:pt x="194322" y="248945"/>
                </a:lnTo>
                <a:lnTo>
                  <a:pt x="203200" y="187972"/>
                </a:lnTo>
                <a:lnTo>
                  <a:pt x="213372" y="128295"/>
                </a:lnTo>
                <a:lnTo>
                  <a:pt x="222250" y="71145"/>
                </a:lnTo>
                <a:lnTo>
                  <a:pt x="232422" y="13995"/>
                </a:lnTo>
                <a:lnTo>
                  <a:pt x="235029" y="0"/>
                </a:lnTo>
                <a:close/>
              </a:path>
              <a:path w="1155700" h="5106695">
                <a:moveTo>
                  <a:pt x="968821" y="0"/>
                </a:moveTo>
                <a:lnTo>
                  <a:pt x="930631" y="0"/>
                </a:lnTo>
                <a:lnTo>
                  <a:pt x="933450" y="15227"/>
                </a:lnTo>
                <a:lnTo>
                  <a:pt x="943622" y="72377"/>
                </a:lnTo>
                <a:lnTo>
                  <a:pt x="952500" y="130822"/>
                </a:lnTo>
                <a:lnTo>
                  <a:pt x="961440" y="189204"/>
                </a:lnTo>
                <a:lnTo>
                  <a:pt x="979195" y="313677"/>
                </a:lnTo>
                <a:lnTo>
                  <a:pt x="988072" y="377177"/>
                </a:lnTo>
                <a:lnTo>
                  <a:pt x="995718" y="443204"/>
                </a:lnTo>
                <a:lnTo>
                  <a:pt x="1004595" y="509295"/>
                </a:lnTo>
                <a:lnTo>
                  <a:pt x="1012240" y="577850"/>
                </a:lnTo>
                <a:lnTo>
                  <a:pt x="1018590" y="646404"/>
                </a:lnTo>
                <a:lnTo>
                  <a:pt x="1026172" y="716254"/>
                </a:lnTo>
                <a:lnTo>
                  <a:pt x="1033818" y="788695"/>
                </a:lnTo>
                <a:lnTo>
                  <a:pt x="1040168" y="861072"/>
                </a:lnTo>
                <a:lnTo>
                  <a:pt x="1046518" y="934745"/>
                </a:lnTo>
                <a:lnTo>
                  <a:pt x="1051572" y="1009650"/>
                </a:lnTo>
                <a:lnTo>
                  <a:pt x="1057922" y="1084554"/>
                </a:lnTo>
                <a:lnTo>
                  <a:pt x="1064272" y="1160754"/>
                </a:lnTo>
                <a:lnTo>
                  <a:pt x="1068095" y="1238250"/>
                </a:lnTo>
                <a:lnTo>
                  <a:pt x="1073150" y="1316977"/>
                </a:lnTo>
                <a:lnTo>
                  <a:pt x="1078268" y="1395704"/>
                </a:lnTo>
                <a:lnTo>
                  <a:pt x="1082090" y="1475727"/>
                </a:lnTo>
                <a:lnTo>
                  <a:pt x="1093495" y="1718322"/>
                </a:lnTo>
                <a:lnTo>
                  <a:pt x="1098550" y="1883422"/>
                </a:lnTo>
                <a:lnTo>
                  <a:pt x="1101140" y="1965972"/>
                </a:lnTo>
                <a:lnTo>
                  <a:pt x="1102372" y="2049754"/>
                </a:lnTo>
                <a:lnTo>
                  <a:pt x="1104900" y="2133600"/>
                </a:lnTo>
                <a:lnTo>
                  <a:pt x="1107392" y="2294877"/>
                </a:lnTo>
                <a:lnTo>
                  <a:pt x="1107450" y="2725445"/>
                </a:lnTo>
                <a:lnTo>
                  <a:pt x="1104825" y="2895600"/>
                </a:lnTo>
                <a:lnTo>
                  <a:pt x="1103668" y="2974327"/>
                </a:lnTo>
                <a:lnTo>
                  <a:pt x="1100906" y="3065754"/>
                </a:lnTo>
                <a:lnTo>
                  <a:pt x="1093179" y="3317227"/>
                </a:lnTo>
                <a:lnTo>
                  <a:pt x="1090968" y="3388372"/>
                </a:lnTo>
                <a:lnTo>
                  <a:pt x="1087145" y="3470922"/>
                </a:lnTo>
                <a:lnTo>
                  <a:pt x="1083322" y="3550945"/>
                </a:lnTo>
                <a:lnTo>
                  <a:pt x="1078268" y="3632200"/>
                </a:lnTo>
                <a:lnTo>
                  <a:pt x="1073150" y="3710927"/>
                </a:lnTo>
                <a:lnTo>
                  <a:pt x="1069390" y="3789654"/>
                </a:lnTo>
                <a:lnTo>
                  <a:pt x="1059218" y="3945877"/>
                </a:lnTo>
                <a:lnTo>
                  <a:pt x="1052868" y="4022077"/>
                </a:lnTo>
                <a:lnTo>
                  <a:pt x="1047750" y="4098277"/>
                </a:lnTo>
                <a:lnTo>
                  <a:pt x="1040168" y="4171950"/>
                </a:lnTo>
                <a:lnTo>
                  <a:pt x="1033818" y="4245622"/>
                </a:lnTo>
                <a:lnTo>
                  <a:pt x="1027468" y="4318000"/>
                </a:lnTo>
                <a:lnTo>
                  <a:pt x="1019822" y="4390377"/>
                </a:lnTo>
                <a:lnTo>
                  <a:pt x="1012240" y="4460227"/>
                </a:lnTo>
                <a:lnTo>
                  <a:pt x="1004595" y="4530077"/>
                </a:lnTo>
                <a:lnTo>
                  <a:pt x="996950" y="4597400"/>
                </a:lnTo>
                <a:lnTo>
                  <a:pt x="989368" y="4664722"/>
                </a:lnTo>
                <a:lnTo>
                  <a:pt x="980490" y="4729454"/>
                </a:lnTo>
                <a:lnTo>
                  <a:pt x="971550" y="4792954"/>
                </a:lnTo>
                <a:lnTo>
                  <a:pt x="962672" y="4856454"/>
                </a:lnTo>
                <a:lnTo>
                  <a:pt x="953795" y="4917427"/>
                </a:lnTo>
                <a:lnTo>
                  <a:pt x="943622" y="4977104"/>
                </a:lnTo>
                <a:lnTo>
                  <a:pt x="934745" y="5035550"/>
                </a:lnTo>
                <a:lnTo>
                  <a:pt x="924572" y="5091404"/>
                </a:lnTo>
                <a:lnTo>
                  <a:pt x="921725" y="5106695"/>
                </a:lnTo>
                <a:lnTo>
                  <a:pt x="960556" y="5106695"/>
                </a:lnTo>
                <a:lnTo>
                  <a:pt x="977900" y="5011445"/>
                </a:lnTo>
                <a:lnTo>
                  <a:pt x="988072" y="4950472"/>
                </a:lnTo>
                <a:lnTo>
                  <a:pt x="998245" y="4888204"/>
                </a:lnTo>
                <a:lnTo>
                  <a:pt x="1007122" y="4824704"/>
                </a:lnTo>
                <a:lnTo>
                  <a:pt x="1017295" y="4759972"/>
                </a:lnTo>
                <a:lnTo>
                  <a:pt x="1026172" y="4693945"/>
                </a:lnTo>
                <a:lnTo>
                  <a:pt x="1035050" y="4626622"/>
                </a:lnTo>
                <a:lnTo>
                  <a:pt x="1043990" y="4558004"/>
                </a:lnTo>
                <a:lnTo>
                  <a:pt x="1052868" y="4486922"/>
                </a:lnTo>
                <a:lnTo>
                  <a:pt x="1060450" y="4415777"/>
                </a:lnTo>
                <a:lnTo>
                  <a:pt x="1068095" y="4343400"/>
                </a:lnTo>
                <a:lnTo>
                  <a:pt x="1075865" y="4268495"/>
                </a:lnTo>
                <a:lnTo>
                  <a:pt x="1083322" y="4194822"/>
                </a:lnTo>
                <a:lnTo>
                  <a:pt x="1089775" y="4118622"/>
                </a:lnTo>
                <a:lnTo>
                  <a:pt x="1096022" y="4043654"/>
                </a:lnTo>
                <a:lnTo>
                  <a:pt x="1102372" y="3966222"/>
                </a:lnTo>
                <a:lnTo>
                  <a:pt x="1108722" y="3887495"/>
                </a:lnTo>
                <a:lnTo>
                  <a:pt x="1118895" y="3728745"/>
                </a:lnTo>
                <a:lnTo>
                  <a:pt x="1123950" y="3647427"/>
                </a:lnTo>
                <a:lnTo>
                  <a:pt x="1129068" y="3566172"/>
                </a:lnTo>
                <a:lnTo>
                  <a:pt x="1133584" y="3468395"/>
                </a:lnTo>
                <a:lnTo>
                  <a:pt x="1140472" y="3317227"/>
                </a:lnTo>
                <a:lnTo>
                  <a:pt x="1143000" y="3234677"/>
                </a:lnTo>
                <a:lnTo>
                  <a:pt x="1146822" y="3149600"/>
                </a:lnTo>
                <a:lnTo>
                  <a:pt x="1149350" y="3065754"/>
                </a:lnTo>
                <a:lnTo>
                  <a:pt x="1150645" y="2980677"/>
                </a:lnTo>
                <a:lnTo>
                  <a:pt x="1153172" y="2895600"/>
                </a:lnTo>
                <a:lnTo>
                  <a:pt x="1154560" y="2804172"/>
                </a:lnTo>
                <a:lnTo>
                  <a:pt x="1155700" y="2725445"/>
                </a:lnTo>
                <a:lnTo>
                  <a:pt x="1155663" y="2294877"/>
                </a:lnTo>
                <a:lnTo>
                  <a:pt x="1154429" y="2209800"/>
                </a:lnTo>
                <a:lnTo>
                  <a:pt x="1153172" y="2127250"/>
                </a:lnTo>
                <a:lnTo>
                  <a:pt x="1148079" y="1955800"/>
                </a:lnTo>
                <a:lnTo>
                  <a:pt x="1145512" y="1870722"/>
                </a:lnTo>
                <a:lnTo>
                  <a:pt x="1143000" y="1789404"/>
                </a:lnTo>
                <a:lnTo>
                  <a:pt x="1139240" y="1706854"/>
                </a:lnTo>
                <a:lnTo>
                  <a:pt x="1136650" y="1624304"/>
                </a:lnTo>
                <a:lnTo>
                  <a:pt x="1132890" y="1541754"/>
                </a:lnTo>
                <a:lnTo>
                  <a:pt x="1127772" y="1460500"/>
                </a:lnTo>
                <a:lnTo>
                  <a:pt x="1123950" y="1379245"/>
                </a:lnTo>
                <a:lnTo>
                  <a:pt x="1118895" y="1299222"/>
                </a:lnTo>
                <a:lnTo>
                  <a:pt x="1112545" y="1220495"/>
                </a:lnTo>
                <a:lnTo>
                  <a:pt x="1107490" y="1141704"/>
                </a:lnTo>
                <a:lnTo>
                  <a:pt x="1094686" y="985545"/>
                </a:lnTo>
                <a:lnTo>
                  <a:pt x="1082090" y="836904"/>
                </a:lnTo>
                <a:lnTo>
                  <a:pt x="1074445" y="763295"/>
                </a:lnTo>
                <a:lnTo>
                  <a:pt x="1066800" y="690854"/>
                </a:lnTo>
                <a:lnTo>
                  <a:pt x="1059218" y="619772"/>
                </a:lnTo>
                <a:lnTo>
                  <a:pt x="1051572" y="549922"/>
                </a:lnTo>
                <a:lnTo>
                  <a:pt x="1042695" y="480072"/>
                </a:lnTo>
                <a:lnTo>
                  <a:pt x="1033818" y="412750"/>
                </a:lnTo>
                <a:lnTo>
                  <a:pt x="1024940" y="346722"/>
                </a:lnTo>
                <a:lnTo>
                  <a:pt x="1016000" y="281927"/>
                </a:lnTo>
                <a:lnTo>
                  <a:pt x="1005890" y="218427"/>
                </a:lnTo>
                <a:lnTo>
                  <a:pt x="996950" y="156222"/>
                </a:lnTo>
                <a:lnTo>
                  <a:pt x="986840" y="95250"/>
                </a:lnTo>
                <a:lnTo>
                  <a:pt x="975372" y="36804"/>
                </a:lnTo>
                <a:lnTo>
                  <a:pt x="968821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4041127" y="0"/>
            <a:ext cx="1059218" cy="5106695"/>
          </a:xfrm>
          <a:custGeom>
            <a:avLst/>
            <a:gdLst/>
            <a:ahLst/>
            <a:cxnLst/>
            <a:rect l="l" t="t" r="r" b="b"/>
            <a:pathLst>
              <a:path w="1059218" h="5106695">
                <a:moveTo>
                  <a:pt x="224140" y="0"/>
                </a:moveTo>
                <a:lnTo>
                  <a:pt x="186756" y="0"/>
                </a:lnTo>
                <a:lnTo>
                  <a:pt x="184150" y="13995"/>
                </a:lnTo>
                <a:lnTo>
                  <a:pt x="173977" y="71145"/>
                </a:lnTo>
                <a:lnTo>
                  <a:pt x="165100" y="128295"/>
                </a:lnTo>
                <a:lnTo>
                  <a:pt x="154927" y="187972"/>
                </a:lnTo>
                <a:lnTo>
                  <a:pt x="146050" y="248945"/>
                </a:lnTo>
                <a:lnTo>
                  <a:pt x="128295" y="375945"/>
                </a:lnTo>
                <a:lnTo>
                  <a:pt x="119418" y="441972"/>
                </a:lnTo>
                <a:lnTo>
                  <a:pt x="111772" y="508000"/>
                </a:lnTo>
                <a:lnTo>
                  <a:pt x="104127" y="576554"/>
                </a:lnTo>
                <a:lnTo>
                  <a:pt x="96545" y="645172"/>
                </a:lnTo>
                <a:lnTo>
                  <a:pt x="88900" y="715022"/>
                </a:lnTo>
                <a:lnTo>
                  <a:pt x="81318" y="787400"/>
                </a:lnTo>
                <a:lnTo>
                  <a:pt x="74968" y="859777"/>
                </a:lnTo>
                <a:lnTo>
                  <a:pt x="67322" y="933450"/>
                </a:lnTo>
                <a:lnTo>
                  <a:pt x="60972" y="1007122"/>
                </a:lnTo>
                <a:lnTo>
                  <a:pt x="55918" y="1083322"/>
                </a:lnTo>
                <a:lnTo>
                  <a:pt x="49568" y="1159522"/>
                </a:lnTo>
                <a:lnTo>
                  <a:pt x="44366" y="1238250"/>
                </a:lnTo>
                <a:lnTo>
                  <a:pt x="38156" y="1334795"/>
                </a:lnTo>
                <a:lnTo>
                  <a:pt x="34277" y="1394472"/>
                </a:lnTo>
                <a:lnTo>
                  <a:pt x="30518" y="1474495"/>
                </a:lnTo>
                <a:lnTo>
                  <a:pt x="25400" y="1554454"/>
                </a:lnTo>
                <a:lnTo>
                  <a:pt x="21577" y="1634477"/>
                </a:lnTo>
                <a:lnTo>
                  <a:pt x="17818" y="1717027"/>
                </a:lnTo>
                <a:lnTo>
                  <a:pt x="15227" y="1798345"/>
                </a:lnTo>
                <a:lnTo>
                  <a:pt x="9867" y="1973554"/>
                </a:lnTo>
                <a:lnTo>
                  <a:pt x="5118" y="2131072"/>
                </a:lnTo>
                <a:lnTo>
                  <a:pt x="2453" y="2303754"/>
                </a:lnTo>
                <a:lnTo>
                  <a:pt x="1238" y="2386304"/>
                </a:lnTo>
                <a:lnTo>
                  <a:pt x="0" y="2467622"/>
                </a:lnTo>
                <a:lnTo>
                  <a:pt x="0" y="2636545"/>
                </a:lnTo>
                <a:lnTo>
                  <a:pt x="1256" y="2717800"/>
                </a:lnTo>
                <a:lnTo>
                  <a:pt x="1295" y="2804172"/>
                </a:lnTo>
                <a:lnTo>
                  <a:pt x="2547" y="2890545"/>
                </a:lnTo>
                <a:lnTo>
                  <a:pt x="5118" y="3055645"/>
                </a:lnTo>
                <a:lnTo>
                  <a:pt x="7722" y="3141954"/>
                </a:lnTo>
                <a:lnTo>
                  <a:pt x="15227" y="3387077"/>
                </a:lnTo>
                <a:lnTo>
                  <a:pt x="19050" y="3468395"/>
                </a:lnTo>
                <a:lnTo>
                  <a:pt x="21577" y="3549650"/>
                </a:lnTo>
                <a:lnTo>
                  <a:pt x="26695" y="3629672"/>
                </a:lnTo>
                <a:lnTo>
                  <a:pt x="30518" y="3709695"/>
                </a:lnTo>
                <a:lnTo>
                  <a:pt x="40627" y="3867150"/>
                </a:lnTo>
                <a:lnTo>
                  <a:pt x="44450" y="3944645"/>
                </a:lnTo>
                <a:lnTo>
                  <a:pt x="50800" y="4020845"/>
                </a:lnTo>
                <a:lnTo>
                  <a:pt x="55918" y="4097045"/>
                </a:lnTo>
                <a:lnTo>
                  <a:pt x="68731" y="4245622"/>
                </a:lnTo>
                <a:lnTo>
                  <a:pt x="74968" y="4316704"/>
                </a:lnTo>
                <a:lnTo>
                  <a:pt x="82550" y="4389145"/>
                </a:lnTo>
                <a:lnTo>
                  <a:pt x="88900" y="4458995"/>
                </a:lnTo>
                <a:lnTo>
                  <a:pt x="96545" y="4527550"/>
                </a:lnTo>
                <a:lnTo>
                  <a:pt x="104127" y="4596104"/>
                </a:lnTo>
                <a:lnTo>
                  <a:pt x="113068" y="4662195"/>
                </a:lnTo>
                <a:lnTo>
                  <a:pt x="120650" y="4728222"/>
                </a:lnTo>
                <a:lnTo>
                  <a:pt x="129527" y="4791722"/>
                </a:lnTo>
                <a:lnTo>
                  <a:pt x="138468" y="4855222"/>
                </a:lnTo>
                <a:lnTo>
                  <a:pt x="147345" y="4916195"/>
                </a:lnTo>
                <a:lnTo>
                  <a:pt x="165100" y="5033022"/>
                </a:lnTo>
                <a:lnTo>
                  <a:pt x="175272" y="5090172"/>
                </a:lnTo>
                <a:lnTo>
                  <a:pt x="178349" y="5106695"/>
                </a:lnTo>
                <a:lnTo>
                  <a:pt x="216960" y="5106695"/>
                </a:lnTo>
                <a:lnTo>
                  <a:pt x="207022" y="5054600"/>
                </a:lnTo>
                <a:lnTo>
                  <a:pt x="198145" y="4998745"/>
                </a:lnTo>
                <a:lnTo>
                  <a:pt x="189268" y="4940300"/>
                </a:lnTo>
                <a:lnTo>
                  <a:pt x="181622" y="4881854"/>
                </a:lnTo>
                <a:lnTo>
                  <a:pt x="173977" y="4822177"/>
                </a:lnTo>
                <a:lnTo>
                  <a:pt x="165100" y="4759972"/>
                </a:lnTo>
                <a:lnTo>
                  <a:pt x="157518" y="4696472"/>
                </a:lnTo>
                <a:lnTo>
                  <a:pt x="149872" y="4632972"/>
                </a:lnTo>
                <a:lnTo>
                  <a:pt x="142227" y="4566945"/>
                </a:lnTo>
                <a:lnTo>
                  <a:pt x="135877" y="4499622"/>
                </a:lnTo>
                <a:lnTo>
                  <a:pt x="123177" y="4362450"/>
                </a:lnTo>
                <a:lnTo>
                  <a:pt x="110477" y="4220222"/>
                </a:lnTo>
                <a:lnTo>
                  <a:pt x="104127" y="4147845"/>
                </a:lnTo>
                <a:lnTo>
                  <a:pt x="94018" y="4000500"/>
                </a:lnTo>
                <a:lnTo>
                  <a:pt x="88900" y="3924300"/>
                </a:lnTo>
                <a:lnTo>
                  <a:pt x="85077" y="3848100"/>
                </a:lnTo>
                <a:lnTo>
                  <a:pt x="80022" y="3770604"/>
                </a:lnTo>
                <a:lnTo>
                  <a:pt x="76200" y="3693172"/>
                </a:lnTo>
                <a:lnTo>
                  <a:pt x="72377" y="3614445"/>
                </a:lnTo>
                <a:lnTo>
                  <a:pt x="64795" y="3455695"/>
                </a:lnTo>
                <a:lnTo>
                  <a:pt x="59677" y="3294354"/>
                </a:lnTo>
                <a:lnTo>
                  <a:pt x="54622" y="3131845"/>
                </a:lnTo>
                <a:lnTo>
                  <a:pt x="53327" y="3049295"/>
                </a:lnTo>
                <a:lnTo>
                  <a:pt x="52095" y="2966745"/>
                </a:lnTo>
                <a:lnTo>
                  <a:pt x="50800" y="2884195"/>
                </a:lnTo>
                <a:lnTo>
                  <a:pt x="49605" y="2804172"/>
                </a:lnTo>
                <a:lnTo>
                  <a:pt x="49568" y="2717800"/>
                </a:lnTo>
                <a:lnTo>
                  <a:pt x="48293" y="2636545"/>
                </a:lnTo>
                <a:lnTo>
                  <a:pt x="48292" y="2467622"/>
                </a:lnTo>
                <a:lnTo>
                  <a:pt x="49623" y="2382545"/>
                </a:lnTo>
                <a:lnTo>
                  <a:pt x="50859" y="2298700"/>
                </a:lnTo>
                <a:lnTo>
                  <a:pt x="52095" y="2219972"/>
                </a:lnTo>
                <a:lnTo>
                  <a:pt x="53426" y="2131072"/>
                </a:lnTo>
                <a:lnTo>
                  <a:pt x="54622" y="2054872"/>
                </a:lnTo>
                <a:lnTo>
                  <a:pt x="57425" y="1963445"/>
                </a:lnTo>
                <a:lnTo>
                  <a:pt x="59677" y="1891004"/>
                </a:lnTo>
                <a:lnTo>
                  <a:pt x="62268" y="1809750"/>
                </a:lnTo>
                <a:lnTo>
                  <a:pt x="64795" y="1728495"/>
                </a:lnTo>
                <a:lnTo>
                  <a:pt x="68618" y="1648472"/>
                </a:lnTo>
                <a:lnTo>
                  <a:pt x="72377" y="1568450"/>
                </a:lnTo>
                <a:lnTo>
                  <a:pt x="80837" y="1394472"/>
                </a:lnTo>
                <a:lnTo>
                  <a:pt x="83845" y="1333500"/>
                </a:lnTo>
                <a:lnTo>
                  <a:pt x="88900" y="1256004"/>
                </a:lnTo>
                <a:lnTo>
                  <a:pt x="95363" y="1159522"/>
                </a:lnTo>
                <a:lnTo>
                  <a:pt x="99072" y="1103604"/>
                </a:lnTo>
                <a:lnTo>
                  <a:pt x="104127" y="1029995"/>
                </a:lnTo>
                <a:lnTo>
                  <a:pt x="110477" y="956322"/>
                </a:lnTo>
                <a:lnTo>
                  <a:pt x="115595" y="883945"/>
                </a:lnTo>
                <a:lnTo>
                  <a:pt x="121945" y="811504"/>
                </a:lnTo>
                <a:lnTo>
                  <a:pt x="129527" y="741654"/>
                </a:lnTo>
                <a:lnTo>
                  <a:pt x="142227" y="604545"/>
                </a:lnTo>
                <a:lnTo>
                  <a:pt x="149872" y="537222"/>
                </a:lnTo>
                <a:lnTo>
                  <a:pt x="157518" y="471195"/>
                </a:lnTo>
                <a:lnTo>
                  <a:pt x="165100" y="407695"/>
                </a:lnTo>
                <a:lnTo>
                  <a:pt x="173977" y="344195"/>
                </a:lnTo>
                <a:lnTo>
                  <a:pt x="181622" y="281927"/>
                </a:lnTo>
                <a:lnTo>
                  <a:pt x="189268" y="222250"/>
                </a:lnTo>
                <a:lnTo>
                  <a:pt x="207022" y="105422"/>
                </a:lnTo>
                <a:lnTo>
                  <a:pt x="215900" y="49504"/>
                </a:lnTo>
                <a:lnTo>
                  <a:pt x="224140" y="0"/>
                </a:lnTo>
                <a:close/>
              </a:path>
              <a:path w="1059218" h="5106695">
                <a:moveTo>
                  <a:pt x="882359" y="0"/>
                </a:moveTo>
                <a:lnTo>
                  <a:pt x="843785" y="0"/>
                </a:lnTo>
                <a:lnTo>
                  <a:pt x="853427" y="52095"/>
                </a:lnTo>
                <a:lnTo>
                  <a:pt x="862368" y="106654"/>
                </a:lnTo>
                <a:lnTo>
                  <a:pt x="871245" y="165100"/>
                </a:lnTo>
                <a:lnTo>
                  <a:pt x="878827" y="223545"/>
                </a:lnTo>
                <a:lnTo>
                  <a:pt x="886472" y="283222"/>
                </a:lnTo>
                <a:lnTo>
                  <a:pt x="895350" y="345427"/>
                </a:lnTo>
                <a:lnTo>
                  <a:pt x="902995" y="408927"/>
                </a:lnTo>
                <a:lnTo>
                  <a:pt x="909345" y="472427"/>
                </a:lnTo>
                <a:lnTo>
                  <a:pt x="916927" y="538454"/>
                </a:lnTo>
                <a:lnTo>
                  <a:pt x="924572" y="605777"/>
                </a:lnTo>
                <a:lnTo>
                  <a:pt x="937272" y="742950"/>
                </a:lnTo>
                <a:lnTo>
                  <a:pt x="949972" y="885177"/>
                </a:lnTo>
                <a:lnTo>
                  <a:pt x="955027" y="957554"/>
                </a:lnTo>
                <a:lnTo>
                  <a:pt x="961377" y="1031227"/>
                </a:lnTo>
                <a:lnTo>
                  <a:pt x="966495" y="1106195"/>
                </a:lnTo>
                <a:lnTo>
                  <a:pt x="971550" y="1181100"/>
                </a:lnTo>
                <a:lnTo>
                  <a:pt x="975372" y="1257300"/>
                </a:lnTo>
                <a:lnTo>
                  <a:pt x="980427" y="1334795"/>
                </a:lnTo>
                <a:lnTo>
                  <a:pt x="984250" y="1412227"/>
                </a:lnTo>
                <a:lnTo>
                  <a:pt x="991895" y="1569745"/>
                </a:lnTo>
                <a:lnTo>
                  <a:pt x="994422" y="1649704"/>
                </a:lnTo>
                <a:lnTo>
                  <a:pt x="998245" y="1729727"/>
                </a:lnTo>
                <a:lnTo>
                  <a:pt x="1005827" y="1973554"/>
                </a:lnTo>
                <a:lnTo>
                  <a:pt x="1008418" y="2138654"/>
                </a:lnTo>
                <a:lnTo>
                  <a:pt x="1009650" y="2221204"/>
                </a:lnTo>
                <a:lnTo>
                  <a:pt x="1010866" y="2298700"/>
                </a:lnTo>
                <a:lnTo>
                  <a:pt x="1010905" y="2722854"/>
                </a:lnTo>
                <a:lnTo>
                  <a:pt x="1009630" y="2804172"/>
                </a:lnTo>
                <a:lnTo>
                  <a:pt x="1008337" y="2890545"/>
                </a:lnTo>
                <a:lnTo>
                  <a:pt x="1005827" y="3050527"/>
                </a:lnTo>
                <a:lnTo>
                  <a:pt x="1003023" y="3141954"/>
                </a:lnTo>
                <a:lnTo>
                  <a:pt x="995718" y="3376904"/>
                </a:lnTo>
                <a:lnTo>
                  <a:pt x="987393" y="3550945"/>
                </a:lnTo>
                <a:lnTo>
                  <a:pt x="976668" y="3771900"/>
                </a:lnTo>
                <a:lnTo>
                  <a:pt x="966495" y="3925595"/>
                </a:lnTo>
                <a:lnTo>
                  <a:pt x="961377" y="4001795"/>
                </a:lnTo>
                <a:lnTo>
                  <a:pt x="956322" y="4075404"/>
                </a:lnTo>
                <a:lnTo>
                  <a:pt x="949972" y="4149077"/>
                </a:lnTo>
                <a:lnTo>
                  <a:pt x="943622" y="4221454"/>
                </a:lnTo>
                <a:lnTo>
                  <a:pt x="938568" y="4293895"/>
                </a:lnTo>
                <a:lnTo>
                  <a:pt x="930922" y="4363745"/>
                </a:lnTo>
                <a:lnTo>
                  <a:pt x="924572" y="4433595"/>
                </a:lnTo>
                <a:lnTo>
                  <a:pt x="918222" y="4500854"/>
                </a:lnTo>
                <a:lnTo>
                  <a:pt x="910577" y="4568177"/>
                </a:lnTo>
                <a:lnTo>
                  <a:pt x="902995" y="4634204"/>
                </a:lnTo>
                <a:lnTo>
                  <a:pt x="895350" y="4697704"/>
                </a:lnTo>
                <a:lnTo>
                  <a:pt x="886472" y="4761204"/>
                </a:lnTo>
                <a:lnTo>
                  <a:pt x="878827" y="4823472"/>
                </a:lnTo>
                <a:lnTo>
                  <a:pt x="871245" y="4883150"/>
                </a:lnTo>
                <a:lnTo>
                  <a:pt x="862368" y="4941595"/>
                </a:lnTo>
                <a:lnTo>
                  <a:pt x="853427" y="4999977"/>
                </a:lnTo>
                <a:lnTo>
                  <a:pt x="844550" y="5055895"/>
                </a:lnTo>
                <a:lnTo>
                  <a:pt x="836093" y="5106695"/>
                </a:lnTo>
                <a:lnTo>
                  <a:pt x="873452" y="5106695"/>
                </a:lnTo>
                <a:lnTo>
                  <a:pt x="876300" y="5091404"/>
                </a:lnTo>
                <a:lnTo>
                  <a:pt x="886472" y="5035550"/>
                </a:lnTo>
                <a:lnTo>
                  <a:pt x="895350" y="4977104"/>
                </a:lnTo>
                <a:lnTo>
                  <a:pt x="905522" y="4917427"/>
                </a:lnTo>
                <a:lnTo>
                  <a:pt x="914400" y="4856454"/>
                </a:lnTo>
                <a:lnTo>
                  <a:pt x="923277" y="4792954"/>
                </a:lnTo>
                <a:lnTo>
                  <a:pt x="932218" y="4729454"/>
                </a:lnTo>
                <a:lnTo>
                  <a:pt x="941095" y="4664722"/>
                </a:lnTo>
                <a:lnTo>
                  <a:pt x="948677" y="4597400"/>
                </a:lnTo>
                <a:lnTo>
                  <a:pt x="956322" y="4530077"/>
                </a:lnTo>
                <a:lnTo>
                  <a:pt x="963968" y="4460227"/>
                </a:lnTo>
                <a:lnTo>
                  <a:pt x="971550" y="4390377"/>
                </a:lnTo>
                <a:lnTo>
                  <a:pt x="979195" y="4318000"/>
                </a:lnTo>
                <a:lnTo>
                  <a:pt x="985657" y="4244327"/>
                </a:lnTo>
                <a:lnTo>
                  <a:pt x="991895" y="4171950"/>
                </a:lnTo>
                <a:lnTo>
                  <a:pt x="999477" y="4098277"/>
                </a:lnTo>
                <a:lnTo>
                  <a:pt x="1004595" y="4022077"/>
                </a:lnTo>
                <a:lnTo>
                  <a:pt x="1010945" y="3945877"/>
                </a:lnTo>
                <a:lnTo>
                  <a:pt x="1021118" y="3789654"/>
                </a:lnTo>
                <a:lnTo>
                  <a:pt x="1024877" y="3710927"/>
                </a:lnTo>
                <a:lnTo>
                  <a:pt x="1029995" y="3632200"/>
                </a:lnTo>
                <a:lnTo>
                  <a:pt x="1035050" y="3550945"/>
                </a:lnTo>
                <a:lnTo>
                  <a:pt x="1038989" y="3468395"/>
                </a:lnTo>
                <a:lnTo>
                  <a:pt x="1042695" y="3388372"/>
                </a:lnTo>
                <a:lnTo>
                  <a:pt x="1045222" y="3307054"/>
                </a:lnTo>
                <a:lnTo>
                  <a:pt x="1053135" y="3049295"/>
                </a:lnTo>
                <a:lnTo>
                  <a:pt x="1055395" y="2974327"/>
                </a:lnTo>
                <a:lnTo>
                  <a:pt x="1056725" y="2884195"/>
                </a:lnTo>
                <a:lnTo>
                  <a:pt x="1059218" y="2722854"/>
                </a:lnTo>
                <a:lnTo>
                  <a:pt x="1059179" y="2298700"/>
                </a:lnTo>
                <a:lnTo>
                  <a:pt x="1056627" y="2133600"/>
                </a:lnTo>
                <a:lnTo>
                  <a:pt x="1054100" y="2049754"/>
                </a:lnTo>
                <a:lnTo>
                  <a:pt x="1052868" y="1965972"/>
                </a:lnTo>
                <a:lnTo>
                  <a:pt x="1050277" y="1883422"/>
                </a:lnTo>
                <a:lnTo>
                  <a:pt x="1045222" y="1718322"/>
                </a:lnTo>
                <a:lnTo>
                  <a:pt x="1033759" y="1474495"/>
                </a:lnTo>
                <a:lnTo>
                  <a:pt x="1029995" y="1395704"/>
                </a:lnTo>
                <a:lnTo>
                  <a:pt x="1024798" y="1315745"/>
                </a:lnTo>
                <a:lnTo>
                  <a:pt x="1019822" y="1238250"/>
                </a:lnTo>
                <a:lnTo>
                  <a:pt x="1016000" y="1160754"/>
                </a:lnTo>
                <a:lnTo>
                  <a:pt x="1009545" y="1083322"/>
                </a:lnTo>
                <a:lnTo>
                  <a:pt x="1003300" y="1009650"/>
                </a:lnTo>
                <a:lnTo>
                  <a:pt x="998245" y="934745"/>
                </a:lnTo>
                <a:lnTo>
                  <a:pt x="991781" y="859777"/>
                </a:lnTo>
                <a:lnTo>
                  <a:pt x="985545" y="788695"/>
                </a:lnTo>
                <a:lnTo>
                  <a:pt x="977900" y="716254"/>
                </a:lnTo>
                <a:lnTo>
                  <a:pt x="970318" y="646404"/>
                </a:lnTo>
                <a:lnTo>
                  <a:pt x="963968" y="577850"/>
                </a:lnTo>
                <a:lnTo>
                  <a:pt x="956322" y="509295"/>
                </a:lnTo>
                <a:lnTo>
                  <a:pt x="947445" y="443204"/>
                </a:lnTo>
                <a:lnTo>
                  <a:pt x="939800" y="377177"/>
                </a:lnTo>
                <a:lnTo>
                  <a:pt x="930922" y="313677"/>
                </a:lnTo>
                <a:lnTo>
                  <a:pt x="913168" y="189204"/>
                </a:lnTo>
                <a:lnTo>
                  <a:pt x="904227" y="130822"/>
                </a:lnTo>
                <a:lnTo>
                  <a:pt x="895350" y="72377"/>
                </a:lnTo>
                <a:lnTo>
                  <a:pt x="885177" y="15227"/>
                </a:lnTo>
                <a:lnTo>
                  <a:pt x="882359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4089400" y="0"/>
            <a:ext cx="962672" cy="5106695"/>
          </a:xfrm>
          <a:custGeom>
            <a:avLst/>
            <a:gdLst/>
            <a:ahLst/>
            <a:cxnLst/>
            <a:rect l="l" t="t" r="r" b="b"/>
            <a:pathLst>
              <a:path w="962672" h="5106695">
                <a:moveTo>
                  <a:pt x="212653" y="0"/>
                </a:moveTo>
                <a:lnTo>
                  <a:pt x="175868" y="0"/>
                </a:lnTo>
                <a:lnTo>
                  <a:pt x="167627" y="49504"/>
                </a:lnTo>
                <a:lnTo>
                  <a:pt x="158750" y="105422"/>
                </a:lnTo>
                <a:lnTo>
                  <a:pt x="140995" y="222250"/>
                </a:lnTo>
                <a:lnTo>
                  <a:pt x="133350" y="281927"/>
                </a:lnTo>
                <a:lnTo>
                  <a:pt x="125704" y="344195"/>
                </a:lnTo>
                <a:lnTo>
                  <a:pt x="116827" y="407695"/>
                </a:lnTo>
                <a:lnTo>
                  <a:pt x="109245" y="471195"/>
                </a:lnTo>
                <a:lnTo>
                  <a:pt x="101600" y="537222"/>
                </a:lnTo>
                <a:lnTo>
                  <a:pt x="93954" y="604545"/>
                </a:lnTo>
                <a:lnTo>
                  <a:pt x="81254" y="741654"/>
                </a:lnTo>
                <a:lnTo>
                  <a:pt x="73672" y="811504"/>
                </a:lnTo>
                <a:lnTo>
                  <a:pt x="67322" y="883945"/>
                </a:lnTo>
                <a:lnTo>
                  <a:pt x="62204" y="956322"/>
                </a:lnTo>
                <a:lnTo>
                  <a:pt x="55854" y="1029995"/>
                </a:lnTo>
                <a:lnTo>
                  <a:pt x="50800" y="1103604"/>
                </a:lnTo>
                <a:lnTo>
                  <a:pt x="44378" y="1200150"/>
                </a:lnTo>
                <a:lnTo>
                  <a:pt x="40542" y="1257300"/>
                </a:lnTo>
                <a:lnTo>
                  <a:pt x="35572" y="1333500"/>
                </a:lnTo>
                <a:lnTo>
                  <a:pt x="31690" y="1412227"/>
                </a:lnTo>
                <a:lnTo>
                  <a:pt x="24043" y="1569745"/>
                </a:lnTo>
                <a:lnTo>
                  <a:pt x="20286" y="1649704"/>
                </a:lnTo>
                <a:lnTo>
                  <a:pt x="16522" y="1728495"/>
                </a:lnTo>
                <a:lnTo>
                  <a:pt x="13631" y="1821154"/>
                </a:lnTo>
                <a:lnTo>
                  <a:pt x="11404" y="1891004"/>
                </a:lnTo>
                <a:lnTo>
                  <a:pt x="8839" y="1973554"/>
                </a:lnTo>
                <a:lnTo>
                  <a:pt x="6350" y="2054872"/>
                </a:lnTo>
                <a:lnTo>
                  <a:pt x="4941" y="2145004"/>
                </a:lnTo>
                <a:lnTo>
                  <a:pt x="3723" y="2226322"/>
                </a:lnTo>
                <a:lnTo>
                  <a:pt x="2452" y="2307577"/>
                </a:lnTo>
                <a:lnTo>
                  <a:pt x="1235" y="2390127"/>
                </a:lnTo>
                <a:lnTo>
                  <a:pt x="0" y="2468854"/>
                </a:lnTo>
                <a:lnTo>
                  <a:pt x="0" y="2635250"/>
                </a:lnTo>
                <a:lnTo>
                  <a:pt x="1255" y="2715272"/>
                </a:lnTo>
                <a:lnTo>
                  <a:pt x="1313" y="2802877"/>
                </a:lnTo>
                <a:lnTo>
                  <a:pt x="2546" y="2885427"/>
                </a:lnTo>
                <a:lnTo>
                  <a:pt x="3822" y="2966745"/>
                </a:lnTo>
                <a:lnTo>
                  <a:pt x="5073" y="3050527"/>
                </a:lnTo>
                <a:lnTo>
                  <a:pt x="6350" y="3131845"/>
                </a:lnTo>
                <a:lnTo>
                  <a:pt x="11404" y="3294354"/>
                </a:lnTo>
                <a:lnTo>
                  <a:pt x="16522" y="3455695"/>
                </a:lnTo>
                <a:lnTo>
                  <a:pt x="24104" y="3614445"/>
                </a:lnTo>
                <a:lnTo>
                  <a:pt x="27927" y="3693172"/>
                </a:lnTo>
                <a:lnTo>
                  <a:pt x="31750" y="3770604"/>
                </a:lnTo>
                <a:lnTo>
                  <a:pt x="36804" y="3848100"/>
                </a:lnTo>
                <a:lnTo>
                  <a:pt x="40627" y="3924300"/>
                </a:lnTo>
                <a:lnTo>
                  <a:pt x="45834" y="4001795"/>
                </a:lnTo>
                <a:lnTo>
                  <a:pt x="55854" y="4147845"/>
                </a:lnTo>
                <a:lnTo>
                  <a:pt x="62314" y="4221454"/>
                </a:lnTo>
                <a:lnTo>
                  <a:pt x="75024" y="4363745"/>
                </a:lnTo>
                <a:lnTo>
                  <a:pt x="87720" y="4500854"/>
                </a:lnTo>
                <a:lnTo>
                  <a:pt x="93954" y="4566945"/>
                </a:lnTo>
                <a:lnTo>
                  <a:pt x="101600" y="4632972"/>
                </a:lnTo>
                <a:lnTo>
                  <a:pt x="109245" y="4696472"/>
                </a:lnTo>
                <a:lnTo>
                  <a:pt x="116827" y="4759972"/>
                </a:lnTo>
                <a:lnTo>
                  <a:pt x="125704" y="4822177"/>
                </a:lnTo>
                <a:lnTo>
                  <a:pt x="133350" y="4881854"/>
                </a:lnTo>
                <a:lnTo>
                  <a:pt x="140995" y="4940300"/>
                </a:lnTo>
                <a:lnTo>
                  <a:pt x="149872" y="4998745"/>
                </a:lnTo>
                <a:lnTo>
                  <a:pt x="158750" y="5054600"/>
                </a:lnTo>
                <a:lnTo>
                  <a:pt x="168687" y="5106695"/>
                </a:lnTo>
                <a:lnTo>
                  <a:pt x="204417" y="5106695"/>
                </a:lnTo>
                <a:lnTo>
                  <a:pt x="199377" y="5072354"/>
                </a:lnTo>
                <a:lnTo>
                  <a:pt x="190500" y="5017795"/>
                </a:lnTo>
                <a:lnTo>
                  <a:pt x="182854" y="4963172"/>
                </a:lnTo>
                <a:lnTo>
                  <a:pt x="175272" y="4907254"/>
                </a:lnTo>
                <a:lnTo>
                  <a:pt x="167627" y="4848872"/>
                </a:lnTo>
                <a:lnTo>
                  <a:pt x="160045" y="4789195"/>
                </a:lnTo>
                <a:lnTo>
                  <a:pt x="152400" y="4728222"/>
                </a:lnTo>
                <a:lnTo>
                  <a:pt x="146050" y="4665954"/>
                </a:lnTo>
                <a:lnTo>
                  <a:pt x="139700" y="4602454"/>
                </a:lnTo>
                <a:lnTo>
                  <a:pt x="132054" y="4537722"/>
                </a:lnTo>
                <a:lnTo>
                  <a:pt x="127000" y="4471695"/>
                </a:lnTo>
                <a:lnTo>
                  <a:pt x="114300" y="4337050"/>
                </a:lnTo>
                <a:lnTo>
                  <a:pt x="104127" y="4196054"/>
                </a:lnTo>
                <a:lnTo>
                  <a:pt x="99072" y="4124972"/>
                </a:lnTo>
                <a:lnTo>
                  <a:pt x="93954" y="4052595"/>
                </a:lnTo>
                <a:lnTo>
                  <a:pt x="83845" y="3905250"/>
                </a:lnTo>
                <a:lnTo>
                  <a:pt x="80022" y="3829050"/>
                </a:lnTo>
                <a:lnTo>
                  <a:pt x="76200" y="3754145"/>
                </a:lnTo>
                <a:lnTo>
                  <a:pt x="72377" y="3676650"/>
                </a:lnTo>
                <a:lnTo>
                  <a:pt x="69850" y="3599154"/>
                </a:lnTo>
                <a:lnTo>
                  <a:pt x="66027" y="3521722"/>
                </a:lnTo>
                <a:lnTo>
                  <a:pt x="63500" y="3442995"/>
                </a:lnTo>
                <a:lnTo>
                  <a:pt x="59677" y="3362972"/>
                </a:lnTo>
                <a:lnTo>
                  <a:pt x="58445" y="3284245"/>
                </a:lnTo>
                <a:lnTo>
                  <a:pt x="55854" y="3204222"/>
                </a:lnTo>
                <a:lnTo>
                  <a:pt x="53327" y="3122904"/>
                </a:lnTo>
                <a:lnTo>
                  <a:pt x="52095" y="3042945"/>
                </a:lnTo>
                <a:lnTo>
                  <a:pt x="49604" y="2885427"/>
                </a:lnTo>
                <a:lnTo>
                  <a:pt x="49504" y="2797822"/>
                </a:lnTo>
                <a:lnTo>
                  <a:pt x="48348" y="2720327"/>
                </a:lnTo>
                <a:lnTo>
                  <a:pt x="48292" y="2468854"/>
                </a:lnTo>
                <a:lnTo>
                  <a:pt x="49485" y="2390127"/>
                </a:lnTo>
                <a:lnTo>
                  <a:pt x="49565" y="2302522"/>
                </a:lnTo>
                <a:lnTo>
                  <a:pt x="52172" y="2137422"/>
                </a:lnTo>
                <a:lnTo>
                  <a:pt x="53327" y="2061222"/>
                </a:lnTo>
                <a:lnTo>
                  <a:pt x="60972" y="1819922"/>
                </a:lnTo>
                <a:lnTo>
                  <a:pt x="63901" y="1728495"/>
                </a:lnTo>
                <a:lnTo>
                  <a:pt x="66027" y="1661172"/>
                </a:lnTo>
                <a:lnTo>
                  <a:pt x="69850" y="1582445"/>
                </a:lnTo>
                <a:lnTo>
                  <a:pt x="72377" y="1504950"/>
                </a:lnTo>
                <a:lnTo>
                  <a:pt x="80022" y="1350022"/>
                </a:lnTo>
                <a:lnTo>
                  <a:pt x="85077" y="1273822"/>
                </a:lnTo>
                <a:lnTo>
                  <a:pt x="88900" y="1198854"/>
                </a:lnTo>
                <a:lnTo>
                  <a:pt x="93954" y="1125245"/>
                </a:lnTo>
                <a:lnTo>
                  <a:pt x="104127" y="979195"/>
                </a:lnTo>
                <a:lnTo>
                  <a:pt x="109245" y="908050"/>
                </a:lnTo>
                <a:lnTo>
                  <a:pt x="115595" y="836904"/>
                </a:lnTo>
                <a:lnTo>
                  <a:pt x="120650" y="767054"/>
                </a:lnTo>
                <a:lnTo>
                  <a:pt x="133350" y="632472"/>
                </a:lnTo>
                <a:lnTo>
                  <a:pt x="139700" y="566445"/>
                </a:lnTo>
                <a:lnTo>
                  <a:pt x="147345" y="501650"/>
                </a:lnTo>
                <a:lnTo>
                  <a:pt x="153695" y="438150"/>
                </a:lnTo>
                <a:lnTo>
                  <a:pt x="161277" y="375945"/>
                </a:lnTo>
                <a:lnTo>
                  <a:pt x="167627" y="314972"/>
                </a:lnTo>
                <a:lnTo>
                  <a:pt x="175272" y="256527"/>
                </a:lnTo>
                <a:lnTo>
                  <a:pt x="182854" y="198145"/>
                </a:lnTo>
                <a:lnTo>
                  <a:pt x="191795" y="140995"/>
                </a:lnTo>
                <a:lnTo>
                  <a:pt x="199377" y="86372"/>
                </a:lnTo>
                <a:lnTo>
                  <a:pt x="207022" y="33045"/>
                </a:lnTo>
                <a:lnTo>
                  <a:pt x="212653" y="0"/>
                </a:lnTo>
                <a:close/>
              </a:path>
              <a:path w="962672" h="5106695">
                <a:moveTo>
                  <a:pt x="795513" y="0"/>
                </a:moveTo>
                <a:lnTo>
                  <a:pt x="759595" y="0"/>
                </a:lnTo>
                <a:lnTo>
                  <a:pt x="764527" y="33045"/>
                </a:lnTo>
                <a:lnTo>
                  <a:pt x="773404" y="87604"/>
                </a:lnTo>
                <a:lnTo>
                  <a:pt x="781050" y="142227"/>
                </a:lnTo>
                <a:lnTo>
                  <a:pt x="788695" y="198145"/>
                </a:lnTo>
                <a:lnTo>
                  <a:pt x="796277" y="256527"/>
                </a:lnTo>
                <a:lnTo>
                  <a:pt x="803922" y="316204"/>
                </a:lnTo>
                <a:lnTo>
                  <a:pt x="811504" y="377177"/>
                </a:lnTo>
                <a:lnTo>
                  <a:pt x="817854" y="439445"/>
                </a:lnTo>
                <a:lnTo>
                  <a:pt x="824204" y="502945"/>
                </a:lnTo>
                <a:lnTo>
                  <a:pt x="830554" y="567677"/>
                </a:lnTo>
                <a:lnTo>
                  <a:pt x="836904" y="633704"/>
                </a:lnTo>
                <a:lnTo>
                  <a:pt x="849604" y="768350"/>
                </a:lnTo>
                <a:lnTo>
                  <a:pt x="854722" y="838200"/>
                </a:lnTo>
                <a:lnTo>
                  <a:pt x="859777" y="909345"/>
                </a:lnTo>
                <a:lnTo>
                  <a:pt x="864895" y="980427"/>
                </a:lnTo>
                <a:lnTo>
                  <a:pt x="869950" y="1052804"/>
                </a:lnTo>
                <a:lnTo>
                  <a:pt x="875004" y="1126477"/>
                </a:lnTo>
                <a:lnTo>
                  <a:pt x="878827" y="1200150"/>
                </a:lnTo>
                <a:lnTo>
                  <a:pt x="882650" y="1276350"/>
                </a:lnTo>
                <a:lnTo>
                  <a:pt x="887704" y="1351254"/>
                </a:lnTo>
                <a:lnTo>
                  <a:pt x="890295" y="1428750"/>
                </a:lnTo>
                <a:lnTo>
                  <a:pt x="894054" y="1506245"/>
                </a:lnTo>
                <a:lnTo>
                  <a:pt x="897877" y="1583677"/>
                </a:lnTo>
                <a:lnTo>
                  <a:pt x="905522" y="1821154"/>
                </a:lnTo>
                <a:lnTo>
                  <a:pt x="908050" y="1902472"/>
                </a:lnTo>
                <a:lnTo>
                  <a:pt x="909345" y="1982495"/>
                </a:lnTo>
                <a:lnTo>
                  <a:pt x="911872" y="2063750"/>
                </a:lnTo>
                <a:lnTo>
                  <a:pt x="913104" y="2145004"/>
                </a:lnTo>
                <a:lnTo>
                  <a:pt x="914298" y="2219972"/>
                </a:lnTo>
                <a:lnTo>
                  <a:pt x="914400" y="2307577"/>
                </a:lnTo>
                <a:lnTo>
                  <a:pt x="915635" y="2386304"/>
                </a:lnTo>
                <a:lnTo>
                  <a:pt x="915695" y="2635250"/>
                </a:lnTo>
                <a:lnTo>
                  <a:pt x="914400" y="2717800"/>
                </a:lnTo>
                <a:lnTo>
                  <a:pt x="914282" y="2802877"/>
                </a:lnTo>
                <a:lnTo>
                  <a:pt x="911872" y="2881604"/>
                </a:lnTo>
                <a:lnTo>
                  <a:pt x="911753" y="2966745"/>
                </a:lnTo>
                <a:lnTo>
                  <a:pt x="909345" y="3044177"/>
                </a:lnTo>
                <a:lnTo>
                  <a:pt x="908050" y="3124200"/>
                </a:lnTo>
                <a:lnTo>
                  <a:pt x="905522" y="3205454"/>
                </a:lnTo>
                <a:lnTo>
                  <a:pt x="902995" y="3285477"/>
                </a:lnTo>
                <a:lnTo>
                  <a:pt x="897877" y="3444227"/>
                </a:lnTo>
                <a:lnTo>
                  <a:pt x="890295" y="3600450"/>
                </a:lnTo>
                <a:lnTo>
                  <a:pt x="887704" y="3677945"/>
                </a:lnTo>
                <a:lnTo>
                  <a:pt x="882650" y="3755377"/>
                </a:lnTo>
                <a:lnTo>
                  <a:pt x="878827" y="3831577"/>
                </a:lnTo>
                <a:lnTo>
                  <a:pt x="873772" y="3906545"/>
                </a:lnTo>
                <a:lnTo>
                  <a:pt x="869950" y="3980154"/>
                </a:lnTo>
                <a:lnTo>
                  <a:pt x="864895" y="4053827"/>
                </a:lnTo>
                <a:lnTo>
                  <a:pt x="854722" y="4197350"/>
                </a:lnTo>
                <a:lnTo>
                  <a:pt x="848372" y="4268495"/>
                </a:lnTo>
                <a:lnTo>
                  <a:pt x="842022" y="4338345"/>
                </a:lnTo>
                <a:lnTo>
                  <a:pt x="836904" y="4405604"/>
                </a:lnTo>
                <a:lnTo>
                  <a:pt x="830554" y="4472927"/>
                </a:lnTo>
                <a:lnTo>
                  <a:pt x="824204" y="4538954"/>
                </a:lnTo>
                <a:lnTo>
                  <a:pt x="816622" y="4603750"/>
                </a:lnTo>
                <a:lnTo>
                  <a:pt x="810272" y="4667250"/>
                </a:lnTo>
                <a:lnTo>
                  <a:pt x="802627" y="4729454"/>
                </a:lnTo>
                <a:lnTo>
                  <a:pt x="796277" y="4790427"/>
                </a:lnTo>
                <a:lnTo>
                  <a:pt x="788695" y="4850104"/>
                </a:lnTo>
                <a:lnTo>
                  <a:pt x="781050" y="4907254"/>
                </a:lnTo>
                <a:lnTo>
                  <a:pt x="772172" y="4964404"/>
                </a:lnTo>
                <a:lnTo>
                  <a:pt x="764527" y="5019027"/>
                </a:lnTo>
                <a:lnTo>
                  <a:pt x="755650" y="5072354"/>
                </a:lnTo>
                <a:lnTo>
                  <a:pt x="750610" y="5106695"/>
                </a:lnTo>
                <a:lnTo>
                  <a:pt x="787820" y="5106695"/>
                </a:lnTo>
                <a:lnTo>
                  <a:pt x="796277" y="5055895"/>
                </a:lnTo>
                <a:lnTo>
                  <a:pt x="805154" y="4999977"/>
                </a:lnTo>
                <a:lnTo>
                  <a:pt x="814095" y="4941595"/>
                </a:lnTo>
                <a:lnTo>
                  <a:pt x="822972" y="4883150"/>
                </a:lnTo>
                <a:lnTo>
                  <a:pt x="830554" y="4823472"/>
                </a:lnTo>
                <a:lnTo>
                  <a:pt x="838200" y="4761204"/>
                </a:lnTo>
                <a:lnTo>
                  <a:pt x="847077" y="4697704"/>
                </a:lnTo>
                <a:lnTo>
                  <a:pt x="854722" y="4634204"/>
                </a:lnTo>
                <a:lnTo>
                  <a:pt x="862304" y="4568177"/>
                </a:lnTo>
                <a:lnTo>
                  <a:pt x="869950" y="4500854"/>
                </a:lnTo>
                <a:lnTo>
                  <a:pt x="876300" y="4433595"/>
                </a:lnTo>
                <a:lnTo>
                  <a:pt x="882650" y="4363745"/>
                </a:lnTo>
                <a:lnTo>
                  <a:pt x="890295" y="4293895"/>
                </a:lnTo>
                <a:lnTo>
                  <a:pt x="895350" y="4221454"/>
                </a:lnTo>
                <a:lnTo>
                  <a:pt x="901806" y="4147845"/>
                </a:lnTo>
                <a:lnTo>
                  <a:pt x="908050" y="4075404"/>
                </a:lnTo>
                <a:lnTo>
                  <a:pt x="913191" y="4000500"/>
                </a:lnTo>
                <a:lnTo>
                  <a:pt x="918308" y="3924300"/>
                </a:lnTo>
                <a:lnTo>
                  <a:pt x="928395" y="3771900"/>
                </a:lnTo>
                <a:lnTo>
                  <a:pt x="939800" y="3536950"/>
                </a:lnTo>
                <a:lnTo>
                  <a:pt x="947445" y="3376904"/>
                </a:lnTo>
                <a:lnTo>
                  <a:pt x="955338" y="3122904"/>
                </a:lnTo>
                <a:lnTo>
                  <a:pt x="957554" y="3050527"/>
                </a:lnTo>
                <a:lnTo>
                  <a:pt x="960240" y="2879077"/>
                </a:lnTo>
                <a:lnTo>
                  <a:pt x="961456" y="2797822"/>
                </a:lnTo>
                <a:lnTo>
                  <a:pt x="962672" y="2720327"/>
                </a:lnTo>
                <a:lnTo>
                  <a:pt x="962653" y="2302522"/>
                </a:lnTo>
                <a:lnTo>
                  <a:pt x="961358" y="2219972"/>
                </a:lnTo>
                <a:lnTo>
                  <a:pt x="960126" y="2137422"/>
                </a:lnTo>
                <a:lnTo>
                  <a:pt x="957554" y="1973554"/>
                </a:lnTo>
                <a:lnTo>
                  <a:pt x="949972" y="1729727"/>
                </a:lnTo>
                <a:lnTo>
                  <a:pt x="946150" y="1649704"/>
                </a:lnTo>
                <a:lnTo>
                  <a:pt x="943622" y="1569745"/>
                </a:lnTo>
                <a:lnTo>
                  <a:pt x="935916" y="1410995"/>
                </a:lnTo>
                <a:lnTo>
                  <a:pt x="932154" y="1334795"/>
                </a:lnTo>
                <a:lnTo>
                  <a:pt x="927100" y="1257300"/>
                </a:lnTo>
                <a:lnTo>
                  <a:pt x="923277" y="1181100"/>
                </a:lnTo>
                <a:lnTo>
                  <a:pt x="918222" y="1106195"/>
                </a:lnTo>
                <a:lnTo>
                  <a:pt x="913104" y="1031227"/>
                </a:lnTo>
                <a:lnTo>
                  <a:pt x="906754" y="957554"/>
                </a:lnTo>
                <a:lnTo>
                  <a:pt x="901700" y="885177"/>
                </a:lnTo>
                <a:lnTo>
                  <a:pt x="888880" y="741654"/>
                </a:lnTo>
                <a:lnTo>
                  <a:pt x="876300" y="605777"/>
                </a:lnTo>
                <a:lnTo>
                  <a:pt x="868654" y="538454"/>
                </a:lnTo>
                <a:lnTo>
                  <a:pt x="861072" y="472427"/>
                </a:lnTo>
                <a:lnTo>
                  <a:pt x="854722" y="408927"/>
                </a:lnTo>
                <a:lnTo>
                  <a:pt x="847077" y="345427"/>
                </a:lnTo>
                <a:lnTo>
                  <a:pt x="838200" y="283222"/>
                </a:lnTo>
                <a:lnTo>
                  <a:pt x="830554" y="223545"/>
                </a:lnTo>
                <a:lnTo>
                  <a:pt x="822972" y="165100"/>
                </a:lnTo>
                <a:lnTo>
                  <a:pt x="814095" y="106654"/>
                </a:lnTo>
                <a:lnTo>
                  <a:pt x="805154" y="52095"/>
                </a:lnTo>
                <a:lnTo>
                  <a:pt x="795513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4137672" y="1295"/>
            <a:ext cx="867422" cy="5105400"/>
          </a:xfrm>
          <a:custGeom>
            <a:avLst/>
            <a:gdLst/>
            <a:ahLst/>
            <a:cxnLst/>
            <a:rect l="l" t="t" r="r" b="b"/>
            <a:pathLst>
              <a:path w="867422" h="5105400">
                <a:moveTo>
                  <a:pt x="201023" y="0"/>
                </a:moveTo>
                <a:lnTo>
                  <a:pt x="164381" y="0"/>
                </a:lnTo>
                <a:lnTo>
                  <a:pt x="158750" y="38100"/>
                </a:lnTo>
                <a:lnTo>
                  <a:pt x="151104" y="88900"/>
                </a:lnTo>
                <a:lnTo>
                  <a:pt x="143522" y="139700"/>
                </a:lnTo>
                <a:lnTo>
                  <a:pt x="134581" y="203200"/>
                </a:lnTo>
                <a:lnTo>
                  <a:pt x="127000" y="266700"/>
                </a:lnTo>
                <a:lnTo>
                  <a:pt x="119354" y="317500"/>
                </a:lnTo>
                <a:lnTo>
                  <a:pt x="113004" y="381000"/>
                </a:lnTo>
                <a:lnTo>
                  <a:pt x="105422" y="444500"/>
                </a:lnTo>
                <a:lnTo>
                  <a:pt x="99072" y="508000"/>
                </a:lnTo>
                <a:lnTo>
                  <a:pt x="91427" y="571500"/>
                </a:lnTo>
                <a:lnTo>
                  <a:pt x="85077" y="635000"/>
                </a:lnTo>
                <a:lnTo>
                  <a:pt x="72377" y="774700"/>
                </a:lnTo>
                <a:lnTo>
                  <a:pt x="67322" y="838200"/>
                </a:lnTo>
                <a:lnTo>
                  <a:pt x="60972" y="914400"/>
                </a:lnTo>
                <a:lnTo>
                  <a:pt x="55854" y="977900"/>
                </a:lnTo>
                <a:lnTo>
                  <a:pt x="50800" y="1054100"/>
                </a:lnTo>
                <a:lnTo>
                  <a:pt x="45681" y="1130300"/>
                </a:lnTo>
                <a:lnTo>
                  <a:pt x="40627" y="1206500"/>
                </a:lnTo>
                <a:lnTo>
                  <a:pt x="36804" y="1282700"/>
                </a:lnTo>
                <a:lnTo>
                  <a:pt x="31750" y="1358900"/>
                </a:lnTo>
                <a:lnTo>
                  <a:pt x="24104" y="1511300"/>
                </a:lnTo>
                <a:lnTo>
                  <a:pt x="21577" y="1587500"/>
                </a:lnTo>
                <a:lnTo>
                  <a:pt x="17754" y="1663700"/>
                </a:lnTo>
                <a:lnTo>
                  <a:pt x="15227" y="1739900"/>
                </a:lnTo>
                <a:lnTo>
                  <a:pt x="12700" y="1828800"/>
                </a:lnTo>
                <a:lnTo>
                  <a:pt x="5054" y="2070100"/>
                </a:lnTo>
                <a:lnTo>
                  <a:pt x="3822" y="2146300"/>
                </a:lnTo>
                <a:lnTo>
                  <a:pt x="1231" y="2311400"/>
                </a:lnTo>
                <a:lnTo>
                  <a:pt x="1231" y="2387600"/>
                </a:lnTo>
                <a:lnTo>
                  <a:pt x="0" y="2476500"/>
                </a:lnTo>
                <a:lnTo>
                  <a:pt x="0" y="2717800"/>
                </a:lnTo>
                <a:lnTo>
                  <a:pt x="1231" y="2806700"/>
                </a:lnTo>
                <a:lnTo>
                  <a:pt x="1231" y="2882900"/>
                </a:lnTo>
                <a:lnTo>
                  <a:pt x="3822" y="3048000"/>
                </a:lnTo>
                <a:lnTo>
                  <a:pt x="5054" y="3124200"/>
                </a:lnTo>
                <a:lnTo>
                  <a:pt x="7581" y="3213100"/>
                </a:lnTo>
                <a:lnTo>
                  <a:pt x="10172" y="3289300"/>
                </a:lnTo>
                <a:lnTo>
                  <a:pt x="11404" y="3365500"/>
                </a:lnTo>
                <a:lnTo>
                  <a:pt x="15227" y="3441700"/>
                </a:lnTo>
                <a:lnTo>
                  <a:pt x="17754" y="3530600"/>
                </a:lnTo>
                <a:lnTo>
                  <a:pt x="21577" y="3606800"/>
                </a:lnTo>
                <a:lnTo>
                  <a:pt x="24104" y="3683000"/>
                </a:lnTo>
                <a:lnTo>
                  <a:pt x="35572" y="3911600"/>
                </a:lnTo>
                <a:lnTo>
                  <a:pt x="45681" y="4051300"/>
                </a:lnTo>
                <a:lnTo>
                  <a:pt x="50800" y="4127500"/>
                </a:lnTo>
                <a:lnTo>
                  <a:pt x="55854" y="4203700"/>
                </a:lnTo>
                <a:lnTo>
                  <a:pt x="60972" y="4267200"/>
                </a:lnTo>
                <a:lnTo>
                  <a:pt x="66027" y="4343400"/>
                </a:lnTo>
                <a:lnTo>
                  <a:pt x="78727" y="4470400"/>
                </a:lnTo>
                <a:lnTo>
                  <a:pt x="83781" y="4546600"/>
                </a:lnTo>
                <a:lnTo>
                  <a:pt x="91427" y="4610100"/>
                </a:lnTo>
                <a:lnTo>
                  <a:pt x="104127" y="4737100"/>
                </a:lnTo>
                <a:lnTo>
                  <a:pt x="111772" y="4787900"/>
                </a:lnTo>
                <a:lnTo>
                  <a:pt x="119354" y="4851400"/>
                </a:lnTo>
                <a:lnTo>
                  <a:pt x="127000" y="4914900"/>
                </a:lnTo>
                <a:lnTo>
                  <a:pt x="134581" y="4965700"/>
                </a:lnTo>
                <a:lnTo>
                  <a:pt x="142227" y="5016500"/>
                </a:lnTo>
                <a:lnTo>
                  <a:pt x="151104" y="5080000"/>
                </a:lnTo>
                <a:lnTo>
                  <a:pt x="156144" y="5105400"/>
                </a:lnTo>
                <a:lnTo>
                  <a:pt x="192346" y="5105400"/>
                </a:lnTo>
                <a:lnTo>
                  <a:pt x="189204" y="5092700"/>
                </a:lnTo>
                <a:lnTo>
                  <a:pt x="181622" y="5041900"/>
                </a:lnTo>
                <a:lnTo>
                  <a:pt x="173977" y="4991100"/>
                </a:lnTo>
                <a:lnTo>
                  <a:pt x="167627" y="4927600"/>
                </a:lnTo>
                <a:lnTo>
                  <a:pt x="161277" y="4876800"/>
                </a:lnTo>
                <a:lnTo>
                  <a:pt x="153631" y="4826000"/>
                </a:lnTo>
                <a:lnTo>
                  <a:pt x="128231" y="4572000"/>
                </a:lnTo>
                <a:lnTo>
                  <a:pt x="118122" y="4445000"/>
                </a:lnTo>
                <a:lnTo>
                  <a:pt x="111772" y="4381500"/>
                </a:lnTo>
                <a:lnTo>
                  <a:pt x="106654" y="4318000"/>
                </a:lnTo>
                <a:lnTo>
                  <a:pt x="101600" y="4241800"/>
                </a:lnTo>
                <a:lnTo>
                  <a:pt x="96481" y="4178300"/>
                </a:lnTo>
                <a:lnTo>
                  <a:pt x="88900" y="4038600"/>
                </a:lnTo>
                <a:lnTo>
                  <a:pt x="83781" y="3962400"/>
                </a:lnTo>
                <a:lnTo>
                  <a:pt x="80022" y="3886200"/>
                </a:lnTo>
                <a:lnTo>
                  <a:pt x="76200" y="3810000"/>
                </a:lnTo>
                <a:lnTo>
                  <a:pt x="72377" y="3746500"/>
                </a:lnTo>
                <a:lnTo>
                  <a:pt x="67322" y="3594100"/>
                </a:lnTo>
                <a:lnTo>
                  <a:pt x="63500" y="3517900"/>
                </a:lnTo>
                <a:lnTo>
                  <a:pt x="58381" y="3352800"/>
                </a:lnTo>
                <a:lnTo>
                  <a:pt x="57150" y="3276600"/>
                </a:lnTo>
                <a:lnTo>
                  <a:pt x="54622" y="3200400"/>
                </a:lnTo>
                <a:lnTo>
                  <a:pt x="52031" y="3035300"/>
                </a:lnTo>
                <a:lnTo>
                  <a:pt x="50800" y="2959100"/>
                </a:lnTo>
                <a:lnTo>
                  <a:pt x="49504" y="2882900"/>
                </a:lnTo>
                <a:lnTo>
                  <a:pt x="49504" y="2794000"/>
                </a:lnTo>
                <a:lnTo>
                  <a:pt x="48272" y="2717800"/>
                </a:lnTo>
                <a:lnTo>
                  <a:pt x="48272" y="2476500"/>
                </a:lnTo>
                <a:lnTo>
                  <a:pt x="49504" y="2400300"/>
                </a:lnTo>
                <a:lnTo>
                  <a:pt x="49504" y="2311400"/>
                </a:lnTo>
                <a:lnTo>
                  <a:pt x="50800" y="2235200"/>
                </a:lnTo>
                <a:lnTo>
                  <a:pt x="52031" y="2159000"/>
                </a:lnTo>
                <a:lnTo>
                  <a:pt x="53327" y="2070100"/>
                </a:lnTo>
                <a:lnTo>
                  <a:pt x="55854" y="1993900"/>
                </a:lnTo>
                <a:lnTo>
                  <a:pt x="57150" y="1917700"/>
                </a:lnTo>
                <a:lnTo>
                  <a:pt x="64731" y="1676400"/>
                </a:lnTo>
                <a:lnTo>
                  <a:pt x="69850" y="1524000"/>
                </a:lnTo>
                <a:lnTo>
                  <a:pt x="73672" y="1447800"/>
                </a:lnTo>
                <a:lnTo>
                  <a:pt x="77431" y="1371600"/>
                </a:lnTo>
                <a:lnTo>
                  <a:pt x="81254" y="1295400"/>
                </a:lnTo>
                <a:lnTo>
                  <a:pt x="88900" y="1155700"/>
                </a:lnTo>
                <a:lnTo>
                  <a:pt x="93954" y="1079500"/>
                </a:lnTo>
                <a:lnTo>
                  <a:pt x="97777" y="1003300"/>
                </a:lnTo>
                <a:lnTo>
                  <a:pt x="102831" y="939800"/>
                </a:lnTo>
                <a:lnTo>
                  <a:pt x="107950" y="863600"/>
                </a:lnTo>
                <a:lnTo>
                  <a:pt x="113004" y="800100"/>
                </a:lnTo>
                <a:lnTo>
                  <a:pt x="118122" y="736600"/>
                </a:lnTo>
                <a:lnTo>
                  <a:pt x="124472" y="660400"/>
                </a:lnTo>
                <a:lnTo>
                  <a:pt x="129527" y="596900"/>
                </a:lnTo>
                <a:lnTo>
                  <a:pt x="148577" y="406400"/>
                </a:lnTo>
                <a:lnTo>
                  <a:pt x="154927" y="355600"/>
                </a:lnTo>
                <a:lnTo>
                  <a:pt x="161277" y="292100"/>
                </a:lnTo>
                <a:lnTo>
                  <a:pt x="168922" y="241300"/>
                </a:lnTo>
                <a:lnTo>
                  <a:pt x="175272" y="177800"/>
                </a:lnTo>
                <a:lnTo>
                  <a:pt x="182854" y="127000"/>
                </a:lnTo>
                <a:lnTo>
                  <a:pt x="190500" y="76200"/>
                </a:lnTo>
                <a:lnTo>
                  <a:pt x="198081" y="25400"/>
                </a:lnTo>
                <a:lnTo>
                  <a:pt x="201023" y="0"/>
                </a:lnTo>
                <a:close/>
              </a:path>
              <a:path w="867422" h="5105400">
                <a:moveTo>
                  <a:pt x="711322" y="0"/>
                </a:moveTo>
                <a:lnTo>
                  <a:pt x="675236" y="0"/>
                </a:lnTo>
                <a:lnTo>
                  <a:pt x="678154" y="25400"/>
                </a:lnTo>
                <a:lnTo>
                  <a:pt x="685800" y="76200"/>
                </a:lnTo>
                <a:lnTo>
                  <a:pt x="693381" y="127000"/>
                </a:lnTo>
                <a:lnTo>
                  <a:pt x="699731" y="177800"/>
                </a:lnTo>
                <a:lnTo>
                  <a:pt x="706081" y="241300"/>
                </a:lnTo>
                <a:lnTo>
                  <a:pt x="713727" y="292100"/>
                </a:lnTo>
                <a:lnTo>
                  <a:pt x="726427" y="419100"/>
                </a:lnTo>
                <a:lnTo>
                  <a:pt x="732777" y="469900"/>
                </a:lnTo>
                <a:lnTo>
                  <a:pt x="739127" y="533400"/>
                </a:lnTo>
                <a:lnTo>
                  <a:pt x="744181" y="596900"/>
                </a:lnTo>
                <a:lnTo>
                  <a:pt x="749300" y="660400"/>
                </a:lnTo>
                <a:lnTo>
                  <a:pt x="755650" y="736600"/>
                </a:lnTo>
                <a:lnTo>
                  <a:pt x="760704" y="800100"/>
                </a:lnTo>
                <a:lnTo>
                  <a:pt x="765822" y="863600"/>
                </a:lnTo>
                <a:lnTo>
                  <a:pt x="769581" y="939800"/>
                </a:lnTo>
                <a:lnTo>
                  <a:pt x="774700" y="1003300"/>
                </a:lnTo>
                <a:lnTo>
                  <a:pt x="778522" y="1079500"/>
                </a:lnTo>
                <a:lnTo>
                  <a:pt x="783577" y="1155700"/>
                </a:lnTo>
                <a:lnTo>
                  <a:pt x="791222" y="1295400"/>
                </a:lnTo>
                <a:lnTo>
                  <a:pt x="793750" y="1371600"/>
                </a:lnTo>
                <a:lnTo>
                  <a:pt x="797572" y="1447800"/>
                </a:lnTo>
                <a:lnTo>
                  <a:pt x="800100" y="1524000"/>
                </a:lnTo>
                <a:lnTo>
                  <a:pt x="803922" y="1600200"/>
                </a:lnTo>
                <a:lnTo>
                  <a:pt x="808977" y="1752600"/>
                </a:lnTo>
                <a:lnTo>
                  <a:pt x="810272" y="1841500"/>
                </a:lnTo>
                <a:lnTo>
                  <a:pt x="812800" y="1917700"/>
                </a:lnTo>
                <a:lnTo>
                  <a:pt x="814031" y="1993900"/>
                </a:lnTo>
                <a:lnTo>
                  <a:pt x="816622" y="2159000"/>
                </a:lnTo>
                <a:lnTo>
                  <a:pt x="817854" y="2235200"/>
                </a:lnTo>
                <a:lnTo>
                  <a:pt x="817854" y="2311400"/>
                </a:lnTo>
                <a:lnTo>
                  <a:pt x="819150" y="2400300"/>
                </a:lnTo>
                <a:lnTo>
                  <a:pt x="819150" y="2641600"/>
                </a:lnTo>
                <a:lnTo>
                  <a:pt x="817854" y="2717800"/>
                </a:lnTo>
                <a:lnTo>
                  <a:pt x="817854" y="2794000"/>
                </a:lnTo>
                <a:lnTo>
                  <a:pt x="816622" y="2882900"/>
                </a:lnTo>
                <a:lnTo>
                  <a:pt x="814031" y="3035300"/>
                </a:lnTo>
                <a:lnTo>
                  <a:pt x="811504" y="3124200"/>
                </a:lnTo>
                <a:lnTo>
                  <a:pt x="810272" y="3200400"/>
                </a:lnTo>
                <a:lnTo>
                  <a:pt x="807681" y="3276600"/>
                </a:lnTo>
                <a:lnTo>
                  <a:pt x="802627" y="3441700"/>
                </a:lnTo>
                <a:lnTo>
                  <a:pt x="800100" y="3517900"/>
                </a:lnTo>
                <a:lnTo>
                  <a:pt x="796277" y="3594100"/>
                </a:lnTo>
                <a:lnTo>
                  <a:pt x="793750" y="3670300"/>
                </a:lnTo>
                <a:lnTo>
                  <a:pt x="786104" y="3822700"/>
                </a:lnTo>
                <a:lnTo>
                  <a:pt x="782281" y="3886200"/>
                </a:lnTo>
                <a:lnTo>
                  <a:pt x="778522" y="3962400"/>
                </a:lnTo>
                <a:lnTo>
                  <a:pt x="773404" y="4038600"/>
                </a:lnTo>
                <a:lnTo>
                  <a:pt x="769581" y="4102100"/>
                </a:lnTo>
                <a:lnTo>
                  <a:pt x="759472" y="4241800"/>
                </a:lnTo>
                <a:lnTo>
                  <a:pt x="754354" y="4318000"/>
                </a:lnTo>
                <a:lnTo>
                  <a:pt x="748004" y="4381500"/>
                </a:lnTo>
                <a:lnTo>
                  <a:pt x="742950" y="4445000"/>
                </a:lnTo>
                <a:lnTo>
                  <a:pt x="737831" y="4508500"/>
                </a:lnTo>
                <a:lnTo>
                  <a:pt x="712431" y="4762500"/>
                </a:lnTo>
                <a:lnTo>
                  <a:pt x="704850" y="4826000"/>
                </a:lnTo>
                <a:lnTo>
                  <a:pt x="698500" y="4876800"/>
                </a:lnTo>
                <a:lnTo>
                  <a:pt x="690854" y="4927600"/>
                </a:lnTo>
                <a:lnTo>
                  <a:pt x="684504" y="4991100"/>
                </a:lnTo>
                <a:lnTo>
                  <a:pt x="676922" y="5041900"/>
                </a:lnTo>
                <a:lnTo>
                  <a:pt x="669277" y="5092700"/>
                </a:lnTo>
                <a:lnTo>
                  <a:pt x="666135" y="5105400"/>
                </a:lnTo>
                <a:lnTo>
                  <a:pt x="702337" y="5105400"/>
                </a:lnTo>
                <a:lnTo>
                  <a:pt x="707377" y="5080000"/>
                </a:lnTo>
                <a:lnTo>
                  <a:pt x="716254" y="5029200"/>
                </a:lnTo>
                <a:lnTo>
                  <a:pt x="723900" y="4965700"/>
                </a:lnTo>
                <a:lnTo>
                  <a:pt x="732777" y="4914900"/>
                </a:lnTo>
                <a:lnTo>
                  <a:pt x="740422" y="4851400"/>
                </a:lnTo>
                <a:lnTo>
                  <a:pt x="748004" y="4800600"/>
                </a:lnTo>
                <a:lnTo>
                  <a:pt x="754354" y="4737100"/>
                </a:lnTo>
                <a:lnTo>
                  <a:pt x="762000" y="4673600"/>
                </a:lnTo>
                <a:lnTo>
                  <a:pt x="768350" y="4610100"/>
                </a:lnTo>
                <a:lnTo>
                  <a:pt x="775931" y="4546600"/>
                </a:lnTo>
                <a:lnTo>
                  <a:pt x="782281" y="4483100"/>
                </a:lnTo>
                <a:lnTo>
                  <a:pt x="788631" y="4406900"/>
                </a:lnTo>
                <a:lnTo>
                  <a:pt x="793750" y="4343400"/>
                </a:lnTo>
                <a:lnTo>
                  <a:pt x="800100" y="4267200"/>
                </a:lnTo>
                <a:lnTo>
                  <a:pt x="806450" y="4203700"/>
                </a:lnTo>
                <a:lnTo>
                  <a:pt x="816622" y="4064000"/>
                </a:lnTo>
                <a:lnTo>
                  <a:pt x="821677" y="3987800"/>
                </a:lnTo>
                <a:lnTo>
                  <a:pt x="825500" y="3911600"/>
                </a:lnTo>
                <a:lnTo>
                  <a:pt x="830554" y="3835400"/>
                </a:lnTo>
                <a:lnTo>
                  <a:pt x="834377" y="3759200"/>
                </a:lnTo>
                <a:lnTo>
                  <a:pt x="839431" y="3683000"/>
                </a:lnTo>
                <a:lnTo>
                  <a:pt x="842022" y="3606800"/>
                </a:lnTo>
                <a:lnTo>
                  <a:pt x="849604" y="3454400"/>
                </a:lnTo>
                <a:lnTo>
                  <a:pt x="854722" y="3289300"/>
                </a:lnTo>
                <a:lnTo>
                  <a:pt x="857250" y="3213100"/>
                </a:lnTo>
                <a:lnTo>
                  <a:pt x="859777" y="3124200"/>
                </a:lnTo>
                <a:lnTo>
                  <a:pt x="861072" y="3048000"/>
                </a:lnTo>
                <a:lnTo>
                  <a:pt x="863600" y="2971800"/>
                </a:lnTo>
                <a:lnTo>
                  <a:pt x="863600" y="2882900"/>
                </a:lnTo>
                <a:lnTo>
                  <a:pt x="866127" y="2806700"/>
                </a:lnTo>
                <a:lnTo>
                  <a:pt x="866127" y="2717800"/>
                </a:lnTo>
                <a:lnTo>
                  <a:pt x="867422" y="2641600"/>
                </a:lnTo>
                <a:lnTo>
                  <a:pt x="867422" y="2400300"/>
                </a:lnTo>
                <a:lnTo>
                  <a:pt x="866127" y="2311400"/>
                </a:lnTo>
                <a:lnTo>
                  <a:pt x="866127" y="2235200"/>
                </a:lnTo>
                <a:lnTo>
                  <a:pt x="864831" y="2146300"/>
                </a:lnTo>
                <a:lnTo>
                  <a:pt x="863600" y="2070100"/>
                </a:lnTo>
                <a:lnTo>
                  <a:pt x="861072" y="1981200"/>
                </a:lnTo>
                <a:lnTo>
                  <a:pt x="859777" y="1905000"/>
                </a:lnTo>
                <a:lnTo>
                  <a:pt x="857250" y="1828800"/>
                </a:lnTo>
                <a:lnTo>
                  <a:pt x="849604" y="1587500"/>
                </a:lnTo>
                <a:lnTo>
                  <a:pt x="845781" y="1511300"/>
                </a:lnTo>
                <a:lnTo>
                  <a:pt x="842022" y="1435100"/>
                </a:lnTo>
                <a:lnTo>
                  <a:pt x="839431" y="1358900"/>
                </a:lnTo>
                <a:lnTo>
                  <a:pt x="834377" y="1282700"/>
                </a:lnTo>
                <a:lnTo>
                  <a:pt x="826731" y="1130300"/>
                </a:lnTo>
                <a:lnTo>
                  <a:pt x="821677" y="1054100"/>
                </a:lnTo>
                <a:lnTo>
                  <a:pt x="816622" y="990600"/>
                </a:lnTo>
                <a:lnTo>
                  <a:pt x="811504" y="914400"/>
                </a:lnTo>
                <a:lnTo>
                  <a:pt x="806450" y="838200"/>
                </a:lnTo>
                <a:lnTo>
                  <a:pt x="801331" y="774700"/>
                </a:lnTo>
                <a:lnTo>
                  <a:pt x="788631" y="635000"/>
                </a:lnTo>
                <a:lnTo>
                  <a:pt x="763231" y="381000"/>
                </a:lnTo>
                <a:lnTo>
                  <a:pt x="755650" y="317500"/>
                </a:lnTo>
                <a:lnTo>
                  <a:pt x="748004" y="266700"/>
                </a:lnTo>
                <a:lnTo>
                  <a:pt x="740422" y="203200"/>
                </a:lnTo>
                <a:lnTo>
                  <a:pt x="732777" y="152400"/>
                </a:lnTo>
                <a:lnTo>
                  <a:pt x="725131" y="88900"/>
                </a:lnTo>
                <a:lnTo>
                  <a:pt x="716254" y="38100"/>
                </a:lnTo>
                <a:lnTo>
                  <a:pt x="711322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4185945" y="1295"/>
            <a:ext cx="770877" cy="5105400"/>
          </a:xfrm>
          <a:custGeom>
            <a:avLst/>
            <a:gdLst/>
            <a:ahLst/>
            <a:cxnLst/>
            <a:rect l="l" t="t" r="r" b="b"/>
            <a:pathLst>
              <a:path w="770877" h="5105400">
                <a:moveTo>
                  <a:pt x="187709" y="0"/>
                </a:moveTo>
                <a:lnTo>
                  <a:pt x="152751" y="0"/>
                </a:lnTo>
                <a:lnTo>
                  <a:pt x="149809" y="25400"/>
                </a:lnTo>
                <a:lnTo>
                  <a:pt x="142227" y="76200"/>
                </a:lnTo>
                <a:lnTo>
                  <a:pt x="134581" y="127000"/>
                </a:lnTo>
                <a:lnTo>
                  <a:pt x="127000" y="177800"/>
                </a:lnTo>
                <a:lnTo>
                  <a:pt x="120650" y="241300"/>
                </a:lnTo>
                <a:lnTo>
                  <a:pt x="113004" y="292100"/>
                </a:lnTo>
                <a:lnTo>
                  <a:pt x="106654" y="355600"/>
                </a:lnTo>
                <a:lnTo>
                  <a:pt x="100304" y="406400"/>
                </a:lnTo>
                <a:lnTo>
                  <a:pt x="81254" y="596900"/>
                </a:lnTo>
                <a:lnTo>
                  <a:pt x="76200" y="660400"/>
                </a:lnTo>
                <a:lnTo>
                  <a:pt x="69850" y="736600"/>
                </a:lnTo>
                <a:lnTo>
                  <a:pt x="64731" y="800100"/>
                </a:lnTo>
                <a:lnTo>
                  <a:pt x="59677" y="863600"/>
                </a:lnTo>
                <a:lnTo>
                  <a:pt x="54559" y="939800"/>
                </a:lnTo>
                <a:lnTo>
                  <a:pt x="49504" y="1003300"/>
                </a:lnTo>
                <a:lnTo>
                  <a:pt x="45681" y="1079500"/>
                </a:lnTo>
                <a:lnTo>
                  <a:pt x="40627" y="1155700"/>
                </a:lnTo>
                <a:lnTo>
                  <a:pt x="32981" y="1295400"/>
                </a:lnTo>
                <a:lnTo>
                  <a:pt x="29159" y="1371600"/>
                </a:lnTo>
                <a:lnTo>
                  <a:pt x="25400" y="1447800"/>
                </a:lnTo>
                <a:lnTo>
                  <a:pt x="21577" y="1524000"/>
                </a:lnTo>
                <a:lnTo>
                  <a:pt x="16459" y="1676400"/>
                </a:lnTo>
                <a:lnTo>
                  <a:pt x="8877" y="1917700"/>
                </a:lnTo>
                <a:lnTo>
                  <a:pt x="7581" y="1993900"/>
                </a:lnTo>
                <a:lnTo>
                  <a:pt x="5054" y="2070100"/>
                </a:lnTo>
                <a:lnTo>
                  <a:pt x="3759" y="2159000"/>
                </a:lnTo>
                <a:lnTo>
                  <a:pt x="2527" y="2235200"/>
                </a:lnTo>
                <a:lnTo>
                  <a:pt x="1231" y="2311400"/>
                </a:lnTo>
                <a:lnTo>
                  <a:pt x="1231" y="2400300"/>
                </a:lnTo>
                <a:lnTo>
                  <a:pt x="0" y="2476500"/>
                </a:lnTo>
                <a:lnTo>
                  <a:pt x="0" y="2717800"/>
                </a:lnTo>
                <a:lnTo>
                  <a:pt x="1231" y="2794000"/>
                </a:lnTo>
                <a:lnTo>
                  <a:pt x="1231" y="2882900"/>
                </a:lnTo>
                <a:lnTo>
                  <a:pt x="2527" y="2959100"/>
                </a:lnTo>
                <a:lnTo>
                  <a:pt x="3759" y="3035300"/>
                </a:lnTo>
                <a:lnTo>
                  <a:pt x="6350" y="3200400"/>
                </a:lnTo>
                <a:lnTo>
                  <a:pt x="8877" y="3276600"/>
                </a:lnTo>
                <a:lnTo>
                  <a:pt x="10109" y="3352800"/>
                </a:lnTo>
                <a:lnTo>
                  <a:pt x="15227" y="3517900"/>
                </a:lnTo>
                <a:lnTo>
                  <a:pt x="19050" y="3594100"/>
                </a:lnTo>
                <a:lnTo>
                  <a:pt x="24104" y="3746500"/>
                </a:lnTo>
                <a:lnTo>
                  <a:pt x="27927" y="3810000"/>
                </a:lnTo>
                <a:lnTo>
                  <a:pt x="31750" y="3886200"/>
                </a:lnTo>
                <a:lnTo>
                  <a:pt x="35509" y="3962400"/>
                </a:lnTo>
                <a:lnTo>
                  <a:pt x="40627" y="4038600"/>
                </a:lnTo>
                <a:lnTo>
                  <a:pt x="48209" y="4178300"/>
                </a:lnTo>
                <a:lnTo>
                  <a:pt x="53327" y="4241800"/>
                </a:lnTo>
                <a:lnTo>
                  <a:pt x="58381" y="4318000"/>
                </a:lnTo>
                <a:lnTo>
                  <a:pt x="63500" y="4381500"/>
                </a:lnTo>
                <a:lnTo>
                  <a:pt x="69850" y="4445000"/>
                </a:lnTo>
                <a:lnTo>
                  <a:pt x="79959" y="4572000"/>
                </a:lnTo>
                <a:lnTo>
                  <a:pt x="105359" y="4826000"/>
                </a:lnTo>
                <a:lnTo>
                  <a:pt x="113004" y="4876800"/>
                </a:lnTo>
                <a:lnTo>
                  <a:pt x="119354" y="4927600"/>
                </a:lnTo>
                <a:lnTo>
                  <a:pt x="125704" y="4991100"/>
                </a:lnTo>
                <a:lnTo>
                  <a:pt x="133350" y="5041900"/>
                </a:lnTo>
                <a:lnTo>
                  <a:pt x="140931" y="5092700"/>
                </a:lnTo>
                <a:lnTo>
                  <a:pt x="144074" y="5105400"/>
                </a:lnTo>
                <a:lnTo>
                  <a:pt x="177800" y="5105400"/>
                </a:lnTo>
                <a:lnTo>
                  <a:pt x="170154" y="5054600"/>
                </a:lnTo>
                <a:lnTo>
                  <a:pt x="163804" y="5003800"/>
                </a:lnTo>
                <a:lnTo>
                  <a:pt x="158750" y="4953000"/>
                </a:lnTo>
                <a:lnTo>
                  <a:pt x="152400" y="4902200"/>
                </a:lnTo>
                <a:lnTo>
                  <a:pt x="139700" y="4787900"/>
                </a:lnTo>
                <a:lnTo>
                  <a:pt x="134581" y="4724400"/>
                </a:lnTo>
                <a:lnTo>
                  <a:pt x="129527" y="4673600"/>
                </a:lnTo>
                <a:lnTo>
                  <a:pt x="123177" y="4610100"/>
                </a:lnTo>
                <a:lnTo>
                  <a:pt x="118059" y="4546600"/>
                </a:lnTo>
                <a:lnTo>
                  <a:pt x="107950" y="4419600"/>
                </a:lnTo>
                <a:lnTo>
                  <a:pt x="104127" y="4356100"/>
                </a:lnTo>
                <a:lnTo>
                  <a:pt x="99009" y="4292600"/>
                </a:lnTo>
                <a:lnTo>
                  <a:pt x="95250" y="4216400"/>
                </a:lnTo>
                <a:lnTo>
                  <a:pt x="90131" y="4152900"/>
                </a:lnTo>
                <a:lnTo>
                  <a:pt x="86309" y="4089400"/>
                </a:lnTo>
                <a:lnTo>
                  <a:pt x="78727" y="3937000"/>
                </a:lnTo>
                <a:lnTo>
                  <a:pt x="76200" y="3873500"/>
                </a:lnTo>
                <a:lnTo>
                  <a:pt x="72377" y="3797300"/>
                </a:lnTo>
                <a:lnTo>
                  <a:pt x="67259" y="3644900"/>
                </a:lnTo>
                <a:lnTo>
                  <a:pt x="57150" y="3340100"/>
                </a:lnTo>
                <a:lnTo>
                  <a:pt x="54559" y="3187700"/>
                </a:lnTo>
                <a:lnTo>
                  <a:pt x="52031" y="3111500"/>
                </a:lnTo>
                <a:lnTo>
                  <a:pt x="50800" y="3035300"/>
                </a:lnTo>
                <a:lnTo>
                  <a:pt x="50800" y="2959100"/>
                </a:lnTo>
                <a:lnTo>
                  <a:pt x="49504" y="2870200"/>
                </a:lnTo>
                <a:lnTo>
                  <a:pt x="49504" y="2794000"/>
                </a:lnTo>
                <a:lnTo>
                  <a:pt x="48209" y="2717800"/>
                </a:lnTo>
                <a:lnTo>
                  <a:pt x="48209" y="2476500"/>
                </a:lnTo>
                <a:lnTo>
                  <a:pt x="49504" y="2400300"/>
                </a:lnTo>
                <a:lnTo>
                  <a:pt x="49504" y="2324100"/>
                </a:lnTo>
                <a:lnTo>
                  <a:pt x="50800" y="2235200"/>
                </a:lnTo>
                <a:lnTo>
                  <a:pt x="52031" y="2159000"/>
                </a:lnTo>
                <a:lnTo>
                  <a:pt x="53327" y="2082800"/>
                </a:lnTo>
                <a:lnTo>
                  <a:pt x="54559" y="2006600"/>
                </a:lnTo>
                <a:lnTo>
                  <a:pt x="57150" y="1841500"/>
                </a:lnTo>
                <a:lnTo>
                  <a:pt x="67259" y="1536700"/>
                </a:lnTo>
                <a:lnTo>
                  <a:pt x="69850" y="1460500"/>
                </a:lnTo>
                <a:lnTo>
                  <a:pt x="73609" y="1384300"/>
                </a:lnTo>
                <a:lnTo>
                  <a:pt x="77431" y="1320800"/>
                </a:lnTo>
                <a:lnTo>
                  <a:pt x="79959" y="1244600"/>
                </a:lnTo>
                <a:lnTo>
                  <a:pt x="83781" y="1168400"/>
                </a:lnTo>
                <a:lnTo>
                  <a:pt x="87604" y="1104900"/>
                </a:lnTo>
                <a:lnTo>
                  <a:pt x="91427" y="1028700"/>
                </a:lnTo>
                <a:lnTo>
                  <a:pt x="96481" y="965200"/>
                </a:lnTo>
                <a:lnTo>
                  <a:pt x="100304" y="889000"/>
                </a:lnTo>
                <a:lnTo>
                  <a:pt x="105359" y="825500"/>
                </a:lnTo>
                <a:lnTo>
                  <a:pt x="110477" y="762000"/>
                </a:lnTo>
                <a:lnTo>
                  <a:pt x="115531" y="698500"/>
                </a:lnTo>
                <a:lnTo>
                  <a:pt x="120650" y="635000"/>
                </a:lnTo>
                <a:lnTo>
                  <a:pt x="130759" y="508000"/>
                </a:lnTo>
                <a:lnTo>
                  <a:pt x="135877" y="444500"/>
                </a:lnTo>
                <a:lnTo>
                  <a:pt x="142227" y="381000"/>
                </a:lnTo>
                <a:lnTo>
                  <a:pt x="148577" y="330200"/>
                </a:lnTo>
                <a:lnTo>
                  <a:pt x="153631" y="266700"/>
                </a:lnTo>
                <a:lnTo>
                  <a:pt x="179031" y="63500"/>
                </a:lnTo>
                <a:lnTo>
                  <a:pt x="186677" y="12700"/>
                </a:lnTo>
                <a:lnTo>
                  <a:pt x="187709" y="0"/>
                </a:lnTo>
                <a:close/>
              </a:path>
              <a:path w="770877" h="5105400">
                <a:moveTo>
                  <a:pt x="626964" y="0"/>
                </a:moveTo>
                <a:lnTo>
                  <a:pt x="591909" y="0"/>
                </a:lnTo>
                <a:lnTo>
                  <a:pt x="599427" y="63500"/>
                </a:lnTo>
                <a:lnTo>
                  <a:pt x="624827" y="266700"/>
                </a:lnTo>
                <a:lnTo>
                  <a:pt x="629881" y="330200"/>
                </a:lnTo>
                <a:lnTo>
                  <a:pt x="636231" y="381000"/>
                </a:lnTo>
                <a:lnTo>
                  <a:pt x="641350" y="444500"/>
                </a:lnTo>
                <a:lnTo>
                  <a:pt x="647700" y="508000"/>
                </a:lnTo>
                <a:lnTo>
                  <a:pt x="652754" y="571500"/>
                </a:lnTo>
                <a:lnTo>
                  <a:pt x="656577" y="635000"/>
                </a:lnTo>
                <a:lnTo>
                  <a:pt x="661631" y="698500"/>
                </a:lnTo>
                <a:lnTo>
                  <a:pt x="666750" y="762000"/>
                </a:lnTo>
                <a:lnTo>
                  <a:pt x="671804" y="825500"/>
                </a:lnTo>
                <a:lnTo>
                  <a:pt x="675627" y="889000"/>
                </a:lnTo>
                <a:lnTo>
                  <a:pt x="680681" y="965200"/>
                </a:lnTo>
                <a:lnTo>
                  <a:pt x="683209" y="1028700"/>
                </a:lnTo>
                <a:lnTo>
                  <a:pt x="688327" y="1104900"/>
                </a:lnTo>
                <a:lnTo>
                  <a:pt x="690854" y="1168400"/>
                </a:lnTo>
                <a:lnTo>
                  <a:pt x="698500" y="1320800"/>
                </a:lnTo>
                <a:lnTo>
                  <a:pt x="701027" y="1397000"/>
                </a:lnTo>
                <a:lnTo>
                  <a:pt x="706081" y="1536700"/>
                </a:lnTo>
                <a:lnTo>
                  <a:pt x="708609" y="1612900"/>
                </a:lnTo>
                <a:lnTo>
                  <a:pt x="711200" y="1689100"/>
                </a:lnTo>
                <a:lnTo>
                  <a:pt x="713727" y="1765300"/>
                </a:lnTo>
                <a:lnTo>
                  <a:pt x="714959" y="1841500"/>
                </a:lnTo>
                <a:lnTo>
                  <a:pt x="716254" y="1930400"/>
                </a:lnTo>
                <a:lnTo>
                  <a:pt x="718781" y="2006600"/>
                </a:lnTo>
                <a:lnTo>
                  <a:pt x="718781" y="2082800"/>
                </a:lnTo>
                <a:lnTo>
                  <a:pt x="720077" y="2159000"/>
                </a:lnTo>
                <a:lnTo>
                  <a:pt x="721309" y="2235200"/>
                </a:lnTo>
                <a:lnTo>
                  <a:pt x="721309" y="2324100"/>
                </a:lnTo>
                <a:lnTo>
                  <a:pt x="722604" y="2400300"/>
                </a:lnTo>
                <a:lnTo>
                  <a:pt x="722604" y="2641600"/>
                </a:lnTo>
                <a:lnTo>
                  <a:pt x="721309" y="2717800"/>
                </a:lnTo>
                <a:lnTo>
                  <a:pt x="721309" y="2794000"/>
                </a:lnTo>
                <a:lnTo>
                  <a:pt x="720077" y="2870200"/>
                </a:lnTo>
                <a:lnTo>
                  <a:pt x="718781" y="2959100"/>
                </a:lnTo>
                <a:lnTo>
                  <a:pt x="717550" y="3035300"/>
                </a:lnTo>
                <a:lnTo>
                  <a:pt x="714959" y="3187700"/>
                </a:lnTo>
                <a:lnTo>
                  <a:pt x="709904" y="3340100"/>
                </a:lnTo>
                <a:lnTo>
                  <a:pt x="708609" y="3416300"/>
                </a:lnTo>
                <a:lnTo>
                  <a:pt x="704850" y="3505200"/>
                </a:lnTo>
                <a:lnTo>
                  <a:pt x="702259" y="3568700"/>
                </a:lnTo>
                <a:lnTo>
                  <a:pt x="697204" y="3721100"/>
                </a:lnTo>
                <a:lnTo>
                  <a:pt x="693381" y="3797300"/>
                </a:lnTo>
                <a:lnTo>
                  <a:pt x="690854" y="3873500"/>
                </a:lnTo>
                <a:lnTo>
                  <a:pt x="685800" y="3937000"/>
                </a:lnTo>
                <a:lnTo>
                  <a:pt x="683209" y="4013200"/>
                </a:lnTo>
                <a:lnTo>
                  <a:pt x="678154" y="4089400"/>
                </a:lnTo>
                <a:lnTo>
                  <a:pt x="670509" y="4216400"/>
                </a:lnTo>
                <a:lnTo>
                  <a:pt x="660400" y="4356100"/>
                </a:lnTo>
                <a:lnTo>
                  <a:pt x="655281" y="4419600"/>
                </a:lnTo>
                <a:lnTo>
                  <a:pt x="650227" y="4483100"/>
                </a:lnTo>
                <a:lnTo>
                  <a:pt x="645109" y="4546600"/>
                </a:lnTo>
                <a:lnTo>
                  <a:pt x="635000" y="4673600"/>
                </a:lnTo>
                <a:lnTo>
                  <a:pt x="622300" y="4787900"/>
                </a:lnTo>
                <a:lnTo>
                  <a:pt x="617181" y="4838700"/>
                </a:lnTo>
                <a:lnTo>
                  <a:pt x="610831" y="4902200"/>
                </a:lnTo>
                <a:lnTo>
                  <a:pt x="603250" y="4953000"/>
                </a:lnTo>
                <a:lnTo>
                  <a:pt x="598131" y="5003800"/>
                </a:lnTo>
                <a:lnTo>
                  <a:pt x="591781" y="5054600"/>
                </a:lnTo>
                <a:lnTo>
                  <a:pt x="584200" y="5105400"/>
                </a:lnTo>
                <a:lnTo>
                  <a:pt x="617862" y="5105400"/>
                </a:lnTo>
                <a:lnTo>
                  <a:pt x="621004" y="5092700"/>
                </a:lnTo>
                <a:lnTo>
                  <a:pt x="628650" y="5041900"/>
                </a:lnTo>
                <a:lnTo>
                  <a:pt x="636231" y="4991100"/>
                </a:lnTo>
                <a:lnTo>
                  <a:pt x="642581" y="4927600"/>
                </a:lnTo>
                <a:lnTo>
                  <a:pt x="650227" y="4876800"/>
                </a:lnTo>
                <a:lnTo>
                  <a:pt x="656577" y="4826000"/>
                </a:lnTo>
                <a:lnTo>
                  <a:pt x="664159" y="4762500"/>
                </a:lnTo>
                <a:lnTo>
                  <a:pt x="689559" y="4508500"/>
                </a:lnTo>
                <a:lnTo>
                  <a:pt x="694677" y="4445000"/>
                </a:lnTo>
                <a:lnTo>
                  <a:pt x="699731" y="4381500"/>
                </a:lnTo>
                <a:lnTo>
                  <a:pt x="706081" y="4318000"/>
                </a:lnTo>
                <a:lnTo>
                  <a:pt x="711200" y="4241800"/>
                </a:lnTo>
                <a:lnTo>
                  <a:pt x="721309" y="4102100"/>
                </a:lnTo>
                <a:lnTo>
                  <a:pt x="725131" y="4038600"/>
                </a:lnTo>
                <a:lnTo>
                  <a:pt x="730250" y="3962400"/>
                </a:lnTo>
                <a:lnTo>
                  <a:pt x="734009" y="3886200"/>
                </a:lnTo>
                <a:lnTo>
                  <a:pt x="737831" y="3822700"/>
                </a:lnTo>
                <a:lnTo>
                  <a:pt x="745477" y="3670300"/>
                </a:lnTo>
                <a:lnTo>
                  <a:pt x="748004" y="3594100"/>
                </a:lnTo>
                <a:lnTo>
                  <a:pt x="751827" y="3517900"/>
                </a:lnTo>
                <a:lnTo>
                  <a:pt x="754354" y="3441700"/>
                </a:lnTo>
                <a:lnTo>
                  <a:pt x="759409" y="3276600"/>
                </a:lnTo>
                <a:lnTo>
                  <a:pt x="762000" y="3200400"/>
                </a:lnTo>
                <a:lnTo>
                  <a:pt x="763231" y="3124200"/>
                </a:lnTo>
                <a:lnTo>
                  <a:pt x="765759" y="3035300"/>
                </a:lnTo>
                <a:lnTo>
                  <a:pt x="768350" y="2882900"/>
                </a:lnTo>
                <a:lnTo>
                  <a:pt x="769581" y="2794000"/>
                </a:lnTo>
                <a:lnTo>
                  <a:pt x="769581" y="2717800"/>
                </a:lnTo>
                <a:lnTo>
                  <a:pt x="770877" y="2641600"/>
                </a:lnTo>
                <a:lnTo>
                  <a:pt x="770877" y="2400300"/>
                </a:lnTo>
                <a:lnTo>
                  <a:pt x="769581" y="2311400"/>
                </a:lnTo>
                <a:lnTo>
                  <a:pt x="769581" y="2235200"/>
                </a:lnTo>
                <a:lnTo>
                  <a:pt x="768350" y="2159000"/>
                </a:lnTo>
                <a:lnTo>
                  <a:pt x="765759" y="1993900"/>
                </a:lnTo>
                <a:lnTo>
                  <a:pt x="764527" y="1917700"/>
                </a:lnTo>
                <a:lnTo>
                  <a:pt x="762000" y="1841500"/>
                </a:lnTo>
                <a:lnTo>
                  <a:pt x="760704" y="1752600"/>
                </a:lnTo>
                <a:lnTo>
                  <a:pt x="755650" y="1600200"/>
                </a:lnTo>
                <a:lnTo>
                  <a:pt x="751827" y="1524000"/>
                </a:lnTo>
                <a:lnTo>
                  <a:pt x="749300" y="1447800"/>
                </a:lnTo>
                <a:lnTo>
                  <a:pt x="745477" y="1371600"/>
                </a:lnTo>
                <a:lnTo>
                  <a:pt x="742950" y="1295400"/>
                </a:lnTo>
                <a:lnTo>
                  <a:pt x="735304" y="1155700"/>
                </a:lnTo>
                <a:lnTo>
                  <a:pt x="730250" y="1079500"/>
                </a:lnTo>
                <a:lnTo>
                  <a:pt x="726427" y="1003300"/>
                </a:lnTo>
                <a:lnTo>
                  <a:pt x="721309" y="939800"/>
                </a:lnTo>
                <a:lnTo>
                  <a:pt x="717550" y="863600"/>
                </a:lnTo>
                <a:lnTo>
                  <a:pt x="712431" y="800100"/>
                </a:lnTo>
                <a:lnTo>
                  <a:pt x="707377" y="736600"/>
                </a:lnTo>
                <a:lnTo>
                  <a:pt x="701027" y="660400"/>
                </a:lnTo>
                <a:lnTo>
                  <a:pt x="695909" y="596900"/>
                </a:lnTo>
                <a:lnTo>
                  <a:pt x="690854" y="533400"/>
                </a:lnTo>
                <a:lnTo>
                  <a:pt x="684504" y="469900"/>
                </a:lnTo>
                <a:lnTo>
                  <a:pt x="678154" y="419100"/>
                </a:lnTo>
                <a:lnTo>
                  <a:pt x="665454" y="292100"/>
                </a:lnTo>
                <a:lnTo>
                  <a:pt x="657809" y="241300"/>
                </a:lnTo>
                <a:lnTo>
                  <a:pt x="651459" y="177800"/>
                </a:lnTo>
                <a:lnTo>
                  <a:pt x="645109" y="127000"/>
                </a:lnTo>
                <a:lnTo>
                  <a:pt x="637527" y="76200"/>
                </a:lnTo>
                <a:lnTo>
                  <a:pt x="629881" y="25400"/>
                </a:lnTo>
                <a:lnTo>
                  <a:pt x="626964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4234154" y="1295"/>
            <a:ext cx="674395" cy="5105400"/>
          </a:xfrm>
          <a:custGeom>
            <a:avLst/>
            <a:gdLst/>
            <a:ahLst/>
            <a:cxnLst/>
            <a:rect l="l" t="t" r="r" b="b"/>
            <a:pathLst>
              <a:path w="674395" h="5105400">
                <a:moveTo>
                  <a:pt x="172745" y="0"/>
                </a:moveTo>
                <a:lnTo>
                  <a:pt x="139500" y="0"/>
                </a:lnTo>
                <a:lnTo>
                  <a:pt x="138468" y="12700"/>
                </a:lnTo>
                <a:lnTo>
                  <a:pt x="130822" y="63500"/>
                </a:lnTo>
                <a:lnTo>
                  <a:pt x="105422" y="266700"/>
                </a:lnTo>
                <a:lnTo>
                  <a:pt x="100368" y="330200"/>
                </a:lnTo>
                <a:lnTo>
                  <a:pt x="94018" y="381000"/>
                </a:lnTo>
                <a:lnTo>
                  <a:pt x="87668" y="444500"/>
                </a:lnTo>
                <a:lnTo>
                  <a:pt x="82550" y="508000"/>
                </a:lnTo>
                <a:lnTo>
                  <a:pt x="72440" y="635000"/>
                </a:lnTo>
                <a:lnTo>
                  <a:pt x="67322" y="698500"/>
                </a:lnTo>
                <a:lnTo>
                  <a:pt x="62268" y="762000"/>
                </a:lnTo>
                <a:lnTo>
                  <a:pt x="57150" y="825500"/>
                </a:lnTo>
                <a:lnTo>
                  <a:pt x="52095" y="889000"/>
                </a:lnTo>
                <a:lnTo>
                  <a:pt x="48272" y="965200"/>
                </a:lnTo>
                <a:lnTo>
                  <a:pt x="43218" y="1028700"/>
                </a:lnTo>
                <a:lnTo>
                  <a:pt x="39395" y="1104900"/>
                </a:lnTo>
                <a:lnTo>
                  <a:pt x="35572" y="1168400"/>
                </a:lnTo>
                <a:lnTo>
                  <a:pt x="31750" y="1244600"/>
                </a:lnTo>
                <a:lnTo>
                  <a:pt x="29222" y="1320800"/>
                </a:lnTo>
                <a:lnTo>
                  <a:pt x="25400" y="1384300"/>
                </a:lnTo>
                <a:lnTo>
                  <a:pt x="21640" y="1460500"/>
                </a:lnTo>
                <a:lnTo>
                  <a:pt x="19050" y="1536700"/>
                </a:lnTo>
                <a:lnTo>
                  <a:pt x="8940" y="1841500"/>
                </a:lnTo>
                <a:lnTo>
                  <a:pt x="6350" y="2006600"/>
                </a:lnTo>
                <a:lnTo>
                  <a:pt x="5118" y="2082800"/>
                </a:lnTo>
                <a:lnTo>
                  <a:pt x="3822" y="2159000"/>
                </a:lnTo>
                <a:lnTo>
                  <a:pt x="2590" y="2235200"/>
                </a:lnTo>
                <a:lnTo>
                  <a:pt x="1295" y="2324100"/>
                </a:lnTo>
                <a:lnTo>
                  <a:pt x="1295" y="2400300"/>
                </a:lnTo>
                <a:lnTo>
                  <a:pt x="0" y="2476500"/>
                </a:lnTo>
                <a:lnTo>
                  <a:pt x="0" y="2717800"/>
                </a:lnTo>
                <a:lnTo>
                  <a:pt x="1295" y="2794000"/>
                </a:lnTo>
                <a:lnTo>
                  <a:pt x="1295" y="2870200"/>
                </a:lnTo>
                <a:lnTo>
                  <a:pt x="2590" y="2959100"/>
                </a:lnTo>
                <a:lnTo>
                  <a:pt x="2590" y="3035300"/>
                </a:lnTo>
                <a:lnTo>
                  <a:pt x="3822" y="3111500"/>
                </a:lnTo>
                <a:lnTo>
                  <a:pt x="6350" y="3187700"/>
                </a:lnTo>
                <a:lnTo>
                  <a:pt x="8940" y="3340100"/>
                </a:lnTo>
                <a:lnTo>
                  <a:pt x="19050" y="3644900"/>
                </a:lnTo>
                <a:lnTo>
                  <a:pt x="24168" y="3797300"/>
                </a:lnTo>
                <a:lnTo>
                  <a:pt x="27990" y="3873500"/>
                </a:lnTo>
                <a:lnTo>
                  <a:pt x="30518" y="3937000"/>
                </a:lnTo>
                <a:lnTo>
                  <a:pt x="38100" y="4089400"/>
                </a:lnTo>
                <a:lnTo>
                  <a:pt x="41922" y="4152900"/>
                </a:lnTo>
                <a:lnTo>
                  <a:pt x="47040" y="4216400"/>
                </a:lnTo>
                <a:lnTo>
                  <a:pt x="50800" y="4292600"/>
                </a:lnTo>
                <a:lnTo>
                  <a:pt x="55918" y="4356100"/>
                </a:lnTo>
                <a:lnTo>
                  <a:pt x="59740" y="4419600"/>
                </a:lnTo>
                <a:lnTo>
                  <a:pt x="69850" y="4546600"/>
                </a:lnTo>
                <a:lnTo>
                  <a:pt x="74968" y="4610100"/>
                </a:lnTo>
                <a:lnTo>
                  <a:pt x="81318" y="4673600"/>
                </a:lnTo>
                <a:lnTo>
                  <a:pt x="86372" y="4724400"/>
                </a:lnTo>
                <a:lnTo>
                  <a:pt x="91490" y="4787900"/>
                </a:lnTo>
                <a:lnTo>
                  <a:pt x="104190" y="4902200"/>
                </a:lnTo>
                <a:lnTo>
                  <a:pt x="110540" y="4953000"/>
                </a:lnTo>
                <a:lnTo>
                  <a:pt x="115595" y="5003800"/>
                </a:lnTo>
                <a:lnTo>
                  <a:pt x="121945" y="5054600"/>
                </a:lnTo>
                <a:lnTo>
                  <a:pt x="129590" y="5105400"/>
                </a:lnTo>
                <a:lnTo>
                  <a:pt x="163868" y="5105400"/>
                </a:lnTo>
                <a:lnTo>
                  <a:pt x="158750" y="5067300"/>
                </a:lnTo>
                <a:lnTo>
                  <a:pt x="152400" y="5016500"/>
                </a:lnTo>
                <a:lnTo>
                  <a:pt x="142290" y="4914900"/>
                </a:lnTo>
                <a:lnTo>
                  <a:pt x="137172" y="4864100"/>
                </a:lnTo>
                <a:lnTo>
                  <a:pt x="132118" y="4813300"/>
                </a:lnTo>
                <a:lnTo>
                  <a:pt x="127000" y="4749800"/>
                </a:lnTo>
                <a:lnTo>
                  <a:pt x="121945" y="4699000"/>
                </a:lnTo>
                <a:lnTo>
                  <a:pt x="116890" y="4635500"/>
                </a:lnTo>
                <a:lnTo>
                  <a:pt x="113068" y="4572000"/>
                </a:lnTo>
                <a:lnTo>
                  <a:pt x="107950" y="4521200"/>
                </a:lnTo>
                <a:lnTo>
                  <a:pt x="104190" y="4457700"/>
                </a:lnTo>
                <a:lnTo>
                  <a:pt x="99072" y="4394200"/>
                </a:lnTo>
                <a:lnTo>
                  <a:pt x="95250" y="4330700"/>
                </a:lnTo>
                <a:lnTo>
                  <a:pt x="87668" y="4191000"/>
                </a:lnTo>
                <a:lnTo>
                  <a:pt x="83845" y="4127500"/>
                </a:lnTo>
                <a:lnTo>
                  <a:pt x="81318" y="4064000"/>
                </a:lnTo>
                <a:lnTo>
                  <a:pt x="77495" y="3987800"/>
                </a:lnTo>
                <a:lnTo>
                  <a:pt x="74968" y="3924300"/>
                </a:lnTo>
                <a:lnTo>
                  <a:pt x="72440" y="3848100"/>
                </a:lnTo>
                <a:lnTo>
                  <a:pt x="68618" y="3784600"/>
                </a:lnTo>
                <a:lnTo>
                  <a:pt x="66090" y="3708400"/>
                </a:lnTo>
                <a:lnTo>
                  <a:pt x="63500" y="3632200"/>
                </a:lnTo>
                <a:lnTo>
                  <a:pt x="62268" y="3556000"/>
                </a:lnTo>
                <a:lnTo>
                  <a:pt x="59740" y="3479800"/>
                </a:lnTo>
                <a:lnTo>
                  <a:pt x="57150" y="3403600"/>
                </a:lnTo>
                <a:lnTo>
                  <a:pt x="55918" y="3327400"/>
                </a:lnTo>
                <a:lnTo>
                  <a:pt x="54622" y="3251200"/>
                </a:lnTo>
                <a:lnTo>
                  <a:pt x="53390" y="3175000"/>
                </a:lnTo>
                <a:lnTo>
                  <a:pt x="50800" y="3022600"/>
                </a:lnTo>
                <a:lnTo>
                  <a:pt x="49568" y="2946400"/>
                </a:lnTo>
                <a:lnTo>
                  <a:pt x="49568" y="2870200"/>
                </a:lnTo>
                <a:lnTo>
                  <a:pt x="48272" y="2794000"/>
                </a:lnTo>
                <a:lnTo>
                  <a:pt x="48272" y="2476500"/>
                </a:lnTo>
                <a:lnTo>
                  <a:pt x="49568" y="2400300"/>
                </a:lnTo>
                <a:lnTo>
                  <a:pt x="49568" y="2324100"/>
                </a:lnTo>
                <a:lnTo>
                  <a:pt x="50800" y="2247900"/>
                </a:lnTo>
                <a:lnTo>
                  <a:pt x="50800" y="2171700"/>
                </a:lnTo>
                <a:lnTo>
                  <a:pt x="53390" y="2006600"/>
                </a:lnTo>
                <a:lnTo>
                  <a:pt x="54622" y="1930400"/>
                </a:lnTo>
                <a:lnTo>
                  <a:pt x="57150" y="1854200"/>
                </a:lnTo>
                <a:lnTo>
                  <a:pt x="58445" y="1778000"/>
                </a:lnTo>
                <a:lnTo>
                  <a:pt x="60972" y="1701800"/>
                </a:lnTo>
                <a:lnTo>
                  <a:pt x="62268" y="1625600"/>
                </a:lnTo>
                <a:lnTo>
                  <a:pt x="64795" y="1549400"/>
                </a:lnTo>
                <a:lnTo>
                  <a:pt x="69850" y="1409700"/>
                </a:lnTo>
                <a:lnTo>
                  <a:pt x="73672" y="1333500"/>
                </a:lnTo>
                <a:lnTo>
                  <a:pt x="78790" y="1193800"/>
                </a:lnTo>
                <a:lnTo>
                  <a:pt x="82550" y="1117600"/>
                </a:lnTo>
                <a:lnTo>
                  <a:pt x="90195" y="990600"/>
                </a:lnTo>
                <a:lnTo>
                  <a:pt x="97840" y="850900"/>
                </a:lnTo>
                <a:lnTo>
                  <a:pt x="101600" y="787400"/>
                </a:lnTo>
                <a:lnTo>
                  <a:pt x="105422" y="723900"/>
                </a:lnTo>
                <a:lnTo>
                  <a:pt x="110540" y="660400"/>
                </a:lnTo>
                <a:lnTo>
                  <a:pt x="115595" y="596900"/>
                </a:lnTo>
                <a:lnTo>
                  <a:pt x="119418" y="533400"/>
                </a:lnTo>
                <a:lnTo>
                  <a:pt x="124472" y="482600"/>
                </a:lnTo>
                <a:lnTo>
                  <a:pt x="129590" y="419100"/>
                </a:lnTo>
                <a:lnTo>
                  <a:pt x="134645" y="355600"/>
                </a:lnTo>
                <a:lnTo>
                  <a:pt x="139700" y="304800"/>
                </a:lnTo>
                <a:lnTo>
                  <a:pt x="144818" y="254000"/>
                </a:lnTo>
                <a:lnTo>
                  <a:pt x="149872" y="203200"/>
                </a:lnTo>
                <a:lnTo>
                  <a:pt x="156222" y="152400"/>
                </a:lnTo>
                <a:lnTo>
                  <a:pt x="161340" y="101600"/>
                </a:lnTo>
                <a:lnTo>
                  <a:pt x="167690" y="50800"/>
                </a:lnTo>
                <a:lnTo>
                  <a:pt x="172745" y="0"/>
                </a:lnTo>
                <a:close/>
              </a:path>
              <a:path w="674395" h="5105400">
                <a:moveTo>
                  <a:pt x="543700" y="0"/>
                </a:moveTo>
                <a:lnTo>
                  <a:pt x="509295" y="0"/>
                </a:lnTo>
                <a:lnTo>
                  <a:pt x="521995" y="101600"/>
                </a:lnTo>
                <a:lnTo>
                  <a:pt x="527050" y="152400"/>
                </a:lnTo>
                <a:lnTo>
                  <a:pt x="532168" y="203200"/>
                </a:lnTo>
                <a:lnTo>
                  <a:pt x="537222" y="254000"/>
                </a:lnTo>
                <a:lnTo>
                  <a:pt x="542340" y="304800"/>
                </a:lnTo>
                <a:lnTo>
                  <a:pt x="552450" y="419100"/>
                </a:lnTo>
                <a:lnTo>
                  <a:pt x="557568" y="482600"/>
                </a:lnTo>
                <a:lnTo>
                  <a:pt x="561390" y="533400"/>
                </a:lnTo>
                <a:lnTo>
                  <a:pt x="566445" y="596900"/>
                </a:lnTo>
                <a:lnTo>
                  <a:pt x="570268" y="660400"/>
                </a:lnTo>
                <a:lnTo>
                  <a:pt x="575322" y="723900"/>
                </a:lnTo>
                <a:lnTo>
                  <a:pt x="586790" y="914400"/>
                </a:lnTo>
                <a:lnTo>
                  <a:pt x="590550" y="990600"/>
                </a:lnTo>
                <a:lnTo>
                  <a:pt x="593140" y="1054100"/>
                </a:lnTo>
                <a:lnTo>
                  <a:pt x="596900" y="1117600"/>
                </a:lnTo>
                <a:lnTo>
                  <a:pt x="599490" y="1193800"/>
                </a:lnTo>
                <a:lnTo>
                  <a:pt x="602018" y="1270000"/>
                </a:lnTo>
                <a:lnTo>
                  <a:pt x="605840" y="1333500"/>
                </a:lnTo>
                <a:lnTo>
                  <a:pt x="610895" y="1485900"/>
                </a:lnTo>
                <a:lnTo>
                  <a:pt x="612190" y="1562100"/>
                </a:lnTo>
                <a:lnTo>
                  <a:pt x="614718" y="1625600"/>
                </a:lnTo>
                <a:lnTo>
                  <a:pt x="615950" y="1701800"/>
                </a:lnTo>
                <a:lnTo>
                  <a:pt x="618540" y="1778000"/>
                </a:lnTo>
                <a:lnTo>
                  <a:pt x="619772" y="1854200"/>
                </a:lnTo>
                <a:lnTo>
                  <a:pt x="621068" y="1930400"/>
                </a:lnTo>
                <a:lnTo>
                  <a:pt x="622300" y="2006600"/>
                </a:lnTo>
                <a:lnTo>
                  <a:pt x="624890" y="2171700"/>
                </a:lnTo>
                <a:lnTo>
                  <a:pt x="624890" y="2324100"/>
                </a:lnTo>
                <a:lnTo>
                  <a:pt x="626122" y="2400300"/>
                </a:lnTo>
                <a:lnTo>
                  <a:pt x="626122" y="2641600"/>
                </a:lnTo>
                <a:lnTo>
                  <a:pt x="624890" y="2717800"/>
                </a:lnTo>
                <a:lnTo>
                  <a:pt x="624890" y="2794000"/>
                </a:lnTo>
                <a:lnTo>
                  <a:pt x="623595" y="2870200"/>
                </a:lnTo>
                <a:lnTo>
                  <a:pt x="623595" y="2946400"/>
                </a:lnTo>
                <a:lnTo>
                  <a:pt x="622300" y="3022600"/>
                </a:lnTo>
                <a:lnTo>
                  <a:pt x="621068" y="3098800"/>
                </a:lnTo>
                <a:lnTo>
                  <a:pt x="618540" y="3175000"/>
                </a:lnTo>
                <a:lnTo>
                  <a:pt x="615950" y="3327400"/>
                </a:lnTo>
                <a:lnTo>
                  <a:pt x="608368" y="3556000"/>
                </a:lnTo>
                <a:lnTo>
                  <a:pt x="607072" y="3632200"/>
                </a:lnTo>
                <a:lnTo>
                  <a:pt x="603250" y="3708400"/>
                </a:lnTo>
                <a:lnTo>
                  <a:pt x="598195" y="3848100"/>
                </a:lnTo>
                <a:lnTo>
                  <a:pt x="594372" y="3924300"/>
                </a:lnTo>
                <a:lnTo>
                  <a:pt x="591845" y="3987800"/>
                </a:lnTo>
                <a:lnTo>
                  <a:pt x="580440" y="4191000"/>
                </a:lnTo>
                <a:lnTo>
                  <a:pt x="576618" y="4267200"/>
                </a:lnTo>
                <a:lnTo>
                  <a:pt x="572795" y="4330700"/>
                </a:lnTo>
                <a:lnTo>
                  <a:pt x="567740" y="4394200"/>
                </a:lnTo>
                <a:lnTo>
                  <a:pt x="563918" y="4457700"/>
                </a:lnTo>
                <a:lnTo>
                  <a:pt x="558800" y="4521200"/>
                </a:lnTo>
                <a:lnTo>
                  <a:pt x="555040" y="4584700"/>
                </a:lnTo>
                <a:lnTo>
                  <a:pt x="549922" y="4635500"/>
                </a:lnTo>
                <a:lnTo>
                  <a:pt x="544868" y="4699000"/>
                </a:lnTo>
                <a:lnTo>
                  <a:pt x="539750" y="4749800"/>
                </a:lnTo>
                <a:lnTo>
                  <a:pt x="534695" y="4813300"/>
                </a:lnTo>
                <a:lnTo>
                  <a:pt x="529640" y="4864100"/>
                </a:lnTo>
                <a:lnTo>
                  <a:pt x="524522" y="4914900"/>
                </a:lnTo>
                <a:lnTo>
                  <a:pt x="518172" y="4965700"/>
                </a:lnTo>
                <a:lnTo>
                  <a:pt x="513118" y="5016500"/>
                </a:lnTo>
                <a:lnTo>
                  <a:pt x="506768" y="5067300"/>
                </a:lnTo>
                <a:lnTo>
                  <a:pt x="501650" y="5105400"/>
                </a:lnTo>
                <a:lnTo>
                  <a:pt x="535990" y="5105400"/>
                </a:lnTo>
                <a:lnTo>
                  <a:pt x="543572" y="5054600"/>
                </a:lnTo>
                <a:lnTo>
                  <a:pt x="549922" y="5003800"/>
                </a:lnTo>
                <a:lnTo>
                  <a:pt x="555040" y="4953000"/>
                </a:lnTo>
                <a:lnTo>
                  <a:pt x="562622" y="4902200"/>
                </a:lnTo>
                <a:lnTo>
                  <a:pt x="568972" y="4838700"/>
                </a:lnTo>
                <a:lnTo>
                  <a:pt x="574090" y="4787900"/>
                </a:lnTo>
                <a:lnTo>
                  <a:pt x="586790" y="4673600"/>
                </a:lnTo>
                <a:lnTo>
                  <a:pt x="596900" y="4546600"/>
                </a:lnTo>
                <a:lnTo>
                  <a:pt x="602018" y="4483100"/>
                </a:lnTo>
                <a:lnTo>
                  <a:pt x="607072" y="4419600"/>
                </a:lnTo>
                <a:lnTo>
                  <a:pt x="612190" y="4356100"/>
                </a:lnTo>
                <a:lnTo>
                  <a:pt x="622300" y="4216400"/>
                </a:lnTo>
                <a:lnTo>
                  <a:pt x="629945" y="4089400"/>
                </a:lnTo>
                <a:lnTo>
                  <a:pt x="635000" y="4013200"/>
                </a:lnTo>
                <a:lnTo>
                  <a:pt x="637590" y="3937000"/>
                </a:lnTo>
                <a:lnTo>
                  <a:pt x="642645" y="3873500"/>
                </a:lnTo>
                <a:lnTo>
                  <a:pt x="645172" y="3797300"/>
                </a:lnTo>
                <a:lnTo>
                  <a:pt x="648995" y="3721100"/>
                </a:lnTo>
                <a:lnTo>
                  <a:pt x="654050" y="3568700"/>
                </a:lnTo>
                <a:lnTo>
                  <a:pt x="656640" y="3505200"/>
                </a:lnTo>
                <a:lnTo>
                  <a:pt x="660400" y="3416300"/>
                </a:lnTo>
                <a:lnTo>
                  <a:pt x="661695" y="3340100"/>
                </a:lnTo>
                <a:lnTo>
                  <a:pt x="666750" y="3187700"/>
                </a:lnTo>
                <a:lnTo>
                  <a:pt x="669340" y="3035300"/>
                </a:lnTo>
                <a:lnTo>
                  <a:pt x="670572" y="2959100"/>
                </a:lnTo>
                <a:lnTo>
                  <a:pt x="671868" y="2870200"/>
                </a:lnTo>
                <a:lnTo>
                  <a:pt x="673100" y="2794000"/>
                </a:lnTo>
                <a:lnTo>
                  <a:pt x="673100" y="2717800"/>
                </a:lnTo>
                <a:lnTo>
                  <a:pt x="674395" y="2641600"/>
                </a:lnTo>
                <a:lnTo>
                  <a:pt x="674395" y="2400300"/>
                </a:lnTo>
                <a:lnTo>
                  <a:pt x="673100" y="2324100"/>
                </a:lnTo>
                <a:lnTo>
                  <a:pt x="673100" y="2235200"/>
                </a:lnTo>
                <a:lnTo>
                  <a:pt x="671868" y="2159000"/>
                </a:lnTo>
                <a:lnTo>
                  <a:pt x="670572" y="2082800"/>
                </a:lnTo>
                <a:lnTo>
                  <a:pt x="670572" y="2006600"/>
                </a:lnTo>
                <a:lnTo>
                  <a:pt x="668045" y="1930400"/>
                </a:lnTo>
                <a:lnTo>
                  <a:pt x="666750" y="1841500"/>
                </a:lnTo>
                <a:lnTo>
                  <a:pt x="665518" y="1765300"/>
                </a:lnTo>
                <a:lnTo>
                  <a:pt x="662990" y="1689100"/>
                </a:lnTo>
                <a:lnTo>
                  <a:pt x="660400" y="1612900"/>
                </a:lnTo>
                <a:lnTo>
                  <a:pt x="657872" y="1536700"/>
                </a:lnTo>
                <a:lnTo>
                  <a:pt x="652818" y="1397000"/>
                </a:lnTo>
                <a:lnTo>
                  <a:pt x="650290" y="1320800"/>
                </a:lnTo>
                <a:lnTo>
                  <a:pt x="642645" y="1168400"/>
                </a:lnTo>
                <a:lnTo>
                  <a:pt x="640118" y="1104900"/>
                </a:lnTo>
                <a:lnTo>
                  <a:pt x="635000" y="1028700"/>
                </a:lnTo>
                <a:lnTo>
                  <a:pt x="632472" y="965200"/>
                </a:lnTo>
                <a:lnTo>
                  <a:pt x="627418" y="889000"/>
                </a:lnTo>
                <a:lnTo>
                  <a:pt x="623595" y="825500"/>
                </a:lnTo>
                <a:lnTo>
                  <a:pt x="618540" y="762000"/>
                </a:lnTo>
                <a:lnTo>
                  <a:pt x="613422" y="698500"/>
                </a:lnTo>
                <a:lnTo>
                  <a:pt x="608368" y="635000"/>
                </a:lnTo>
                <a:lnTo>
                  <a:pt x="604545" y="571500"/>
                </a:lnTo>
                <a:lnTo>
                  <a:pt x="599490" y="508000"/>
                </a:lnTo>
                <a:lnTo>
                  <a:pt x="593140" y="444500"/>
                </a:lnTo>
                <a:lnTo>
                  <a:pt x="588022" y="381000"/>
                </a:lnTo>
                <a:lnTo>
                  <a:pt x="581672" y="330200"/>
                </a:lnTo>
                <a:lnTo>
                  <a:pt x="576618" y="266700"/>
                </a:lnTo>
                <a:lnTo>
                  <a:pt x="551218" y="63500"/>
                </a:lnTo>
                <a:lnTo>
                  <a:pt x="543700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282427" y="1295"/>
            <a:ext cx="577850" cy="5105400"/>
          </a:xfrm>
          <a:custGeom>
            <a:avLst/>
            <a:gdLst/>
            <a:ahLst/>
            <a:cxnLst/>
            <a:rect l="l" t="t" r="r" b="b"/>
            <a:pathLst>
              <a:path w="577850" h="5105400">
                <a:moveTo>
                  <a:pt x="156786" y="0"/>
                </a:moveTo>
                <a:lnTo>
                  <a:pt x="124472" y="0"/>
                </a:lnTo>
                <a:lnTo>
                  <a:pt x="119418" y="50800"/>
                </a:lnTo>
                <a:lnTo>
                  <a:pt x="113068" y="101600"/>
                </a:lnTo>
                <a:lnTo>
                  <a:pt x="107950" y="152400"/>
                </a:lnTo>
                <a:lnTo>
                  <a:pt x="101600" y="203200"/>
                </a:lnTo>
                <a:lnTo>
                  <a:pt x="96545" y="254000"/>
                </a:lnTo>
                <a:lnTo>
                  <a:pt x="91427" y="304800"/>
                </a:lnTo>
                <a:lnTo>
                  <a:pt x="86372" y="355600"/>
                </a:lnTo>
                <a:lnTo>
                  <a:pt x="81318" y="419100"/>
                </a:lnTo>
                <a:lnTo>
                  <a:pt x="76200" y="482600"/>
                </a:lnTo>
                <a:lnTo>
                  <a:pt x="71145" y="533400"/>
                </a:lnTo>
                <a:lnTo>
                  <a:pt x="67322" y="596900"/>
                </a:lnTo>
                <a:lnTo>
                  <a:pt x="62268" y="660400"/>
                </a:lnTo>
                <a:lnTo>
                  <a:pt x="57150" y="723900"/>
                </a:lnTo>
                <a:lnTo>
                  <a:pt x="53327" y="787400"/>
                </a:lnTo>
                <a:lnTo>
                  <a:pt x="49568" y="850900"/>
                </a:lnTo>
                <a:lnTo>
                  <a:pt x="41922" y="990600"/>
                </a:lnTo>
                <a:lnTo>
                  <a:pt x="34277" y="1117600"/>
                </a:lnTo>
                <a:lnTo>
                  <a:pt x="30518" y="1193800"/>
                </a:lnTo>
                <a:lnTo>
                  <a:pt x="25400" y="1333500"/>
                </a:lnTo>
                <a:lnTo>
                  <a:pt x="21577" y="1409700"/>
                </a:lnTo>
                <a:lnTo>
                  <a:pt x="16522" y="1549400"/>
                </a:lnTo>
                <a:lnTo>
                  <a:pt x="13995" y="1625600"/>
                </a:lnTo>
                <a:lnTo>
                  <a:pt x="12700" y="1701800"/>
                </a:lnTo>
                <a:lnTo>
                  <a:pt x="10172" y="1778000"/>
                </a:lnTo>
                <a:lnTo>
                  <a:pt x="8877" y="1854200"/>
                </a:lnTo>
                <a:lnTo>
                  <a:pt x="6350" y="1930400"/>
                </a:lnTo>
                <a:lnTo>
                  <a:pt x="5118" y="2006600"/>
                </a:lnTo>
                <a:lnTo>
                  <a:pt x="2527" y="2171700"/>
                </a:lnTo>
                <a:lnTo>
                  <a:pt x="2527" y="2247900"/>
                </a:lnTo>
                <a:lnTo>
                  <a:pt x="1295" y="2324100"/>
                </a:lnTo>
                <a:lnTo>
                  <a:pt x="1295" y="2400300"/>
                </a:lnTo>
                <a:lnTo>
                  <a:pt x="0" y="2476500"/>
                </a:lnTo>
                <a:lnTo>
                  <a:pt x="0" y="2794000"/>
                </a:lnTo>
                <a:lnTo>
                  <a:pt x="1295" y="2870200"/>
                </a:lnTo>
                <a:lnTo>
                  <a:pt x="1295" y="2946400"/>
                </a:lnTo>
                <a:lnTo>
                  <a:pt x="2527" y="3022600"/>
                </a:lnTo>
                <a:lnTo>
                  <a:pt x="5118" y="3175000"/>
                </a:lnTo>
                <a:lnTo>
                  <a:pt x="6350" y="3251200"/>
                </a:lnTo>
                <a:lnTo>
                  <a:pt x="7645" y="3327400"/>
                </a:lnTo>
                <a:lnTo>
                  <a:pt x="8877" y="3403600"/>
                </a:lnTo>
                <a:lnTo>
                  <a:pt x="11468" y="3479800"/>
                </a:lnTo>
                <a:lnTo>
                  <a:pt x="13995" y="3556000"/>
                </a:lnTo>
                <a:lnTo>
                  <a:pt x="15227" y="3632200"/>
                </a:lnTo>
                <a:lnTo>
                  <a:pt x="17818" y="3708400"/>
                </a:lnTo>
                <a:lnTo>
                  <a:pt x="20345" y="3784600"/>
                </a:lnTo>
                <a:lnTo>
                  <a:pt x="24168" y="3848100"/>
                </a:lnTo>
                <a:lnTo>
                  <a:pt x="26695" y="3924300"/>
                </a:lnTo>
                <a:lnTo>
                  <a:pt x="29222" y="3987800"/>
                </a:lnTo>
                <a:lnTo>
                  <a:pt x="33045" y="4064000"/>
                </a:lnTo>
                <a:lnTo>
                  <a:pt x="35572" y="4127500"/>
                </a:lnTo>
                <a:lnTo>
                  <a:pt x="39395" y="4191000"/>
                </a:lnTo>
                <a:lnTo>
                  <a:pt x="46977" y="4330700"/>
                </a:lnTo>
                <a:lnTo>
                  <a:pt x="50800" y="4394200"/>
                </a:lnTo>
                <a:lnTo>
                  <a:pt x="55918" y="4457700"/>
                </a:lnTo>
                <a:lnTo>
                  <a:pt x="59677" y="4521200"/>
                </a:lnTo>
                <a:lnTo>
                  <a:pt x="64795" y="4572000"/>
                </a:lnTo>
                <a:lnTo>
                  <a:pt x="68618" y="4635500"/>
                </a:lnTo>
                <a:lnTo>
                  <a:pt x="73672" y="4699000"/>
                </a:lnTo>
                <a:lnTo>
                  <a:pt x="78727" y="4749800"/>
                </a:lnTo>
                <a:lnTo>
                  <a:pt x="83845" y="4813300"/>
                </a:lnTo>
                <a:lnTo>
                  <a:pt x="88900" y="4864100"/>
                </a:lnTo>
                <a:lnTo>
                  <a:pt x="94018" y="4914900"/>
                </a:lnTo>
                <a:lnTo>
                  <a:pt x="104127" y="5016500"/>
                </a:lnTo>
                <a:lnTo>
                  <a:pt x="110477" y="5067300"/>
                </a:lnTo>
                <a:lnTo>
                  <a:pt x="115595" y="5105400"/>
                </a:lnTo>
                <a:lnTo>
                  <a:pt x="148149" y="5105400"/>
                </a:lnTo>
                <a:lnTo>
                  <a:pt x="143522" y="5067300"/>
                </a:lnTo>
                <a:lnTo>
                  <a:pt x="139700" y="5029200"/>
                </a:lnTo>
                <a:lnTo>
                  <a:pt x="134645" y="4978400"/>
                </a:lnTo>
                <a:lnTo>
                  <a:pt x="129527" y="4927600"/>
                </a:lnTo>
                <a:lnTo>
                  <a:pt x="125768" y="4876800"/>
                </a:lnTo>
                <a:lnTo>
                  <a:pt x="120650" y="4826000"/>
                </a:lnTo>
                <a:lnTo>
                  <a:pt x="116827" y="4775200"/>
                </a:lnTo>
                <a:lnTo>
                  <a:pt x="109245" y="4660900"/>
                </a:lnTo>
                <a:lnTo>
                  <a:pt x="104127" y="4610100"/>
                </a:lnTo>
                <a:lnTo>
                  <a:pt x="100368" y="4546600"/>
                </a:lnTo>
                <a:lnTo>
                  <a:pt x="97777" y="4483100"/>
                </a:lnTo>
                <a:lnTo>
                  <a:pt x="90195" y="4368800"/>
                </a:lnTo>
                <a:lnTo>
                  <a:pt x="86372" y="4305300"/>
                </a:lnTo>
                <a:lnTo>
                  <a:pt x="83845" y="4241800"/>
                </a:lnTo>
                <a:lnTo>
                  <a:pt x="80022" y="4165600"/>
                </a:lnTo>
                <a:lnTo>
                  <a:pt x="77495" y="4102100"/>
                </a:lnTo>
                <a:lnTo>
                  <a:pt x="72377" y="3975100"/>
                </a:lnTo>
                <a:lnTo>
                  <a:pt x="69850" y="3898900"/>
                </a:lnTo>
                <a:lnTo>
                  <a:pt x="67322" y="3835400"/>
                </a:lnTo>
                <a:lnTo>
                  <a:pt x="62268" y="3683000"/>
                </a:lnTo>
                <a:lnTo>
                  <a:pt x="60972" y="3619500"/>
                </a:lnTo>
                <a:lnTo>
                  <a:pt x="58445" y="3543300"/>
                </a:lnTo>
                <a:lnTo>
                  <a:pt x="57150" y="3467100"/>
                </a:lnTo>
                <a:lnTo>
                  <a:pt x="55918" y="3390900"/>
                </a:lnTo>
                <a:lnTo>
                  <a:pt x="53327" y="3251200"/>
                </a:lnTo>
                <a:lnTo>
                  <a:pt x="52095" y="3175000"/>
                </a:lnTo>
                <a:lnTo>
                  <a:pt x="50800" y="3098800"/>
                </a:lnTo>
                <a:lnTo>
                  <a:pt x="49568" y="3022600"/>
                </a:lnTo>
                <a:lnTo>
                  <a:pt x="49568" y="2946400"/>
                </a:lnTo>
                <a:lnTo>
                  <a:pt x="48272" y="2870200"/>
                </a:lnTo>
                <a:lnTo>
                  <a:pt x="48272" y="2400300"/>
                </a:lnTo>
                <a:lnTo>
                  <a:pt x="49568" y="2324100"/>
                </a:lnTo>
                <a:lnTo>
                  <a:pt x="49568" y="2247900"/>
                </a:lnTo>
                <a:lnTo>
                  <a:pt x="50800" y="2171700"/>
                </a:lnTo>
                <a:lnTo>
                  <a:pt x="50800" y="2095500"/>
                </a:lnTo>
                <a:lnTo>
                  <a:pt x="52095" y="2019300"/>
                </a:lnTo>
                <a:lnTo>
                  <a:pt x="53327" y="1943100"/>
                </a:lnTo>
                <a:lnTo>
                  <a:pt x="54622" y="1866900"/>
                </a:lnTo>
                <a:lnTo>
                  <a:pt x="57150" y="1790700"/>
                </a:lnTo>
                <a:lnTo>
                  <a:pt x="58445" y="1714500"/>
                </a:lnTo>
                <a:lnTo>
                  <a:pt x="59677" y="1638300"/>
                </a:lnTo>
                <a:lnTo>
                  <a:pt x="64795" y="1498600"/>
                </a:lnTo>
                <a:lnTo>
                  <a:pt x="66027" y="1422400"/>
                </a:lnTo>
                <a:lnTo>
                  <a:pt x="69850" y="1358900"/>
                </a:lnTo>
                <a:lnTo>
                  <a:pt x="71145" y="1282700"/>
                </a:lnTo>
                <a:lnTo>
                  <a:pt x="73672" y="1219200"/>
                </a:lnTo>
                <a:lnTo>
                  <a:pt x="77495" y="1143000"/>
                </a:lnTo>
                <a:lnTo>
                  <a:pt x="80022" y="1079500"/>
                </a:lnTo>
                <a:lnTo>
                  <a:pt x="83845" y="1003300"/>
                </a:lnTo>
                <a:lnTo>
                  <a:pt x="88900" y="876300"/>
                </a:lnTo>
                <a:lnTo>
                  <a:pt x="100368" y="685800"/>
                </a:lnTo>
                <a:lnTo>
                  <a:pt x="104127" y="622300"/>
                </a:lnTo>
                <a:lnTo>
                  <a:pt x="107950" y="571500"/>
                </a:lnTo>
                <a:lnTo>
                  <a:pt x="115595" y="444500"/>
                </a:lnTo>
                <a:lnTo>
                  <a:pt x="119418" y="393700"/>
                </a:lnTo>
                <a:lnTo>
                  <a:pt x="129527" y="292100"/>
                </a:lnTo>
                <a:lnTo>
                  <a:pt x="133350" y="241300"/>
                </a:lnTo>
                <a:lnTo>
                  <a:pt x="138468" y="190500"/>
                </a:lnTo>
                <a:lnTo>
                  <a:pt x="143522" y="139700"/>
                </a:lnTo>
                <a:lnTo>
                  <a:pt x="147345" y="88900"/>
                </a:lnTo>
                <a:lnTo>
                  <a:pt x="152400" y="38100"/>
                </a:lnTo>
                <a:lnTo>
                  <a:pt x="156786" y="0"/>
                </a:lnTo>
                <a:close/>
              </a:path>
              <a:path w="577850" h="5105400">
                <a:moveTo>
                  <a:pt x="461022" y="0"/>
                </a:moveTo>
                <a:lnTo>
                  <a:pt x="429847" y="0"/>
                </a:lnTo>
                <a:lnTo>
                  <a:pt x="434327" y="38100"/>
                </a:lnTo>
                <a:lnTo>
                  <a:pt x="438150" y="88900"/>
                </a:lnTo>
                <a:lnTo>
                  <a:pt x="443268" y="139700"/>
                </a:lnTo>
                <a:lnTo>
                  <a:pt x="447027" y="190500"/>
                </a:lnTo>
                <a:lnTo>
                  <a:pt x="452145" y="241300"/>
                </a:lnTo>
                <a:lnTo>
                  <a:pt x="457200" y="292100"/>
                </a:lnTo>
                <a:lnTo>
                  <a:pt x="464845" y="393700"/>
                </a:lnTo>
                <a:lnTo>
                  <a:pt x="468668" y="457200"/>
                </a:lnTo>
                <a:lnTo>
                  <a:pt x="473722" y="508000"/>
                </a:lnTo>
                <a:lnTo>
                  <a:pt x="476250" y="571500"/>
                </a:lnTo>
                <a:lnTo>
                  <a:pt x="480072" y="622300"/>
                </a:lnTo>
                <a:lnTo>
                  <a:pt x="487718" y="749300"/>
                </a:lnTo>
                <a:lnTo>
                  <a:pt x="490245" y="812800"/>
                </a:lnTo>
                <a:lnTo>
                  <a:pt x="494068" y="876300"/>
                </a:lnTo>
                <a:lnTo>
                  <a:pt x="497827" y="939800"/>
                </a:lnTo>
                <a:lnTo>
                  <a:pt x="500418" y="1003300"/>
                </a:lnTo>
                <a:lnTo>
                  <a:pt x="502945" y="1079500"/>
                </a:lnTo>
                <a:lnTo>
                  <a:pt x="508000" y="1219200"/>
                </a:lnTo>
                <a:lnTo>
                  <a:pt x="510527" y="1282700"/>
                </a:lnTo>
                <a:lnTo>
                  <a:pt x="513118" y="1358900"/>
                </a:lnTo>
                <a:lnTo>
                  <a:pt x="514350" y="1422400"/>
                </a:lnTo>
                <a:lnTo>
                  <a:pt x="519468" y="1574800"/>
                </a:lnTo>
                <a:lnTo>
                  <a:pt x="520700" y="1651000"/>
                </a:lnTo>
                <a:lnTo>
                  <a:pt x="521995" y="1714500"/>
                </a:lnTo>
                <a:lnTo>
                  <a:pt x="523227" y="1790700"/>
                </a:lnTo>
                <a:lnTo>
                  <a:pt x="525818" y="1943100"/>
                </a:lnTo>
                <a:lnTo>
                  <a:pt x="527050" y="2019300"/>
                </a:lnTo>
                <a:lnTo>
                  <a:pt x="528345" y="2095500"/>
                </a:lnTo>
                <a:lnTo>
                  <a:pt x="528345" y="2171700"/>
                </a:lnTo>
                <a:lnTo>
                  <a:pt x="529577" y="2247900"/>
                </a:lnTo>
                <a:lnTo>
                  <a:pt x="529577" y="2717800"/>
                </a:lnTo>
                <a:lnTo>
                  <a:pt x="528345" y="2794000"/>
                </a:lnTo>
                <a:lnTo>
                  <a:pt x="528345" y="2870200"/>
                </a:lnTo>
                <a:lnTo>
                  <a:pt x="527050" y="2946400"/>
                </a:lnTo>
                <a:lnTo>
                  <a:pt x="527050" y="3022600"/>
                </a:lnTo>
                <a:lnTo>
                  <a:pt x="524522" y="3098800"/>
                </a:lnTo>
                <a:lnTo>
                  <a:pt x="524522" y="3175000"/>
                </a:lnTo>
                <a:lnTo>
                  <a:pt x="521995" y="3251200"/>
                </a:lnTo>
                <a:lnTo>
                  <a:pt x="520700" y="3327400"/>
                </a:lnTo>
                <a:lnTo>
                  <a:pt x="519468" y="3390900"/>
                </a:lnTo>
                <a:lnTo>
                  <a:pt x="516877" y="3467100"/>
                </a:lnTo>
                <a:lnTo>
                  <a:pt x="515645" y="3543300"/>
                </a:lnTo>
                <a:lnTo>
                  <a:pt x="513118" y="3619500"/>
                </a:lnTo>
                <a:lnTo>
                  <a:pt x="511822" y="3683000"/>
                </a:lnTo>
                <a:lnTo>
                  <a:pt x="508000" y="3759200"/>
                </a:lnTo>
                <a:lnTo>
                  <a:pt x="506768" y="3835400"/>
                </a:lnTo>
                <a:lnTo>
                  <a:pt x="502945" y="3898900"/>
                </a:lnTo>
                <a:lnTo>
                  <a:pt x="500418" y="3975100"/>
                </a:lnTo>
                <a:lnTo>
                  <a:pt x="497827" y="4038600"/>
                </a:lnTo>
                <a:lnTo>
                  <a:pt x="494068" y="4102100"/>
                </a:lnTo>
                <a:lnTo>
                  <a:pt x="491477" y="4178300"/>
                </a:lnTo>
                <a:lnTo>
                  <a:pt x="487718" y="4241800"/>
                </a:lnTo>
                <a:lnTo>
                  <a:pt x="485127" y="4305300"/>
                </a:lnTo>
                <a:lnTo>
                  <a:pt x="481368" y="4368800"/>
                </a:lnTo>
                <a:lnTo>
                  <a:pt x="477545" y="4432300"/>
                </a:lnTo>
                <a:lnTo>
                  <a:pt x="473722" y="4483100"/>
                </a:lnTo>
                <a:lnTo>
                  <a:pt x="466077" y="4610100"/>
                </a:lnTo>
                <a:lnTo>
                  <a:pt x="461022" y="4660900"/>
                </a:lnTo>
                <a:lnTo>
                  <a:pt x="457200" y="4724400"/>
                </a:lnTo>
                <a:lnTo>
                  <a:pt x="453377" y="4775200"/>
                </a:lnTo>
                <a:lnTo>
                  <a:pt x="448322" y="4826000"/>
                </a:lnTo>
                <a:lnTo>
                  <a:pt x="444500" y="4876800"/>
                </a:lnTo>
                <a:lnTo>
                  <a:pt x="439445" y="4927600"/>
                </a:lnTo>
                <a:lnTo>
                  <a:pt x="434327" y="4978400"/>
                </a:lnTo>
                <a:lnTo>
                  <a:pt x="430568" y="5029200"/>
                </a:lnTo>
                <a:lnTo>
                  <a:pt x="425450" y="5067300"/>
                </a:lnTo>
                <a:lnTo>
                  <a:pt x="420970" y="5105400"/>
                </a:lnTo>
                <a:lnTo>
                  <a:pt x="453377" y="5105400"/>
                </a:lnTo>
                <a:lnTo>
                  <a:pt x="458495" y="5067300"/>
                </a:lnTo>
                <a:lnTo>
                  <a:pt x="464845" y="5016500"/>
                </a:lnTo>
                <a:lnTo>
                  <a:pt x="469900" y="4965700"/>
                </a:lnTo>
                <a:lnTo>
                  <a:pt x="476250" y="4914900"/>
                </a:lnTo>
                <a:lnTo>
                  <a:pt x="481368" y="4864100"/>
                </a:lnTo>
                <a:lnTo>
                  <a:pt x="486422" y="4813300"/>
                </a:lnTo>
                <a:lnTo>
                  <a:pt x="491477" y="4749800"/>
                </a:lnTo>
                <a:lnTo>
                  <a:pt x="496595" y="4699000"/>
                </a:lnTo>
                <a:lnTo>
                  <a:pt x="501650" y="4635500"/>
                </a:lnTo>
                <a:lnTo>
                  <a:pt x="506768" y="4584700"/>
                </a:lnTo>
                <a:lnTo>
                  <a:pt x="510527" y="4521200"/>
                </a:lnTo>
                <a:lnTo>
                  <a:pt x="515645" y="4457700"/>
                </a:lnTo>
                <a:lnTo>
                  <a:pt x="519468" y="4394200"/>
                </a:lnTo>
                <a:lnTo>
                  <a:pt x="524522" y="4330700"/>
                </a:lnTo>
                <a:lnTo>
                  <a:pt x="528345" y="4267200"/>
                </a:lnTo>
                <a:lnTo>
                  <a:pt x="532168" y="4191000"/>
                </a:lnTo>
                <a:lnTo>
                  <a:pt x="543572" y="3987800"/>
                </a:lnTo>
                <a:lnTo>
                  <a:pt x="546100" y="3924300"/>
                </a:lnTo>
                <a:lnTo>
                  <a:pt x="549922" y="3848100"/>
                </a:lnTo>
                <a:lnTo>
                  <a:pt x="554977" y="3708400"/>
                </a:lnTo>
                <a:lnTo>
                  <a:pt x="558800" y="3632200"/>
                </a:lnTo>
                <a:lnTo>
                  <a:pt x="560095" y="3556000"/>
                </a:lnTo>
                <a:lnTo>
                  <a:pt x="567677" y="3327400"/>
                </a:lnTo>
                <a:lnTo>
                  <a:pt x="570268" y="3175000"/>
                </a:lnTo>
                <a:lnTo>
                  <a:pt x="572795" y="3098800"/>
                </a:lnTo>
                <a:lnTo>
                  <a:pt x="574027" y="3022600"/>
                </a:lnTo>
                <a:lnTo>
                  <a:pt x="575322" y="2946400"/>
                </a:lnTo>
                <a:lnTo>
                  <a:pt x="575322" y="2870200"/>
                </a:lnTo>
                <a:lnTo>
                  <a:pt x="576618" y="2794000"/>
                </a:lnTo>
                <a:lnTo>
                  <a:pt x="576618" y="2717800"/>
                </a:lnTo>
                <a:lnTo>
                  <a:pt x="577850" y="2641600"/>
                </a:lnTo>
                <a:lnTo>
                  <a:pt x="577850" y="2400300"/>
                </a:lnTo>
                <a:lnTo>
                  <a:pt x="576618" y="2324100"/>
                </a:lnTo>
                <a:lnTo>
                  <a:pt x="576618" y="2171700"/>
                </a:lnTo>
                <a:lnTo>
                  <a:pt x="574027" y="2006600"/>
                </a:lnTo>
                <a:lnTo>
                  <a:pt x="572795" y="1930400"/>
                </a:lnTo>
                <a:lnTo>
                  <a:pt x="571500" y="1854200"/>
                </a:lnTo>
                <a:lnTo>
                  <a:pt x="570268" y="1778000"/>
                </a:lnTo>
                <a:lnTo>
                  <a:pt x="567677" y="1701800"/>
                </a:lnTo>
                <a:lnTo>
                  <a:pt x="566445" y="1625600"/>
                </a:lnTo>
                <a:lnTo>
                  <a:pt x="563918" y="1562100"/>
                </a:lnTo>
                <a:lnTo>
                  <a:pt x="562622" y="1485900"/>
                </a:lnTo>
                <a:lnTo>
                  <a:pt x="557568" y="1333500"/>
                </a:lnTo>
                <a:lnTo>
                  <a:pt x="553745" y="1270000"/>
                </a:lnTo>
                <a:lnTo>
                  <a:pt x="551218" y="1193800"/>
                </a:lnTo>
                <a:lnTo>
                  <a:pt x="548627" y="1117600"/>
                </a:lnTo>
                <a:lnTo>
                  <a:pt x="544868" y="1054100"/>
                </a:lnTo>
                <a:lnTo>
                  <a:pt x="542277" y="990600"/>
                </a:lnTo>
                <a:lnTo>
                  <a:pt x="538518" y="914400"/>
                </a:lnTo>
                <a:lnTo>
                  <a:pt x="527050" y="723900"/>
                </a:lnTo>
                <a:lnTo>
                  <a:pt x="521995" y="660400"/>
                </a:lnTo>
                <a:lnTo>
                  <a:pt x="518172" y="596900"/>
                </a:lnTo>
                <a:lnTo>
                  <a:pt x="513118" y="533400"/>
                </a:lnTo>
                <a:lnTo>
                  <a:pt x="509295" y="482600"/>
                </a:lnTo>
                <a:lnTo>
                  <a:pt x="504177" y="419100"/>
                </a:lnTo>
                <a:lnTo>
                  <a:pt x="494068" y="304800"/>
                </a:lnTo>
                <a:lnTo>
                  <a:pt x="488950" y="254000"/>
                </a:lnTo>
                <a:lnTo>
                  <a:pt x="483895" y="203200"/>
                </a:lnTo>
                <a:lnTo>
                  <a:pt x="478777" y="152400"/>
                </a:lnTo>
                <a:lnTo>
                  <a:pt x="473722" y="101600"/>
                </a:lnTo>
                <a:lnTo>
                  <a:pt x="461022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330700" y="1295"/>
            <a:ext cx="481304" cy="5105400"/>
          </a:xfrm>
          <a:custGeom>
            <a:avLst/>
            <a:gdLst/>
            <a:ahLst/>
            <a:cxnLst/>
            <a:rect l="l" t="t" r="r" b="b"/>
            <a:pathLst>
              <a:path w="481304" h="5105400">
                <a:moveTo>
                  <a:pt x="140298" y="0"/>
                </a:moveTo>
                <a:lnTo>
                  <a:pt x="108514" y="0"/>
                </a:lnTo>
                <a:lnTo>
                  <a:pt x="104127" y="38100"/>
                </a:lnTo>
                <a:lnTo>
                  <a:pt x="99072" y="88900"/>
                </a:lnTo>
                <a:lnTo>
                  <a:pt x="95250" y="139700"/>
                </a:lnTo>
                <a:lnTo>
                  <a:pt x="90195" y="190500"/>
                </a:lnTo>
                <a:lnTo>
                  <a:pt x="85077" y="241300"/>
                </a:lnTo>
                <a:lnTo>
                  <a:pt x="81254" y="292100"/>
                </a:lnTo>
                <a:lnTo>
                  <a:pt x="71145" y="393700"/>
                </a:lnTo>
                <a:lnTo>
                  <a:pt x="67322" y="444500"/>
                </a:lnTo>
                <a:lnTo>
                  <a:pt x="59677" y="571500"/>
                </a:lnTo>
                <a:lnTo>
                  <a:pt x="55854" y="622300"/>
                </a:lnTo>
                <a:lnTo>
                  <a:pt x="52095" y="685800"/>
                </a:lnTo>
                <a:lnTo>
                  <a:pt x="40627" y="876300"/>
                </a:lnTo>
                <a:lnTo>
                  <a:pt x="35572" y="1003300"/>
                </a:lnTo>
                <a:lnTo>
                  <a:pt x="31750" y="1079500"/>
                </a:lnTo>
                <a:lnTo>
                  <a:pt x="29222" y="1143000"/>
                </a:lnTo>
                <a:lnTo>
                  <a:pt x="25400" y="1219200"/>
                </a:lnTo>
                <a:lnTo>
                  <a:pt x="22872" y="1282700"/>
                </a:lnTo>
                <a:lnTo>
                  <a:pt x="21577" y="1358900"/>
                </a:lnTo>
                <a:lnTo>
                  <a:pt x="17754" y="1422400"/>
                </a:lnTo>
                <a:lnTo>
                  <a:pt x="16522" y="1498600"/>
                </a:lnTo>
                <a:lnTo>
                  <a:pt x="11404" y="1638300"/>
                </a:lnTo>
                <a:lnTo>
                  <a:pt x="10172" y="1714500"/>
                </a:lnTo>
                <a:lnTo>
                  <a:pt x="8877" y="1790700"/>
                </a:lnTo>
                <a:lnTo>
                  <a:pt x="6350" y="1866900"/>
                </a:lnTo>
                <a:lnTo>
                  <a:pt x="5054" y="1943100"/>
                </a:lnTo>
                <a:lnTo>
                  <a:pt x="3822" y="2019300"/>
                </a:lnTo>
                <a:lnTo>
                  <a:pt x="2527" y="2095500"/>
                </a:lnTo>
                <a:lnTo>
                  <a:pt x="2527" y="2171700"/>
                </a:lnTo>
                <a:lnTo>
                  <a:pt x="1295" y="2247900"/>
                </a:lnTo>
                <a:lnTo>
                  <a:pt x="1295" y="2324100"/>
                </a:lnTo>
                <a:lnTo>
                  <a:pt x="0" y="2400300"/>
                </a:lnTo>
                <a:lnTo>
                  <a:pt x="0" y="2870200"/>
                </a:lnTo>
                <a:lnTo>
                  <a:pt x="1295" y="2946400"/>
                </a:lnTo>
                <a:lnTo>
                  <a:pt x="1295" y="3022600"/>
                </a:lnTo>
                <a:lnTo>
                  <a:pt x="2527" y="3098800"/>
                </a:lnTo>
                <a:lnTo>
                  <a:pt x="3822" y="3175000"/>
                </a:lnTo>
                <a:lnTo>
                  <a:pt x="5054" y="3251200"/>
                </a:lnTo>
                <a:lnTo>
                  <a:pt x="7645" y="3390900"/>
                </a:lnTo>
                <a:lnTo>
                  <a:pt x="8877" y="3467100"/>
                </a:lnTo>
                <a:lnTo>
                  <a:pt x="10172" y="3543300"/>
                </a:lnTo>
                <a:lnTo>
                  <a:pt x="12700" y="3619500"/>
                </a:lnTo>
                <a:lnTo>
                  <a:pt x="13995" y="3683000"/>
                </a:lnTo>
                <a:lnTo>
                  <a:pt x="19050" y="3835400"/>
                </a:lnTo>
                <a:lnTo>
                  <a:pt x="21577" y="3898900"/>
                </a:lnTo>
                <a:lnTo>
                  <a:pt x="24104" y="3975100"/>
                </a:lnTo>
                <a:lnTo>
                  <a:pt x="29222" y="4102100"/>
                </a:lnTo>
                <a:lnTo>
                  <a:pt x="31750" y="4165600"/>
                </a:lnTo>
                <a:lnTo>
                  <a:pt x="35572" y="4241800"/>
                </a:lnTo>
                <a:lnTo>
                  <a:pt x="38100" y="4305300"/>
                </a:lnTo>
                <a:lnTo>
                  <a:pt x="41922" y="4368800"/>
                </a:lnTo>
                <a:lnTo>
                  <a:pt x="49504" y="4483100"/>
                </a:lnTo>
                <a:lnTo>
                  <a:pt x="52095" y="4546600"/>
                </a:lnTo>
                <a:lnTo>
                  <a:pt x="55854" y="4610100"/>
                </a:lnTo>
                <a:lnTo>
                  <a:pt x="60972" y="4660900"/>
                </a:lnTo>
                <a:lnTo>
                  <a:pt x="68554" y="4775200"/>
                </a:lnTo>
                <a:lnTo>
                  <a:pt x="72377" y="4826000"/>
                </a:lnTo>
                <a:lnTo>
                  <a:pt x="77495" y="4876800"/>
                </a:lnTo>
                <a:lnTo>
                  <a:pt x="81254" y="4927600"/>
                </a:lnTo>
                <a:lnTo>
                  <a:pt x="86372" y="4978400"/>
                </a:lnTo>
                <a:lnTo>
                  <a:pt x="91427" y="5029200"/>
                </a:lnTo>
                <a:lnTo>
                  <a:pt x="95250" y="5067300"/>
                </a:lnTo>
                <a:lnTo>
                  <a:pt x="99877" y="5105400"/>
                </a:lnTo>
                <a:lnTo>
                  <a:pt x="131485" y="5105400"/>
                </a:lnTo>
                <a:lnTo>
                  <a:pt x="128295" y="5080000"/>
                </a:lnTo>
                <a:lnTo>
                  <a:pt x="124472" y="5029200"/>
                </a:lnTo>
                <a:lnTo>
                  <a:pt x="119354" y="4991100"/>
                </a:lnTo>
                <a:lnTo>
                  <a:pt x="115595" y="4940300"/>
                </a:lnTo>
                <a:lnTo>
                  <a:pt x="113004" y="4889500"/>
                </a:lnTo>
                <a:lnTo>
                  <a:pt x="109245" y="4838700"/>
                </a:lnTo>
                <a:lnTo>
                  <a:pt x="101600" y="4737100"/>
                </a:lnTo>
                <a:lnTo>
                  <a:pt x="99072" y="4686300"/>
                </a:lnTo>
                <a:lnTo>
                  <a:pt x="95250" y="4635500"/>
                </a:lnTo>
                <a:lnTo>
                  <a:pt x="92722" y="4572000"/>
                </a:lnTo>
                <a:lnTo>
                  <a:pt x="90195" y="4521200"/>
                </a:lnTo>
                <a:lnTo>
                  <a:pt x="86372" y="4457700"/>
                </a:lnTo>
                <a:lnTo>
                  <a:pt x="81254" y="4330700"/>
                </a:lnTo>
                <a:lnTo>
                  <a:pt x="78727" y="4279900"/>
                </a:lnTo>
                <a:lnTo>
                  <a:pt x="76200" y="4216400"/>
                </a:lnTo>
                <a:lnTo>
                  <a:pt x="68554" y="4013200"/>
                </a:lnTo>
                <a:lnTo>
                  <a:pt x="67322" y="3949700"/>
                </a:lnTo>
                <a:lnTo>
                  <a:pt x="64795" y="3873500"/>
                </a:lnTo>
                <a:lnTo>
                  <a:pt x="62204" y="3810000"/>
                </a:lnTo>
                <a:lnTo>
                  <a:pt x="60972" y="3746500"/>
                </a:lnTo>
                <a:lnTo>
                  <a:pt x="59677" y="3670300"/>
                </a:lnTo>
                <a:lnTo>
                  <a:pt x="57150" y="3594100"/>
                </a:lnTo>
                <a:lnTo>
                  <a:pt x="55854" y="3530600"/>
                </a:lnTo>
                <a:lnTo>
                  <a:pt x="54622" y="3454400"/>
                </a:lnTo>
                <a:lnTo>
                  <a:pt x="53327" y="3378200"/>
                </a:lnTo>
                <a:lnTo>
                  <a:pt x="52095" y="3314700"/>
                </a:lnTo>
                <a:lnTo>
                  <a:pt x="52095" y="3238500"/>
                </a:lnTo>
                <a:lnTo>
                  <a:pt x="49504" y="3086100"/>
                </a:lnTo>
                <a:lnTo>
                  <a:pt x="49504" y="3009900"/>
                </a:lnTo>
                <a:lnTo>
                  <a:pt x="48272" y="2933700"/>
                </a:lnTo>
                <a:lnTo>
                  <a:pt x="48272" y="2324100"/>
                </a:lnTo>
                <a:lnTo>
                  <a:pt x="49504" y="2247900"/>
                </a:lnTo>
                <a:lnTo>
                  <a:pt x="49504" y="2171700"/>
                </a:lnTo>
                <a:lnTo>
                  <a:pt x="52095" y="2032000"/>
                </a:lnTo>
                <a:lnTo>
                  <a:pt x="53327" y="1955800"/>
                </a:lnTo>
                <a:lnTo>
                  <a:pt x="53327" y="1879600"/>
                </a:lnTo>
                <a:lnTo>
                  <a:pt x="55854" y="1803400"/>
                </a:lnTo>
                <a:lnTo>
                  <a:pt x="58445" y="1663700"/>
                </a:lnTo>
                <a:lnTo>
                  <a:pt x="59677" y="1587500"/>
                </a:lnTo>
                <a:lnTo>
                  <a:pt x="60972" y="1511300"/>
                </a:lnTo>
                <a:lnTo>
                  <a:pt x="63500" y="1447800"/>
                </a:lnTo>
                <a:lnTo>
                  <a:pt x="64795" y="1371600"/>
                </a:lnTo>
                <a:lnTo>
                  <a:pt x="67322" y="1308100"/>
                </a:lnTo>
                <a:lnTo>
                  <a:pt x="69850" y="1231900"/>
                </a:lnTo>
                <a:lnTo>
                  <a:pt x="71145" y="1168400"/>
                </a:lnTo>
                <a:lnTo>
                  <a:pt x="73672" y="1104900"/>
                </a:lnTo>
                <a:lnTo>
                  <a:pt x="78727" y="965200"/>
                </a:lnTo>
                <a:lnTo>
                  <a:pt x="81254" y="901700"/>
                </a:lnTo>
                <a:lnTo>
                  <a:pt x="83845" y="838200"/>
                </a:lnTo>
                <a:lnTo>
                  <a:pt x="87604" y="774700"/>
                </a:lnTo>
                <a:lnTo>
                  <a:pt x="90195" y="711200"/>
                </a:lnTo>
                <a:lnTo>
                  <a:pt x="92722" y="660400"/>
                </a:lnTo>
                <a:lnTo>
                  <a:pt x="100304" y="546100"/>
                </a:lnTo>
                <a:lnTo>
                  <a:pt x="102895" y="482600"/>
                </a:lnTo>
                <a:lnTo>
                  <a:pt x="106654" y="431800"/>
                </a:lnTo>
                <a:lnTo>
                  <a:pt x="110477" y="381000"/>
                </a:lnTo>
                <a:lnTo>
                  <a:pt x="113004" y="317500"/>
                </a:lnTo>
                <a:lnTo>
                  <a:pt x="120650" y="215900"/>
                </a:lnTo>
                <a:lnTo>
                  <a:pt x="124472" y="177800"/>
                </a:lnTo>
                <a:lnTo>
                  <a:pt x="128295" y="127000"/>
                </a:lnTo>
                <a:lnTo>
                  <a:pt x="132054" y="76200"/>
                </a:lnTo>
                <a:lnTo>
                  <a:pt x="137172" y="38100"/>
                </a:lnTo>
                <a:lnTo>
                  <a:pt x="140298" y="0"/>
                </a:lnTo>
                <a:close/>
              </a:path>
              <a:path w="481304" h="5105400">
                <a:moveTo>
                  <a:pt x="381574" y="0"/>
                </a:moveTo>
                <a:lnTo>
                  <a:pt x="349947" y="0"/>
                </a:lnTo>
                <a:lnTo>
                  <a:pt x="353072" y="38100"/>
                </a:lnTo>
                <a:lnTo>
                  <a:pt x="356895" y="88900"/>
                </a:lnTo>
                <a:lnTo>
                  <a:pt x="360654" y="127000"/>
                </a:lnTo>
                <a:lnTo>
                  <a:pt x="365772" y="177800"/>
                </a:lnTo>
                <a:lnTo>
                  <a:pt x="368300" y="228600"/>
                </a:lnTo>
                <a:lnTo>
                  <a:pt x="372122" y="266700"/>
                </a:lnTo>
                <a:lnTo>
                  <a:pt x="375945" y="317500"/>
                </a:lnTo>
                <a:lnTo>
                  <a:pt x="379704" y="381000"/>
                </a:lnTo>
                <a:lnTo>
                  <a:pt x="382295" y="431800"/>
                </a:lnTo>
                <a:lnTo>
                  <a:pt x="384822" y="482600"/>
                </a:lnTo>
                <a:lnTo>
                  <a:pt x="388645" y="546100"/>
                </a:lnTo>
                <a:lnTo>
                  <a:pt x="393700" y="660400"/>
                </a:lnTo>
                <a:lnTo>
                  <a:pt x="397522" y="711200"/>
                </a:lnTo>
                <a:lnTo>
                  <a:pt x="402577" y="838200"/>
                </a:lnTo>
                <a:lnTo>
                  <a:pt x="407695" y="965200"/>
                </a:lnTo>
                <a:lnTo>
                  <a:pt x="410222" y="1028700"/>
                </a:lnTo>
                <a:lnTo>
                  <a:pt x="412750" y="1104900"/>
                </a:lnTo>
                <a:lnTo>
                  <a:pt x="414045" y="1168400"/>
                </a:lnTo>
                <a:lnTo>
                  <a:pt x="416572" y="1231900"/>
                </a:lnTo>
                <a:lnTo>
                  <a:pt x="417804" y="1308100"/>
                </a:lnTo>
                <a:lnTo>
                  <a:pt x="420395" y="1371600"/>
                </a:lnTo>
                <a:lnTo>
                  <a:pt x="421627" y="1447800"/>
                </a:lnTo>
                <a:lnTo>
                  <a:pt x="422922" y="1511300"/>
                </a:lnTo>
                <a:lnTo>
                  <a:pt x="425450" y="1587500"/>
                </a:lnTo>
                <a:lnTo>
                  <a:pt x="425450" y="1663700"/>
                </a:lnTo>
                <a:lnTo>
                  <a:pt x="427977" y="1727200"/>
                </a:lnTo>
                <a:lnTo>
                  <a:pt x="427977" y="1803400"/>
                </a:lnTo>
                <a:lnTo>
                  <a:pt x="429272" y="1879600"/>
                </a:lnTo>
                <a:lnTo>
                  <a:pt x="430504" y="1955800"/>
                </a:lnTo>
                <a:lnTo>
                  <a:pt x="431800" y="2032000"/>
                </a:lnTo>
                <a:lnTo>
                  <a:pt x="431800" y="2108200"/>
                </a:lnTo>
                <a:lnTo>
                  <a:pt x="433095" y="2184400"/>
                </a:lnTo>
                <a:lnTo>
                  <a:pt x="433095" y="2781300"/>
                </a:lnTo>
                <a:lnTo>
                  <a:pt x="430504" y="2933700"/>
                </a:lnTo>
                <a:lnTo>
                  <a:pt x="430504" y="3009900"/>
                </a:lnTo>
                <a:lnTo>
                  <a:pt x="429272" y="3086100"/>
                </a:lnTo>
                <a:lnTo>
                  <a:pt x="427977" y="3162300"/>
                </a:lnTo>
                <a:lnTo>
                  <a:pt x="427977" y="3238500"/>
                </a:lnTo>
                <a:lnTo>
                  <a:pt x="425450" y="3314700"/>
                </a:lnTo>
                <a:lnTo>
                  <a:pt x="424154" y="3378200"/>
                </a:lnTo>
                <a:lnTo>
                  <a:pt x="422922" y="3454400"/>
                </a:lnTo>
                <a:lnTo>
                  <a:pt x="421627" y="3530600"/>
                </a:lnTo>
                <a:lnTo>
                  <a:pt x="420395" y="3594100"/>
                </a:lnTo>
                <a:lnTo>
                  <a:pt x="417804" y="3670300"/>
                </a:lnTo>
                <a:lnTo>
                  <a:pt x="415277" y="3746500"/>
                </a:lnTo>
                <a:lnTo>
                  <a:pt x="414045" y="3810000"/>
                </a:lnTo>
                <a:lnTo>
                  <a:pt x="411454" y="3886200"/>
                </a:lnTo>
                <a:lnTo>
                  <a:pt x="408927" y="3949700"/>
                </a:lnTo>
                <a:lnTo>
                  <a:pt x="407695" y="4013200"/>
                </a:lnTo>
                <a:lnTo>
                  <a:pt x="405104" y="4076700"/>
                </a:lnTo>
                <a:lnTo>
                  <a:pt x="402577" y="4152900"/>
                </a:lnTo>
                <a:lnTo>
                  <a:pt x="398754" y="4216400"/>
                </a:lnTo>
                <a:lnTo>
                  <a:pt x="393700" y="4330700"/>
                </a:lnTo>
                <a:lnTo>
                  <a:pt x="391172" y="4394200"/>
                </a:lnTo>
                <a:lnTo>
                  <a:pt x="387350" y="4457700"/>
                </a:lnTo>
                <a:lnTo>
                  <a:pt x="384822" y="4521200"/>
                </a:lnTo>
                <a:lnTo>
                  <a:pt x="381000" y="4572000"/>
                </a:lnTo>
                <a:lnTo>
                  <a:pt x="378472" y="4635500"/>
                </a:lnTo>
                <a:lnTo>
                  <a:pt x="367004" y="4787900"/>
                </a:lnTo>
                <a:lnTo>
                  <a:pt x="364477" y="4838700"/>
                </a:lnTo>
                <a:lnTo>
                  <a:pt x="360654" y="4889500"/>
                </a:lnTo>
                <a:lnTo>
                  <a:pt x="356895" y="4940300"/>
                </a:lnTo>
                <a:lnTo>
                  <a:pt x="353072" y="4991100"/>
                </a:lnTo>
                <a:lnTo>
                  <a:pt x="347954" y="5029200"/>
                </a:lnTo>
                <a:lnTo>
                  <a:pt x="344195" y="5080000"/>
                </a:lnTo>
                <a:lnTo>
                  <a:pt x="340951" y="5105400"/>
                </a:lnTo>
                <a:lnTo>
                  <a:pt x="372697" y="5105400"/>
                </a:lnTo>
                <a:lnTo>
                  <a:pt x="377177" y="5067300"/>
                </a:lnTo>
                <a:lnTo>
                  <a:pt x="382295" y="5029200"/>
                </a:lnTo>
                <a:lnTo>
                  <a:pt x="386054" y="4978400"/>
                </a:lnTo>
                <a:lnTo>
                  <a:pt x="391172" y="4927600"/>
                </a:lnTo>
                <a:lnTo>
                  <a:pt x="396227" y="4876800"/>
                </a:lnTo>
                <a:lnTo>
                  <a:pt x="400050" y="4826000"/>
                </a:lnTo>
                <a:lnTo>
                  <a:pt x="405104" y="4775200"/>
                </a:lnTo>
                <a:lnTo>
                  <a:pt x="408927" y="4724400"/>
                </a:lnTo>
                <a:lnTo>
                  <a:pt x="412750" y="4660900"/>
                </a:lnTo>
                <a:lnTo>
                  <a:pt x="417804" y="4610100"/>
                </a:lnTo>
                <a:lnTo>
                  <a:pt x="425450" y="4483100"/>
                </a:lnTo>
                <a:lnTo>
                  <a:pt x="429272" y="4432300"/>
                </a:lnTo>
                <a:lnTo>
                  <a:pt x="433095" y="4368800"/>
                </a:lnTo>
                <a:lnTo>
                  <a:pt x="436854" y="4305300"/>
                </a:lnTo>
                <a:lnTo>
                  <a:pt x="439445" y="4241800"/>
                </a:lnTo>
                <a:lnTo>
                  <a:pt x="443204" y="4178300"/>
                </a:lnTo>
                <a:lnTo>
                  <a:pt x="445795" y="4102100"/>
                </a:lnTo>
                <a:lnTo>
                  <a:pt x="449554" y="4038600"/>
                </a:lnTo>
                <a:lnTo>
                  <a:pt x="452145" y="3975100"/>
                </a:lnTo>
                <a:lnTo>
                  <a:pt x="454672" y="3898900"/>
                </a:lnTo>
                <a:lnTo>
                  <a:pt x="458495" y="3835400"/>
                </a:lnTo>
                <a:lnTo>
                  <a:pt x="459727" y="3759200"/>
                </a:lnTo>
                <a:lnTo>
                  <a:pt x="463550" y="3683000"/>
                </a:lnTo>
                <a:lnTo>
                  <a:pt x="464845" y="3619500"/>
                </a:lnTo>
                <a:lnTo>
                  <a:pt x="467372" y="3543300"/>
                </a:lnTo>
                <a:lnTo>
                  <a:pt x="468604" y="3467100"/>
                </a:lnTo>
                <a:lnTo>
                  <a:pt x="471195" y="3390900"/>
                </a:lnTo>
                <a:lnTo>
                  <a:pt x="472427" y="3327400"/>
                </a:lnTo>
                <a:lnTo>
                  <a:pt x="473722" y="3251200"/>
                </a:lnTo>
                <a:lnTo>
                  <a:pt x="476250" y="3175000"/>
                </a:lnTo>
                <a:lnTo>
                  <a:pt x="476250" y="3098800"/>
                </a:lnTo>
                <a:lnTo>
                  <a:pt x="478777" y="3022600"/>
                </a:lnTo>
                <a:lnTo>
                  <a:pt x="478777" y="2946400"/>
                </a:lnTo>
                <a:lnTo>
                  <a:pt x="480072" y="2870200"/>
                </a:lnTo>
                <a:lnTo>
                  <a:pt x="480072" y="2794000"/>
                </a:lnTo>
                <a:lnTo>
                  <a:pt x="481304" y="2717800"/>
                </a:lnTo>
                <a:lnTo>
                  <a:pt x="481304" y="2247900"/>
                </a:lnTo>
                <a:lnTo>
                  <a:pt x="480072" y="2171700"/>
                </a:lnTo>
                <a:lnTo>
                  <a:pt x="480072" y="2095500"/>
                </a:lnTo>
                <a:lnTo>
                  <a:pt x="478777" y="2019300"/>
                </a:lnTo>
                <a:lnTo>
                  <a:pt x="477545" y="1943100"/>
                </a:lnTo>
                <a:lnTo>
                  <a:pt x="474954" y="1790700"/>
                </a:lnTo>
                <a:lnTo>
                  <a:pt x="473722" y="1714500"/>
                </a:lnTo>
                <a:lnTo>
                  <a:pt x="472427" y="1651000"/>
                </a:lnTo>
                <a:lnTo>
                  <a:pt x="471195" y="1574800"/>
                </a:lnTo>
                <a:lnTo>
                  <a:pt x="466077" y="1422400"/>
                </a:lnTo>
                <a:lnTo>
                  <a:pt x="464845" y="1358900"/>
                </a:lnTo>
                <a:lnTo>
                  <a:pt x="462254" y="1282700"/>
                </a:lnTo>
                <a:lnTo>
                  <a:pt x="459727" y="1219200"/>
                </a:lnTo>
                <a:lnTo>
                  <a:pt x="454672" y="1079500"/>
                </a:lnTo>
                <a:lnTo>
                  <a:pt x="452145" y="1003300"/>
                </a:lnTo>
                <a:lnTo>
                  <a:pt x="449554" y="939800"/>
                </a:lnTo>
                <a:lnTo>
                  <a:pt x="445795" y="876300"/>
                </a:lnTo>
                <a:lnTo>
                  <a:pt x="441972" y="812800"/>
                </a:lnTo>
                <a:lnTo>
                  <a:pt x="439445" y="749300"/>
                </a:lnTo>
                <a:lnTo>
                  <a:pt x="431800" y="622300"/>
                </a:lnTo>
                <a:lnTo>
                  <a:pt x="427977" y="571500"/>
                </a:lnTo>
                <a:lnTo>
                  <a:pt x="425450" y="508000"/>
                </a:lnTo>
                <a:lnTo>
                  <a:pt x="420395" y="457200"/>
                </a:lnTo>
                <a:lnTo>
                  <a:pt x="416572" y="393700"/>
                </a:lnTo>
                <a:lnTo>
                  <a:pt x="408927" y="292100"/>
                </a:lnTo>
                <a:lnTo>
                  <a:pt x="403872" y="241300"/>
                </a:lnTo>
                <a:lnTo>
                  <a:pt x="398754" y="190500"/>
                </a:lnTo>
                <a:lnTo>
                  <a:pt x="394995" y="139700"/>
                </a:lnTo>
                <a:lnTo>
                  <a:pt x="389877" y="88900"/>
                </a:lnTo>
                <a:lnTo>
                  <a:pt x="386054" y="38100"/>
                </a:lnTo>
                <a:lnTo>
                  <a:pt x="381574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4378972" y="1295"/>
            <a:ext cx="384822" cy="5105400"/>
          </a:xfrm>
          <a:custGeom>
            <a:avLst/>
            <a:gdLst/>
            <a:ahLst/>
            <a:cxnLst/>
            <a:rect l="l" t="t" r="r" b="b"/>
            <a:pathLst>
              <a:path w="384822" h="5105400">
                <a:moveTo>
                  <a:pt x="121275" y="0"/>
                </a:moveTo>
                <a:lnTo>
                  <a:pt x="92025" y="0"/>
                </a:lnTo>
                <a:lnTo>
                  <a:pt x="88900" y="38100"/>
                </a:lnTo>
                <a:lnTo>
                  <a:pt x="83781" y="76200"/>
                </a:lnTo>
                <a:lnTo>
                  <a:pt x="80022" y="127000"/>
                </a:lnTo>
                <a:lnTo>
                  <a:pt x="76200" y="177800"/>
                </a:lnTo>
                <a:lnTo>
                  <a:pt x="72377" y="215900"/>
                </a:lnTo>
                <a:lnTo>
                  <a:pt x="64731" y="317500"/>
                </a:lnTo>
                <a:lnTo>
                  <a:pt x="62204" y="381000"/>
                </a:lnTo>
                <a:lnTo>
                  <a:pt x="58381" y="431800"/>
                </a:lnTo>
                <a:lnTo>
                  <a:pt x="54622" y="482600"/>
                </a:lnTo>
                <a:lnTo>
                  <a:pt x="52031" y="546100"/>
                </a:lnTo>
                <a:lnTo>
                  <a:pt x="44450" y="660400"/>
                </a:lnTo>
                <a:lnTo>
                  <a:pt x="41922" y="711200"/>
                </a:lnTo>
                <a:lnTo>
                  <a:pt x="39331" y="774700"/>
                </a:lnTo>
                <a:lnTo>
                  <a:pt x="35572" y="838200"/>
                </a:lnTo>
                <a:lnTo>
                  <a:pt x="32981" y="901700"/>
                </a:lnTo>
                <a:lnTo>
                  <a:pt x="30454" y="965200"/>
                </a:lnTo>
                <a:lnTo>
                  <a:pt x="25400" y="1104900"/>
                </a:lnTo>
                <a:lnTo>
                  <a:pt x="22872" y="1168400"/>
                </a:lnTo>
                <a:lnTo>
                  <a:pt x="21577" y="1231900"/>
                </a:lnTo>
                <a:lnTo>
                  <a:pt x="19050" y="1308100"/>
                </a:lnTo>
                <a:lnTo>
                  <a:pt x="16522" y="1371600"/>
                </a:lnTo>
                <a:lnTo>
                  <a:pt x="15227" y="1447800"/>
                </a:lnTo>
                <a:lnTo>
                  <a:pt x="12700" y="1511300"/>
                </a:lnTo>
                <a:lnTo>
                  <a:pt x="11404" y="1587500"/>
                </a:lnTo>
                <a:lnTo>
                  <a:pt x="10172" y="1663700"/>
                </a:lnTo>
                <a:lnTo>
                  <a:pt x="7581" y="1803400"/>
                </a:lnTo>
                <a:lnTo>
                  <a:pt x="5054" y="1879600"/>
                </a:lnTo>
                <a:lnTo>
                  <a:pt x="5054" y="1955800"/>
                </a:lnTo>
                <a:lnTo>
                  <a:pt x="3822" y="2032000"/>
                </a:lnTo>
                <a:lnTo>
                  <a:pt x="1231" y="2171700"/>
                </a:lnTo>
                <a:lnTo>
                  <a:pt x="1231" y="2247900"/>
                </a:lnTo>
                <a:lnTo>
                  <a:pt x="0" y="2324100"/>
                </a:lnTo>
                <a:lnTo>
                  <a:pt x="0" y="2933700"/>
                </a:lnTo>
                <a:lnTo>
                  <a:pt x="1231" y="3009900"/>
                </a:lnTo>
                <a:lnTo>
                  <a:pt x="1231" y="3086100"/>
                </a:lnTo>
                <a:lnTo>
                  <a:pt x="3822" y="3238500"/>
                </a:lnTo>
                <a:lnTo>
                  <a:pt x="3822" y="3314700"/>
                </a:lnTo>
                <a:lnTo>
                  <a:pt x="5054" y="3378200"/>
                </a:lnTo>
                <a:lnTo>
                  <a:pt x="6350" y="3454400"/>
                </a:lnTo>
                <a:lnTo>
                  <a:pt x="7581" y="3530600"/>
                </a:lnTo>
                <a:lnTo>
                  <a:pt x="8877" y="3594100"/>
                </a:lnTo>
                <a:lnTo>
                  <a:pt x="11404" y="3670300"/>
                </a:lnTo>
                <a:lnTo>
                  <a:pt x="12700" y="3746500"/>
                </a:lnTo>
                <a:lnTo>
                  <a:pt x="13931" y="3810000"/>
                </a:lnTo>
                <a:lnTo>
                  <a:pt x="16522" y="3873500"/>
                </a:lnTo>
                <a:lnTo>
                  <a:pt x="19050" y="3949700"/>
                </a:lnTo>
                <a:lnTo>
                  <a:pt x="20281" y="4013200"/>
                </a:lnTo>
                <a:lnTo>
                  <a:pt x="27927" y="4216400"/>
                </a:lnTo>
                <a:lnTo>
                  <a:pt x="30454" y="4279900"/>
                </a:lnTo>
                <a:lnTo>
                  <a:pt x="32981" y="4330700"/>
                </a:lnTo>
                <a:lnTo>
                  <a:pt x="38100" y="4457700"/>
                </a:lnTo>
                <a:lnTo>
                  <a:pt x="41922" y="4521200"/>
                </a:lnTo>
                <a:lnTo>
                  <a:pt x="44450" y="4572000"/>
                </a:lnTo>
                <a:lnTo>
                  <a:pt x="46977" y="4635500"/>
                </a:lnTo>
                <a:lnTo>
                  <a:pt x="50800" y="4686300"/>
                </a:lnTo>
                <a:lnTo>
                  <a:pt x="53327" y="4737100"/>
                </a:lnTo>
                <a:lnTo>
                  <a:pt x="60972" y="4838700"/>
                </a:lnTo>
                <a:lnTo>
                  <a:pt x="64731" y="4889500"/>
                </a:lnTo>
                <a:lnTo>
                  <a:pt x="67322" y="4940300"/>
                </a:lnTo>
                <a:lnTo>
                  <a:pt x="71081" y="4991100"/>
                </a:lnTo>
                <a:lnTo>
                  <a:pt x="76200" y="5029200"/>
                </a:lnTo>
                <a:lnTo>
                  <a:pt x="80022" y="5080000"/>
                </a:lnTo>
                <a:lnTo>
                  <a:pt x="83212" y="5105400"/>
                </a:lnTo>
                <a:lnTo>
                  <a:pt x="112514" y="5105400"/>
                </a:lnTo>
                <a:lnTo>
                  <a:pt x="109181" y="5080000"/>
                </a:lnTo>
                <a:lnTo>
                  <a:pt x="106654" y="5041900"/>
                </a:lnTo>
                <a:lnTo>
                  <a:pt x="104127" y="4991100"/>
                </a:lnTo>
                <a:lnTo>
                  <a:pt x="100304" y="4953000"/>
                </a:lnTo>
                <a:lnTo>
                  <a:pt x="97777" y="4902200"/>
                </a:lnTo>
                <a:lnTo>
                  <a:pt x="90131" y="4762500"/>
                </a:lnTo>
                <a:lnTo>
                  <a:pt x="87604" y="4699000"/>
                </a:lnTo>
                <a:lnTo>
                  <a:pt x="80022" y="4546600"/>
                </a:lnTo>
                <a:lnTo>
                  <a:pt x="78727" y="4483100"/>
                </a:lnTo>
                <a:lnTo>
                  <a:pt x="76200" y="4432300"/>
                </a:lnTo>
                <a:lnTo>
                  <a:pt x="73672" y="4368800"/>
                </a:lnTo>
                <a:lnTo>
                  <a:pt x="72377" y="4305300"/>
                </a:lnTo>
                <a:lnTo>
                  <a:pt x="69850" y="4241800"/>
                </a:lnTo>
                <a:lnTo>
                  <a:pt x="68554" y="4178300"/>
                </a:lnTo>
                <a:lnTo>
                  <a:pt x="66027" y="4114800"/>
                </a:lnTo>
                <a:lnTo>
                  <a:pt x="64731" y="4051300"/>
                </a:lnTo>
                <a:lnTo>
                  <a:pt x="63500" y="3987800"/>
                </a:lnTo>
                <a:lnTo>
                  <a:pt x="60972" y="3924300"/>
                </a:lnTo>
                <a:lnTo>
                  <a:pt x="59677" y="3860800"/>
                </a:lnTo>
                <a:lnTo>
                  <a:pt x="58381" y="3784600"/>
                </a:lnTo>
                <a:lnTo>
                  <a:pt x="57150" y="3721100"/>
                </a:lnTo>
                <a:lnTo>
                  <a:pt x="55854" y="3657600"/>
                </a:lnTo>
                <a:lnTo>
                  <a:pt x="54622" y="3581400"/>
                </a:lnTo>
                <a:lnTo>
                  <a:pt x="53327" y="3517900"/>
                </a:lnTo>
                <a:lnTo>
                  <a:pt x="53327" y="3441700"/>
                </a:lnTo>
                <a:lnTo>
                  <a:pt x="52031" y="3365500"/>
                </a:lnTo>
                <a:lnTo>
                  <a:pt x="50800" y="3302000"/>
                </a:lnTo>
                <a:lnTo>
                  <a:pt x="50800" y="3225800"/>
                </a:lnTo>
                <a:lnTo>
                  <a:pt x="49504" y="3149600"/>
                </a:lnTo>
                <a:lnTo>
                  <a:pt x="49504" y="3073400"/>
                </a:lnTo>
                <a:lnTo>
                  <a:pt x="48272" y="3009900"/>
                </a:lnTo>
                <a:lnTo>
                  <a:pt x="48272" y="2781300"/>
                </a:lnTo>
                <a:lnTo>
                  <a:pt x="46977" y="2705100"/>
                </a:lnTo>
                <a:lnTo>
                  <a:pt x="48272" y="2628900"/>
                </a:lnTo>
                <a:lnTo>
                  <a:pt x="48272" y="2336800"/>
                </a:lnTo>
                <a:lnTo>
                  <a:pt x="49504" y="2260600"/>
                </a:lnTo>
                <a:lnTo>
                  <a:pt x="49504" y="2108200"/>
                </a:lnTo>
                <a:lnTo>
                  <a:pt x="50800" y="2032000"/>
                </a:lnTo>
                <a:lnTo>
                  <a:pt x="52031" y="1968500"/>
                </a:lnTo>
                <a:lnTo>
                  <a:pt x="52031" y="1892300"/>
                </a:lnTo>
                <a:lnTo>
                  <a:pt x="54622" y="1739900"/>
                </a:lnTo>
                <a:lnTo>
                  <a:pt x="55854" y="1676400"/>
                </a:lnTo>
                <a:lnTo>
                  <a:pt x="58381" y="1536700"/>
                </a:lnTo>
                <a:lnTo>
                  <a:pt x="60972" y="1397000"/>
                </a:lnTo>
                <a:lnTo>
                  <a:pt x="62204" y="1320800"/>
                </a:lnTo>
                <a:lnTo>
                  <a:pt x="64731" y="1257300"/>
                </a:lnTo>
                <a:lnTo>
                  <a:pt x="66027" y="1193800"/>
                </a:lnTo>
                <a:lnTo>
                  <a:pt x="68554" y="1117600"/>
                </a:lnTo>
                <a:lnTo>
                  <a:pt x="69850" y="1054100"/>
                </a:lnTo>
                <a:lnTo>
                  <a:pt x="72377" y="990600"/>
                </a:lnTo>
                <a:lnTo>
                  <a:pt x="73672" y="927100"/>
                </a:lnTo>
                <a:lnTo>
                  <a:pt x="76200" y="863600"/>
                </a:lnTo>
                <a:lnTo>
                  <a:pt x="77431" y="800100"/>
                </a:lnTo>
                <a:lnTo>
                  <a:pt x="80022" y="749300"/>
                </a:lnTo>
                <a:lnTo>
                  <a:pt x="82550" y="685800"/>
                </a:lnTo>
                <a:lnTo>
                  <a:pt x="87604" y="571500"/>
                </a:lnTo>
                <a:lnTo>
                  <a:pt x="90131" y="520700"/>
                </a:lnTo>
                <a:lnTo>
                  <a:pt x="92722" y="457200"/>
                </a:lnTo>
                <a:lnTo>
                  <a:pt x="102831" y="254000"/>
                </a:lnTo>
                <a:lnTo>
                  <a:pt x="106654" y="215900"/>
                </a:lnTo>
                <a:lnTo>
                  <a:pt x="109181" y="165100"/>
                </a:lnTo>
                <a:lnTo>
                  <a:pt x="113004" y="127000"/>
                </a:lnTo>
                <a:lnTo>
                  <a:pt x="115531" y="76200"/>
                </a:lnTo>
                <a:lnTo>
                  <a:pt x="118122" y="38100"/>
                </a:lnTo>
                <a:lnTo>
                  <a:pt x="121275" y="0"/>
                </a:lnTo>
                <a:close/>
              </a:path>
              <a:path w="384822" h="5105400">
                <a:moveTo>
                  <a:pt x="301674" y="0"/>
                </a:moveTo>
                <a:lnTo>
                  <a:pt x="272370" y="0"/>
                </a:lnTo>
                <a:lnTo>
                  <a:pt x="275577" y="38100"/>
                </a:lnTo>
                <a:lnTo>
                  <a:pt x="278104" y="76200"/>
                </a:lnTo>
                <a:lnTo>
                  <a:pt x="283222" y="165100"/>
                </a:lnTo>
                <a:lnTo>
                  <a:pt x="285750" y="215900"/>
                </a:lnTo>
                <a:lnTo>
                  <a:pt x="289572" y="254000"/>
                </a:lnTo>
                <a:lnTo>
                  <a:pt x="297154" y="406400"/>
                </a:lnTo>
                <a:lnTo>
                  <a:pt x="302272" y="520700"/>
                </a:lnTo>
                <a:lnTo>
                  <a:pt x="304800" y="571500"/>
                </a:lnTo>
                <a:lnTo>
                  <a:pt x="306031" y="635000"/>
                </a:lnTo>
                <a:lnTo>
                  <a:pt x="308622" y="685800"/>
                </a:lnTo>
                <a:lnTo>
                  <a:pt x="311150" y="749300"/>
                </a:lnTo>
                <a:lnTo>
                  <a:pt x="312381" y="812800"/>
                </a:lnTo>
                <a:lnTo>
                  <a:pt x="314972" y="863600"/>
                </a:lnTo>
                <a:lnTo>
                  <a:pt x="316204" y="927100"/>
                </a:lnTo>
                <a:lnTo>
                  <a:pt x="318731" y="990600"/>
                </a:lnTo>
                <a:lnTo>
                  <a:pt x="321322" y="1117600"/>
                </a:lnTo>
                <a:lnTo>
                  <a:pt x="323850" y="1193800"/>
                </a:lnTo>
                <a:lnTo>
                  <a:pt x="323850" y="1257300"/>
                </a:lnTo>
                <a:lnTo>
                  <a:pt x="326377" y="1320800"/>
                </a:lnTo>
                <a:lnTo>
                  <a:pt x="327672" y="1397000"/>
                </a:lnTo>
                <a:lnTo>
                  <a:pt x="328904" y="1460500"/>
                </a:lnTo>
                <a:lnTo>
                  <a:pt x="330200" y="1536700"/>
                </a:lnTo>
                <a:lnTo>
                  <a:pt x="331431" y="1600200"/>
                </a:lnTo>
                <a:lnTo>
                  <a:pt x="331431" y="1676400"/>
                </a:lnTo>
                <a:lnTo>
                  <a:pt x="334022" y="1816100"/>
                </a:lnTo>
                <a:lnTo>
                  <a:pt x="334022" y="1892300"/>
                </a:lnTo>
                <a:lnTo>
                  <a:pt x="335254" y="1968500"/>
                </a:lnTo>
                <a:lnTo>
                  <a:pt x="335254" y="2032000"/>
                </a:lnTo>
                <a:lnTo>
                  <a:pt x="336550" y="2108200"/>
                </a:lnTo>
                <a:lnTo>
                  <a:pt x="336550" y="2781300"/>
                </a:lnTo>
                <a:lnTo>
                  <a:pt x="335254" y="2857500"/>
                </a:lnTo>
                <a:lnTo>
                  <a:pt x="335254" y="2933700"/>
                </a:lnTo>
                <a:lnTo>
                  <a:pt x="334022" y="3009900"/>
                </a:lnTo>
                <a:lnTo>
                  <a:pt x="334022" y="3073400"/>
                </a:lnTo>
                <a:lnTo>
                  <a:pt x="331431" y="3225800"/>
                </a:lnTo>
                <a:lnTo>
                  <a:pt x="331431" y="3302000"/>
                </a:lnTo>
                <a:lnTo>
                  <a:pt x="330200" y="3365500"/>
                </a:lnTo>
                <a:lnTo>
                  <a:pt x="328904" y="3441700"/>
                </a:lnTo>
                <a:lnTo>
                  <a:pt x="327672" y="3517900"/>
                </a:lnTo>
                <a:lnTo>
                  <a:pt x="325081" y="3657600"/>
                </a:lnTo>
                <a:lnTo>
                  <a:pt x="323850" y="3721100"/>
                </a:lnTo>
                <a:lnTo>
                  <a:pt x="321322" y="3797300"/>
                </a:lnTo>
                <a:lnTo>
                  <a:pt x="318731" y="3924300"/>
                </a:lnTo>
                <a:lnTo>
                  <a:pt x="316204" y="3987800"/>
                </a:lnTo>
                <a:lnTo>
                  <a:pt x="314972" y="4064000"/>
                </a:lnTo>
                <a:lnTo>
                  <a:pt x="312381" y="4127500"/>
                </a:lnTo>
                <a:lnTo>
                  <a:pt x="311150" y="4191000"/>
                </a:lnTo>
                <a:lnTo>
                  <a:pt x="308622" y="4241800"/>
                </a:lnTo>
                <a:lnTo>
                  <a:pt x="307327" y="4305300"/>
                </a:lnTo>
                <a:lnTo>
                  <a:pt x="302272" y="4432300"/>
                </a:lnTo>
                <a:lnTo>
                  <a:pt x="299681" y="4483100"/>
                </a:lnTo>
                <a:lnTo>
                  <a:pt x="294627" y="4597400"/>
                </a:lnTo>
                <a:lnTo>
                  <a:pt x="289572" y="4699000"/>
                </a:lnTo>
                <a:lnTo>
                  <a:pt x="286981" y="4762500"/>
                </a:lnTo>
                <a:lnTo>
                  <a:pt x="283222" y="4800600"/>
                </a:lnTo>
                <a:lnTo>
                  <a:pt x="280631" y="4851400"/>
                </a:lnTo>
                <a:lnTo>
                  <a:pt x="275577" y="4953000"/>
                </a:lnTo>
                <a:lnTo>
                  <a:pt x="271754" y="4991100"/>
                </a:lnTo>
                <a:lnTo>
                  <a:pt x="269227" y="5041900"/>
                </a:lnTo>
                <a:lnTo>
                  <a:pt x="266700" y="5080000"/>
                </a:lnTo>
                <a:lnTo>
                  <a:pt x="263367" y="5105400"/>
                </a:lnTo>
                <a:lnTo>
                  <a:pt x="292679" y="5105400"/>
                </a:lnTo>
                <a:lnTo>
                  <a:pt x="295922" y="5080000"/>
                </a:lnTo>
                <a:lnTo>
                  <a:pt x="299681" y="5029200"/>
                </a:lnTo>
                <a:lnTo>
                  <a:pt x="304800" y="4991100"/>
                </a:lnTo>
                <a:lnTo>
                  <a:pt x="308622" y="4940300"/>
                </a:lnTo>
                <a:lnTo>
                  <a:pt x="312381" y="4889500"/>
                </a:lnTo>
                <a:lnTo>
                  <a:pt x="316204" y="4838700"/>
                </a:lnTo>
                <a:lnTo>
                  <a:pt x="318731" y="4787900"/>
                </a:lnTo>
                <a:lnTo>
                  <a:pt x="330200" y="4635500"/>
                </a:lnTo>
                <a:lnTo>
                  <a:pt x="332727" y="4572000"/>
                </a:lnTo>
                <a:lnTo>
                  <a:pt x="336550" y="4521200"/>
                </a:lnTo>
                <a:lnTo>
                  <a:pt x="339077" y="4457700"/>
                </a:lnTo>
                <a:lnTo>
                  <a:pt x="342900" y="4394200"/>
                </a:lnTo>
                <a:lnTo>
                  <a:pt x="345427" y="4330700"/>
                </a:lnTo>
                <a:lnTo>
                  <a:pt x="350481" y="4216400"/>
                </a:lnTo>
                <a:lnTo>
                  <a:pt x="354304" y="4152900"/>
                </a:lnTo>
                <a:lnTo>
                  <a:pt x="356831" y="4076700"/>
                </a:lnTo>
                <a:lnTo>
                  <a:pt x="359422" y="4013200"/>
                </a:lnTo>
                <a:lnTo>
                  <a:pt x="360654" y="3949700"/>
                </a:lnTo>
                <a:lnTo>
                  <a:pt x="363181" y="3886200"/>
                </a:lnTo>
                <a:lnTo>
                  <a:pt x="365772" y="3810000"/>
                </a:lnTo>
                <a:lnTo>
                  <a:pt x="367004" y="3746500"/>
                </a:lnTo>
                <a:lnTo>
                  <a:pt x="369531" y="3670300"/>
                </a:lnTo>
                <a:lnTo>
                  <a:pt x="372122" y="3594100"/>
                </a:lnTo>
                <a:lnTo>
                  <a:pt x="373354" y="3530600"/>
                </a:lnTo>
                <a:lnTo>
                  <a:pt x="374650" y="3454400"/>
                </a:lnTo>
                <a:lnTo>
                  <a:pt x="375881" y="3378200"/>
                </a:lnTo>
                <a:lnTo>
                  <a:pt x="377177" y="3314700"/>
                </a:lnTo>
                <a:lnTo>
                  <a:pt x="379704" y="3238500"/>
                </a:lnTo>
                <a:lnTo>
                  <a:pt x="379704" y="3162300"/>
                </a:lnTo>
                <a:lnTo>
                  <a:pt x="381000" y="3086100"/>
                </a:lnTo>
                <a:lnTo>
                  <a:pt x="382231" y="3009900"/>
                </a:lnTo>
                <a:lnTo>
                  <a:pt x="382231" y="2933700"/>
                </a:lnTo>
                <a:lnTo>
                  <a:pt x="384822" y="2781300"/>
                </a:lnTo>
                <a:lnTo>
                  <a:pt x="384822" y="2184400"/>
                </a:lnTo>
                <a:lnTo>
                  <a:pt x="383527" y="2108200"/>
                </a:lnTo>
                <a:lnTo>
                  <a:pt x="383527" y="2032000"/>
                </a:lnTo>
                <a:lnTo>
                  <a:pt x="382231" y="1955800"/>
                </a:lnTo>
                <a:lnTo>
                  <a:pt x="381000" y="1879600"/>
                </a:lnTo>
                <a:lnTo>
                  <a:pt x="379704" y="1803400"/>
                </a:lnTo>
                <a:lnTo>
                  <a:pt x="379704" y="1727200"/>
                </a:lnTo>
                <a:lnTo>
                  <a:pt x="377177" y="1663700"/>
                </a:lnTo>
                <a:lnTo>
                  <a:pt x="377177" y="1587500"/>
                </a:lnTo>
                <a:lnTo>
                  <a:pt x="374650" y="1511300"/>
                </a:lnTo>
                <a:lnTo>
                  <a:pt x="373354" y="1447800"/>
                </a:lnTo>
                <a:lnTo>
                  <a:pt x="372122" y="1371600"/>
                </a:lnTo>
                <a:lnTo>
                  <a:pt x="369531" y="1308100"/>
                </a:lnTo>
                <a:lnTo>
                  <a:pt x="368300" y="1231900"/>
                </a:lnTo>
                <a:lnTo>
                  <a:pt x="365772" y="1168400"/>
                </a:lnTo>
                <a:lnTo>
                  <a:pt x="364477" y="1104900"/>
                </a:lnTo>
                <a:lnTo>
                  <a:pt x="361950" y="1028700"/>
                </a:lnTo>
                <a:lnTo>
                  <a:pt x="359422" y="965200"/>
                </a:lnTo>
                <a:lnTo>
                  <a:pt x="354304" y="838200"/>
                </a:lnTo>
                <a:lnTo>
                  <a:pt x="349250" y="711200"/>
                </a:lnTo>
                <a:lnTo>
                  <a:pt x="345427" y="660400"/>
                </a:lnTo>
                <a:lnTo>
                  <a:pt x="340372" y="546100"/>
                </a:lnTo>
                <a:lnTo>
                  <a:pt x="336550" y="482600"/>
                </a:lnTo>
                <a:lnTo>
                  <a:pt x="334022" y="431800"/>
                </a:lnTo>
                <a:lnTo>
                  <a:pt x="331431" y="381000"/>
                </a:lnTo>
                <a:lnTo>
                  <a:pt x="327672" y="317500"/>
                </a:lnTo>
                <a:lnTo>
                  <a:pt x="323850" y="266700"/>
                </a:lnTo>
                <a:lnTo>
                  <a:pt x="320027" y="228600"/>
                </a:lnTo>
                <a:lnTo>
                  <a:pt x="317500" y="177800"/>
                </a:lnTo>
                <a:lnTo>
                  <a:pt x="312381" y="127000"/>
                </a:lnTo>
                <a:lnTo>
                  <a:pt x="308622" y="88900"/>
                </a:lnTo>
                <a:lnTo>
                  <a:pt x="304800" y="38100"/>
                </a:lnTo>
                <a:lnTo>
                  <a:pt x="301674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4425950" y="1295"/>
            <a:ext cx="289572" cy="5105400"/>
          </a:xfrm>
          <a:custGeom>
            <a:avLst/>
            <a:gdLst/>
            <a:ahLst/>
            <a:cxnLst/>
            <a:rect l="l" t="t" r="r" b="b"/>
            <a:pathLst>
              <a:path w="289572" h="5105400">
                <a:moveTo>
                  <a:pt x="101346" y="0"/>
                </a:moveTo>
                <a:lnTo>
                  <a:pt x="74298" y="0"/>
                </a:lnTo>
                <a:lnTo>
                  <a:pt x="71145" y="38100"/>
                </a:lnTo>
                <a:lnTo>
                  <a:pt x="68554" y="76200"/>
                </a:lnTo>
                <a:lnTo>
                  <a:pt x="66027" y="127000"/>
                </a:lnTo>
                <a:lnTo>
                  <a:pt x="62204" y="165100"/>
                </a:lnTo>
                <a:lnTo>
                  <a:pt x="59677" y="215900"/>
                </a:lnTo>
                <a:lnTo>
                  <a:pt x="55854" y="254000"/>
                </a:lnTo>
                <a:lnTo>
                  <a:pt x="45745" y="457200"/>
                </a:lnTo>
                <a:lnTo>
                  <a:pt x="43154" y="520700"/>
                </a:lnTo>
                <a:lnTo>
                  <a:pt x="40627" y="571500"/>
                </a:lnTo>
                <a:lnTo>
                  <a:pt x="35572" y="685800"/>
                </a:lnTo>
                <a:lnTo>
                  <a:pt x="33045" y="749300"/>
                </a:lnTo>
                <a:lnTo>
                  <a:pt x="30454" y="800100"/>
                </a:lnTo>
                <a:lnTo>
                  <a:pt x="29222" y="863600"/>
                </a:lnTo>
                <a:lnTo>
                  <a:pt x="26695" y="927100"/>
                </a:lnTo>
                <a:lnTo>
                  <a:pt x="25400" y="990600"/>
                </a:lnTo>
                <a:lnTo>
                  <a:pt x="22872" y="1054100"/>
                </a:lnTo>
                <a:lnTo>
                  <a:pt x="21577" y="1117600"/>
                </a:lnTo>
                <a:lnTo>
                  <a:pt x="19050" y="1193800"/>
                </a:lnTo>
                <a:lnTo>
                  <a:pt x="17754" y="1257300"/>
                </a:lnTo>
                <a:lnTo>
                  <a:pt x="15227" y="1320800"/>
                </a:lnTo>
                <a:lnTo>
                  <a:pt x="13995" y="1397000"/>
                </a:lnTo>
                <a:lnTo>
                  <a:pt x="11404" y="1536700"/>
                </a:lnTo>
                <a:lnTo>
                  <a:pt x="8877" y="1676400"/>
                </a:lnTo>
                <a:lnTo>
                  <a:pt x="7645" y="1739900"/>
                </a:lnTo>
                <a:lnTo>
                  <a:pt x="5054" y="1892300"/>
                </a:lnTo>
                <a:lnTo>
                  <a:pt x="5054" y="1968500"/>
                </a:lnTo>
                <a:lnTo>
                  <a:pt x="3822" y="2032000"/>
                </a:lnTo>
                <a:lnTo>
                  <a:pt x="2527" y="2108200"/>
                </a:lnTo>
                <a:lnTo>
                  <a:pt x="2527" y="2260600"/>
                </a:lnTo>
                <a:lnTo>
                  <a:pt x="1295" y="2336800"/>
                </a:lnTo>
                <a:lnTo>
                  <a:pt x="1295" y="2628900"/>
                </a:lnTo>
                <a:lnTo>
                  <a:pt x="0" y="2705100"/>
                </a:lnTo>
                <a:lnTo>
                  <a:pt x="1295" y="2781300"/>
                </a:lnTo>
                <a:lnTo>
                  <a:pt x="1295" y="3009900"/>
                </a:lnTo>
                <a:lnTo>
                  <a:pt x="2527" y="3073400"/>
                </a:lnTo>
                <a:lnTo>
                  <a:pt x="2527" y="3149600"/>
                </a:lnTo>
                <a:lnTo>
                  <a:pt x="3822" y="3225800"/>
                </a:lnTo>
                <a:lnTo>
                  <a:pt x="3822" y="3302000"/>
                </a:lnTo>
                <a:lnTo>
                  <a:pt x="5054" y="3365500"/>
                </a:lnTo>
                <a:lnTo>
                  <a:pt x="6350" y="3441700"/>
                </a:lnTo>
                <a:lnTo>
                  <a:pt x="6350" y="3517900"/>
                </a:lnTo>
                <a:lnTo>
                  <a:pt x="7645" y="3581400"/>
                </a:lnTo>
                <a:lnTo>
                  <a:pt x="8877" y="3657600"/>
                </a:lnTo>
                <a:lnTo>
                  <a:pt x="10172" y="3721100"/>
                </a:lnTo>
                <a:lnTo>
                  <a:pt x="11404" y="3784600"/>
                </a:lnTo>
                <a:lnTo>
                  <a:pt x="12700" y="3860800"/>
                </a:lnTo>
                <a:lnTo>
                  <a:pt x="13995" y="3924300"/>
                </a:lnTo>
                <a:lnTo>
                  <a:pt x="16522" y="3987800"/>
                </a:lnTo>
                <a:lnTo>
                  <a:pt x="17754" y="4051300"/>
                </a:lnTo>
                <a:lnTo>
                  <a:pt x="19050" y="4114800"/>
                </a:lnTo>
                <a:lnTo>
                  <a:pt x="21577" y="4178300"/>
                </a:lnTo>
                <a:lnTo>
                  <a:pt x="22872" y="4241800"/>
                </a:lnTo>
                <a:lnTo>
                  <a:pt x="25400" y="4305300"/>
                </a:lnTo>
                <a:lnTo>
                  <a:pt x="26695" y="4368800"/>
                </a:lnTo>
                <a:lnTo>
                  <a:pt x="29222" y="4432300"/>
                </a:lnTo>
                <a:lnTo>
                  <a:pt x="31750" y="4483100"/>
                </a:lnTo>
                <a:lnTo>
                  <a:pt x="33045" y="4546600"/>
                </a:lnTo>
                <a:lnTo>
                  <a:pt x="40627" y="4699000"/>
                </a:lnTo>
                <a:lnTo>
                  <a:pt x="43154" y="4762500"/>
                </a:lnTo>
                <a:lnTo>
                  <a:pt x="50800" y="4902200"/>
                </a:lnTo>
                <a:lnTo>
                  <a:pt x="53327" y="4953000"/>
                </a:lnTo>
                <a:lnTo>
                  <a:pt x="57150" y="4991100"/>
                </a:lnTo>
                <a:lnTo>
                  <a:pt x="59677" y="5041900"/>
                </a:lnTo>
                <a:lnTo>
                  <a:pt x="62204" y="5080000"/>
                </a:lnTo>
                <a:lnTo>
                  <a:pt x="65536" y="5105400"/>
                </a:lnTo>
                <a:lnTo>
                  <a:pt x="92636" y="5105400"/>
                </a:lnTo>
                <a:lnTo>
                  <a:pt x="91427" y="5080000"/>
                </a:lnTo>
                <a:lnTo>
                  <a:pt x="88900" y="5041900"/>
                </a:lnTo>
                <a:lnTo>
                  <a:pt x="87604" y="4991100"/>
                </a:lnTo>
                <a:lnTo>
                  <a:pt x="85077" y="4953000"/>
                </a:lnTo>
                <a:lnTo>
                  <a:pt x="83845" y="4914900"/>
                </a:lnTo>
                <a:lnTo>
                  <a:pt x="81254" y="4864100"/>
                </a:lnTo>
                <a:lnTo>
                  <a:pt x="80022" y="4813300"/>
                </a:lnTo>
                <a:lnTo>
                  <a:pt x="77495" y="4775200"/>
                </a:lnTo>
                <a:lnTo>
                  <a:pt x="74904" y="4673600"/>
                </a:lnTo>
                <a:lnTo>
                  <a:pt x="72377" y="4622800"/>
                </a:lnTo>
                <a:lnTo>
                  <a:pt x="71145" y="4559300"/>
                </a:lnTo>
                <a:lnTo>
                  <a:pt x="68554" y="4457700"/>
                </a:lnTo>
                <a:lnTo>
                  <a:pt x="67322" y="4394200"/>
                </a:lnTo>
                <a:lnTo>
                  <a:pt x="66027" y="4343400"/>
                </a:lnTo>
                <a:lnTo>
                  <a:pt x="62204" y="4152900"/>
                </a:lnTo>
                <a:lnTo>
                  <a:pt x="60972" y="4102100"/>
                </a:lnTo>
                <a:lnTo>
                  <a:pt x="59677" y="4038600"/>
                </a:lnTo>
                <a:lnTo>
                  <a:pt x="55854" y="3835400"/>
                </a:lnTo>
                <a:lnTo>
                  <a:pt x="55854" y="3771900"/>
                </a:lnTo>
                <a:lnTo>
                  <a:pt x="54622" y="3708400"/>
                </a:lnTo>
                <a:lnTo>
                  <a:pt x="53327" y="3632200"/>
                </a:lnTo>
                <a:lnTo>
                  <a:pt x="53327" y="3568700"/>
                </a:lnTo>
                <a:lnTo>
                  <a:pt x="52095" y="3492500"/>
                </a:lnTo>
                <a:lnTo>
                  <a:pt x="52095" y="3429000"/>
                </a:lnTo>
                <a:lnTo>
                  <a:pt x="50800" y="3352800"/>
                </a:lnTo>
                <a:lnTo>
                  <a:pt x="50800" y="3213100"/>
                </a:lnTo>
                <a:lnTo>
                  <a:pt x="49504" y="3136900"/>
                </a:lnTo>
                <a:lnTo>
                  <a:pt x="49504" y="2781300"/>
                </a:lnTo>
                <a:lnTo>
                  <a:pt x="48272" y="2705100"/>
                </a:lnTo>
                <a:lnTo>
                  <a:pt x="49504" y="2628900"/>
                </a:lnTo>
                <a:lnTo>
                  <a:pt x="49504" y="2260600"/>
                </a:lnTo>
                <a:lnTo>
                  <a:pt x="50800" y="2184400"/>
                </a:lnTo>
                <a:lnTo>
                  <a:pt x="50800" y="2044700"/>
                </a:lnTo>
                <a:lnTo>
                  <a:pt x="52095" y="1968500"/>
                </a:lnTo>
                <a:lnTo>
                  <a:pt x="53327" y="1905000"/>
                </a:lnTo>
                <a:lnTo>
                  <a:pt x="53327" y="1828800"/>
                </a:lnTo>
                <a:lnTo>
                  <a:pt x="54622" y="1752600"/>
                </a:lnTo>
                <a:lnTo>
                  <a:pt x="54622" y="1689100"/>
                </a:lnTo>
                <a:lnTo>
                  <a:pt x="55854" y="1612900"/>
                </a:lnTo>
                <a:lnTo>
                  <a:pt x="57150" y="1549400"/>
                </a:lnTo>
                <a:lnTo>
                  <a:pt x="57150" y="1473200"/>
                </a:lnTo>
                <a:lnTo>
                  <a:pt x="58445" y="1409700"/>
                </a:lnTo>
                <a:lnTo>
                  <a:pt x="59677" y="1346200"/>
                </a:lnTo>
                <a:lnTo>
                  <a:pt x="60972" y="1282700"/>
                </a:lnTo>
                <a:lnTo>
                  <a:pt x="62204" y="1206500"/>
                </a:lnTo>
                <a:lnTo>
                  <a:pt x="64795" y="1079500"/>
                </a:lnTo>
                <a:lnTo>
                  <a:pt x="66027" y="1016000"/>
                </a:lnTo>
                <a:lnTo>
                  <a:pt x="67322" y="952500"/>
                </a:lnTo>
                <a:lnTo>
                  <a:pt x="68554" y="889000"/>
                </a:lnTo>
                <a:lnTo>
                  <a:pt x="69850" y="838200"/>
                </a:lnTo>
                <a:lnTo>
                  <a:pt x="72377" y="774700"/>
                </a:lnTo>
                <a:lnTo>
                  <a:pt x="73672" y="711200"/>
                </a:lnTo>
                <a:lnTo>
                  <a:pt x="74904" y="660400"/>
                </a:lnTo>
                <a:lnTo>
                  <a:pt x="76200" y="609600"/>
                </a:lnTo>
                <a:lnTo>
                  <a:pt x="78727" y="546100"/>
                </a:lnTo>
                <a:lnTo>
                  <a:pt x="80022" y="495300"/>
                </a:lnTo>
                <a:lnTo>
                  <a:pt x="82550" y="444500"/>
                </a:lnTo>
                <a:lnTo>
                  <a:pt x="85077" y="342900"/>
                </a:lnTo>
                <a:lnTo>
                  <a:pt x="87604" y="292100"/>
                </a:lnTo>
                <a:lnTo>
                  <a:pt x="88900" y="254000"/>
                </a:lnTo>
                <a:lnTo>
                  <a:pt x="91427" y="203200"/>
                </a:lnTo>
                <a:lnTo>
                  <a:pt x="93954" y="165100"/>
                </a:lnTo>
                <a:lnTo>
                  <a:pt x="95250" y="114300"/>
                </a:lnTo>
                <a:lnTo>
                  <a:pt x="97777" y="76200"/>
                </a:lnTo>
                <a:lnTo>
                  <a:pt x="99072" y="38100"/>
                </a:lnTo>
                <a:lnTo>
                  <a:pt x="101346" y="0"/>
                </a:lnTo>
                <a:close/>
              </a:path>
              <a:path w="289572" h="5105400">
                <a:moveTo>
                  <a:pt x="225393" y="0"/>
                </a:moveTo>
                <a:lnTo>
                  <a:pt x="198269" y="0"/>
                </a:lnTo>
                <a:lnTo>
                  <a:pt x="199377" y="38100"/>
                </a:lnTo>
                <a:lnTo>
                  <a:pt x="201904" y="76200"/>
                </a:lnTo>
                <a:lnTo>
                  <a:pt x="203200" y="114300"/>
                </a:lnTo>
                <a:lnTo>
                  <a:pt x="205727" y="165100"/>
                </a:lnTo>
                <a:lnTo>
                  <a:pt x="207022" y="203200"/>
                </a:lnTo>
                <a:lnTo>
                  <a:pt x="209550" y="254000"/>
                </a:lnTo>
                <a:lnTo>
                  <a:pt x="210845" y="292100"/>
                </a:lnTo>
                <a:lnTo>
                  <a:pt x="213372" y="342900"/>
                </a:lnTo>
                <a:lnTo>
                  <a:pt x="215900" y="444500"/>
                </a:lnTo>
                <a:lnTo>
                  <a:pt x="217195" y="495300"/>
                </a:lnTo>
                <a:lnTo>
                  <a:pt x="219722" y="546100"/>
                </a:lnTo>
                <a:lnTo>
                  <a:pt x="220954" y="609600"/>
                </a:lnTo>
                <a:lnTo>
                  <a:pt x="223545" y="711200"/>
                </a:lnTo>
                <a:lnTo>
                  <a:pt x="224777" y="774700"/>
                </a:lnTo>
                <a:lnTo>
                  <a:pt x="226072" y="838200"/>
                </a:lnTo>
                <a:lnTo>
                  <a:pt x="227304" y="889000"/>
                </a:lnTo>
                <a:lnTo>
                  <a:pt x="229895" y="1016000"/>
                </a:lnTo>
                <a:lnTo>
                  <a:pt x="231127" y="1079500"/>
                </a:lnTo>
                <a:lnTo>
                  <a:pt x="232422" y="1143000"/>
                </a:lnTo>
                <a:lnTo>
                  <a:pt x="233654" y="1206500"/>
                </a:lnTo>
                <a:lnTo>
                  <a:pt x="233654" y="1282700"/>
                </a:lnTo>
                <a:lnTo>
                  <a:pt x="236245" y="1409700"/>
                </a:lnTo>
                <a:lnTo>
                  <a:pt x="236245" y="1473200"/>
                </a:lnTo>
                <a:lnTo>
                  <a:pt x="237477" y="1549400"/>
                </a:lnTo>
                <a:lnTo>
                  <a:pt x="238772" y="1612900"/>
                </a:lnTo>
                <a:lnTo>
                  <a:pt x="238772" y="1752600"/>
                </a:lnTo>
                <a:lnTo>
                  <a:pt x="240004" y="1828800"/>
                </a:lnTo>
                <a:lnTo>
                  <a:pt x="240004" y="1905000"/>
                </a:lnTo>
                <a:lnTo>
                  <a:pt x="241300" y="1968500"/>
                </a:lnTo>
                <a:lnTo>
                  <a:pt x="241300" y="2844800"/>
                </a:lnTo>
                <a:lnTo>
                  <a:pt x="240004" y="2921000"/>
                </a:lnTo>
                <a:lnTo>
                  <a:pt x="240004" y="2997200"/>
                </a:lnTo>
                <a:lnTo>
                  <a:pt x="238772" y="3073400"/>
                </a:lnTo>
                <a:lnTo>
                  <a:pt x="238772" y="3136900"/>
                </a:lnTo>
                <a:lnTo>
                  <a:pt x="237477" y="3213100"/>
                </a:lnTo>
                <a:lnTo>
                  <a:pt x="237477" y="3289300"/>
                </a:lnTo>
                <a:lnTo>
                  <a:pt x="236245" y="3352800"/>
                </a:lnTo>
                <a:lnTo>
                  <a:pt x="236245" y="3429000"/>
                </a:lnTo>
                <a:lnTo>
                  <a:pt x="233654" y="3568700"/>
                </a:lnTo>
                <a:lnTo>
                  <a:pt x="233654" y="3632200"/>
                </a:lnTo>
                <a:lnTo>
                  <a:pt x="231127" y="3708400"/>
                </a:lnTo>
                <a:lnTo>
                  <a:pt x="231127" y="3771900"/>
                </a:lnTo>
                <a:lnTo>
                  <a:pt x="229895" y="3835400"/>
                </a:lnTo>
                <a:lnTo>
                  <a:pt x="226072" y="4038600"/>
                </a:lnTo>
                <a:lnTo>
                  <a:pt x="224777" y="4102100"/>
                </a:lnTo>
                <a:lnTo>
                  <a:pt x="223545" y="4152900"/>
                </a:lnTo>
                <a:lnTo>
                  <a:pt x="220954" y="4279900"/>
                </a:lnTo>
                <a:lnTo>
                  <a:pt x="218427" y="4343400"/>
                </a:lnTo>
                <a:lnTo>
                  <a:pt x="217195" y="4394200"/>
                </a:lnTo>
                <a:lnTo>
                  <a:pt x="215900" y="4457700"/>
                </a:lnTo>
                <a:lnTo>
                  <a:pt x="214604" y="4508500"/>
                </a:lnTo>
                <a:lnTo>
                  <a:pt x="212077" y="4559300"/>
                </a:lnTo>
                <a:lnTo>
                  <a:pt x="210845" y="4622800"/>
                </a:lnTo>
                <a:lnTo>
                  <a:pt x="208254" y="4673600"/>
                </a:lnTo>
                <a:lnTo>
                  <a:pt x="207022" y="4724400"/>
                </a:lnTo>
                <a:lnTo>
                  <a:pt x="204495" y="4775200"/>
                </a:lnTo>
                <a:lnTo>
                  <a:pt x="203200" y="4813300"/>
                </a:lnTo>
                <a:lnTo>
                  <a:pt x="200672" y="4864100"/>
                </a:lnTo>
                <a:lnTo>
                  <a:pt x="199377" y="4914900"/>
                </a:lnTo>
                <a:lnTo>
                  <a:pt x="196850" y="4953000"/>
                </a:lnTo>
                <a:lnTo>
                  <a:pt x="195554" y="4991100"/>
                </a:lnTo>
                <a:lnTo>
                  <a:pt x="193027" y="5041900"/>
                </a:lnTo>
                <a:lnTo>
                  <a:pt x="190500" y="5080000"/>
                </a:lnTo>
                <a:lnTo>
                  <a:pt x="189290" y="5105400"/>
                </a:lnTo>
                <a:lnTo>
                  <a:pt x="216390" y="5105400"/>
                </a:lnTo>
                <a:lnTo>
                  <a:pt x="219722" y="5080000"/>
                </a:lnTo>
                <a:lnTo>
                  <a:pt x="222250" y="5041900"/>
                </a:lnTo>
                <a:lnTo>
                  <a:pt x="224777" y="4991100"/>
                </a:lnTo>
                <a:lnTo>
                  <a:pt x="228600" y="4953000"/>
                </a:lnTo>
                <a:lnTo>
                  <a:pt x="233654" y="4851400"/>
                </a:lnTo>
                <a:lnTo>
                  <a:pt x="236245" y="4800600"/>
                </a:lnTo>
                <a:lnTo>
                  <a:pt x="240004" y="4762500"/>
                </a:lnTo>
                <a:lnTo>
                  <a:pt x="242595" y="4699000"/>
                </a:lnTo>
                <a:lnTo>
                  <a:pt x="247650" y="4597400"/>
                </a:lnTo>
                <a:lnTo>
                  <a:pt x="252704" y="4483100"/>
                </a:lnTo>
                <a:lnTo>
                  <a:pt x="255295" y="4432300"/>
                </a:lnTo>
                <a:lnTo>
                  <a:pt x="260350" y="4305300"/>
                </a:lnTo>
                <a:lnTo>
                  <a:pt x="261645" y="4241800"/>
                </a:lnTo>
                <a:lnTo>
                  <a:pt x="264172" y="4191000"/>
                </a:lnTo>
                <a:lnTo>
                  <a:pt x="265404" y="4127500"/>
                </a:lnTo>
                <a:lnTo>
                  <a:pt x="267995" y="4064000"/>
                </a:lnTo>
                <a:lnTo>
                  <a:pt x="269227" y="3987800"/>
                </a:lnTo>
                <a:lnTo>
                  <a:pt x="271754" y="3924300"/>
                </a:lnTo>
                <a:lnTo>
                  <a:pt x="274345" y="3797300"/>
                </a:lnTo>
                <a:lnTo>
                  <a:pt x="276872" y="3721100"/>
                </a:lnTo>
                <a:lnTo>
                  <a:pt x="278104" y="3657600"/>
                </a:lnTo>
                <a:lnTo>
                  <a:pt x="280695" y="3517900"/>
                </a:lnTo>
                <a:lnTo>
                  <a:pt x="281927" y="3441700"/>
                </a:lnTo>
                <a:lnTo>
                  <a:pt x="283222" y="3365500"/>
                </a:lnTo>
                <a:lnTo>
                  <a:pt x="284454" y="3302000"/>
                </a:lnTo>
                <a:lnTo>
                  <a:pt x="284454" y="3225800"/>
                </a:lnTo>
                <a:lnTo>
                  <a:pt x="287045" y="3073400"/>
                </a:lnTo>
                <a:lnTo>
                  <a:pt x="287045" y="3009900"/>
                </a:lnTo>
                <a:lnTo>
                  <a:pt x="288277" y="2933700"/>
                </a:lnTo>
                <a:lnTo>
                  <a:pt x="288277" y="2857500"/>
                </a:lnTo>
                <a:lnTo>
                  <a:pt x="289572" y="2781300"/>
                </a:lnTo>
                <a:lnTo>
                  <a:pt x="289572" y="2108200"/>
                </a:lnTo>
                <a:lnTo>
                  <a:pt x="288277" y="2032000"/>
                </a:lnTo>
                <a:lnTo>
                  <a:pt x="288277" y="1968500"/>
                </a:lnTo>
                <a:lnTo>
                  <a:pt x="287045" y="1892300"/>
                </a:lnTo>
                <a:lnTo>
                  <a:pt x="287045" y="1816100"/>
                </a:lnTo>
                <a:lnTo>
                  <a:pt x="284454" y="1676400"/>
                </a:lnTo>
                <a:lnTo>
                  <a:pt x="284454" y="1600200"/>
                </a:lnTo>
                <a:lnTo>
                  <a:pt x="283222" y="1536700"/>
                </a:lnTo>
                <a:lnTo>
                  <a:pt x="281927" y="1460500"/>
                </a:lnTo>
                <a:lnTo>
                  <a:pt x="280695" y="1397000"/>
                </a:lnTo>
                <a:lnTo>
                  <a:pt x="279400" y="1320800"/>
                </a:lnTo>
                <a:lnTo>
                  <a:pt x="276872" y="1257300"/>
                </a:lnTo>
                <a:lnTo>
                  <a:pt x="276872" y="1193800"/>
                </a:lnTo>
                <a:lnTo>
                  <a:pt x="274345" y="1117600"/>
                </a:lnTo>
                <a:lnTo>
                  <a:pt x="271754" y="990600"/>
                </a:lnTo>
                <a:lnTo>
                  <a:pt x="269227" y="927100"/>
                </a:lnTo>
                <a:lnTo>
                  <a:pt x="267995" y="863600"/>
                </a:lnTo>
                <a:lnTo>
                  <a:pt x="265404" y="812800"/>
                </a:lnTo>
                <a:lnTo>
                  <a:pt x="264172" y="749300"/>
                </a:lnTo>
                <a:lnTo>
                  <a:pt x="261645" y="685800"/>
                </a:lnTo>
                <a:lnTo>
                  <a:pt x="259054" y="635000"/>
                </a:lnTo>
                <a:lnTo>
                  <a:pt x="257822" y="571500"/>
                </a:lnTo>
                <a:lnTo>
                  <a:pt x="255295" y="520700"/>
                </a:lnTo>
                <a:lnTo>
                  <a:pt x="250177" y="406400"/>
                </a:lnTo>
                <a:lnTo>
                  <a:pt x="242595" y="254000"/>
                </a:lnTo>
                <a:lnTo>
                  <a:pt x="238772" y="215900"/>
                </a:lnTo>
                <a:lnTo>
                  <a:pt x="236245" y="165100"/>
                </a:lnTo>
                <a:lnTo>
                  <a:pt x="231127" y="76200"/>
                </a:lnTo>
                <a:lnTo>
                  <a:pt x="228600" y="38100"/>
                </a:lnTo>
                <a:lnTo>
                  <a:pt x="225393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474222" y="1295"/>
            <a:ext cx="193027" cy="5105400"/>
          </a:xfrm>
          <a:custGeom>
            <a:avLst/>
            <a:gdLst/>
            <a:ahLst/>
            <a:cxnLst/>
            <a:rect l="l" t="t" r="r" b="b"/>
            <a:pathLst>
              <a:path w="193027" h="5105400">
                <a:moveTo>
                  <a:pt x="78822" y="0"/>
                </a:moveTo>
                <a:lnTo>
                  <a:pt x="53073" y="0"/>
                </a:lnTo>
                <a:lnTo>
                  <a:pt x="50800" y="38100"/>
                </a:lnTo>
                <a:lnTo>
                  <a:pt x="49504" y="76200"/>
                </a:lnTo>
                <a:lnTo>
                  <a:pt x="46977" y="114300"/>
                </a:lnTo>
                <a:lnTo>
                  <a:pt x="45681" y="165100"/>
                </a:lnTo>
                <a:lnTo>
                  <a:pt x="43154" y="203200"/>
                </a:lnTo>
                <a:lnTo>
                  <a:pt x="40627" y="254000"/>
                </a:lnTo>
                <a:lnTo>
                  <a:pt x="39331" y="292100"/>
                </a:lnTo>
                <a:lnTo>
                  <a:pt x="36804" y="342900"/>
                </a:lnTo>
                <a:lnTo>
                  <a:pt x="34277" y="444500"/>
                </a:lnTo>
                <a:lnTo>
                  <a:pt x="31750" y="495300"/>
                </a:lnTo>
                <a:lnTo>
                  <a:pt x="30454" y="546100"/>
                </a:lnTo>
                <a:lnTo>
                  <a:pt x="27927" y="609600"/>
                </a:lnTo>
                <a:lnTo>
                  <a:pt x="26631" y="660400"/>
                </a:lnTo>
                <a:lnTo>
                  <a:pt x="25400" y="711200"/>
                </a:lnTo>
                <a:lnTo>
                  <a:pt x="24104" y="774700"/>
                </a:lnTo>
                <a:lnTo>
                  <a:pt x="21577" y="838200"/>
                </a:lnTo>
                <a:lnTo>
                  <a:pt x="20281" y="889000"/>
                </a:lnTo>
                <a:lnTo>
                  <a:pt x="19050" y="952500"/>
                </a:lnTo>
                <a:lnTo>
                  <a:pt x="17754" y="1016000"/>
                </a:lnTo>
                <a:lnTo>
                  <a:pt x="16522" y="1079500"/>
                </a:lnTo>
                <a:lnTo>
                  <a:pt x="13931" y="1206500"/>
                </a:lnTo>
                <a:lnTo>
                  <a:pt x="12700" y="1282700"/>
                </a:lnTo>
                <a:lnTo>
                  <a:pt x="11404" y="1346200"/>
                </a:lnTo>
                <a:lnTo>
                  <a:pt x="10172" y="1409700"/>
                </a:lnTo>
                <a:lnTo>
                  <a:pt x="8877" y="1473200"/>
                </a:lnTo>
                <a:lnTo>
                  <a:pt x="8877" y="1549400"/>
                </a:lnTo>
                <a:lnTo>
                  <a:pt x="7581" y="1612900"/>
                </a:lnTo>
                <a:lnTo>
                  <a:pt x="6350" y="1689100"/>
                </a:lnTo>
                <a:lnTo>
                  <a:pt x="6350" y="1752600"/>
                </a:lnTo>
                <a:lnTo>
                  <a:pt x="5054" y="1828800"/>
                </a:lnTo>
                <a:lnTo>
                  <a:pt x="5054" y="1905000"/>
                </a:lnTo>
                <a:lnTo>
                  <a:pt x="3822" y="1968500"/>
                </a:lnTo>
                <a:lnTo>
                  <a:pt x="2527" y="2044700"/>
                </a:lnTo>
                <a:lnTo>
                  <a:pt x="2527" y="2184400"/>
                </a:lnTo>
                <a:lnTo>
                  <a:pt x="1231" y="2260600"/>
                </a:lnTo>
                <a:lnTo>
                  <a:pt x="1231" y="2628900"/>
                </a:lnTo>
                <a:lnTo>
                  <a:pt x="0" y="2705100"/>
                </a:lnTo>
                <a:lnTo>
                  <a:pt x="1231" y="2781300"/>
                </a:lnTo>
                <a:lnTo>
                  <a:pt x="1231" y="3136900"/>
                </a:lnTo>
                <a:lnTo>
                  <a:pt x="2527" y="3213100"/>
                </a:lnTo>
                <a:lnTo>
                  <a:pt x="2527" y="3352800"/>
                </a:lnTo>
                <a:lnTo>
                  <a:pt x="3822" y="3429000"/>
                </a:lnTo>
                <a:lnTo>
                  <a:pt x="3822" y="3492500"/>
                </a:lnTo>
                <a:lnTo>
                  <a:pt x="5054" y="3568700"/>
                </a:lnTo>
                <a:lnTo>
                  <a:pt x="5054" y="3632200"/>
                </a:lnTo>
                <a:lnTo>
                  <a:pt x="6350" y="3708400"/>
                </a:lnTo>
                <a:lnTo>
                  <a:pt x="7581" y="3771900"/>
                </a:lnTo>
                <a:lnTo>
                  <a:pt x="7581" y="3835400"/>
                </a:lnTo>
                <a:lnTo>
                  <a:pt x="11404" y="4038600"/>
                </a:lnTo>
                <a:lnTo>
                  <a:pt x="12700" y="4102100"/>
                </a:lnTo>
                <a:lnTo>
                  <a:pt x="13931" y="4152900"/>
                </a:lnTo>
                <a:lnTo>
                  <a:pt x="17754" y="4343400"/>
                </a:lnTo>
                <a:lnTo>
                  <a:pt x="19050" y="4394200"/>
                </a:lnTo>
                <a:lnTo>
                  <a:pt x="20281" y="4457700"/>
                </a:lnTo>
                <a:lnTo>
                  <a:pt x="22872" y="4559300"/>
                </a:lnTo>
                <a:lnTo>
                  <a:pt x="24104" y="4622800"/>
                </a:lnTo>
                <a:lnTo>
                  <a:pt x="26631" y="4673600"/>
                </a:lnTo>
                <a:lnTo>
                  <a:pt x="29222" y="4775200"/>
                </a:lnTo>
                <a:lnTo>
                  <a:pt x="31750" y="4813300"/>
                </a:lnTo>
                <a:lnTo>
                  <a:pt x="32981" y="4864100"/>
                </a:lnTo>
                <a:lnTo>
                  <a:pt x="35572" y="4914900"/>
                </a:lnTo>
                <a:lnTo>
                  <a:pt x="36804" y="4953000"/>
                </a:lnTo>
                <a:lnTo>
                  <a:pt x="39331" y="4991100"/>
                </a:lnTo>
                <a:lnTo>
                  <a:pt x="40627" y="5041900"/>
                </a:lnTo>
                <a:lnTo>
                  <a:pt x="43154" y="5080000"/>
                </a:lnTo>
                <a:lnTo>
                  <a:pt x="44364" y="5105400"/>
                </a:lnTo>
                <a:lnTo>
                  <a:pt x="69850" y="5105400"/>
                </a:lnTo>
                <a:lnTo>
                  <a:pt x="68554" y="5067300"/>
                </a:lnTo>
                <a:lnTo>
                  <a:pt x="66027" y="4991100"/>
                </a:lnTo>
                <a:lnTo>
                  <a:pt x="66027" y="4953000"/>
                </a:lnTo>
                <a:lnTo>
                  <a:pt x="64731" y="4914900"/>
                </a:lnTo>
                <a:lnTo>
                  <a:pt x="63500" y="4876800"/>
                </a:lnTo>
                <a:lnTo>
                  <a:pt x="63500" y="4826000"/>
                </a:lnTo>
                <a:lnTo>
                  <a:pt x="62204" y="4787900"/>
                </a:lnTo>
                <a:lnTo>
                  <a:pt x="60972" y="4737100"/>
                </a:lnTo>
                <a:lnTo>
                  <a:pt x="60972" y="4686300"/>
                </a:lnTo>
                <a:lnTo>
                  <a:pt x="58381" y="4584700"/>
                </a:lnTo>
                <a:lnTo>
                  <a:pt x="58381" y="4483100"/>
                </a:lnTo>
                <a:lnTo>
                  <a:pt x="57150" y="4419600"/>
                </a:lnTo>
                <a:lnTo>
                  <a:pt x="55854" y="4368800"/>
                </a:lnTo>
                <a:lnTo>
                  <a:pt x="55854" y="4305300"/>
                </a:lnTo>
                <a:lnTo>
                  <a:pt x="54622" y="4254500"/>
                </a:lnTo>
                <a:lnTo>
                  <a:pt x="54622" y="4191000"/>
                </a:lnTo>
                <a:lnTo>
                  <a:pt x="53327" y="4127500"/>
                </a:lnTo>
                <a:lnTo>
                  <a:pt x="53327" y="4013200"/>
                </a:lnTo>
                <a:lnTo>
                  <a:pt x="52031" y="3949700"/>
                </a:lnTo>
                <a:lnTo>
                  <a:pt x="52031" y="3886200"/>
                </a:lnTo>
                <a:lnTo>
                  <a:pt x="50800" y="3822700"/>
                </a:lnTo>
                <a:lnTo>
                  <a:pt x="50800" y="3619500"/>
                </a:lnTo>
                <a:lnTo>
                  <a:pt x="49504" y="3556000"/>
                </a:lnTo>
                <a:lnTo>
                  <a:pt x="49504" y="3276600"/>
                </a:lnTo>
                <a:lnTo>
                  <a:pt x="48272" y="3200400"/>
                </a:lnTo>
                <a:lnTo>
                  <a:pt x="48272" y="2489200"/>
                </a:lnTo>
                <a:lnTo>
                  <a:pt x="49504" y="2413000"/>
                </a:lnTo>
                <a:lnTo>
                  <a:pt x="49504" y="2120900"/>
                </a:lnTo>
                <a:lnTo>
                  <a:pt x="50800" y="2057400"/>
                </a:lnTo>
                <a:lnTo>
                  <a:pt x="50800" y="1841500"/>
                </a:lnTo>
                <a:lnTo>
                  <a:pt x="52031" y="1765300"/>
                </a:lnTo>
                <a:lnTo>
                  <a:pt x="52031" y="1701800"/>
                </a:lnTo>
                <a:lnTo>
                  <a:pt x="53327" y="1638300"/>
                </a:lnTo>
                <a:lnTo>
                  <a:pt x="53327" y="1498600"/>
                </a:lnTo>
                <a:lnTo>
                  <a:pt x="54622" y="1435100"/>
                </a:lnTo>
                <a:lnTo>
                  <a:pt x="55854" y="1358900"/>
                </a:lnTo>
                <a:lnTo>
                  <a:pt x="55854" y="1231900"/>
                </a:lnTo>
                <a:lnTo>
                  <a:pt x="58381" y="1104900"/>
                </a:lnTo>
                <a:lnTo>
                  <a:pt x="58381" y="1041400"/>
                </a:lnTo>
                <a:lnTo>
                  <a:pt x="59677" y="977900"/>
                </a:lnTo>
                <a:lnTo>
                  <a:pt x="59677" y="927100"/>
                </a:lnTo>
                <a:lnTo>
                  <a:pt x="60972" y="863600"/>
                </a:lnTo>
                <a:lnTo>
                  <a:pt x="60972" y="800100"/>
                </a:lnTo>
                <a:lnTo>
                  <a:pt x="62204" y="749300"/>
                </a:lnTo>
                <a:lnTo>
                  <a:pt x="64731" y="635000"/>
                </a:lnTo>
                <a:lnTo>
                  <a:pt x="64731" y="584200"/>
                </a:lnTo>
                <a:lnTo>
                  <a:pt x="67322" y="482600"/>
                </a:lnTo>
                <a:lnTo>
                  <a:pt x="67322" y="431800"/>
                </a:lnTo>
                <a:lnTo>
                  <a:pt x="68554" y="381000"/>
                </a:lnTo>
                <a:lnTo>
                  <a:pt x="69850" y="330200"/>
                </a:lnTo>
                <a:lnTo>
                  <a:pt x="71081" y="292100"/>
                </a:lnTo>
                <a:lnTo>
                  <a:pt x="72377" y="241300"/>
                </a:lnTo>
                <a:lnTo>
                  <a:pt x="72377" y="203200"/>
                </a:lnTo>
                <a:lnTo>
                  <a:pt x="74904" y="152400"/>
                </a:lnTo>
                <a:lnTo>
                  <a:pt x="74904" y="114300"/>
                </a:lnTo>
                <a:lnTo>
                  <a:pt x="77431" y="38100"/>
                </a:lnTo>
                <a:lnTo>
                  <a:pt x="78822" y="0"/>
                </a:lnTo>
                <a:close/>
              </a:path>
              <a:path w="193027" h="5105400">
                <a:moveTo>
                  <a:pt x="149996" y="0"/>
                </a:moveTo>
                <a:lnTo>
                  <a:pt x="124377" y="0"/>
                </a:lnTo>
                <a:lnTo>
                  <a:pt x="127000" y="76200"/>
                </a:lnTo>
                <a:lnTo>
                  <a:pt x="128231" y="114300"/>
                </a:lnTo>
                <a:lnTo>
                  <a:pt x="128231" y="152400"/>
                </a:lnTo>
                <a:lnTo>
                  <a:pt x="130822" y="241300"/>
                </a:lnTo>
                <a:lnTo>
                  <a:pt x="130822" y="292100"/>
                </a:lnTo>
                <a:lnTo>
                  <a:pt x="132054" y="330200"/>
                </a:lnTo>
                <a:lnTo>
                  <a:pt x="133350" y="381000"/>
                </a:lnTo>
                <a:lnTo>
                  <a:pt x="133350" y="431800"/>
                </a:lnTo>
                <a:lnTo>
                  <a:pt x="134581" y="482600"/>
                </a:lnTo>
                <a:lnTo>
                  <a:pt x="134581" y="533400"/>
                </a:lnTo>
                <a:lnTo>
                  <a:pt x="135877" y="584200"/>
                </a:lnTo>
                <a:lnTo>
                  <a:pt x="135877" y="635000"/>
                </a:lnTo>
                <a:lnTo>
                  <a:pt x="137172" y="685800"/>
                </a:lnTo>
                <a:lnTo>
                  <a:pt x="138404" y="749300"/>
                </a:lnTo>
                <a:lnTo>
                  <a:pt x="138404" y="800100"/>
                </a:lnTo>
                <a:lnTo>
                  <a:pt x="139700" y="863600"/>
                </a:lnTo>
                <a:lnTo>
                  <a:pt x="139700" y="927100"/>
                </a:lnTo>
                <a:lnTo>
                  <a:pt x="140931" y="977900"/>
                </a:lnTo>
                <a:lnTo>
                  <a:pt x="140931" y="1104900"/>
                </a:lnTo>
                <a:lnTo>
                  <a:pt x="142227" y="1168400"/>
                </a:lnTo>
                <a:lnTo>
                  <a:pt x="142227" y="1295400"/>
                </a:lnTo>
                <a:lnTo>
                  <a:pt x="143522" y="1358900"/>
                </a:lnTo>
                <a:lnTo>
                  <a:pt x="143522" y="1498600"/>
                </a:lnTo>
                <a:lnTo>
                  <a:pt x="144754" y="1562100"/>
                </a:lnTo>
                <a:lnTo>
                  <a:pt x="144754" y="2057400"/>
                </a:lnTo>
                <a:lnTo>
                  <a:pt x="146050" y="2120900"/>
                </a:lnTo>
                <a:lnTo>
                  <a:pt x="146050" y="2197100"/>
                </a:lnTo>
                <a:lnTo>
                  <a:pt x="144754" y="2273300"/>
                </a:lnTo>
                <a:lnTo>
                  <a:pt x="146050" y="2336800"/>
                </a:lnTo>
                <a:lnTo>
                  <a:pt x="146050" y="2413000"/>
                </a:lnTo>
                <a:lnTo>
                  <a:pt x="144754" y="2489200"/>
                </a:lnTo>
                <a:lnTo>
                  <a:pt x="144754" y="2984500"/>
                </a:lnTo>
                <a:lnTo>
                  <a:pt x="143522" y="3060700"/>
                </a:lnTo>
                <a:lnTo>
                  <a:pt x="143522" y="3200400"/>
                </a:lnTo>
                <a:lnTo>
                  <a:pt x="142227" y="3276600"/>
                </a:lnTo>
                <a:lnTo>
                  <a:pt x="142227" y="3416300"/>
                </a:lnTo>
                <a:lnTo>
                  <a:pt x="140931" y="3479800"/>
                </a:lnTo>
                <a:lnTo>
                  <a:pt x="140931" y="3556000"/>
                </a:lnTo>
                <a:lnTo>
                  <a:pt x="139700" y="3619500"/>
                </a:lnTo>
                <a:lnTo>
                  <a:pt x="139700" y="3683000"/>
                </a:lnTo>
                <a:lnTo>
                  <a:pt x="138404" y="3746500"/>
                </a:lnTo>
                <a:lnTo>
                  <a:pt x="138404" y="3822700"/>
                </a:lnTo>
                <a:lnTo>
                  <a:pt x="137172" y="3886200"/>
                </a:lnTo>
                <a:lnTo>
                  <a:pt x="137172" y="3949700"/>
                </a:lnTo>
                <a:lnTo>
                  <a:pt x="135877" y="4013200"/>
                </a:lnTo>
                <a:lnTo>
                  <a:pt x="135877" y="4076700"/>
                </a:lnTo>
                <a:lnTo>
                  <a:pt x="134581" y="4127500"/>
                </a:lnTo>
                <a:lnTo>
                  <a:pt x="134581" y="4191000"/>
                </a:lnTo>
                <a:lnTo>
                  <a:pt x="133350" y="4254500"/>
                </a:lnTo>
                <a:lnTo>
                  <a:pt x="132054" y="4305300"/>
                </a:lnTo>
                <a:lnTo>
                  <a:pt x="132054" y="4368800"/>
                </a:lnTo>
                <a:lnTo>
                  <a:pt x="130822" y="4419600"/>
                </a:lnTo>
                <a:lnTo>
                  <a:pt x="129527" y="4483100"/>
                </a:lnTo>
                <a:lnTo>
                  <a:pt x="128231" y="4533900"/>
                </a:lnTo>
                <a:lnTo>
                  <a:pt x="128231" y="4584700"/>
                </a:lnTo>
                <a:lnTo>
                  <a:pt x="127000" y="4635500"/>
                </a:lnTo>
                <a:lnTo>
                  <a:pt x="125704" y="4686300"/>
                </a:lnTo>
                <a:lnTo>
                  <a:pt x="125704" y="4737100"/>
                </a:lnTo>
                <a:lnTo>
                  <a:pt x="124472" y="4787900"/>
                </a:lnTo>
                <a:lnTo>
                  <a:pt x="123177" y="4826000"/>
                </a:lnTo>
                <a:lnTo>
                  <a:pt x="120650" y="4914900"/>
                </a:lnTo>
                <a:lnTo>
                  <a:pt x="119354" y="4953000"/>
                </a:lnTo>
                <a:lnTo>
                  <a:pt x="119354" y="4991100"/>
                </a:lnTo>
                <a:lnTo>
                  <a:pt x="118122" y="5029200"/>
                </a:lnTo>
                <a:lnTo>
                  <a:pt x="116827" y="5067300"/>
                </a:lnTo>
                <a:lnTo>
                  <a:pt x="115394" y="5105400"/>
                </a:lnTo>
                <a:lnTo>
                  <a:pt x="141017" y="5105400"/>
                </a:lnTo>
                <a:lnTo>
                  <a:pt x="142227" y="5080000"/>
                </a:lnTo>
                <a:lnTo>
                  <a:pt x="144754" y="5041900"/>
                </a:lnTo>
                <a:lnTo>
                  <a:pt x="147281" y="4991100"/>
                </a:lnTo>
                <a:lnTo>
                  <a:pt x="148577" y="4953000"/>
                </a:lnTo>
                <a:lnTo>
                  <a:pt x="151104" y="4914900"/>
                </a:lnTo>
                <a:lnTo>
                  <a:pt x="152400" y="4864100"/>
                </a:lnTo>
                <a:lnTo>
                  <a:pt x="154927" y="4813300"/>
                </a:lnTo>
                <a:lnTo>
                  <a:pt x="156222" y="4775200"/>
                </a:lnTo>
                <a:lnTo>
                  <a:pt x="158750" y="4724400"/>
                </a:lnTo>
                <a:lnTo>
                  <a:pt x="159981" y="4673600"/>
                </a:lnTo>
                <a:lnTo>
                  <a:pt x="162572" y="4622800"/>
                </a:lnTo>
                <a:lnTo>
                  <a:pt x="163804" y="4559300"/>
                </a:lnTo>
                <a:lnTo>
                  <a:pt x="166331" y="4508500"/>
                </a:lnTo>
                <a:lnTo>
                  <a:pt x="167627" y="4457700"/>
                </a:lnTo>
                <a:lnTo>
                  <a:pt x="168922" y="4394200"/>
                </a:lnTo>
                <a:lnTo>
                  <a:pt x="170154" y="4343400"/>
                </a:lnTo>
                <a:lnTo>
                  <a:pt x="172681" y="4279900"/>
                </a:lnTo>
                <a:lnTo>
                  <a:pt x="175272" y="4152900"/>
                </a:lnTo>
                <a:lnTo>
                  <a:pt x="176504" y="4102100"/>
                </a:lnTo>
                <a:lnTo>
                  <a:pt x="177800" y="4038600"/>
                </a:lnTo>
                <a:lnTo>
                  <a:pt x="181622" y="3835400"/>
                </a:lnTo>
                <a:lnTo>
                  <a:pt x="182854" y="3771900"/>
                </a:lnTo>
                <a:lnTo>
                  <a:pt x="182854" y="3708400"/>
                </a:lnTo>
                <a:lnTo>
                  <a:pt x="185381" y="3632200"/>
                </a:lnTo>
                <a:lnTo>
                  <a:pt x="185381" y="3568700"/>
                </a:lnTo>
                <a:lnTo>
                  <a:pt x="187972" y="3429000"/>
                </a:lnTo>
                <a:lnTo>
                  <a:pt x="187972" y="3352800"/>
                </a:lnTo>
                <a:lnTo>
                  <a:pt x="189204" y="3289300"/>
                </a:lnTo>
                <a:lnTo>
                  <a:pt x="189204" y="3213100"/>
                </a:lnTo>
                <a:lnTo>
                  <a:pt x="190500" y="3136900"/>
                </a:lnTo>
                <a:lnTo>
                  <a:pt x="190500" y="3073400"/>
                </a:lnTo>
                <a:lnTo>
                  <a:pt x="191731" y="2997200"/>
                </a:lnTo>
                <a:lnTo>
                  <a:pt x="191731" y="2921000"/>
                </a:lnTo>
                <a:lnTo>
                  <a:pt x="193027" y="2844800"/>
                </a:lnTo>
                <a:lnTo>
                  <a:pt x="193027" y="1968500"/>
                </a:lnTo>
                <a:lnTo>
                  <a:pt x="191731" y="1905000"/>
                </a:lnTo>
                <a:lnTo>
                  <a:pt x="191731" y="1828800"/>
                </a:lnTo>
                <a:lnTo>
                  <a:pt x="190500" y="1752600"/>
                </a:lnTo>
                <a:lnTo>
                  <a:pt x="190500" y="1612900"/>
                </a:lnTo>
                <a:lnTo>
                  <a:pt x="189204" y="1549400"/>
                </a:lnTo>
                <a:lnTo>
                  <a:pt x="187972" y="1473200"/>
                </a:lnTo>
                <a:lnTo>
                  <a:pt x="187972" y="1409700"/>
                </a:lnTo>
                <a:lnTo>
                  <a:pt x="185381" y="1282700"/>
                </a:lnTo>
                <a:lnTo>
                  <a:pt x="185381" y="1206500"/>
                </a:lnTo>
                <a:lnTo>
                  <a:pt x="184150" y="1143000"/>
                </a:lnTo>
                <a:lnTo>
                  <a:pt x="182854" y="1079500"/>
                </a:lnTo>
                <a:lnTo>
                  <a:pt x="181622" y="1016000"/>
                </a:lnTo>
                <a:lnTo>
                  <a:pt x="179031" y="889000"/>
                </a:lnTo>
                <a:lnTo>
                  <a:pt x="177800" y="838200"/>
                </a:lnTo>
                <a:lnTo>
                  <a:pt x="176504" y="774700"/>
                </a:lnTo>
                <a:lnTo>
                  <a:pt x="175272" y="711200"/>
                </a:lnTo>
                <a:lnTo>
                  <a:pt x="172681" y="609600"/>
                </a:lnTo>
                <a:lnTo>
                  <a:pt x="171450" y="546100"/>
                </a:lnTo>
                <a:lnTo>
                  <a:pt x="168922" y="495300"/>
                </a:lnTo>
                <a:lnTo>
                  <a:pt x="167627" y="444500"/>
                </a:lnTo>
                <a:lnTo>
                  <a:pt x="165100" y="342900"/>
                </a:lnTo>
                <a:lnTo>
                  <a:pt x="162572" y="292100"/>
                </a:lnTo>
                <a:lnTo>
                  <a:pt x="161277" y="254000"/>
                </a:lnTo>
                <a:lnTo>
                  <a:pt x="158750" y="203200"/>
                </a:lnTo>
                <a:lnTo>
                  <a:pt x="157454" y="165100"/>
                </a:lnTo>
                <a:lnTo>
                  <a:pt x="154927" y="114300"/>
                </a:lnTo>
                <a:lnTo>
                  <a:pt x="153631" y="76200"/>
                </a:lnTo>
                <a:lnTo>
                  <a:pt x="151104" y="38100"/>
                </a:lnTo>
                <a:lnTo>
                  <a:pt x="149996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522495" y="0"/>
            <a:ext cx="97777" cy="5106695"/>
          </a:xfrm>
          <a:custGeom>
            <a:avLst/>
            <a:gdLst/>
            <a:ahLst/>
            <a:cxnLst/>
            <a:rect l="l" t="t" r="r" b="b"/>
            <a:pathLst>
              <a:path w="97777" h="5106695">
                <a:moveTo>
                  <a:pt x="76104" y="0"/>
                </a:moveTo>
                <a:lnTo>
                  <a:pt x="30550" y="0"/>
                </a:lnTo>
                <a:lnTo>
                  <a:pt x="29159" y="38100"/>
                </a:lnTo>
                <a:lnTo>
                  <a:pt x="26631" y="113004"/>
                </a:lnTo>
                <a:lnTo>
                  <a:pt x="26631" y="153695"/>
                </a:lnTo>
                <a:lnTo>
                  <a:pt x="24104" y="195554"/>
                </a:lnTo>
                <a:lnTo>
                  <a:pt x="24104" y="237477"/>
                </a:lnTo>
                <a:lnTo>
                  <a:pt x="22809" y="283222"/>
                </a:lnTo>
                <a:lnTo>
                  <a:pt x="21577" y="328904"/>
                </a:lnTo>
                <a:lnTo>
                  <a:pt x="20281" y="375945"/>
                </a:lnTo>
                <a:lnTo>
                  <a:pt x="19050" y="424154"/>
                </a:lnTo>
                <a:lnTo>
                  <a:pt x="19050" y="473722"/>
                </a:lnTo>
                <a:lnTo>
                  <a:pt x="16459" y="577850"/>
                </a:lnTo>
                <a:lnTo>
                  <a:pt x="16459" y="631177"/>
                </a:lnTo>
                <a:lnTo>
                  <a:pt x="13931" y="742950"/>
                </a:lnTo>
                <a:lnTo>
                  <a:pt x="12700" y="800100"/>
                </a:lnTo>
                <a:lnTo>
                  <a:pt x="12700" y="857250"/>
                </a:lnTo>
                <a:lnTo>
                  <a:pt x="11404" y="916927"/>
                </a:lnTo>
                <a:lnTo>
                  <a:pt x="11404" y="977900"/>
                </a:lnTo>
                <a:lnTo>
                  <a:pt x="10109" y="1038872"/>
                </a:lnTo>
                <a:lnTo>
                  <a:pt x="10109" y="1101077"/>
                </a:lnTo>
                <a:lnTo>
                  <a:pt x="7581" y="1228077"/>
                </a:lnTo>
                <a:lnTo>
                  <a:pt x="7581" y="1358900"/>
                </a:lnTo>
                <a:lnTo>
                  <a:pt x="6350" y="1424927"/>
                </a:lnTo>
                <a:lnTo>
                  <a:pt x="5054" y="1492250"/>
                </a:lnTo>
                <a:lnTo>
                  <a:pt x="5054" y="1628127"/>
                </a:lnTo>
                <a:lnTo>
                  <a:pt x="3759" y="1696745"/>
                </a:lnTo>
                <a:lnTo>
                  <a:pt x="3759" y="1766595"/>
                </a:lnTo>
                <a:lnTo>
                  <a:pt x="2527" y="1836445"/>
                </a:lnTo>
                <a:lnTo>
                  <a:pt x="2527" y="2048522"/>
                </a:lnTo>
                <a:lnTo>
                  <a:pt x="1231" y="2119604"/>
                </a:lnTo>
                <a:lnTo>
                  <a:pt x="1231" y="2407945"/>
                </a:lnTo>
                <a:lnTo>
                  <a:pt x="0" y="2480322"/>
                </a:lnTo>
                <a:lnTo>
                  <a:pt x="0" y="3199104"/>
                </a:lnTo>
                <a:lnTo>
                  <a:pt x="1231" y="3268954"/>
                </a:lnTo>
                <a:lnTo>
                  <a:pt x="1231" y="3545827"/>
                </a:lnTo>
                <a:lnTo>
                  <a:pt x="2527" y="3613150"/>
                </a:lnTo>
                <a:lnTo>
                  <a:pt x="2527" y="3812527"/>
                </a:lnTo>
                <a:lnTo>
                  <a:pt x="3759" y="3877322"/>
                </a:lnTo>
                <a:lnTo>
                  <a:pt x="3759" y="3942054"/>
                </a:lnTo>
                <a:lnTo>
                  <a:pt x="5054" y="4004322"/>
                </a:lnTo>
                <a:lnTo>
                  <a:pt x="5054" y="4127500"/>
                </a:lnTo>
                <a:lnTo>
                  <a:pt x="6350" y="4188472"/>
                </a:lnTo>
                <a:lnTo>
                  <a:pt x="6350" y="4248150"/>
                </a:lnTo>
                <a:lnTo>
                  <a:pt x="7581" y="4306595"/>
                </a:lnTo>
                <a:lnTo>
                  <a:pt x="7581" y="4363745"/>
                </a:lnTo>
                <a:lnTo>
                  <a:pt x="8877" y="4419600"/>
                </a:lnTo>
                <a:lnTo>
                  <a:pt x="10109" y="4474222"/>
                </a:lnTo>
                <a:lnTo>
                  <a:pt x="10109" y="4580877"/>
                </a:lnTo>
                <a:lnTo>
                  <a:pt x="11404" y="4631677"/>
                </a:lnTo>
                <a:lnTo>
                  <a:pt x="12700" y="4681245"/>
                </a:lnTo>
                <a:lnTo>
                  <a:pt x="12700" y="4729454"/>
                </a:lnTo>
                <a:lnTo>
                  <a:pt x="13931" y="4777727"/>
                </a:lnTo>
                <a:lnTo>
                  <a:pt x="15227" y="4823472"/>
                </a:lnTo>
                <a:lnTo>
                  <a:pt x="15227" y="4867922"/>
                </a:lnTo>
                <a:lnTo>
                  <a:pt x="16459" y="4909845"/>
                </a:lnTo>
                <a:lnTo>
                  <a:pt x="17754" y="4951704"/>
                </a:lnTo>
                <a:lnTo>
                  <a:pt x="17754" y="4992395"/>
                </a:lnTo>
                <a:lnTo>
                  <a:pt x="20281" y="5067300"/>
                </a:lnTo>
                <a:lnTo>
                  <a:pt x="21577" y="5102872"/>
                </a:lnTo>
                <a:lnTo>
                  <a:pt x="21577" y="5106695"/>
                </a:lnTo>
                <a:lnTo>
                  <a:pt x="67121" y="5106695"/>
                </a:lnTo>
                <a:lnTo>
                  <a:pt x="68554" y="5067300"/>
                </a:lnTo>
                <a:lnTo>
                  <a:pt x="69850" y="5030495"/>
                </a:lnTo>
                <a:lnTo>
                  <a:pt x="71081" y="4992395"/>
                </a:lnTo>
                <a:lnTo>
                  <a:pt x="71081" y="4951704"/>
                </a:lnTo>
                <a:lnTo>
                  <a:pt x="72377" y="4909845"/>
                </a:lnTo>
                <a:lnTo>
                  <a:pt x="74904" y="4823472"/>
                </a:lnTo>
                <a:lnTo>
                  <a:pt x="76200" y="4777727"/>
                </a:lnTo>
                <a:lnTo>
                  <a:pt x="77431" y="4729454"/>
                </a:lnTo>
                <a:lnTo>
                  <a:pt x="77431" y="4681245"/>
                </a:lnTo>
                <a:lnTo>
                  <a:pt x="78727" y="4631677"/>
                </a:lnTo>
                <a:lnTo>
                  <a:pt x="79959" y="4580877"/>
                </a:lnTo>
                <a:lnTo>
                  <a:pt x="79959" y="4527550"/>
                </a:lnTo>
                <a:lnTo>
                  <a:pt x="81254" y="4474222"/>
                </a:lnTo>
                <a:lnTo>
                  <a:pt x="82550" y="4419600"/>
                </a:lnTo>
                <a:lnTo>
                  <a:pt x="83781" y="4363745"/>
                </a:lnTo>
                <a:lnTo>
                  <a:pt x="83781" y="4306595"/>
                </a:lnTo>
                <a:lnTo>
                  <a:pt x="85077" y="4248150"/>
                </a:lnTo>
                <a:lnTo>
                  <a:pt x="86309" y="4188472"/>
                </a:lnTo>
                <a:lnTo>
                  <a:pt x="86309" y="4127500"/>
                </a:lnTo>
                <a:lnTo>
                  <a:pt x="87604" y="4066527"/>
                </a:lnTo>
                <a:lnTo>
                  <a:pt x="87604" y="4004322"/>
                </a:lnTo>
                <a:lnTo>
                  <a:pt x="88900" y="3942054"/>
                </a:lnTo>
                <a:lnTo>
                  <a:pt x="88900" y="3877322"/>
                </a:lnTo>
                <a:lnTo>
                  <a:pt x="90131" y="3812527"/>
                </a:lnTo>
                <a:lnTo>
                  <a:pt x="90131" y="3746500"/>
                </a:lnTo>
                <a:lnTo>
                  <a:pt x="91427" y="3680472"/>
                </a:lnTo>
                <a:lnTo>
                  <a:pt x="91427" y="3613150"/>
                </a:lnTo>
                <a:lnTo>
                  <a:pt x="92659" y="3545827"/>
                </a:lnTo>
                <a:lnTo>
                  <a:pt x="92659" y="3477272"/>
                </a:lnTo>
                <a:lnTo>
                  <a:pt x="93954" y="3408654"/>
                </a:lnTo>
                <a:lnTo>
                  <a:pt x="93954" y="3268954"/>
                </a:lnTo>
                <a:lnTo>
                  <a:pt x="95250" y="3199104"/>
                </a:lnTo>
                <a:lnTo>
                  <a:pt x="95250" y="3056877"/>
                </a:lnTo>
                <a:lnTo>
                  <a:pt x="96481" y="2985795"/>
                </a:lnTo>
                <a:lnTo>
                  <a:pt x="96481" y="2480322"/>
                </a:lnTo>
                <a:lnTo>
                  <a:pt x="97777" y="2407945"/>
                </a:lnTo>
                <a:lnTo>
                  <a:pt x="97777" y="2335504"/>
                </a:lnTo>
                <a:lnTo>
                  <a:pt x="96481" y="2263127"/>
                </a:lnTo>
                <a:lnTo>
                  <a:pt x="97777" y="2192045"/>
                </a:lnTo>
                <a:lnTo>
                  <a:pt x="97777" y="2119604"/>
                </a:lnTo>
                <a:lnTo>
                  <a:pt x="96481" y="2048522"/>
                </a:lnTo>
                <a:lnTo>
                  <a:pt x="96481" y="1559572"/>
                </a:lnTo>
                <a:lnTo>
                  <a:pt x="95250" y="1492250"/>
                </a:lnTo>
                <a:lnTo>
                  <a:pt x="95250" y="1358900"/>
                </a:lnTo>
                <a:lnTo>
                  <a:pt x="93954" y="1292872"/>
                </a:lnTo>
                <a:lnTo>
                  <a:pt x="93954" y="1163345"/>
                </a:lnTo>
                <a:lnTo>
                  <a:pt x="92659" y="1101077"/>
                </a:lnTo>
                <a:lnTo>
                  <a:pt x="92659" y="977900"/>
                </a:lnTo>
                <a:lnTo>
                  <a:pt x="91427" y="916927"/>
                </a:lnTo>
                <a:lnTo>
                  <a:pt x="91427" y="857250"/>
                </a:lnTo>
                <a:lnTo>
                  <a:pt x="90131" y="800100"/>
                </a:lnTo>
                <a:lnTo>
                  <a:pt x="90131" y="742950"/>
                </a:lnTo>
                <a:lnTo>
                  <a:pt x="88900" y="685800"/>
                </a:lnTo>
                <a:lnTo>
                  <a:pt x="87604" y="631177"/>
                </a:lnTo>
                <a:lnTo>
                  <a:pt x="87604" y="577850"/>
                </a:lnTo>
                <a:lnTo>
                  <a:pt x="86309" y="525754"/>
                </a:lnTo>
                <a:lnTo>
                  <a:pt x="86309" y="473722"/>
                </a:lnTo>
                <a:lnTo>
                  <a:pt x="85077" y="424154"/>
                </a:lnTo>
                <a:lnTo>
                  <a:pt x="85077" y="375945"/>
                </a:lnTo>
                <a:lnTo>
                  <a:pt x="83781" y="328904"/>
                </a:lnTo>
                <a:lnTo>
                  <a:pt x="82550" y="283222"/>
                </a:lnTo>
                <a:lnTo>
                  <a:pt x="82550" y="237477"/>
                </a:lnTo>
                <a:lnTo>
                  <a:pt x="79959" y="153695"/>
                </a:lnTo>
                <a:lnTo>
                  <a:pt x="79959" y="113004"/>
                </a:lnTo>
                <a:lnTo>
                  <a:pt x="78727" y="74904"/>
                </a:lnTo>
                <a:lnTo>
                  <a:pt x="76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0" y="376684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0" y="3766842"/>
            <a:ext cx="9144000" cy="2288527"/>
          </a:xfrm>
          <a:custGeom>
            <a:avLst/>
            <a:gdLst/>
            <a:ahLst/>
            <a:cxnLst/>
            <a:rect l="l" t="t" r="r" b="b"/>
            <a:pathLst>
              <a:path w="9144000" h="2288527">
                <a:moveTo>
                  <a:pt x="0" y="2288527"/>
                </a:moveTo>
                <a:lnTo>
                  <a:pt x="9144000" y="2288527"/>
                </a:lnTo>
                <a:lnTo>
                  <a:pt x="9144000" y="0"/>
                </a:lnTo>
                <a:lnTo>
                  <a:pt x="0" y="0"/>
                </a:lnTo>
                <a:lnTo>
                  <a:pt x="0" y="2288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673100" y="5530850"/>
            <a:ext cx="7797800" cy="0"/>
          </a:xfrm>
          <a:custGeom>
            <a:avLst/>
            <a:gdLst/>
            <a:ahLst/>
            <a:cxnLst/>
            <a:rect l="l" t="t" r="r" b="b"/>
            <a:pathLst>
              <a:path w="7797800">
                <a:moveTo>
                  <a:pt x="0" y="0"/>
                </a:moveTo>
                <a:lnTo>
                  <a:pt x="7797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631179" y="5492750"/>
            <a:ext cx="7880347" cy="0"/>
          </a:xfrm>
          <a:custGeom>
            <a:avLst/>
            <a:gdLst/>
            <a:ahLst/>
            <a:cxnLst/>
            <a:rect l="l" t="t" r="r" b="b"/>
            <a:pathLst>
              <a:path w="7880347">
                <a:moveTo>
                  <a:pt x="0" y="0"/>
                </a:moveTo>
                <a:lnTo>
                  <a:pt x="78803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590550" y="5454650"/>
            <a:ext cx="7961604" cy="0"/>
          </a:xfrm>
          <a:custGeom>
            <a:avLst/>
            <a:gdLst/>
            <a:ahLst/>
            <a:cxnLst/>
            <a:rect l="l" t="t" r="r" b="b"/>
            <a:pathLst>
              <a:path w="7961604">
                <a:moveTo>
                  <a:pt x="0" y="0"/>
                </a:moveTo>
                <a:lnTo>
                  <a:pt x="79616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576559" y="5441950"/>
            <a:ext cx="7989590" cy="0"/>
          </a:xfrm>
          <a:custGeom>
            <a:avLst/>
            <a:gdLst/>
            <a:ahLst/>
            <a:cxnLst/>
            <a:rect l="l" t="t" r="r" b="b"/>
            <a:pathLst>
              <a:path w="7989590">
                <a:moveTo>
                  <a:pt x="0" y="0"/>
                </a:moveTo>
                <a:lnTo>
                  <a:pt x="79895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194320" y="4926965"/>
            <a:ext cx="8755357" cy="26670"/>
          </a:xfrm>
          <a:custGeom>
            <a:avLst/>
            <a:gdLst/>
            <a:ahLst/>
            <a:cxnLst/>
            <a:rect l="l" t="t" r="r" b="b"/>
            <a:pathLst>
              <a:path w="8755357" h="26670">
                <a:moveTo>
                  <a:pt x="0" y="26670"/>
                </a:moveTo>
                <a:lnTo>
                  <a:pt x="8755357" y="26670"/>
                </a:lnTo>
                <a:lnTo>
                  <a:pt x="87553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184150" y="4901565"/>
            <a:ext cx="8775700" cy="26670"/>
          </a:xfrm>
          <a:custGeom>
            <a:avLst/>
            <a:gdLst/>
            <a:ahLst/>
            <a:cxnLst/>
            <a:rect l="l" t="t" r="r" b="b"/>
            <a:pathLst>
              <a:path w="8775700" h="26670">
                <a:moveTo>
                  <a:pt x="0" y="26670"/>
                </a:moveTo>
                <a:lnTo>
                  <a:pt x="8775700" y="26670"/>
                </a:lnTo>
                <a:lnTo>
                  <a:pt x="87757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172740" y="4876165"/>
            <a:ext cx="8798514" cy="26670"/>
          </a:xfrm>
          <a:custGeom>
            <a:avLst/>
            <a:gdLst/>
            <a:ahLst/>
            <a:cxnLst/>
            <a:rect l="l" t="t" r="r" b="b"/>
            <a:pathLst>
              <a:path w="8798514" h="26670">
                <a:moveTo>
                  <a:pt x="0" y="26670"/>
                </a:moveTo>
                <a:lnTo>
                  <a:pt x="8798514" y="26670"/>
                </a:lnTo>
                <a:lnTo>
                  <a:pt x="87985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161279" y="48507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149870" y="48253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138409" y="47999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128290" y="4774565"/>
            <a:ext cx="8887414" cy="26670"/>
          </a:xfrm>
          <a:custGeom>
            <a:avLst/>
            <a:gdLst/>
            <a:ahLst/>
            <a:cxnLst/>
            <a:rect l="l" t="t" r="r" b="b"/>
            <a:pathLst>
              <a:path w="8887414" h="26670">
                <a:moveTo>
                  <a:pt x="0" y="26670"/>
                </a:moveTo>
                <a:lnTo>
                  <a:pt x="8887414" y="26670"/>
                </a:lnTo>
                <a:lnTo>
                  <a:pt x="8887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116830" y="4749165"/>
            <a:ext cx="8910342" cy="26670"/>
          </a:xfrm>
          <a:custGeom>
            <a:avLst/>
            <a:gdLst/>
            <a:ahLst/>
            <a:cxnLst/>
            <a:rect l="l" t="t" r="r" b="b"/>
            <a:pathLst>
              <a:path w="8910342" h="26670">
                <a:moveTo>
                  <a:pt x="0" y="26670"/>
                </a:moveTo>
                <a:lnTo>
                  <a:pt x="8910342" y="26670"/>
                </a:lnTo>
                <a:lnTo>
                  <a:pt x="8910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105419" y="4723765"/>
            <a:ext cx="8933157" cy="26670"/>
          </a:xfrm>
          <a:custGeom>
            <a:avLst/>
            <a:gdLst/>
            <a:ahLst/>
            <a:cxnLst/>
            <a:rect l="l" t="t" r="r" b="b"/>
            <a:pathLst>
              <a:path w="8933157" h="26670">
                <a:moveTo>
                  <a:pt x="0" y="26670"/>
                </a:moveTo>
                <a:lnTo>
                  <a:pt x="8933157" y="26670"/>
                </a:lnTo>
                <a:lnTo>
                  <a:pt x="8933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93960" y="46983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85080" y="46729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77489" y="46475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69850" y="4622165"/>
            <a:ext cx="9004300" cy="26670"/>
          </a:xfrm>
          <a:custGeom>
            <a:avLst/>
            <a:gdLst/>
            <a:ahLst/>
            <a:cxnLst/>
            <a:rect l="l" t="t" r="r" b="b"/>
            <a:pathLst>
              <a:path w="9004300" h="26670">
                <a:moveTo>
                  <a:pt x="0" y="26670"/>
                </a:moveTo>
                <a:lnTo>
                  <a:pt x="9004300" y="26670"/>
                </a:lnTo>
                <a:lnTo>
                  <a:pt x="90043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62210" y="4596765"/>
            <a:ext cx="9019585" cy="26670"/>
          </a:xfrm>
          <a:custGeom>
            <a:avLst/>
            <a:gdLst/>
            <a:ahLst/>
            <a:cxnLst/>
            <a:rect l="l" t="t" r="r" b="b"/>
            <a:pathLst>
              <a:path w="9019585" h="26670">
                <a:moveTo>
                  <a:pt x="0" y="26670"/>
                </a:moveTo>
                <a:lnTo>
                  <a:pt x="9019585" y="26670"/>
                </a:lnTo>
                <a:lnTo>
                  <a:pt x="90195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53330" y="45713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46980" y="45459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41919" y="45205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36810" y="44951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30460" y="44697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25400" y="44443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21580" y="44189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17760" y="43935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13989" y="43681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11410" y="4342765"/>
            <a:ext cx="9121185" cy="26670"/>
          </a:xfrm>
          <a:custGeom>
            <a:avLst/>
            <a:gdLst/>
            <a:ahLst/>
            <a:cxnLst/>
            <a:rect l="l" t="t" r="r" b="b"/>
            <a:pathLst>
              <a:path w="9121185" h="26670">
                <a:moveTo>
                  <a:pt x="0" y="26670"/>
                </a:moveTo>
                <a:lnTo>
                  <a:pt x="9121185" y="26670"/>
                </a:lnTo>
                <a:lnTo>
                  <a:pt x="9121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7639" y="43173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5060" y="42919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3819" y="42538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2530" y="4215765"/>
            <a:ext cx="9138942" cy="39370"/>
          </a:xfrm>
          <a:custGeom>
            <a:avLst/>
            <a:gdLst/>
            <a:ahLst/>
            <a:cxnLst/>
            <a:rect l="l" t="t" r="r" b="b"/>
            <a:pathLst>
              <a:path w="9138942" h="39370">
                <a:moveTo>
                  <a:pt x="0" y="39370"/>
                </a:moveTo>
                <a:lnTo>
                  <a:pt x="9138942" y="39370"/>
                </a:lnTo>
                <a:lnTo>
                  <a:pt x="9138942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1289" y="4190365"/>
            <a:ext cx="9141414" cy="26670"/>
          </a:xfrm>
          <a:custGeom>
            <a:avLst/>
            <a:gdLst/>
            <a:ahLst/>
            <a:cxnLst/>
            <a:rect l="l" t="t" r="r" b="b"/>
            <a:pathLst>
              <a:path w="9141414" h="26670">
                <a:moveTo>
                  <a:pt x="0" y="26670"/>
                </a:moveTo>
                <a:lnTo>
                  <a:pt x="9141414" y="26670"/>
                </a:lnTo>
                <a:lnTo>
                  <a:pt x="9141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0" y="4152265"/>
            <a:ext cx="9142704" cy="39370"/>
          </a:xfrm>
          <a:custGeom>
            <a:avLst/>
            <a:gdLst/>
            <a:ahLst/>
            <a:cxnLst/>
            <a:rect l="l" t="t" r="r" b="b"/>
            <a:pathLst>
              <a:path w="9142704" h="39370">
                <a:moveTo>
                  <a:pt x="0" y="39370"/>
                </a:moveTo>
                <a:lnTo>
                  <a:pt x="9142704" y="39370"/>
                </a:lnTo>
                <a:lnTo>
                  <a:pt x="91427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1289" y="4114165"/>
            <a:ext cx="9141414" cy="39370"/>
          </a:xfrm>
          <a:custGeom>
            <a:avLst/>
            <a:gdLst/>
            <a:ahLst/>
            <a:cxnLst/>
            <a:rect l="l" t="t" r="r" b="b"/>
            <a:pathLst>
              <a:path w="9141414" h="39370">
                <a:moveTo>
                  <a:pt x="0" y="39370"/>
                </a:moveTo>
                <a:lnTo>
                  <a:pt x="9141414" y="39370"/>
                </a:lnTo>
                <a:lnTo>
                  <a:pt x="914141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2530" y="4088765"/>
            <a:ext cx="9138942" cy="26670"/>
          </a:xfrm>
          <a:custGeom>
            <a:avLst/>
            <a:gdLst/>
            <a:ahLst/>
            <a:cxnLst/>
            <a:rect l="l" t="t" r="r" b="b"/>
            <a:pathLst>
              <a:path w="9138942" h="26670">
                <a:moveTo>
                  <a:pt x="0" y="26670"/>
                </a:moveTo>
                <a:lnTo>
                  <a:pt x="9138942" y="26670"/>
                </a:lnTo>
                <a:lnTo>
                  <a:pt x="91389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3819" y="40506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5060" y="40252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7639" y="39998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10169" y="3974465"/>
            <a:ext cx="9123657" cy="26670"/>
          </a:xfrm>
          <a:custGeom>
            <a:avLst/>
            <a:gdLst/>
            <a:ahLst/>
            <a:cxnLst/>
            <a:rect l="l" t="t" r="r" b="b"/>
            <a:pathLst>
              <a:path w="9123657" h="26670">
                <a:moveTo>
                  <a:pt x="0" y="26670"/>
                </a:moveTo>
                <a:lnTo>
                  <a:pt x="9123657" y="26670"/>
                </a:lnTo>
                <a:lnTo>
                  <a:pt x="91236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13989" y="39490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17760" y="39236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21580" y="38982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25400" y="38728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30460" y="38474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6810" y="38220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41919" y="37966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46980" y="37712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53330" y="37458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60969" y="3720465"/>
            <a:ext cx="9022057" cy="26670"/>
          </a:xfrm>
          <a:custGeom>
            <a:avLst/>
            <a:gdLst/>
            <a:ahLst/>
            <a:cxnLst/>
            <a:rect l="l" t="t" r="r" b="b"/>
            <a:pathLst>
              <a:path w="9022057" h="26670">
                <a:moveTo>
                  <a:pt x="0" y="26670"/>
                </a:moveTo>
                <a:lnTo>
                  <a:pt x="9022057" y="26670"/>
                </a:lnTo>
                <a:lnTo>
                  <a:pt x="90220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68560" y="3695065"/>
            <a:ext cx="9006885" cy="26670"/>
          </a:xfrm>
          <a:custGeom>
            <a:avLst/>
            <a:gdLst/>
            <a:ahLst/>
            <a:cxnLst/>
            <a:rect l="l" t="t" r="r" b="b"/>
            <a:pathLst>
              <a:path w="9006885" h="26670">
                <a:moveTo>
                  <a:pt x="0" y="26670"/>
                </a:moveTo>
                <a:lnTo>
                  <a:pt x="9006885" y="26670"/>
                </a:lnTo>
                <a:lnTo>
                  <a:pt x="9006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77489" y="36696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85080" y="36442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93960" y="36188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104130" y="3593465"/>
            <a:ext cx="8935742" cy="26670"/>
          </a:xfrm>
          <a:custGeom>
            <a:avLst/>
            <a:gdLst/>
            <a:ahLst/>
            <a:cxnLst/>
            <a:rect l="l" t="t" r="r" b="b"/>
            <a:pathLst>
              <a:path w="8935742" h="26670">
                <a:moveTo>
                  <a:pt x="0" y="26670"/>
                </a:moveTo>
                <a:lnTo>
                  <a:pt x="8935742" y="26670"/>
                </a:lnTo>
                <a:lnTo>
                  <a:pt x="89357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115589" y="3568065"/>
            <a:ext cx="8912814" cy="26670"/>
          </a:xfrm>
          <a:custGeom>
            <a:avLst/>
            <a:gdLst/>
            <a:ahLst/>
            <a:cxnLst/>
            <a:rect l="l" t="t" r="r" b="b"/>
            <a:pathLst>
              <a:path w="8912814" h="26670">
                <a:moveTo>
                  <a:pt x="0" y="26670"/>
                </a:moveTo>
                <a:lnTo>
                  <a:pt x="8912814" y="26670"/>
                </a:lnTo>
                <a:lnTo>
                  <a:pt x="89128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127000" y="3542665"/>
            <a:ext cx="8890000" cy="26670"/>
          </a:xfrm>
          <a:custGeom>
            <a:avLst/>
            <a:gdLst/>
            <a:ahLst/>
            <a:cxnLst/>
            <a:rect l="l" t="t" r="r" b="b"/>
            <a:pathLst>
              <a:path w="8890000" h="26670">
                <a:moveTo>
                  <a:pt x="0" y="26670"/>
                </a:moveTo>
                <a:lnTo>
                  <a:pt x="8890000" y="26670"/>
                </a:lnTo>
                <a:lnTo>
                  <a:pt x="8890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138409" y="35172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149870" y="34918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161279" y="34664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171450" y="3441065"/>
            <a:ext cx="8801100" cy="26670"/>
          </a:xfrm>
          <a:custGeom>
            <a:avLst/>
            <a:gdLst/>
            <a:ahLst/>
            <a:cxnLst/>
            <a:rect l="l" t="t" r="r" b="b"/>
            <a:pathLst>
              <a:path w="8801100" h="26670">
                <a:moveTo>
                  <a:pt x="0" y="26670"/>
                </a:moveTo>
                <a:lnTo>
                  <a:pt x="8801100" y="26670"/>
                </a:lnTo>
                <a:lnTo>
                  <a:pt x="88011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182859" y="3415665"/>
            <a:ext cx="8778285" cy="26670"/>
          </a:xfrm>
          <a:custGeom>
            <a:avLst/>
            <a:gdLst/>
            <a:ahLst/>
            <a:cxnLst/>
            <a:rect l="l" t="t" r="r" b="b"/>
            <a:pathLst>
              <a:path w="8778285" h="26670">
                <a:moveTo>
                  <a:pt x="0" y="26670"/>
                </a:moveTo>
                <a:lnTo>
                  <a:pt x="8778285" y="26670"/>
                </a:lnTo>
                <a:lnTo>
                  <a:pt x="87782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194320" y="34036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208259" y="3378200"/>
            <a:ext cx="8727485" cy="0"/>
          </a:xfrm>
          <a:custGeom>
            <a:avLst/>
            <a:gdLst/>
            <a:ahLst/>
            <a:cxnLst/>
            <a:rect l="l" t="t" r="r" b="b"/>
            <a:pathLst>
              <a:path w="8727485">
                <a:moveTo>
                  <a:pt x="0" y="0"/>
                </a:moveTo>
                <a:lnTo>
                  <a:pt x="87274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224779" y="33528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240009" y="3327400"/>
            <a:ext cx="8663985" cy="0"/>
          </a:xfrm>
          <a:custGeom>
            <a:avLst/>
            <a:gdLst/>
            <a:ahLst/>
            <a:cxnLst/>
            <a:rect l="l" t="t" r="r" b="b"/>
            <a:pathLst>
              <a:path w="8663985">
                <a:moveTo>
                  <a:pt x="0" y="0"/>
                </a:moveTo>
                <a:lnTo>
                  <a:pt x="86639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256529" y="3302000"/>
            <a:ext cx="8630942" cy="0"/>
          </a:xfrm>
          <a:custGeom>
            <a:avLst/>
            <a:gdLst/>
            <a:ahLst/>
            <a:cxnLst/>
            <a:rect l="l" t="t" r="r" b="b"/>
            <a:pathLst>
              <a:path w="8630942">
                <a:moveTo>
                  <a:pt x="0" y="0"/>
                </a:moveTo>
                <a:lnTo>
                  <a:pt x="86309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bk object 401"/>
          <p:cNvSpPr/>
          <p:nvPr/>
        </p:nvSpPr>
        <p:spPr>
          <a:xfrm>
            <a:off x="4570704" y="1612900"/>
            <a:ext cx="1295" cy="12700"/>
          </a:xfrm>
          <a:custGeom>
            <a:avLst/>
            <a:gdLst/>
            <a:ahLst/>
            <a:cxnLst/>
            <a:rect l="l" t="t" r="r" b="b"/>
            <a:pathLst>
              <a:path w="1295" h="12700">
                <a:moveTo>
                  <a:pt x="0" y="6350"/>
                </a:moveTo>
                <a:lnTo>
                  <a:pt x="1295" y="635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105400"/>
            <a:ext cx="9144000" cy="1752600"/>
          </a:xfrm>
          <a:custGeom>
            <a:avLst/>
            <a:gdLst/>
            <a:ahLst/>
            <a:cxnLst/>
            <a:rect l="l" t="t" r="r" b="b"/>
            <a:pathLst>
              <a:path w="9144000" h="1752600">
                <a:moveTo>
                  <a:pt x="3360879" y="0"/>
                </a:moveTo>
                <a:lnTo>
                  <a:pt x="0" y="0"/>
                </a:lnTo>
                <a:lnTo>
                  <a:pt x="0" y="1752600"/>
                </a:lnTo>
                <a:lnTo>
                  <a:pt x="3357783" y="1752600"/>
                </a:lnTo>
                <a:lnTo>
                  <a:pt x="3355327" y="1676400"/>
                </a:lnTo>
                <a:lnTo>
                  <a:pt x="3350272" y="1356370"/>
                </a:lnTo>
                <a:lnTo>
                  <a:pt x="3348977" y="1195090"/>
                </a:lnTo>
                <a:lnTo>
                  <a:pt x="3347774" y="1038870"/>
                </a:lnTo>
                <a:lnTo>
                  <a:pt x="3347745" y="873770"/>
                </a:lnTo>
                <a:lnTo>
                  <a:pt x="3348977" y="713729"/>
                </a:lnTo>
                <a:lnTo>
                  <a:pt x="3350272" y="552450"/>
                </a:lnTo>
                <a:lnTo>
                  <a:pt x="3355327" y="232422"/>
                </a:lnTo>
                <a:lnTo>
                  <a:pt x="3360879" y="0"/>
                </a:lnTo>
                <a:close/>
              </a:path>
              <a:path w="9144000" h="1752600">
                <a:moveTo>
                  <a:pt x="9144000" y="0"/>
                </a:moveTo>
                <a:lnTo>
                  <a:pt x="5784310" y="0"/>
                </a:lnTo>
                <a:lnTo>
                  <a:pt x="5786145" y="76200"/>
                </a:lnTo>
                <a:lnTo>
                  <a:pt x="5789904" y="236245"/>
                </a:lnTo>
                <a:lnTo>
                  <a:pt x="5791200" y="396227"/>
                </a:lnTo>
                <a:lnTo>
                  <a:pt x="5793727" y="557509"/>
                </a:lnTo>
                <a:lnTo>
                  <a:pt x="5794991" y="713729"/>
                </a:lnTo>
                <a:lnTo>
                  <a:pt x="5795022" y="878829"/>
                </a:lnTo>
                <a:lnTo>
                  <a:pt x="5793727" y="1038870"/>
                </a:lnTo>
                <a:lnTo>
                  <a:pt x="5792495" y="1200150"/>
                </a:lnTo>
                <a:lnTo>
                  <a:pt x="5789904" y="1360190"/>
                </a:lnTo>
                <a:lnTo>
                  <a:pt x="5787377" y="1520179"/>
                </a:lnTo>
                <a:lnTo>
                  <a:pt x="5783554" y="1680219"/>
                </a:lnTo>
                <a:lnTo>
                  <a:pt x="5781267" y="1752600"/>
                </a:lnTo>
                <a:lnTo>
                  <a:pt x="9144000" y="1752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47745" y="5105400"/>
            <a:ext cx="2447277" cy="1752600"/>
          </a:xfrm>
          <a:custGeom>
            <a:avLst/>
            <a:gdLst/>
            <a:ahLst/>
            <a:cxnLst/>
            <a:rect l="l" t="t" r="r" b="b"/>
            <a:pathLst>
              <a:path w="2447277" h="1752600">
                <a:moveTo>
                  <a:pt x="29701" y="0"/>
                </a:moveTo>
                <a:lnTo>
                  <a:pt x="13134" y="0"/>
                </a:lnTo>
                <a:lnTo>
                  <a:pt x="7581" y="232422"/>
                </a:lnTo>
                <a:lnTo>
                  <a:pt x="2527" y="552450"/>
                </a:lnTo>
                <a:lnTo>
                  <a:pt x="1202" y="717550"/>
                </a:lnTo>
                <a:lnTo>
                  <a:pt x="0" y="873770"/>
                </a:lnTo>
                <a:lnTo>
                  <a:pt x="29" y="1038870"/>
                </a:lnTo>
                <a:lnTo>
                  <a:pt x="1272" y="1200150"/>
                </a:lnTo>
                <a:lnTo>
                  <a:pt x="2516" y="1355079"/>
                </a:lnTo>
                <a:lnTo>
                  <a:pt x="7581" y="1676400"/>
                </a:lnTo>
                <a:lnTo>
                  <a:pt x="10038" y="1752600"/>
                </a:lnTo>
                <a:lnTo>
                  <a:pt x="26000" y="1752600"/>
                </a:lnTo>
                <a:lnTo>
                  <a:pt x="24104" y="1673869"/>
                </a:lnTo>
                <a:lnTo>
                  <a:pt x="19050" y="1355079"/>
                </a:lnTo>
                <a:lnTo>
                  <a:pt x="16490" y="1038870"/>
                </a:lnTo>
                <a:lnTo>
                  <a:pt x="16459" y="873770"/>
                </a:lnTo>
                <a:lnTo>
                  <a:pt x="19059" y="552450"/>
                </a:lnTo>
                <a:lnTo>
                  <a:pt x="20281" y="393700"/>
                </a:lnTo>
                <a:lnTo>
                  <a:pt x="29701" y="0"/>
                </a:lnTo>
                <a:close/>
              </a:path>
              <a:path w="2447277" h="1752600">
                <a:moveTo>
                  <a:pt x="2436565" y="0"/>
                </a:moveTo>
                <a:lnTo>
                  <a:pt x="2420623" y="0"/>
                </a:lnTo>
                <a:lnTo>
                  <a:pt x="2421877" y="78727"/>
                </a:lnTo>
                <a:lnTo>
                  <a:pt x="2425700" y="237477"/>
                </a:lnTo>
                <a:lnTo>
                  <a:pt x="2428227" y="397522"/>
                </a:lnTo>
                <a:lnTo>
                  <a:pt x="2429459" y="557509"/>
                </a:lnTo>
                <a:lnTo>
                  <a:pt x="2430723" y="713729"/>
                </a:lnTo>
                <a:lnTo>
                  <a:pt x="2430754" y="878829"/>
                </a:lnTo>
                <a:lnTo>
                  <a:pt x="2429459" y="1038870"/>
                </a:lnTo>
                <a:lnTo>
                  <a:pt x="2428206" y="1200150"/>
                </a:lnTo>
                <a:lnTo>
                  <a:pt x="2425679" y="1360190"/>
                </a:lnTo>
                <a:lnTo>
                  <a:pt x="2423080" y="1520179"/>
                </a:lnTo>
                <a:lnTo>
                  <a:pt x="2419318" y="1680219"/>
                </a:lnTo>
                <a:lnTo>
                  <a:pt x="2417576" y="1752600"/>
                </a:lnTo>
                <a:lnTo>
                  <a:pt x="2433522" y="1752600"/>
                </a:lnTo>
                <a:lnTo>
                  <a:pt x="2435809" y="1680219"/>
                </a:lnTo>
                <a:lnTo>
                  <a:pt x="2439651" y="1518940"/>
                </a:lnTo>
                <a:lnTo>
                  <a:pt x="2442241" y="1355079"/>
                </a:lnTo>
                <a:lnTo>
                  <a:pt x="2444750" y="1200150"/>
                </a:lnTo>
                <a:lnTo>
                  <a:pt x="2446012" y="1035050"/>
                </a:lnTo>
                <a:lnTo>
                  <a:pt x="2447277" y="878829"/>
                </a:lnTo>
                <a:lnTo>
                  <a:pt x="2447246" y="713729"/>
                </a:lnTo>
                <a:lnTo>
                  <a:pt x="2445981" y="557509"/>
                </a:lnTo>
                <a:lnTo>
                  <a:pt x="2443474" y="397522"/>
                </a:lnTo>
                <a:lnTo>
                  <a:pt x="2442169" y="237477"/>
                </a:lnTo>
                <a:lnTo>
                  <a:pt x="2442069" y="232422"/>
                </a:lnTo>
                <a:lnTo>
                  <a:pt x="2438400" y="76200"/>
                </a:lnTo>
                <a:lnTo>
                  <a:pt x="2436565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64204" y="5105400"/>
            <a:ext cx="2414295" cy="1752600"/>
          </a:xfrm>
          <a:custGeom>
            <a:avLst/>
            <a:gdLst/>
            <a:ahLst/>
            <a:cxnLst/>
            <a:rect l="l" t="t" r="r" b="b"/>
            <a:pathLst>
              <a:path w="2414295" h="1752600">
                <a:moveTo>
                  <a:pt x="29795" y="0"/>
                </a:moveTo>
                <a:lnTo>
                  <a:pt x="13242" y="0"/>
                </a:lnTo>
                <a:lnTo>
                  <a:pt x="3822" y="393700"/>
                </a:lnTo>
                <a:lnTo>
                  <a:pt x="2549" y="558800"/>
                </a:lnTo>
                <a:lnTo>
                  <a:pt x="0" y="873770"/>
                </a:lnTo>
                <a:lnTo>
                  <a:pt x="30" y="1038870"/>
                </a:lnTo>
                <a:lnTo>
                  <a:pt x="2580" y="1353840"/>
                </a:lnTo>
                <a:lnTo>
                  <a:pt x="7645" y="1673869"/>
                </a:lnTo>
                <a:lnTo>
                  <a:pt x="9541" y="1752600"/>
                </a:lnTo>
                <a:lnTo>
                  <a:pt x="26705" y="1752600"/>
                </a:lnTo>
                <a:lnTo>
                  <a:pt x="25400" y="1672580"/>
                </a:lnTo>
                <a:lnTo>
                  <a:pt x="21640" y="1512590"/>
                </a:lnTo>
                <a:lnTo>
                  <a:pt x="19050" y="1353840"/>
                </a:lnTo>
                <a:lnTo>
                  <a:pt x="17818" y="1193800"/>
                </a:lnTo>
                <a:lnTo>
                  <a:pt x="16564" y="1038870"/>
                </a:lnTo>
                <a:lnTo>
                  <a:pt x="16522" y="873770"/>
                </a:lnTo>
                <a:lnTo>
                  <a:pt x="17818" y="713729"/>
                </a:lnTo>
                <a:lnTo>
                  <a:pt x="19060" y="553740"/>
                </a:lnTo>
                <a:lnTo>
                  <a:pt x="20314" y="398754"/>
                </a:lnTo>
                <a:lnTo>
                  <a:pt x="20376" y="393700"/>
                </a:lnTo>
                <a:lnTo>
                  <a:pt x="24168" y="234950"/>
                </a:lnTo>
                <a:lnTo>
                  <a:pt x="27990" y="76200"/>
                </a:lnTo>
                <a:lnTo>
                  <a:pt x="29795" y="0"/>
                </a:lnTo>
                <a:close/>
              </a:path>
              <a:path w="2414295" h="1752600">
                <a:moveTo>
                  <a:pt x="2404164" y="0"/>
                </a:moveTo>
                <a:lnTo>
                  <a:pt x="2386938" y="0"/>
                </a:lnTo>
                <a:lnTo>
                  <a:pt x="2392718" y="240004"/>
                </a:lnTo>
                <a:lnTo>
                  <a:pt x="2395245" y="398754"/>
                </a:lnTo>
                <a:lnTo>
                  <a:pt x="2396540" y="558800"/>
                </a:lnTo>
                <a:lnTo>
                  <a:pt x="2397733" y="713729"/>
                </a:lnTo>
                <a:lnTo>
                  <a:pt x="2397772" y="878829"/>
                </a:lnTo>
                <a:lnTo>
                  <a:pt x="2396540" y="1038870"/>
                </a:lnTo>
                <a:lnTo>
                  <a:pt x="2395225" y="1198859"/>
                </a:lnTo>
                <a:lnTo>
                  <a:pt x="2390159" y="1518940"/>
                </a:lnTo>
                <a:lnTo>
                  <a:pt x="2384533" y="1752600"/>
                </a:lnTo>
                <a:lnTo>
                  <a:pt x="2401116" y="1752600"/>
                </a:lnTo>
                <a:lnTo>
                  <a:pt x="2403040" y="1672580"/>
                </a:lnTo>
                <a:lnTo>
                  <a:pt x="2406650" y="1518940"/>
                </a:lnTo>
                <a:lnTo>
                  <a:pt x="2409320" y="1353840"/>
                </a:lnTo>
                <a:lnTo>
                  <a:pt x="2411768" y="1198859"/>
                </a:lnTo>
                <a:lnTo>
                  <a:pt x="2413041" y="1033759"/>
                </a:lnTo>
                <a:lnTo>
                  <a:pt x="2414295" y="878829"/>
                </a:lnTo>
                <a:lnTo>
                  <a:pt x="2414264" y="713729"/>
                </a:lnTo>
                <a:lnTo>
                  <a:pt x="2412970" y="553740"/>
                </a:lnTo>
                <a:lnTo>
                  <a:pt x="2411777" y="398754"/>
                </a:lnTo>
                <a:lnTo>
                  <a:pt x="2409280" y="240004"/>
                </a:lnTo>
                <a:lnTo>
                  <a:pt x="2409179" y="234950"/>
                </a:lnTo>
                <a:lnTo>
                  <a:pt x="2405418" y="78727"/>
                </a:lnTo>
                <a:lnTo>
                  <a:pt x="2404164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80727" y="5105400"/>
            <a:ext cx="2381250" cy="1752600"/>
          </a:xfrm>
          <a:custGeom>
            <a:avLst/>
            <a:gdLst/>
            <a:ahLst/>
            <a:cxnLst/>
            <a:rect l="l" t="t" r="r" b="b"/>
            <a:pathLst>
              <a:path w="2381250" h="1752600">
                <a:moveTo>
                  <a:pt x="29823" y="0"/>
                </a:moveTo>
                <a:lnTo>
                  <a:pt x="13272" y="0"/>
                </a:lnTo>
                <a:lnTo>
                  <a:pt x="11315" y="82550"/>
                </a:lnTo>
                <a:lnTo>
                  <a:pt x="7524" y="240004"/>
                </a:lnTo>
                <a:lnTo>
                  <a:pt x="3822" y="394995"/>
                </a:lnTo>
                <a:lnTo>
                  <a:pt x="2487" y="560090"/>
                </a:lnTo>
                <a:lnTo>
                  <a:pt x="1254" y="718840"/>
                </a:lnTo>
                <a:lnTo>
                  <a:pt x="0" y="873770"/>
                </a:lnTo>
                <a:lnTo>
                  <a:pt x="41" y="1038870"/>
                </a:lnTo>
                <a:lnTo>
                  <a:pt x="1324" y="1197620"/>
                </a:lnTo>
                <a:lnTo>
                  <a:pt x="2527" y="1353840"/>
                </a:lnTo>
                <a:lnTo>
                  <a:pt x="5118" y="1512590"/>
                </a:lnTo>
                <a:lnTo>
                  <a:pt x="8877" y="1672580"/>
                </a:lnTo>
                <a:lnTo>
                  <a:pt x="10183" y="1752600"/>
                </a:lnTo>
                <a:lnTo>
                  <a:pt x="26122" y="1752600"/>
                </a:lnTo>
                <a:lnTo>
                  <a:pt x="24168" y="1670050"/>
                </a:lnTo>
                <a:lnTo>
                  <a:pt x="21577" y="1511300"/>
                </a:lnTo>
                <a:lnTo>
                  <a:pt x="19050" y="1352550"/>
                </a:lnTo>
                <a:lnTo>
                  <a:pt x="17818" y="1192509"/>
                </a:lnTo>
                <a:lnTo>
                  <a:pt x="16564" y="1038870"/>
                </a:lnTo>
                <a:lnTo>
                  <a:pt x="16522" y="873770"/>
                </a:lnTo>
                <a:lnTo>
                  <a:pt x="17828" y="713729"/>
                </a:lnTo>
                <a:lnTo>
                  <a:pt x="19050" y="554979"/>
                </a:lnTo>
                <a:lnTo>
                  <a:pt x="20314" y="400050"/>
                </a:lnTo>
                <a:lnTo>
                  <a:pt x="20375" y="394995"/>
                </a:lnTo>
                <a:lnTo>
                  <a:pt x="24227" y="234950"/>
                </a:lnTo>
                <a:lnTo>
                  <a:pt x="27988" y="76200"/>
                </a:lnTo>
                <a:lnTo>
                  <a:pt x="29823" y="0"/>
                </a:lnTo>
                <a:close/>
              </a:path>
              <a:path w="2381250" h="1752600">
                <a:moveTo>
                  <a:pt x="2370416" y="0"/>
                </a:moveTo>
                <a:lnTo>
                  <a:pt x="2355141" y="0"/>
                </a:lnTo>
                <a:lnTo>
                  <a:pt x="2357145" y="82550"/>
                </a:lnTo>
                <a:lnTo>
                  <a:pt x="2362200" y="400050"/>
                </a:lnTo>
                <a:lnTo>
                  <a:pt x="2363495" y="560090"/>
                </a:lnTo>
                <a:lnTo>
                  <a:pt x="2364687" y="713729"/>
                </a:lnTo>
                <a:lnTo>
                  <a:pt x="2364727" y="878829"/>
                </a:lnTo>
                <a:lnTo>
                  <a:pt x="2363484" y="1038870"/>
                </a:lnTo>
                <a:lnTo>
                  <a:pt x="2362200" y="1197620"/>
                </a:lnTo>
                <a:lnTo>
                  <a:pt x="2357206" y="1511300"/>
                </a:lnTo>
                <a:lnTo>
                  <a:pt x="2357084" y="1517650"/>
                </a:lnTo>
                <a:lnTo>
                  <a:pt x="2351426" y="1752600"/>
                </a:lnTo>
                <a:lnTo>
                  <a:pt x="2368010" y="1752600"/>
                </a:lnTo>
                <a:lnTo>
                  <a:pt x="2373668" y="1517650"/>
                </a:lnTo>
                <a:lnTo>
                  <a:pt x="2378722" y="1197620"/>
                </a:lnTo>
                <a:lnTo>
                  <a:pt x="2380057" y="1033759"/>
                </a:lnTo>
                <a:lnTo>
                  <a:pt x="2381250" y="878829"/>
                </a:lnTo>
                <a:lnTo>
                  <a:pt x="2381210" y="713729"/>
                </a:lnTo>
                <a:lnTo>
                  <a:pt x="2379987" y="554979"/>
                </a:lnTo>
                <a:lnTo>
                  <a:pt x="2378733" y="400050"/>
                </a:lnTo>
                <a:lnTo>
                  <a:pt x="2376195" y="240004"/>
                </a:lnTo>
                <a:lnTo>
                  <a:pt x="2370416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97250" y="5105400"/>
            <a:ext cx="2348204" cy="1752600"/>
          </a:xfrm>
          <a:custGeom>
            <a:avLst/>
            <a:gdLst/>
            <a:ahLst/>
            <a:cxnLst/>
            <a:rect l="l" t="t" r="r" b="b"/>
            <a:pathLst>
              <a:path w="2348204" h="1752600">
                <a:moveTo>
                  <a:pt x="29869" y="0"/>
                </a:moveTo>
                <a:lnTo>
                  <a:pt x="13300" y="0"/>
                </a:lnTo>
                <a:lnTo>
                  <a:pt x="11254" y="85077"/>
                </a:lnTo>
                <a:lnTo>
                  <a:pt x="7614" y="238772"/>
                </a:lnTo>
                <a:lnTo>
                  <a:pt x="3822" y="396227"/>
                </a:lnTo>
                <a:lnTo>
                  <a:pt x="2487" y="560090"/>
                </a:lnTo>
                <a:lnTo>
                  <a:pt x="1264" y="718840"/>
                </a:lnTo>
                <a:lnTo>
                  <a:pt x="0" y="873770"/>
                </a:lnTo>
                <a:lnTo>
                  <a:pt x="31" y="1037579"/>
                </a:lnTo>
                <a:lnTo>
                  <a:pt x="1334" y="1197620"/>
                </a:lnTo>
                <a:lnTo>
                  <a:pt x="2527" y="1352550"/>
                </a:lnTo>
                <a:lnTo>
                  <a:pt x="5116" y="1515120"/>
                </a:lnTo>
                <a:lnTo>
                  <a:pt x="7645" y="1670050"/>
                </a:lnTo>
                <a:lnTo>
                  <a:pt x="9600" y="1752600"/>
                </a:lnTo>
                <a:lnTo>
                  <a:pt x="26153" y="1752600"/>
                </a:lnTo>
                <a:lnTo>
                  <a:pt x="24104" y="1667519"/>
                </a:lnTo>
                <a:lnTo>
                  <a:pt x="19050" y="1351259"/>
                </a:lnTo>
                <a:lnTo>
                  <a:pt x="17754" y="1192509"/>
                </a:lnTo>
                <a:lnTo>
                  <a:pt x="16552" y="1037579"/>
                </a:lnTo>
                <a:lnTo>
                  <a:pt x="16522" y="873770"/>
                </a:lnTo>
                <a:lnTo>
                  <a:pt x="17754" y="715020"/>
                </a:lnTo>
                <a:lnTo>
                  <a:pt x="20314" y="401345"/>
                </a:lnTo>
                <a:lnTo>
                  <a:pt x="20376" y="396227"/>
                </a:lnTo>
                <a:lnTo>
                  <a:pt x="24135" y="237477"/>
                </a:lnTo>
                <a:lnTo>
                  <a:pt x="29869" y="0"/>
                </a:lnTo>
                <a:close/>
              </a:path>
              <a:path w="2348204" h="1752600">
                <a:moveTo>
                  <a:pt x="2338618" y="0"/>
                </a:moveTo>
                <a:lnTo>
                  <a:pt x="2322034" y="0"/>
                </a:lnTo>
                <a:lnTo>
                  <a:pt x="2324100" y="85077"/>
                </a:lnTo>
                <a:lnTo>
                  <a:pt x="2329154" y="401345"/>
                </a:lnTo>
                <a:lnTo>
                  <a:pt x="2330408" y="554979"/>
                </a:lnTo>
                <a:lnTo>
                  <a:pt x="2330450" y="1037579"/>
                </a:lnTo>
                <a:lnTo>
                  <a:pt x="2329134" y="1197620"/>
                </a:lnTo>
                <a:lnTo>
                  <a:pt x="2324068" y="1515120"/>
                </a:lnTo>
                <a:lnTo>
                  <a:pt x="2318335" y="1752600"/>
                </a:lnTo>
                <a:lnTo>
                  <a:pt x="2334904" y="1752600"/>
                </a:lnTo>
                <a:lnTo>
                  <a:pt x="2340622" y="1515120"/>
                </a:lnTo>
                <a:lnTo>
                  <a:pt x="2345677" y="1197620"/>
                </a:lnTo>
                <a:lnTo>
                  <a:pt x="2347002" y="1033759"/>
                </a:lnTo>
                <a:lnTo>
                  <a:pt x="2348204" y="878829"/>
                </a:lnTo>
                <a:lnTo>
                  <a:pt x="2348174" y="715020"/>
                </a:lnTo>
                <a:lnTo>
                  <a:pt x="2346931" y="554979"/>
                </a:lnTo>
                <a:lnTo>
                  <a:pt x="2345687" y="401345"/>
                </a:lnTo>
                <a:lnTo>
                  <a:pt x="2340622" y="82550"/>
                </a:lnTo>
                <a:lnTo>
                  <a:pt x="2338618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413772" y="5105400"/>
            <a:ext cx="2313927" cy="1752600"/>
          </a:xfrm>
          <a:custGeom>
            <a:avLst/>
            <a:gdLst/>
            <a:ahLst/>
            <a:cxnLst/>
            <a:rect l="l" t="t" r="r" b="b"/>
            <a:pathLst>
              <a:path w="2313927" h="1752600">
                <a:moveTo>
                  <a:pt x="29931" y="0"/>
                </a:moveTo>
                <a:lnTo>
                  <a:pt x="13346" y="0"/>
                </a:lnTo>
                <a:lnTo>
                  <a:pt x="7431" y="245122"/>
                </a:lnTo>
                <a:lnTo>
                  <a:pt x="3822" y="397522"/>
                </a:lnTo>
                <a:lnTo>
                  <a:pt x="1231" y="715020"/>
                </a:lnTo>
                <a:lnTo>
                  <a:pt x="0" y="873770"/>
                </a:lnTo>
                <a:lnTo>
                  <a:pt x="29" y="1037579"/>
                </a:lnTo>
                <a:lnTo>
                  <a:pt x="1263" y="1196329"/>
                </a:lnTo>
                <a:lnTo>
                  <a:pt x="2517" y="1350020"/>
                </a:lnTo>
                <a:lnTo>
                  <a:pt x="7561" y="1666230"/>
                </a:lnTo>
                <a:lnTo>
                  <a:pt x="9630" y="1752600"/>
                </a:lnTo>
                <a:lnTo>
                  <a:pt x="26200" y="1752600"/>
                </a:lnTo>
                <a:lnTo>
                  <a:pt x="24104" y="1666230"/>
                </a:lnTo>
                <a:lnTo>
                  <a:pt x="19050" y="1350020"/>
                </a:lnTo>
                <a:lnTo>
                  <a:pt x="17754" y="1191270"/>
                </a:lnTo>
                <a:lnTo>
                  <a:pt x="16561" y="1037579"/>
                </a:lnTo>
                <a:lnTo>
                  <a:pt x="16522" y="873770"/>
                </a:lnTo>
                <a:lnTo>
                  <a:pt x="17754" y="715020"/>
                </a:lnTo>
                <a:lnTo>
                  <a:pt x="19050" y="556270"/>
                </a:lnTo>
                <a:lnTo>
                  <a:pt x="24134" y="238772"/>
                </a:lnTo>
                <a:lnTo>
                  <a:pt x="29931" y="0"/>
                </a:lnTo>
                <a:close/>
              </a:path>
              <a:path w="2313927" h="1752600">
                <a:moveTo>
                  <a:pt x="2305511" y="0"/>
                </a:moveTo>
                <a:lnTo>
                  <a:pt x="2288402" y="0"/>
                </a:lnTo>
                <a:lnTo>
                  <a:pt x="2289822" y="86372"/>
                </a:lnTo>
                <a:lnTo>
                  <a:pt x="2293581" y="245122"/>
                </a:lnTo>
                <a:lnTo>
                  <a:pt x="2294877" y="402577"/>
                </a:lnTo>
                <a:lnTo>
                  <a:pt x="2297324" y="556270"/>
                </a:lnTo>
                <a:lnTo>
                  <a:pt x="2297404" y="1037579"/>
                </a:lnTo>
                <a:lnTo>
                  <a:pt x="2296172" y="1196329"/>
                </a:lnTo>
                <a:lnTo>
                  <a:pt x="2293581" y="1353840"/>
                </a:lnTo>
                <a:lnTo>
                  <a:pt x="2291024" y="1513829"/>
                </a:lnTo>
                <a:lnTo>
                  <a:pt x="2287231" y="1670050"/>
                </a:lnTo>
                <a:lnTo>
                  <a:pt x="2285261" y="1752600"/>
                </a:lnTo>
                <a:lnTo>
                  <a:pt x="2301812" y="1752600"/>
                </a:lnTo>
                <a:lnTo>
                  <a:pt x="2307597" y="1512590"/>
                </a:lnTo>
                <a:lnTo>
                  <a:pt x="2312631" y="1196329"/>
                </a:lnTo>
                <a:lnTo>
                  <a:pt x="2313927" y="1037579"/>
                </a:lnTo>
                <a:lnTo>
                  <a:pt x="2313896" y="556270"/>
                </a:lnTo>
                <a:lnTo>
                  <a:pt x="2312641" y="402577"/>
                </a:lnTo>
                <a:lnTo>
                  <a:pt x="2307577" y="85077"/>
                </a:lnTo>
                <a:lnTo>
                  <a:pt x="2305511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430295" y="5105400"/>
            <a:ext cx="2280881" cy="1752600"/>
          </a:xfrm>
          <a:custGeom>
            <a:avLst/>
            <a:gdLst/>
            <a:ahLst/>
            <a:cxnLst/>
            <a:rect l="l" t="t" r="r" b="b"/>
            <a:pathLst>
              <a:path w="2280881" h="1752600">
                <a:moveTo>
                  <a:pt x="29397" y="0"/>
                </a:moveTo>
                <a:lnTo>
                  <a:pt x="13408" y="0"/>
                </a:lnTo>
                <a:lnTo>
                  <a:pt x="7581" y="240004"/>
                </a:lnTo>
                <a:lnTo>
                  <a:pt x="2527" y="556270"/>
                </a:lnTo>
                <a:lnTo>
                  <a:pt x="1231" y="715020"/>
                </a:lnTo>
                <a:lnTo>
                  <a:pt x="0" y="873770"/>
                </a:lnTo>
                <a:lnTo>
                  <a:pt x="39" y="1037579"/>
                </a:lnTo>
                <a:lnTo>
                  <a:pt x="1273" y="1196329"/>
                </a:lnTo>
                <a:lnTo>
                  <a:pt x="2516" y="1348729"/>
                </a:lnTo>
                <a:lnTo>
                  <a:pt x="7581" y="1666230"/>
                </a:lnTo>
                <a:lnTo>
                  <a:pt x="9678" y="1752600"/>
                </a:lnTo>
                <a:lnTo>
                  <a:pt x="26262" y="1752600"/>
                </a:lnTo>
                <a:lnTo>
                  <a:pt x="24104" y="1663700"/>
                </a:lnTo>
                <a:lnTo>
                  <a:pt x="19050" y="1348729"/>
                </a:lnTo>
                <a:lnTo>
                  <a:pt x="16500" y="1037579"/>
                </a:lnTo>
                <a:lnTo>
                  <a:pt x="16469" y="873770"/>
                </a:lnTo>
                <a:lnTo>
                  <a:pt x="19069" y="556270"/>
                </a:lnTo>
                <a:lnTo>
                  <a:pt x="26631" y="85077"/>
                </a:lnTo>
                <a:lnTo>
                  <a:pt x="29397" y="0"/>
                </a:lnTo>
                <a:close/>
              </a:path>
              <a:path w="2280881" h="1752600">
                <a:moveTo>
                  <a:pt x="2271879" y="0"/>
                </a:moveTo>
                <a:lnTo>
                  <a:pt x="2255886" y="0"/>
                </a:lnTo>
                <a:lnTo>
                  <a:pt x="2258009" y="88900"/>
                </a:lnTo>
                <a:lnTo>
                  <a:pt x="2260600" y="246354"/>
                </a:lnTo>
                <a:lnTo>
                  <a:pt x="2261831" y="403872"/>
                </a:lnTo>
                <a:lnTo>
                  <a:pt x="2264277" y="556270"/>
                </a:lnTo>
                <a:lnTo>
                  <a:pt x="2264349" y="1037579"/>
                </a:lnTo>
                <a:lnTo>
                  <a:pt x="2263107" y="1196329"/>
                </a:lnTo>
                <a:lnTo>
                  <a:pt x="2260578" y="1353840"/>
                </a:lnTo>
                <a:lnTo>
                  <a:pt x="2258009" y="1510009"/>
                </a:lnTo>
                <a:lnTo>
                  <a:pt x="2254188" y="1670050"/>
                </a:lnTo>
                <a:lnTo>
                  <a:pt x="2252184" y="1752600"/>
                </a:lnTo>
                <a:lnTo>
                  <a:pt x="2268738" y="1752600"/>
                </a:lnTo>
                <a:lnTo>
                  <a:pt x="2270863" y="1663700"/>
                </a:lnTo>
                <a:lnTo>
                  <a:pt x="2274531" y="1512590"/>
                </a:lnTo>
                <a:lnTo>
                  <a:pt x="2277143" y="1348729"/>
                </a:lnTo>
                <a:lnTo>
                  <a:pt x="2279650" y="1196329"/>
                </a:lnTo>
                <a:lnTo>
                  <a:pt x="2280881" y="1037579"/>
                </a:lnTo>
                <a:lnTo>
                  <a:pt x="2280801" y="556270"/>
                </a:lnTo>
                <a:lnTo>
                  <a:pt x="2278354" y="402577"/>
                </a:lnTo>
                <a:lnTo>
                  <a:pt x="2277059" y="245122"/>
                </a:lnTo>
                <a:lnTo>
                  <a:pt x="2273278" y="85077"/>
                </a:lnTo>
                <a:lnTo>
                  <a:pt x="2271879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446754" y="5105400"/>
            <a:ext cx="2247900" cy="1752600"/>
          </a:xfrm>
          <a:custGeom>
            <a:avLst/>
            <a:gdLst/>
            <a:ahLst/>
            <a:cxnLst/>
            <a:rect l="l" t="t" r="r" b="b"/>
            <a:pathLst>
              <a:path w="2247900" h="1752600">
                <a:moveTo>
                  <a:pt x="29489" y="0"/>
                </a:moveTo>
                <a:lnTo>
                  <a:pt x="12938" y="0"/>
                </a:lnTo>
                <a:lnTo>
                  <a:pt x="10172" y="85077"/>
                </a:lnTo>
                <a:lnTo>
                  <a:pt x="2590" y="557509"/>
                </a:lnTo>
                <a:lnTo>
                  <a:pt x="0" y="875009"/>
                </a:lnTo>
                <a:lnTo>
                  <a:pt x="31" y="1036340"/>
                </a:lnTo>
                <a:lnTo>
                  <a:pt x="2580" y="1347490"/>
                </a:lnTo>
                <a:lnTo>
                  <a:pt x="7624" y="1662410"/>
                </a:lnTo>
                <a:lnTo>
                  <a:pt x="9803" y="1752600"/>
                </a:lnTo>
                <a:lnTo>
                  <a:pt x="26375" y="1752600"/>
                </a:lnTo>
                <a:lnTo>
                  <a:pt x="24168" y="1662410"/>
                </a:lnTo>
                <a:lnTo>
                  <a:pt x="21640" y="1504950"/>
                </a:lnTo>
                <a:lnTo>
                  <a:pt x="19050" y="1347490"/>
                </a:lnTo>
                <a:lnTo>
                  <a:pt x="17818" y="1189979"/>
                </a:lnTo>
                <a:lnTo>
                  <a:pt x="16554" y="1036340"/>
                </a:lnTo>
                <a:lnTo>
                  <a:pt x="16522" y="875009"/>
                </a:lnTo>
                <a:lnTo>
                  <a:pt x="17818" y="716259"/>
                </a:lnTo>
                <a:lnTo>
                  <a:pt x="19071" y="557509"/>
                </a:lnTo>
                <a:lnTo>
                  <a:pt x="21640" y="401345"/>
                </a:lnTo>
                <a:lnTo>
                  <a:pt x="26634" y="90195"/>
                </a:lnTo>
                <a:lnTo>
                  <a:pt x="26737" y="85077"/>
                </a:lnTo>
                <a:lnTo>
                  <a:pt x="29489" y="0"/>
                </a:lnTo>
                <a:close/>
              </a:path>
              <a:path w="2247900" h="1752600">
                <a:moveTo>
                  <a:pt x="2239427" y="0"/>
                </a:moveTo>
                <a:lnTo>
                  <a:pt x="2222883" y="0"/>
                </a:lnTo>
                <a:lnTo>
                  <a:pt x="2225090" y="90195"/>
                </a:lnTo>
                <a:lnTo>
                  <a:pt x="2227618" y="247650"/>
                </a:lnTo>
                <a:lnTo>
                  <a:pt x="2228850" y="405104"/>
                </a:lnTo>
                <a:lnTo>
                  <a:pt x="2231356" y="557509"/>
                </a:lnTo>
                <a:lnTo>
                  <a:pt x="2231440" y="1036340"/>
                </a:lnTo>
                <a:lnTo>
                  <a:pt x="2230124" y="1195090"/>
                </a:lnTo>
                <a:lnTo>
                  <a:pt x="2225060" y="1510009"/>
                </a:lnTo>
                <a:lnTo>
                  <a:pt x="2219154" y="1752600"/>
                </a:lnTo>
                <a:lnTo>
                  <a:pt x="2235725" y="1752600"/>
                </a:lnTo>
                <a:lnTo>
                  <a:pt x="2237912" y="1662410"/>
                </a:lnTo>
                <a:lnTo>
                  <a:pt x="2241550" y="1510009"/>
                </a:lnTo>
                <a:lnTo>
                  <a:pt x="2244222" y="1347490"/>
                </a:lnTo>
                <a:lnTo>
                  <a:pt x="2246668" y="1195090"/>
                </a:lnTo>
                <a:lnTo>
                  <a:pt x="2247900" y="1036340"/>
                </a:lnTo>
                <a:lnTo>
                  <a:pt x="2247838" y="557509"/>
                </a:lnTo>
                <a:lnTo>
                  <a:pt x="2245392" y="405104"/>
                </a:lnTo>
                <a:lnTo>
                  <a:pt x="2244140" y="246354"/>
                </a:lnTo>
                <a:lnTo>
                  <a:pt x="2241571" y="90195"/>
                </a:lnTo>
                <a:lnTo>
                  <a:pt x="223942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463277" y="5105400"/>
            <a:ext cx="2214918" cy="1752600"/>
          </a:xfrm>
          <a:custGeom>
            <a:avLst/>
            <a:gdLst/>
            <a:ahLst/>
            <a:cxnLst/>
            <a:rect l="l" t="t" r="r" b="b"/>
            <a:pathLst>
              <a:path w="2214918" h="1752600">
                <a:moveTo>
                  <a:pt x="29571" y="0"/>
                </a:moveTo>
                <a:lnTo>
                  <a:pt x="12967" y="0"/>
                </a:lnTo>
                <a:lnTo>
                  <a:pt x="10172" y="86372"/>
                </a:lnTo>
                <a:lnTo>
                  <a:pt x="5034" y="406400"/>
                </a:lnTo>
                <a:lnTo>
                  <a:pt x="2527" y="558800"/>
                </a:lnTo>
                <a:lnTo>
                  <a:pt x="1284" y="717550"/>
                </a:lnTo>
                <a:lnTo>
                  <a:pt x="0" y="875009"/>
                </a:lnTo>
                <a:lnTo>
                  <a:pt x="31" y="1036340"/>
                </a:lnTo>
                <a:lnTo>
                  <a:pt x="1325" y="1193800"/>
                </a:lnTo>
                <a:lnTo>
                  <a:pt x="2527" y="1347490"/>
                </a:lnTo>
                <a:lnTo>
                  <a:pt x="5179" y="1508770"/>
                </a:lnTo>
                <a:lnTo>
                  <a:pt x="7645" y="1662410"/>
                </a:lnTo>
                <a:lnTo>
                  <a:pt x="9852" y="1752600"/>
                </a:lnTo>
                <a:lnTo>
                  <a:pt x="26399" y="1752600"/>
                </a:lnTo>
                <a:lnTo>
                  <a:pt x="24168" y="1659880"/>
                </a:lnTo>
                <a:lnTo>
                  <a:pt x="21577" y="1503659"/>
                </a:lnTo>
                <a:lnTo>
                  <a:pt x="19050" y="1346200"/>
                </a:lnTo>
                <a:lnTo>
                  <a:pt x="17848" y="1193800"/>
                </a:lnTo>
                <a:lnTo>
                  <a:pt x="17828" y="716259"/>
                </a:lnTo>
                <a:lnTo>
                  <a:pt x="19060" y="558800"/>
                </a:lnTo>
                <a:lnTo>
                  <a:pt x="20313" y="406400"/>
                </a:lnTo>
                <a:lnTo>
                  <a:pt x="20375" y="401345"/>
                </a:lnTo>
                <a:lnTo>
                  <a:pt x="24168" y="245122"/>
                </a:lnTo>
                <a:lnTo>
                  <a:pt x="26695" y="88900"/>
                </a:lnTo>
                <a:lnTo>
                  <a:pt x="29571" y="0"/>
                </a:lnTo>
                <a:close/>
              </a:path>
              <a:path w="2214918" h="1752600">
                <a:moveTo>
                  <a:pt x="2206361" y="0"/>
                </a:moveTo>
                <a:lnTo>
                  <a:pt x="2189776" y="0"/>
                </a:lnTo>
                <a:lnTo>
                  <a:pt x="2192045" y="92722"/>
                </a:lnTo>
                <a:lnTo>
                  <a:pt x="2197100" y="406400"/>
                </a:lnTo>
                <a:lnTo>
                  <a:pt x="2198363" y="558800"/>
                </a:lnTo>
                <a:lnTo>
                  <a:pt x="2198384" y="1036340"/>
                </a:lnTo>
                <a:lnTo>
                  <a:pt x="2197079" y="1193800"/>
                </a:lnTo>
                <a:lnTo>
                  <a:pt x="2192013" y="1508770"/>
                </a:lnTo>
                <a:lnTo>
                  <a:pt x="2186047" y="1752600"/>
                </a:lnTo>
                <a:lnTo>
                  <a:pt x="2202631" y="1752600"/>
                </a:lnTo>
                <a:lnTo>
                  <a:pt x="2208568" y="1508770"/>
                </a:lnTo>
                <a:lnTo>
                  <a:pt x="2213622" y="1193800"/>
                </a:lnTo>
                <a:lnTo>
                  <a:pt x="2214918" y="1036340"/>
                </a:lnTo>
                <a:lnTo>
                  <a:pt x="2214855" y="558800"/>
                </a:lnTo>
                <a:lnTo>
                  <a:pt x="2212348" y="406400"/>
                </a:lnTo>
                <a:lnTo>
                  <a:pt x="2211095" y="247650"/>
                </a:lnTo>
                <a:lnTo>
                  <a:pt x="2208536" y="88900"/>
                </a:lnTo>
                <a:lnTo>
                  <a:pt x="2206361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481095" y="5105400"/>
            <a:ext cx="2180577" cy="1752600"/>
          </a:xfrm>
          <a:custGeom>
            <a:avLst/>
            <a:gdLst/>
            <a:ahLst/>
            <a:cxnLst/>
            <a:rect l="l" t="t" r="r" b="b"/>
            <a:pathLst>
              <a:path w="2180577" h="1752600">
                <a:moveTo>
                  <a:pt x="27600" y="0"/>
                </a:moveTo>
                <a:lnTo>
                  <a:pt x="11753" y="0"/>
                </a:lnTo>
                <a:lnTo>
                  <a:pt x="8877" y="88900"/>
                </a:lnTo>
                <a:lnTo>
                  <a:pt x="6350" y="245122"/>
                </a:lnTo>
                <a:lnTo>
                  <a:pt x="2527" y="402577"/>
                </a:lnTo>
                <a:lnTo>
                  <a:pt x="1202" y="563859"/>
                </a:lnTo>
                <a:lnTo>
                  <a:pt x="0" y="717550"/>
                </a:lnTo>
                <a:lnTo>
                  <a:pt x="19" y="1192509"/>
                </a:lnTo>
                <a:lnTo>
                  <a:pt x="1231" y="1346200"/>
                </a:lnTo>
                <a:lnTo>
                  <a:pt x="3822" y="1507479"/>
                </a:lnTo>
                <a:lnTo>
                  <a:pt x="6381" y="1661169"/>
                </a:lnTo>
                <a:lnTo>
                  <a:pt x="8581" y="1752600"/>
                </a:lnTo>
                <a:lnTo>
                  <a:pt x="25139" y="1752600"/>
                </a:lnTo>
                <a:lnTo>
                  <a:pt x="22809" y="1657350"/>
                </a:lnTo>
                <a:lnTo>
                  <a:pt x="20281" y="1502420"/>
                </a:lnTo>
                <a:lnTo>
                  <a:pt x="17754" y="1344909"/>
                </a:lnTo>
                <a:lnTo>
                  <a:pt x="16490" y="1192509"/>
                </a:lnTo>
                <a:lnTo>
                  <a:pt x="16459" y="717550"/>
                </a:lnTo>
                <a:lnTo>
                  <a:pt x="19018" y="407695"/>
                </a:lnTo>
                <a:lnTo>
                  <a:pt x="19081" y="402577"/>
                </a:lnTo>
                <a:lnTo>
                  <a:pt x="22748" y="250177"/>
                </a:lnTo>
                <a:lnTo>
                  <a:pt x="22851" y="245122"/>
                </a:lnTo>
                <a:lnTo>
                  <a:pt x="25336" y="95250"/>
                </a:lnTo>
                <a:lnTo>
                  <a:pt x="25460" y="88900"/>
                </a:lnTo>
                <a:lnTo>
                  <a:pt x="27600" y="0"/>
                </a:lnTo>
                <a:close/>
              </a:path>
              <a:path w="2180577" h="1752600">
                <a:moveTo>
                  <a:pt x="2171958" y="0"/>
                </a:moveTo>
                <a:lnTo>
                  <a:pt x="2155373" y="0"/>
                </a:lnTo>
                <a:lnTo>
                  <a:pt x="2157704" y="95250"/>
                </a:lnTo>
                <a:lnTo>
                  <a:pt x="2160231" y="250177"/>
                </a:lnTo>
                <a:lnTo>
                  <a:pt x="2162759" y="407695"/>
                </a:lnTo>
                <a:lnTo>
                  <a:pt x="2164023" y="560090"/>
                </a:lnTo>
                <a:lnTo>
                  <a:pt x="2164054" y="1035050"/>
                </a:lnTo>
                <a:lnTo>
                  <a:pt x="2162759" y="1192509"/>
                </a:lnTo>
                <a:lnTo>
                  <a:pt x="2157684" y="1507479"/>
                </a:lnTo>
                <a:lnTo>
                  <a:pt x="2155177" y="1661169"/>
                </a:lnTo>
                <a:lnTo>
                  <a:pt x="2152940" y="1752600"/>
                </a:lnTo>
                <a:lnTo>
                  <a:pt x="2168229" y="1752600"/>
                </a:lnTo>
                <a:lnTo>
                  <a:pt x="2174227" y="1507479"/>
                </a:lnTo>
                <a:lnTo>
                  <a:pt x="2179281" y="1192509"/>
                </a:lnTo>
                <a:lnTo>
                  <a:pt x="2180577" y="1035050"/>
                </a:lnTo>
                <a:lnTo>
                  <a:pt x="2180556" y="560090"/>
                </a:lnTo>
                <a:lnTo>
                  <a:pt x="2179292" y="407695"/>
                </a:lnTo>
                <a:lnTo>
                  <a:pt x="2174195" y="91427"/>
                </a:lnTo>
                <a:lnTo>
                  <a:pt x="217195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497554" y="5105400"/>
            <a:ext cx="2147595" cy="1752600"/>
          </a:xfrm>
          <a:custGeom>
            <a:avLst/>
            <a:gdLst/>
            <a:ahLst/>
            <a:cxnLst/>
            <a:rect l="l" t="t" r="r" b="b"/>
            <a:pathLst>
              <a:path w="2147595" h="1752600">
                <a:moveTo>
                  <a:pt x="27687" y="0"/>
                </a:moveTo>
                <a:lnTo>
                  <a:pt x="11140" y="0"/>
                </a:lnTo>
                <a:lnTo>
                  <a:pt x="8940" y="91427"/>
                </a:lnTo>
                <a:lnTo>
                  <a:pt x="6350" y="247650"/>
                </a:lnTo>
                <a:lnTo>
                  <a:pt x="2590" y="403872"/>
                </a:lnTo>
                <a:lnTo>
                  <a:pt x="0" y="717550"/>
                </a:lnTo>
                <a:lnTo>
                  <a:pt x="31" y="1192509"/>
                </a:lnTo>
                <a:lnTo>
                  <a:pt x="1285" y="1343670"/>
                </a:lnTo>
                <a:lnTo>
                  <a:pt x="3885" y="1506240"/>
                </a:lnTo>
                <a:lnTo>
                  <a:pt x="6328" y="1656060"/>
                </a:lnTo>
                <a:lnTo>
                  <a:pt x="8680" y="1752600"/>
                </a:lnTo>
                <a:lnTo>
                  <a:pt x="25253" y="1752600"/>
                </a:lnTo>
                <a:lnTo>
                  <a:pt x="22872" y="1656060"/>
                </a:lnTo>
                <a:lnTo>
                  <a:pt x="17818" y="1343670"/>
                </a:lnTo>
                <a:lnTo>
                  <a:pt x="16564" y="1192509"/>
                </a:lnTo>
                <a:lnTo>
                  <a:pt x="16522" y="717550"/>
                </a:lnTo>
                <a:lnTo>
                  <a:pt x="17818" y="561329"/>
                </a:lnTo>
                <a:lnTo>
                  <a:pt x="19019" y="408927"/>
                </a:lnTo>
                <a:lnTo>
                  <a:pt x="19080" y="403872"/>
                </a:lnTo>
                <a:lnTo>
                  <a:pt x="22893" y="247650"/>
                </a:lnTo>
                <a:lnTo>
                  <a:pt x="25431" y="91427"/>
                </a:lnTo>
                <a:lnTo>
                  <a:pt x="27687" y="0"/>
                </a:lnTo>
                <a:close/>
              </a:path>
              <a:path w="2147595" h="1752600">
                <a:moveTo>
                  <a:pt x="2138914" y="0"/>
                </a:moveTo>
                <a:lnTo>
                  <a:pt x="2122341" y="0"/>
                </a:lnTo>
                <a:lnTo>
                  <a:pt x="2124722" y="96545"/>
                </a:lnTo>
                <a:lnTo>
                  <a:pt x="2127250" y="252704"/>
                </a:lnTo>
                <a:lnTo>
                  <a:pt x="2129840" y="408927"/>
                </a:lnTo>
                <a:lnTo>
                  <a:pt x="2131042" y="561329"/>
                </a:lnTo>
                <a:lnTo>
                  <a:pt x="2131072" y="1035050"/>
                </a:lnTo>
                <a:lnTo>
                  <a:pt x="2129820" y="1192509"/>
                </a:lnTo>
                <a:lnTo>
                  <a:pt x="2127250" y="1347490"/>
                </a:lnTo>
                <a:lnTo>
                  <a:pt x="2122257" y="1656060"/>
                </a:lnTo>
                <a:lnTo>
                  <a:pt x="2122153" y="1661169"/>
                </a:lnTo>
                <a:lnTo>
                  <a:pt x="2119170" y="1752600"/>
                </a:lnTo>
                <a:lnTo>
                  <a:pt x="2136480" y="1752600"/>
                </a:lnTo>
                <a:lnTo>
                  <a:pt x="2138718" y="1661169"/>
                </a:lnTo>
                <a:lnTo>
                  <a:pt x="2141306" y="1502420"/>
                </a:lnTo>
                <a:lnTo>
                  <a:pt x="2146300" y="1192509"/>
                </a:lnTo>
                <a:lnTo>
                  <a:pt x="2147595" y="1035050"/>
                </a:lnTo>
                <a:lnTo>
                  <a:pt x="2147574" y="561329"/>
                </a:lnTo>
                <a:lnTo>
                  <a:pt x="2146310" y="408927"/>
                </a:lnTo>
                <a:lnTo>
                  <a:pt x="2143731" y="247650"/>
                </a:lnTo>
                <a:lnTo>
                  <a:pt x="2141266" y="96545"/>
                </a:lnTo>
                <a:lnTo>
                  <a:pt x="2138914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514077" y="5105400"/>
            <a:ext cx="2114550" cy="1752600"/>
          </a:xfrm>
          <a:custGeom>
            <a:avLst/>
            <a:gdLst/>
            <a:ahLst/>
            <a:cxnLst/>
            <a:rect l="l" t="t" r="r" b="b"/>
            <a:pathLst>
              <a:path w="2114550" h="1752600">
                <a:moveTo>
                  <a:pt x="27750" y="0"/>
                </a:moveTo>
                <a:lnTo>
                  <a:pt x="11165" y="0"/>
                </a:lnTo>
                <a:lnTo>
                  <a:pt x="8877" y="92722"/>
                </a:lnTo>
                <a:lnTo>
                  <a:pt x="6350" y="248945"/>
                </a:lnTo>
                <a:lnTo>
                  <a:pt x="2527" y="405104"/>
                </a:lnTo>
                <a:lnTo>
                  <a:pt x="1263" y="565150"/>
                </a:lnTo>
                <a:lnTo>
                  <a:pt x="0" y="717550"/>
                </a:lnTo>
                <a:lnTo>
                  <a:pt x="31" y="1191270"/>
                </a:lnTo>
                <a:lnTo>
                  <a:pt x="1284" y="1342379"/>
                </a:lnTo>
                <a:lnTo>
                  <a:pt x="6350" y="1656060"/>
                </a:lnTo>
                <a:lnTo>
                  <a:pt x="8731" y="1752600"/>
                </a:lnTo>
                <a:lnTo>
                  <a:pt x="24021" y="1752600"/>
                </a:lnTo>
                <a:lnTo>
                  <a:pt x="21577" y="1653530"/>
                </a:lnTo>
                <a:lnTo>
                  <a:pt x="19050" y="1498600"/>
                </a:lnTo>
                <a:lnTo>
                  <a:pt x="17818" y="1342379"/>
                </a:lnTo>
                <a:lnTo>
                  <a:pt x="15259" y="1035050"/>
                </a:lnTo>
                <a:lnTo>
                  <a:pt x="15227" y="875009"/>
                </a:lnTo>
                <a:lnTo>
                  <a:pt x="17828" y="561329"/>
                </a:lnTo>
                <a:lnTo>
                  <a:pt x="19070" y="405104"/>
                </a:lnTo>
                <a:lnTo>
                  <a:pt x="21607" y="248945"/>
                </a:lnTo>
                <a:lnTo>
                  <a:pt x="27750" y="0"/>
                </a:lnTo>
                <a:close/>
              </a:path>
              <a:path w="2114550" h="1752600">
                <a:moveTo>
                  <a:pt x="2105818" y="0"/>
                </a:moveTo>
                <a:lnTo>
                  <a:pt x="2090061" y="0"/>
                </a:lnTo>
                <a:lnTo>
                  <a:pt x="2091677" y="99072"/>
                </a:lnTo>
                <a:lnTo>
                  <a:pt x="2094268" y="254000"/>
                </a:lnTo>
                <a:lnTo>
                  <a:pt x="2096795" y="410222"/>
                </a:lnTo>
                <a:lnTo>
                  <a:pt x="2097996" y="561329"/>
                </a:lnTo>
                <a:lnTo>
                  <a:pt x="2098017" y="1035050"/>
                </a:lnTo>
                <a:lnTo>
                  <a:pt x="2096795" y="1191270"/>
                </a:lnTo>
                <a:lnTo>
                  <a:pt x="2095479" y="1347490"/>
                </a:lnTo>
                <a:lnTo>
                  <a:pt x="2092972" y="1502420"/>
                </a:lnTo>
                <a:lnTo>
                  <a:pt x="2086799" y="1752600"/>
                </a:lnTo>
                <a:lnTo>
                  <a:pt x="2102647" y="1752600"/>
                </a:lnTo>
                <a:lnTo>
                  <a:pt x="2105672" y="1659880"/>
                </a:lnTo>
                <a:lnTo>
                  <a:pt x="2110812" y="1342379"/>
                </a:lnTo>
                <a:lnTo>
                  <a:pt x="2113318" y="1191270"/>
                </a:lnTo>
                <a:lnTo>
                  <a:pt x="2114550" y="1035050"/>
                </a:lnTo>
                <a:lnTo>
                  <a:pt x="2114519" y="561329"/>
                </a:lnTo>
                <a:lnTo>
                  <a:pt x="2113328" y="410222"/>
                </a:lnTo>
                <a:lnTo>
                  <a:pt x="2110666" y="248945"/>
                </a:lnTo>
                <a:lnTo>
                  <a:pt x="2108200" y="96545"/>
                </a:lnTo>
                <a:lnTo>
                  <a:pt x="2105818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29304" y="5105400"/>
            <a:ext cx="2082800" cy="1752600"/>
          </a:xfrm>
          <a:custGeom>
            <a:avLst/>
            <a:gdLst/>
            <a:ahLst/>
            <a:cxnLst/>
            <a:rect l="l" t="t" r="r" b="b"/>
            <a:pathLst>
              <a:path w="2082800" h="1752600">
                <a:moveTo>
                  <a:pt x="29107" y="0"/>
                </a:moveTo>
                <a:lnTo>
                  <a:pt x="12522" y="0"/>
                </a:lnTo>
                <a:lnTo>
                  <a:pt x="6350" y="250177"/>
                </a:lnTo>
                <a:lnTo>
                  <a:pt x="3822" y="406400"/>
                </a:lnTo>
                <a:lnTo>
                  <a:pt x="2559" y="566440"/>
                </a:lnTo>
                <a:lnTo>
                  <a:pt x="0" y="875009"/>
                </a:lnTo>
                <a:lnTo>
                  <a:pt x="21" y="1033759"/>
                </a:lnTo>
                <a:lnTo>
                  <a:pt x="2620" y="1346200"/>
                </a:lnTo>
                <a:lnTo>
                  <a:pt x="3812" y="1497309"/>
                </a:lnTo>
                <a:lnTo>
                  <a:pt x="6381" y="1654819"/>
                </a:lnTo>
                <a:lnTo>
                  <a:pt x="8794" y="1752600"/>
                </a:lnTo>
                <a:lnTo>
                  <a:pt x="25818" y="1752600"/>
                </a:lnTo>
                <a:lnTo>
                  <a:pt x="21640" y="1497309"/>
                </a:lnTo>
                <a:lnTo>
                  <a:pt x="19050" y="1342379"/>
                </a:lnTo>
                <a:lnTo>
                  <a:pt x="17818" y="1186159"/>
                </a:lnTo>
                <a:lnTo>
                  <a:pt x="16553" y="1033759"/>
                </a:lnTo>
                <a:lnTo>
                  <a:pt x="16522" y="875009"/>
                </a:lnTo>
                <a:lnTo>
                  <a:pt x="17818" y="718840"/>
                </a:lnTo>
                <a:lnTo>
                  <a:pt x="19050" y="562620"/>
                </a:lnTo>
                <a:lnTo>
                  <a:pt x="20366" y="406400"/>
                </a:lnTo>
                <a:lnTo>
                  <a:pt x="22851" y="254000"/>
                </a:lnTo>
                <a:lnTo>
                  <a:pt x="29107" y="0"/>
                </a:lnTo>
                <a:close/>
              </a:path>
              <a:path w="2082800" h="1752600">
                <a:moveTo>
                  <a:pt x="2074833" y="0"/>
                </a:moveTo>
                <a:lnTo>
                  <a:pt x="2058299" y="0"/>
                </a:lnTo>
                <a:lnTo>
                  <a:pt x="2059990" y="100304"/>
                </a:lnTo>
                <a:lnTo>
                  <a:pt x="2065045" y="411454"/>
                </a:lnTo>
                <a:lnTo>
                  <a:pt x="2066308" y="562620"/>
                </a:lnTo>
                <a:lnTo>
                  <a:pt x="2066340" y="1033759"/>
                </a:lnTo>
                <a:lnTo>
                  <a:pt x="2063729" y="1346200"/>
                </a:lnTo>
                <a:lnTo>
                  <a:pt x="2061190" y="1502420"/>
                </a:lnTo>
                <a:lnTo>
                  <a:pt x="2057400" y="1654819"/>
                </a:lnTo>
                <a:lnTo>
                  <a:pt x="2055027" y="1752600"/>
                </a:lnTo>
                <a:lnTo>
                  <a:pt x="2071572" y="1752600"/>
                </a:lnTo>
                <a:lnTo>
                  <a:pt x="2077745" y="1502420"/>
                </a:lnTo>
                <a:lnTo>
                  <a:pt x="2080272" y="1346200"/>
                </a:lnTo>
                <a:lnTo>
                  <a:pt x="2081608" y="1186159"/>
                </a:lnTo>
                <a:lnTo>
                  <a:pt x="2082800" y="1033759"/>
                </a:lnTo>
                <a:lnTo>
                  <a:pt x="2082779" y="562620"/>
                </a:lnTo>
                <a:lnTo>
                  <a:pt x="2081577" y="411454"/>
                </a:lnTo>
                <a:lnTo>
                  <a:pt x="2078976" y="250177"/>
                </a:lnTo>
                <a:lnTo>
                  <a:pt x="2076450" y="99072"/>
                </a:lnTo>
                <a:lnTo>
                  <a:pt x="2074833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545827" y="5105400"/>
            <a:ext cx="2049818" cy="1752600"/>
          </a:xfrm>
          <a:custGeom>
            <a:avLst/>
            <a:gdLst/>
            <a:ahLst/>
            <a:cxnLst/>
            <a:rect l="l" t="t" r="r" b="b"/>
            <a:pathLst>
              <a:path w="2049818" h="1752600">
                <a:moveTo>
                  <a:pt x="29159" y="0"/>
                </a:moveTo>
                <a:lnTo>
                  <a:pt x="12585" y="0"/>
                </a:lnTo>
                <a:lnTo>
                  <a:pt x="6328" y="254000"/>
                </a:lnTo>
                <a:lnTo>
                  <a:pt x="3822" y="407695"/>
                </a:lnTo>
                <a:lnTo>
                  <a:pt x="2487" y="567679"/>
                </a:lnTo>
                <a:lnTo>
                  <a:pt x="1295" y="718840"/>
                </a:lnTo>
                <a:lnTo>
                  <a:pt x="0" y="875009"/>
                </a:lnTo>
                <a:lnTo>
                  <a:pt x="31" y="1033759"/>
                </a:lnTo>
                <a:lnTo>
                  <a:pt x="1315" y="1188740"/>
                </a:lnTo>
                <a:lnTo>
                  <a:pt x="2507" y="1339850"/>
                </a:lnTo>
                <a:lnTo>
                  <a:pt x="2569" y="1344909"/>
                </a:lnTo>
                <a:lnTo>
                  <a:pt x="5180" y="1501129"/>
                </a:lnTo>
                <a:lnTo>
                  <a:pt x="9295" y="1752600"/>
                </a:lnTo>
                <a:lnTo>
                  <a:pt x="25860" y="1752600"/>
                </a:lnTo>
                <a:lnTo>
                  <a:pt x="24168" y="1649710"/>
                </a:lnTo>
                <a:lnTo>
                  <a:pt x="21577" y="1494779"/>
                </a:lnTo>
                <a:lnTo>
                  <a:pt x="19050" y="1339850"/>
                </a:lnTo>
                <a:lnTo>
                  <a:pt x="17818" y="1184920"/>
                </a:lnTo>
                <a:lnTo>
                  <a:pt x="16554" y="1033759"/>
                </a:lnTo>
                <a:lnTo>
                  <a:pt x="16522" y="875009"/>
                </a:lnTo>
                <a:lnTo>
                  <a:pt x="17818" y="718840"/>
                </a:lnTo>
                <a:lnTo>
                  <a:pt x="19060" y="562620"/>
                </a:lnTo>
                <a:lnTo>
                  <a:pt x="20365" y="407695"/>
                </a:lnTo>
                <a:lnTo>
                  <a:pt x="22904" y="252704"/>
                </a:lnTo>
                <a:lnTo>
                  <a:pt x="29159" y="0"/>
                </a:lnTo>
                <a:close/>
              </a:path>
              <a:path w="2049818" h="1752600">
                <a:moveTo>
                  <a:pt x="2041776" y="0"/>
                </a:moveTo>
                <a:lnTo>
                  <a:pt x="2025253" y="0"/>
                </a:lnTo>
                <a:lnTo>
                  <a:pt x="2032000" y="412750"/>
                </a:lnTo>
                <a:lnTo>
                  <a:pt x="2033253" y="562620"/>
                </a:lnTo>
                <a:lnTo>
                  <a:pt x="2033295" y="1033759"/>
                </a:lnTo>
                <a:lnTo>
                  <a:pt x="2032000" y="1188740"/>
                </a:lnTo>
                <a:lnTo>
                  <a:pt x="2030747" y="1344909"/>
                </a:lnTo>
                <a:lnTo>
                  <a:pt x="2028241" y="1494779"/>
                </a:lnTo>
                <a:lnTo>
                  <a:pt x="2028115" y="1501129"/>
                </a:lnTo>
                <a:lnTo>
                  <a:pt x="2024386" y="1654819"/>
                </a:lnTo>
                <a:lnTo>
                  <a:pt x="2021953" y="1752600"/>
                </a:lnTo>
                <a:lnTo>
                  <a:pt x="2038504" y="1752600"/>
                </a:lnTo>
                <a:lnTo>
                  <a:pt x="2041004" y="1649710"/>
                </a:lnTo>
                <a:lnTo>
                  <a:pt x="2044700" y="1501129"/>
                </a:lnTo>
                <a:lnTo>
                  <a:pt x="2047227" y="1344909"/>
                </a:lnTo>
                <a:lnTo>
                  <a:pt x="2049818" y="1033759"/>
                </a:lnTo>
                <a:lnTo>
                  <a:pt x="2049786" y="562620"/>
                </a:lnTo>
                <a:lnTo>
                  <a:pt x="2048533" y="412750"/>
                </a:lnTo>
                <a:lnTo>
                  <a:pt x="2043468" y="100304"/>
                </a:lnTo>
                <a:lnTo>
                  <a:pt x="2041776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562350" y="5105400"/>
            <a:ext cx="2016772" cy="1752600"/>
          </a:xfrm>
          <a:custGeom>
            <a:avLst/>
            <a:gdLst/>
            <a:ahLst/>
            <a:cxnLst/>
            <a:rect l="l" t="t" r="r" b="b"/>
            <a:pathLst>
              <a:path w="2016772" h="1752600">
                <a:moveTo>
                  <a:pt x="28366" y="0"/>
                </a:moveTo>
                <a:lnTo>
                  <a:pt x="12636" y="0"/>
                </a:lnTo>
                <a:lnTo>
                  <a:pt x="6350" y="254000"/>
                </a:lnTo>
                <a:lnTo>
                  <a:pt x="3822" y="408927"/>
                </a:lnTo>
                <a:lnTo>
                  <a:pt x="2496" y="567679"/>
                </a:lnTo>
                <a:lnTo>
                  <a:pt x="1295" y="718840"/>
                </a:lnTo>
                <a:lnTo>
                  <a:pt x="0" y="875009"/>
                </a:lnTo>
                <a:lnTo>
                  <a:pt x="31" y="1033759"/>
                </a:lnTo>
                <a:lnTo>
                  <a:pt x="1325" y="1188740"/>
                </a:lnTo>
                <a:lnTo>
                  <a:pt x="2527" y="1339850"/>
                </a:lnTo>
                <a:lnTo>
                  <a:pt x="5118" y="1498600"/>
                </a:lnTo>
                <a:lnTo>
                  <a:pt x="7708" y="1653530"/>
                </a:lnTo>
                <a:lnTo>
                  <a:pt x="9337" y="1752600"/>
                </a:lnTo>
                <a:lnTo>
                  <a:pt x="25484" y="1752600"/>
                </a:lnTo>
                <a:lnTo>
                  <a:pt x="22872" y="1648469"/>
                </a:lnTo>
                <a:lnTo>
                  <a:pt x="21577" y="1493540"/>
                </a:lnTo>
                <a:lnTo>
                  <a:pt x="19050" y="1339850"/>
                </a:lnTo>
                <a:lnTo>
                  <a:pt x="17754" y="1184920"/>
                </a:lnTo>
                <a:lnTo>
                  <a:pt x="16552" y="1033759"/>
                </a:lnTo>
                <a:lnTo>
                  <a:pt x="16522" y="875009"/>
                </a:lnTo>
                <a:lnTo>
                  <a:pt x="17754" y="718840"/>
                </a:lnTo>
                <a:lnTo>
                  <a:pt x="20366" y="408927"/>
                </a:lnTo>
                <a:lnTo>
                  <a:pt x="22904" y="254000"/>
                </a:lnTo>
                <a:lnTo>
                  <a:pt x="26695" y="101600"/>
                </a:lnTo>
                <a:lnTo>
                  <a:pt x="28366" y="0"/>
                </a:lnTo>
                <a:close/>
              </a:path>
              <a:path w="2016772" h="1752600">
                <a:moveTo>
                  <a:pt x="2008730" y="0"/>
                </a:moveTo>
                <a:lnTo>
                  <a:pt x="1992573" y="0"/>
                </a:lnTo>
                <a:lnTo>
                  <a:pt x="1995195" y="105422"/>
                </a:lnTo>
                <a:lnTo>
                  <a:pt x="1996427" y="259054"/>
                </a:lnTo>
                <a:lnTo>
                  <a:pt x="1998954" y="414045"/>
                </a:lnTo>
                <a:lnTo>
                  <a:pt x="2000217" y="563859"/>
                </a:lnTo>
                <a:lnTo>
                  <a:pt x="2000250" y="1033759"/>
                </a:lnTo>
                <a:lnTo>
                  <a:pt x="1998954" y="1188740"/>
                </a:lnTo>
                <a:lnTo>
                  <a:pt x="1997701" y="1343670"/>
                </a:lnTo>
                <a:lnTo>
                  <a:pt x="1995163" y="1498600"/>
                </a:lnTo>
                <a:lnTo>
                  <a:pt x="1988845" y="1752600"/>
                </a:lnTo>
                <a:lnTo>
                  <a:pt x="2005431" y="1752600"/>
                </a:lnTo>
                <a:lnTo>
                  <a:pt x="2008018" y="1648469"/>
                </a:lnTo>
                <a:lnTo>
                  <a:pt x="2011654" y="1498600"/>
                </a:lnTo>
                <a:lnTo>
                  <a:pt x="2014245" y="1343670"/>
                </a:lnTo>
                <a:lnTo>
                  <a:pt x="2015509" y="1184920"/>
                </a:lnTo>
                <a:lnTo>
                  <a:pt x="2016772" y="1033759"/>
                </a:lnTo>
                <a:lnTo>
                  <a:pt x="2016740" y="563859"/>
                </a:lnTo>
                <a:lnTo>
                  <a:pt x="2015488" y="414045"/>
                </a:lnTo>
                <a:lnTo>
                  <a:pt x="2008730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578872" y="5105400"/>
            <a:ext cx="1983727" cy="1752600"/>
          </a:xfrm>
          <a:custGeom>
            <a:avLst/>
            <a:gdLst/>
            <a:ahLst/>
            <a:cxnLst/>
            <a:rect l="l" t="t" r="r" b="b"/>
            <a:pathLst>
              <a:path w="1983727" h="1752600">
                <a:moveTo>
                  <a:pt x="28381" y="0"/>
                </a:moveTo>
                <a:lnTo>
                  <a:pt x="11843" y="0"/>
                </a:lnTo>
                <a:lnTo>
                  <a:pt x="10172" y="101600"/>
                </a:lnTo>
                <a:lnTo>
                  <a:pt x="6350" y="255295"/>
                </a:lnTo>
                <a:lnTo>
                  <a:pt x="3822" y="410222"/>
                </a:lnTo>
                <a:lnTo>
                  <a:pt x="1222" y="720079"/>
                </a:lnTo>
                <a:lnTo>
                  <a:pt x="0" y="875009"/>
                </a:lnTo>
                <a:lnTo>
                  <a:pt x="29" y="1033759"/>
                </a:lnTo>
                <a:lnTo>
                  <a:pt x="1263" y="1188740"/>
                </a:lnTo>
                <a:lnTo>
                  <a:pt x="2506" y="1337320"/>
                </a:lnTo>
                <a:lnTo>
                  <a:pt x="2568" y="1342379"/>
                </a:lnTo>
                <a:lnTo>
                  <a:pt x="5033" y="1492250"/>
                </a:lnTo>
                <a:lnTo>
                  <a:pt x="6328" y="1645939"/>
                </a:lnTo>
                <a:lnTo>
                  <a:pt x="6381" y="1649710"/>
                </a:lnTo>
                <a:lnTo>
                  <a:pt x="8961" y="1752600"/>
                </a:lnTo>
                <a:lnTo>
                  <a:pt x="25482" y="1752600"/>
                </a:lnTo>
                <a:lnTo>
                  <a:pt x="22872" y="1645939"/>
                </a:lnTo>
                <a:lnTo>
                  <a:pt x="20281" y="1492250"/>
                </a:lnTo>
                <a:lnTo>
                  <a:pt x="19050" y="1337320"/>
                </a:lnTo>
                <a:lnTo>
                  <a:pt x="17797" y="1188740"/>
                </a:lnTo>
                <a:lnTo>
                  <a:pt x="17764" y="718840"/>
                </a:lnTo>
                <a:lnTo>
                  <a:pt x="19050" y="565150"/>
                </a:lnTo>
                <a:lnTo>
                  <a:pt x="20302" y="410222"/>
                </a:lnTo>
                <a:lnTo>
                  <a:pt x="22902" y="255295"/>
                </a:lnTo>
                <a:lnTo>
                  <a:pt x="26653" y="101600"/>
                </a:lnTo>
                <a:lnTo>
                  <a:pt x="28381" y="0"/>
                </a:lnTo>
                <a:close/>
              </a:path>
              <a:path w="1983727" h="1752600">
                <a:moveTo>
                  <a:pt x="1976050" y="0"/>
                </a:moveTo>
                <a:lnTo>
                  <a:pt x="1959474" y="0"/>
                </a:lnTo>
                <a:lnTo>
                  <a:pt x="1962150" y="106654"/>
                </a:lnTo>
                <a:lnTo>
                  <a:pt x="1964677" y="260350"/>
                </a:lnTo>
                <a:lnTo>
                  <a:pt x="1965972" y="415277"/>
                </a:lnTo>
                <a:lnTo>
                  <a:pt x="1967173" y="565150"/>
                </a:lnTo>
                <a:lnTo>
                  <a:pt x="1967194" y="1033759"/>
                </a:lnTo>
                <a:lnTo>
                  <a:pt x="1965961" y="1188740"/>
                </a:lnTo>
                <a:lnTo>
                  <a:pt x="1964657" y="1342379"/>
                </a:lnTo>
                <a:lnTo>
                  <a:pt x="1962119" y="1497309"/>
                </a:lnTo>
                <a:lnTo>
                  <a:pt x="1958327" y="1649710"/>
                </a:lnTo>
                <a:lnTo>
                  <a:pt x="1956621" y="1752600"/>
                </a:lnTo>
                <a:lnTo>
                  <a:pt x="1972322" y="1752600"/>
                </a:lnTo>
                <a:lnTo>
                  <a:pt x="1978672" y="1497309"/>
                </a:lnTo>
                <a:lnTo>
                  <a:pt x="1981200" y="1342379"/>
                </a:lnTo>
                <a:lnTo>
                  <a:pt x="1982474" y="1183629"/>
                </a:lnTo>
                <a:lnTo>
                  <a:pt x="1983727" y="1033759"/>
                </a:lnTo>
                <a:lnTo>
                  <a:pt x="1983705" y="565150"/>
                </a:lnTo>
                <a:lnTo>
                  <a:pt x="1982442" y="415277"/>
                </a:lnTo>
                <a:lnTo>
                  <a:pt x="1979925" y="260350"/>
                </a:lnTo>
                <a:lnTo>
                  <a:pt x="1978682" y="106654"/>
                </a:lnTo>
                <a:lnTo>
                  <a:pt x="1978577" y="101600"/>
                </a:lnTo>
                <a:lnTo>
                  <a:pt x="1976050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596627" y="5105400"/>
            <a:ext cx="1949450" cy="1752600"/>
          </a:xfrm>
          <a:custGeom>
            <a:avLst/>
            <a:gdLst/>
            <a:ahLst/>
            <a:cxnLst/>
            <a:rect l="l" t="t" r="r" b="b"/>
            <a:pathLst>
              <a:path w="1949450" h="1752600">
                <a:moveTo>
                  <a:pt x="27148" y="0"/>
                </a:moveTo>
                <a:lnTo>
                  <a:pt x="10626" y="0"/>
                </a:lnTo>
                <a:lnTo>
                  <a:pt x="8877" y="102895"/>
                </a:lnTo>
                <a:lnTo>
                  <a:pt x="5118" y="256527"/>
                </a:lnTo>
                <a:lnTo>
                  <a:pt x="2527" y="411454"/>
                </a:lnTo>
                <a:lnTo>
                  <a:pt x="1253" y="570209"/>
                </a:lnTo>
                <a:lnTo>
                  <a:pt x="0" y="720079"/>
                </a:lnTo>
                <a:lnTo>
                  <a:pt x="32" y="1187450"/>
                </a:lnTo>
                <a:lnTo>
                  <a:pt x="1325" y="1341140"/>
                </a:lnTo>
                <a:lnTo>
                  <a:pt x="2517" y="1490959"/>
                </a:lnTo>
                <a:lnTo>
                  <a:pt x="5118" y="1645939"/>
                </a:lnTo>
                <a:lnTo>
                  <a:pt x="7727" y="1752600"/>
                </a:lnTo>
                <a:lnTo>
                  <a:pt x="24294" y="1752600"/>
                </a:lnTo>
                <a:lnTo>
                  <a:pt x="21577" y="1643360"/>
                </a:lnTo>
                <a:lnTo>
                  <a:pt x="19050" y="1490959"/>
                </a:lnTo>
                <a:lnTo>
                  <a:pt x="17818" y="1337320"/>
                </a:lnTo>
                <a:lnTo>
                  <a:pt x="16565" y="1187450"/>
                </a:lnTo>
                <a:lnTo>
                  <a:pt x="16522" y="720079"/>
                </a:lnTo>
                <a:lnTo>
                  <a:pt x="17828" y="565150"/>
                </a:lnTo>
                <a:lnTo>
                  <a:pt x="19071" y="411454"/>
                </a:lnTo>
                <a:lnTo>
                  <a:pt x="21534" y="261645"/>
                </a:lnTo>
                <a:lnTo>
                  <a:pt x="21640" y="256527"/>
                </a:lnTo>
                <a:lnTo>
                  <a:pt x="25400" y="105422"/>
                </a:lnTo>
                <a:lnTo>
                  <a:pt x="27148" y="0"/>
                </a:lnTo>
                <a:close/>
              </a:path>
              <a:path w="1949450" h="1752600">
                <a:moveTo>
                  <a:pt x="1941720" y="0"/>
                </a:moveTo>
                <a:lnTo>
                  <a:pt x="1924765" y="0"/>
                </a:lnTo>
                <a:lnTo>
                  <a:pt x="1926577" y="109245"/>
                </a:lnTo>
                <a:lnTo>
                  <a:pt x="1929168" y="261645"/>
                </a:lnTo>
                <a:lnTo>
                  <a:pt x="1931695" y="415277"/>
                </a:lnTo>
                <a:lnTo>
                  <a:pt x="1932887" y="565150"/>
                </a:lnTo>
                <a:lnTo>
                  <a:pt x="1932927" y="1032520"/>
                </a:lnTo>
                <a:lnTo>
                  <a:pt x="1931684" y="1187450"/>
                </a:lnTo>
                <a:lnTo>
                  <a:pt x="1930378" y="1341140"/>
                </a:lnTo>
                <a:lnTo>
                  <a:pt x="1927915" y="1490959"/>
                </a:lnTo>
                <a:lnTo>
                  <a:pt x="1927809" y="1496070"/>
                </a:lnTo>
                <a:lnTo>
                  <a:pt x="1924080" y="1645939"/>
                </a:lnTo>
                <a:lnTo>
                  <a:pt x="1922301" y="1752600"/>
                </a:lnTo>
                <a:lnTo>
                  <a:pt x="1938866" y="1752600"/>
                </a:lnTo>
                <a:lnTo>
                  <a:pt x="1940572" y="1649710"/>
                </a:lnTo>
                <a:lnTo>
                  <a:pt x="1944395" y="1496070"/>
                </a:lnTo>
                <a:lnTo>
                  <a:pt x="1946922" y="1341140"/>
                </a:lnTo>
                <a:lnTo>
                  <a:pt x="1948258" y="1182390"/>
                </a:lnTo>
                <a:lnTo>
                  <a:pt x="1949450" y="1032520"/>
                </a:lnTo>
                <a:lnTo>
                  <a:pt x="1949419" y="565150"/>
                </a:lnTo>
                <a:lnTo>
                  <a:pt x="1948186" y="411454"/>
                </a:lnTo>
                <a:lnTo>
                  <a:pt x="1946933" y="261645"/>
                </a:lnTo>
                <a:lnTo>
                  <a:pt x="1944364" y="105422"/>
                </a:lnTo>
                <a:lnTo>
                  <a:pt x="1941720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613150" y="5105400"/>
            <a:ext cx="1916404" cy="1752600"/>
          </a:xfrm>
          <a:custGeom>
            <a:avLst/>
            <a:gdLst/>
            <a:ahLst/>
            <a:cxnLst/>
            <a:rect l="l" t="t" r="r" b="b"/>
            <a:pathLst>
              <a:path w="1916404" h="1752600">
                <a:moveTo>
                  <a:pt x="26812" y="0"/>
                </a:moveTo>
                <a:lnTo>
                  <a:pt x="10625" y="0"/>
                </a:lnTo>
                <a:lnTo>
                  <a:pt x="8877" y="105422"/>
                </a:lnTo>
                <a:lnTo>
                  <a:pt x="5054" y="259054"/>
                </a:lnTo>
                <a:lnTo>
                  <a:pt x="2527" y="412750"/>
                </a:lnTo>
                <a:lnTo>
                  <a:pt x="1263" y="570209"/>
                </a:lnTo>
                <a:lnTo>
                  <a:pt x="0" y="720079"/>
                </a:lnTo>
                <a:lnTo>
                  <a:pt x="31" y="1186159"/>
                </a:lnTo>
                <a:lnTo>
                  <a:pt x="1315" y="1339850"/>
                </a:lnTo>
                <a:lnTo>
                  <a:pt x="2507" y="1488429"/>
                </a:lnTo>
                <a:lnTo>
                  <a:pt x="2570" y="1493540"/>
                </a:lnTo>
                <a:lnTo>
                  <a:pt x="5034" y="1642119"/>
                </a:lnTo>
                <a:lnTo>
                  <a:pt x="7771" y="1752600"/>
                </a:lnTo>
                <a:lnTo>
                  <a:pt x="24348" y="1752600"/>
                </a:lnTo>
                <a:lnTo>
                  <a:pt x="21577" y="1642119"/>
                </a:lnTo>
                <a:lnTo>
                  <a:pt x="19050" y="1488429"/>
                </a:lnTo>
                <a:lnTo>
                  <a:pt x="17754" y="1336029"/>
                </a:lnTo>
                <a:lnTo>
                  <a:pt x="16552" y="1186159"/>
                </a:lnTo>
                <a:lnTo>
                  <a:pt x="16533" y="720079"/>
                </a:lnTo>
                <a:lnTo>
                  <a:pt x="17765" y="566440"/>
                </a:lnTo>
                <a:lnTo>
                  <a:pt x="19071" y="412750"/>
                </a:lnTo>
                <a:lnTo>
                  <a:pt x="24062" y="110477"/>
                </a:lnTo>
                <a:lnTo>
                  <a:pt x="24167" y="105422"/>
                </a:lnTo>
                <a:lnTo>
                  <a:pt x="26812" y="0"/>
                </a:lnTo>
                <a:close/>
              </a:path>
              <a:path w="1916404" h="1752600">
                <a:moveTo>
                  <a:pt x="1908242" y="0"/>
                </a:moveTo>
                <a:lnTo>
                  <a:pt x="1892056" y="0"/>
                </a:lnTo>
                <a:lnTo>
                  <a:pt x="1894827" y="110477"/>
                </a:lnTo>
                <a:lnTo>
                  <a:pt x="1896122" y="264172"/>
                </a:lnTo>
                <a:lnTo>
                  <a:pt x="1898650" y="416572"/>
                </a:lnTo>
                <a:lnTo>
                  <a:pt x="1899913" y="566440"/>
                </a:lnTo>
                <a:lnTo>
                  <a:pt x="1899945" y="1032520"/>
                </a:lnTo>
                <a:lnTo>
                  <a:pt x="1897354" y="1339850"/>
                </a:lnTo>
                <a:lnTo>
                  <a:pt x="1894795" y="1493540"/>
                </a:lnTo>
                <a:lnTo>
                  <a:pt x="1890983" y="1647180"/>
                </a:lnTo>
                <a:lnTo>
                  <a:pt x="1889220" y="1752600"/>
                </a:lnTo>
                <a:lnTo>
                  <a:pt x="1905779" y="1752600"/>
                </a:lnTo>
                <a:lnTo>
                  <a:pt x="1907527" y="1647180"/>
                </a:lnTo>
                <a:lnTo>
                  <a:pt x="1911350" y="1493540"/>
                </a:lnTo>
                <a:lnTo>
                  <a:pt x="1913877" y="1339850"/>
                </a:lnTo>
                <a:lnTo>
                  <a:pt x="1915202" y="1182390"/>
                </a:lnTo>
                <a:lnTo>
                  <a:pt x="1916404" y="1032520"/>
                </a:lnTo>
                <a:lnTo>
                  <a:pt x="1916374" y="566440"/>
                </a:lnTo>
                <a:lnTo>
                  <a:pt x="1915182" y="416572"/>
                </a:lnTo>
                <a:lnTo>
                  <a:pt x="1912601" y="259054"/>
                </a:lnTo>
                <a:lnTo>
                  <a:pt x="1909991" y="105422"/>
                </a:lnTo>
                <a:lnTo>
                  <a:pt x="1908242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6350" y="0"/>
            <a:ext cx="9156700" cy="6870700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09650" y="0"/>
            <a:ext cx="7124700" cy="5106695"/>
          </a:xfrm>
          <a:custGeom>
            <a:avLst/>
            <a:gdLst/>
            <a:ahLst/>
            <a:cxnLst/>
            <a:rect l="l" t="t" r="r" b="b"/>
            <a:pathLst>
              <a:path w="7124700" h="5106695">
                <a:moveTo>
                  <a:pt x="345459" y="0"/>
                </a:moveTo>
                <a:lnTo>
                  <a:pt x="296866" y="0"/>
                </a:lnTo>
                <a:lnTo>
                  <a:pt x="283222" y="54622"/>
                </a:lnTo>
                <a:lnTo>
                  <a:pt x="250179" y="201904"/>
                </a:lnTo>
                <a:lnTo>
                  <a:pt x="218429" y="351777"/>
                </a:lnTo>
                <a:lnTo>
                  <a:pt x="189209" y="502945"/>
                </a:lnTo>
                <a:lnTo>
                  <a:pt x="161279" y="655345"/>
                </a:lnTo>
                <a:lnTo>
                  <a:pt x="135879" y="807745"/>
                </a:lnTo>
                <a:lnTo>
                  <a:pt x="113009" y="962672"/>
                </a:lnTo>
                <a:lnTo>
                  <a:pt x="91429" y="1118895"/>
                </a:lnTo>
                <a:lnTo>
                  <a:pt x="72379" y="1275054"/>
                </a:lnTo>
                <a:lnTo>
                  <a:pt x="55859" y="1432572"/>
                </a:lnTo>
                <a:lnTo>
                  <a:pt x="41920" y="1590027"/>
                </a:lnTo>
                <a:lnTo>
                  <a:pt x="29220" y="1748777"/>
                </a:lnTo>
                <a:lnTo>
                  <a:pt x="19050" y="1907527"/>
                </a:lnTo>
                <a:lnTo>
                  <a:pt x="10170" y="2067572"/>
                </a:lnTo>
                <a:lnTo>
                  <a:pt x="5059" y="2226322"/>
                </a:lnTo>
                <a:lnTo>
                  <a:pt x="1290" y="2386304"/>
                </a:lnTo>
                <a:lnTo>
                  <a:pt x="0" y="2546350"/>
                </a:lnTo>
                <a:lnTo>
                  <a:pt x="0" y="2706395"/>
                </a:lnTo>
                <a:lnTo>
                  <a:pt x="3820" y="2866377"/>
                </a:lnTo>
                <a:lnTo>
                  <a:pt x="8879" y="3026422"/>
                </a:lnTo>
                <a:lnTo>
                  <a:pt x="16520" y="3185172"/>
                </a:lnTo>
                <a:lnTo>
                  <a:pt x="26690" y="3345154"/>
                </a:lnTo>
                <a:lnTo>
                  <a:pt x="38100" y="3502672"/>
                </a:lnTo>
                <a:lnTo>
                  <a:pt x="52090" y="3661422"/>
                </a:lnTo>
                <a:lnTo>
                  <a:pt x="68559" y="3818877"/>
                </a:lnTo>
                <a:lnTo>
                  <a:pt x="86370" y="3975100"/>
                </a:lnTo>
                <a:lnTo>
                  <a:pt x="106659" y="4130027"/>
                </a:lnTo>
                <a:lnTo>
                  <a:pt x="129529" y="4284954"/>
                </a:lnTo>
                <a:lnTo>
                  <a:pt x="154929" y="4438650"/>
                </a:lnTo>
                <a:lnTo>
                  <a:pt x="181620" y="4591050"/>
                </a:lnTo>
                <a:lnTo>
                  <a:pt x="210840" y="4742154"/>
                </a:lnTo>
                <a:lnTo>
                  <a:pt x="242590" y="4892027"/>
                </a:lnTo>
                <a:lnTo>
                  <a:pt x="275577" y="5040604"/>
                </a:lnTo>
                <a:lnTo>
                  <a:pt x="291088" y="5106695"/>
                </a:lnTo>
                <a:lnTo>
                  <a:pt x="340179" y="5106695"/>
                </a:lnTo>
                <a:lnTo>
                  <a:pt x="320027" y="5021554"/>
                </a:lnTo>
                <a:lnTo>
                  <a:pt x="287045" y="4874272"/>
                </a:lnTo>
                <a:lnTo>
                  <a:pt x="256529" y="4725695"/>
                </a:lnTo>
                <a:lnTo>
                  <a:pt x="227309" y="4575822"/>
                </a:lnTo>
                <a:lnTo>
                  <a:pt x="200670" y="4424654"/>
                </a:lnTo>
                <a:lnTo>
                  <a:pt x="176509" y="4272254"/>
                </a:lnTo>
                <a:lnTo>
                  <a:pt x="153690" y="4118622"/>
                </a:lnTo>
                <a:lnTo>
                  <a:pt x="133350" y="3963695"/>
                </a:lnTo>
                <a:lnTo>
                  <a:pt x="115590" y="3808704"/>
                </a:lnTo>
                <a:lnTo>
                  <a:pt x="99070" y="3652545"/>
                </a:lnTo>
                <a:lnTo>
                  <a:pt x="85079" y="3496322"/>
                </a:lnTo>
                <a:lnTo>
                  <a:pt x="73670" y="3338804"/>
                </a:lnTo>
                <a:lnTo>
                  <a:pt x="64790" y="3181350"/>
                </a:lnTo>
                <a:lnTo>
                  <a:pt x="57150" y="3022600"/>
                </a:lnTo>
                <a:lnTo>
                  <a:pt x="52090" y="2863850"/>
                </a:lnTo>
                <a:lnTo>
                  <a:pt x="48301" y="2706395"/>
                </a:lnTo>
                <a:lnTo>
                  <a:pt x="48270" y="2546350"/>
                </a:lnTo>
                <a:lnTo>
                  <a:pt x="49509" y="2387600"/>
                </a:lnTo>
                <a:lnTo>
                  <a:pt x="53329" y="2228850"/>
                </a:lnTo>
                <a:lnTo>
                  <a:pt x="58440" y="2070100"/>
                </a:lnTo>
                <a:lnTo>
                  <a:pt x="76200" y="1755127"/>
                </a:lnTo>
                <a:lnTo>
                  <a:pt x="88900" y="1597672"/>
                </a:lnTo>
                <a:lnTo>
                  <a:pt x="102890" y="1440154"/>
                </a:lnTo>
                <a:lnTo>
                  <a:pt x="120650" y="1283995"/>
                </a:lnTo>
                <a:lnTo>
                  <a:pt x="138409" y="1129004"/>
                </a:lnTo>
                <a:lnTo>
                  <a:pt x="160040" y="975372"/>
                </a:lnTo>
                <a:lnTo>
                  <a:pt x="182859" y="821677"/>
                </a:lnTo>
                <a:lnTo>
                  <a:pt x="207020" y="669277"/>
                </a:lnTo>
                <a:lnTo>
                  <a:pt x="234950" y="518172"/>
                </a:lnTo>
                <a:lnTo>
                  <a:pt x="264172" y="368300"/>
                </a:lnTo>
                <a:lnTo>
                  <a:pt x="294627" y="219722"/>
                </a:lnTo>
                <a:lnTo>
                  <a:pt x="327672" y="72377"/>
                </a:lnTo>
                <a:lnTo>
                  <a:pt x="345459" y="0"/>
                </a:lnTo>
                <a:close/>
              </a:path>
              <a:path w="7124700" h="5106695">
                <a:moveTo>
                  <a:pt x="6833175" y="0"/>
                </a:moveTo>
                <a:lnTo>
                  <a:pt x="6784077" y="0"/>
                </a:lnTo>
                <a:lnTo>
                  <a:pt x="6804672" y="83845"/>
                </a:lnTo>
                <a:lnTo>
                  <a:pt x="6836422" y="231127"/>
                </a:lnTo>
                <a:lnTo>
                  <a:pt x="6868172" y="379704"/>
                </a:lnTo>
                <a:lnTo>
                  <a:pt x="6896100" y="529577"/>
                </a:lnTo>
                <a:lnTo>
                  <a:pt x="6922795" y="680745"/>
                </a:lnTo>
                <a:lnTo>
                  <a:pt x="6946900" y="833145"/>
                </a:lnTo>
                <a:lnTo>
                  <a:pt x="6969772" y="986777"/>
                </a:lnTo>
                <a:lnTo>
                  <a:pt x="6990054" y="1141704"/>
                </a:lnTo>
                <a:lnTo>
                  <a:pt x="7007872" y="1296695"/>
                </a:lnTo>
                <a:lnTo>
                  <a:pt x="7024395" y="1452854"/>
                </a:lnTo>
                <a:lnTo>
                  <a:pt x="7038327" y="1609077"/>
                </a:lnTo>
                <a:lnTo>
                  <a:pt x="7049795" y="1766595"/>
                </a:lnTo>
                <a:lnTo>
                  <a:pt x="7059904" y="1924050"/>
                </a:lnTo>
                <a:lnTo>
                  <a:pt x="7067550" y="2082800"/>
                </a:lnTo>
                <a:lnTo>
                  <a:pt x="7072604" y="2241550"/>
                </a:lnTo>
                <a:lnTo>
                  <a:pt x="7075195" y="2400300"/>
                </a:lnTo>
                <a:lnTo>
                  <a:pt x="7076427" y="2559050"/>
                </a:lnTo>
                <a:lnTo>
                  <a:pt x="7071372" y="2876550"/>
                </a:lnTo>
                <a:lnTo>
                  <a:pt x="7065022" y="3035300"/>
                </a:lnTo>
                <a:lnTo>
                  <a:pt x="7057377" y="3192754"/>
                </a:lnTo>
                <a:lnTo>
                  <a:pt x="7047204" y="3350272"/>
                </a:lnTo>
                <a:lnTo>
                  <a:pt x="7034504" y="3507727"/>
                </a:lnTo>
                <a:lnTo>
                  <a:pt x="7020572" y="3665245"/>
                </a:lnTo>
                <a:lnTo>
                  <a:pt x="7004050" y="3821404"/>
                </a:lnTo>
                <a:lnTo>
                  <a:pt x="6985000" y="3976395"/>
                </a:lnTo>
                <a:lnTo>
                  <a:pt x="6964654" y="4130027"/>
                </a:lnTo>
                <a:lnTo>
                  <a:pt x="6941845" y="4283722"/>
                </a:lnTo>
                <a:lnTo>
                  <a:pt x="6916445" y="4436122"/>
                </a:lnTo>
                <a:lnTo>
                  <a:pt x="6889750" y="4587227"/>
                </a:lnTo>
                <a:lnTo>
                  <a:pt x="6860527" y="4737100"/>
                </a:lnTo>
                <a:lnTo>
                  <a:pt x="6828777" y="4885677"/>
                </a:lnTo>
                <a:lnTo>
                  <a:pt x="6795795" y="5033022"/>
                </a:lnTo>
                <a:lnTo>
                  <a:pt x="6777690" y="5106695"/>
                </a:lnTo>
                <a:lnTo>
                  <a:pt x="6826941" y="5106695"/>
                </a:lnTo>
                <a:lnTo>
                  <a:pt x="6840245" y="5052072"/>
                </a:lnTo>
                <a:lnTo>
                  <a:pt x="6874522" y="4903495"/>
                </a:lnTo>
                <a:lnTo>
                  <a:pt x="6904977" y="4753622"/>
                </a:lnTo>
                <a:lnTo>
                  <a:pt x="6935495" y="4602454"/>
                </a:lnTo>
                <a:lnTo>
                  <a:pt x="6962127" y="4450054"/>
                </a:lnTo>
                <a:lnTo>
                  <a:pt x="6987527" y="4297654"/>
                </a:lnTo>
                <a:lnTo>
                  <a:pt x="7011695" y="4142727"/>
                </a:lnTo>
                <a:lnTo>
                  <a:pt x="7031977" y="3986504"/>
                </a:lnTo>
                <a:lnTo>
                  <a:pt x="7051027" y="3830345"/>
                </a:lnTo>
                <a:lnTo>
                  <a:pt x="7068845" y="3672827"/>
                </a:lnTo>
                <a:lnTo>
                  <a:pt x="7082777" y="3515372"/>
                </a:lnTo>
                <a:lnTo>
                  <a:pt x="7095477" y="3356622"/>
                </a:lnTo>
                <a:lnTo>
                  <a:pt x="7105650" y="3197872"/>
                </a:lnTo>
                <a:lnTo>
                  <a:pt x="7113295" y="3037827"/>
                </a:lnTo>
                <a:lnTo>
                  <a:pt x="7119645" y="2879077"/>
                </a:lnTo>
                <a:lnTo>
                  <a:pt x="7124700" y="2559050"/>
                </a:lnTo>
                <a:lnTo>
                  <a:pt x="7123404" y="2399004"/>
                </a:lnTo>
                <a:lnTo>
                  <a:pt x="7120877" y="2239022"/>
                </a:lnTo>
                <a:lnTo>
                  <a:pt x="7114071" y="2067572"/>
                </a:lnTo>
                <a:lnTo>
                  <a:pt x="7108177" y="1920227"/>
                </a:lnTo>
                <a:lnTo>
                  <a:pt x="7098004" y="1760245"/>
                </a:lnTo>
                <a:lnTo>
                  <a:pt x="7086600" y="1602727"/>
                </a:lnTo>
                <a:lnTo>
                  <a:pt x="7071372" y="1443977"/>
                </a:lnTo>
                <a:lnTo>
                  <a:pt x="7056145" y="1286522"/>
                </a:lnTo>
                <a:lnTo>
                  <a:pt x="7037095" y="1130300"/>
                </a:lnTo>
                <a:lnTo>
                  <a:pt x="7016750" y="975372"/>
                </a:lnTo>
                <a:lnTo>
                  <a:pt x="6993877" y="820445"/>
                </a:lnTo>
                <a:lnTo>
                  <a:pt x="6968477" y="666750"/>
                </a:lnTo>
                <a:lnTo>
                  <a:pt x="6941845" y="514350"/>
                </a:lnTo>
                <a:lnTo>
                  <a:pt x="6912622" y="363245"/>
                </a:lnTo>
                <a:lnTo>
                  <a:pt x="6882104" y="213372"/>
                </a:lnTo>
                <a:lnTo>
                  <a:pt x="6849122" y="66027"/>
                </a:lnTo>
                <a:lnTo>
                  <a:pt x="6833175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57920" y="0"/>
            <a:ext cx="7028157" cy="5106695"/>
          </a:xfrm>
          <a:custGeom>
            <a:avLst/>
            <a:gdLst/>
            <a:ahLst/>
            <a:cxnLst/>
            <a:rect l="l" t="t" r="r" b="b"/>
            <a:pathLst>
              <a:path w="7028157" h="5106695">
                <a:moveTo>
                  <a:pt x="346960" y="0"/>
                </a:moveTo>
                <a:lnTo>
                  <a:pt x="297188" y="0"/>
                </a:lnTo>
                <a:lnTo>
                  <a:pt x="279402" y="72377"/>
                </a:lnTo>
                <a:lnTo>
                  <a:pt x="246357" y="219722"/>
                </a:lnTo>
                <a:lnTo>
                  <a:pt x="215902" y="368300"/>
                </a:lnTo>
                <a:lnTo>
                  <a:pt x="186679" y="518172"/>
                </a:lnTo>
                <a:lnTo>
                  <a:pt x="158750" y="669277"/>
                </a:lnTo>
                <a:lnTo>
                  <a:pt x="134589" y="821677"/>
                </a:lnTo>
                <a:lnTo>
                  <a:pt x="111770" y="975372"/>
                </a:lnTo>
                <a:lnTo>
                  <a:pt x="90139" y="1129004"/>
                </a:lnTo>
                <a:lnTo>
                  <a:pt x="72379" y="1283995"/>
                </a:lnTo>
                <a:lnTo>
                  <a:pt x="54620" y="1440154"/>
                </a:lnTo>
                <a:lnTo>
                  <a:pt x="40629" y="1597672"/>
                </a:lnTo>
                <a:lnTo>
                  <a:pt x="27929" y="1755127"/>
                </a:lnTo>
                <a:lnTo>
                  <a:pt x="10170" y="2070100"/>
                </a:lnTo>
                <a:lnTo>
                  <a:pt x="5059" y="2228850"/>
                </a:lnTo>
                <a:lnTo>
                  <a:pt x="1239" y="2387600"/>
                </a:lnTo>
                <a:lnTo>
                  <a:pt x="0" y="2546350"/>
                </a:lnTo>
                <a:lnTo>
                  <a:pt x="0" y="2705100"/>
                </a:lnTo>
                <a:lnTo>
                  <a:pt x="3820" y="2863850"/>
                </a:lnTo>
                <a:lnTo>
                  <a:pt x="8879" y="3022600"/>
                </a:lnTo>
                <a:lnTo>
                  <a:pt x="16520" y="3181350"/>
                </a:lnTo>
                <a:lnTo>
                  <a:pt x="25400" y="3338804"/>
                </a:lnTo>
                <a:lnTo>
                  <a:pt x="36809" y="3496322"/>
                </a:lnTo>
                <a:lnTo>
                  <a:pt x="50800" y="3652545"/>
                </a:lnTo>
                <a:lnTo>
                  <a:pt x="67320" y="3808704"/>
                </a:lnTo>
                <a:lnTo>
                  <a:pt x="85079" y="3963695"/>
                </a:lnTo>
                <a:lnTo>
                  <a:pt x="105420" y="4118622"/>
                </a:lnTo>
                <a:lnTo>
                  <a:pt x="128239" y="4272254"/>
                </a:lnTo>
                <a:lnTo>
                  <a:pt x="152400" y="4424654"/>
                </a:lnTo>
                <a:lnTo>
                  <a:pt x="179039" y="4575822"/>
                </a:lnTo>
                <a:lnTo>
                  <a:pt x="208259" y="4725695"/>
                </a:lnTo>
                <a:lnTo>
                  <a:pt x="238775" y="4874272"/>
                </a:lnTo>
                <a:lnTo>
                  <a:pt x="271757" y="5021554"/>
                </a:lnTo>
                <a:lnTo>
                  <a:pt x="291909" y="5106695"/>
                </a:lnTo>
                <a:lnTo>
                  <a:pt x="340868" y="5106695"/>
                </a:lnTo>
                <a:lnTo>
                  <a:pt x="316207" y="5002504"/>
                </a:lnTo>
                <a:lnTo>
                  <a:pt x="283225" y="4856454"/>
                </a:lnTo>
                <a:lnTo>
                  <a:pt x="254002" y="4709172"/>
                </a:lnTo>
                <a:lnTo>
                  <a:pt x="224779" y="4560595"/>
                </a:lnTo>
                <a:lnTo>
                  <a:pt x="199379" y="4410722"/>
                </a:lnTo>
                <a:lnTo>
                  <a:pt x="175270" y="4259554"/>
                </a:lnTo>
                <a:lnTo>
                  <a:pt x="152400" y="4107154"/>
                </a:lnTo>
                <a:lnTo>
                  <a:pt x="132059" y="3953522"/>
                </a:lnTo>
                <a:lnTo>
                  <a:pt x="114300" y="3799827"/>
                </a:lnTo>
                <a:lnTo>
                  <a:pt x="99070" y="3644900"/>
                </a:lnTo>
                <a:lnTo>
                  <a:pt x="85079" y="3488677"/>
                </a:lnTo>
                <a:lnTo>
                  <a:pt x="73670" y="3332454"/>
                </a:lnTo>
                <a:lnTo>
                  <a:pt x="64739" y="3176295"/>
                </a:lnTo>
                <a:lnTo>
                  <a:pt x="57150" y="3018777"/>
                </a:lnTo>
                <a:lnTo>
                  <a:pt x="52039" y="2861322"/>
                </a:lnTo>
                <a:lnTo>
                  <a:pt x="48301" y="2705100"/>
                </a:lnTo>
                <a:lnTo>
                  <a:pt x="48270" y="2546350"/>
                </a:lnTo>
                <a:lnTo>
                  <a:pt x="49509" y="2388895"/>
                </a:lnTo>
                <a:lnTo>
                  <a:pt x="53329" y="2231377"/>
                </a:lnTo>
                <a:lnTo>
                  <a:pt x="58389" y="2073922"/>
                </a:lnTo>
                <a:lnTo>
                  <a:pt x="66029" y="1917700"/>
                </a:lnTo>
                <a:lnTo>
                  <a:pt x="76200" y="1760245"/>
                </a:lnTo>
                <a:lnTo>
                  <a:pt x="88900" y="1604022"/>
                </a:lnTo>
                <a:lnTo>
                  <a:pt x="102839" y="1449095"/>
                </a:lnTo>
                <a:lnTo>
                  <a:pt x="119359" y="1294104"/>
                </a:lnTo>
                <a:lnTo>
                  <a:pt x="137170" y="1140472"/>
                </a:lnTo>
                <a:lnTo>
                  <a:pt x="158750" y="986777"/>
                </a:lnTo>
                <a:lnTo>
                  <a:pt x="180329" y="834377"/>
                </a:lnTo>
                <a:lnTo>
                  <a:pt x="205729" y="683272"/>
                </a:lnTo>
                <a:lnTo>
                  <a:pt x="232425" y="533400"/>
                </a:lnTo>
                <a:lnTo>
                  <a:pt x="260352" y="384822"/>
                </a:lnTo>
                <a:lnTo>
                  <a:pt x="290807" y="237477"/>
                </a:lnTo>
                <a:lnTo>
                  <a:pt x="325084" y="91427"/>
                </a:lnTo>
                <a:lnTo>
                  <a:pt x="346960" y="0"/>
                </a:lnTo>
                <a:close/>
              </a:path>
              <a:path w="7028157" h="5106695">
                <a:moveTo>
                  <a:pt x="6735806" y="0"/>
                </a:moveTo>
                <a:lnTo>
                  <a:pt x="6687598" y="0"/>
                </a:lnTo>
                <a:lnTo>
                  <a:pt x="6711952" y="102895"/>
                </a:lnTo>
                <a:lnTo>
                  <a:pt x="6743702" y="248945"/>
                </a:lnTo>
                <a:lnTo>
                  <a:pt x="6774157" y="396227"/>
                </a:lnTo>
                <a:lnTo>
                  <a:pt x="6802084" y="544804"/>
                </a:lnTo>
                <a:lnTo>
                  <a:pt x="6828779" y="694677"/>
                </a:lnTo>
                <a:lnTo>
                  <a:pt x="6852884" y="845845"/>
                </a:lnTo>
                <a:lnTo>
                  <a:pt x="6874525" y="998245"/>
                </a:lnTo>
                <a:lnTo>
                  <a:pt x="6894807" y="1151877"/>
                </a:lnTo>
                <a:lnTo>
                  <a:pt x="6912625" y="1305572"/>
                </a:lnTo>
                <a:lnTo>
                  <a:pt x="6929084" y="1461795"/>
                </a:lnTo>
                <a:lnTo>
                  <a:pt x="6941784" y="1616722"/>
                </a:lnTo>
                <a:lnTo>
                  <a:pt x="6954484" y="1772945"/>
                </a:lnTo>
                <a:lnTo>
                  <a:pt x="6963425" y="1929104"/>
                </a:lnTo>
                <a:lnTo>
                  <a:pt x="6971007" y="2086622"/>
                </a:lnTo>
                <a:lnTo>
                  <a:pt x="6976125" y="2244077"/>
                </a:lnTo>
                <a:lnTo>
                  <a:pt x="6978652" y="2401595"/>
                </a:lnTo>
                <a:lnTo>
                  <a:pt x="6979884" y="2559050"/>
                </a:lnTo>
                <a:lnTo>
                  <a:pt x="6974829" y="2874022"/>
                </a:lnTo>
                <a:lnTo>
                  <a:pt x="6968479" y="3031477"/>
                </a:lnTo>
                <a:lnTo>
                  <a:pt x="6960834" y="3187700"/>
                </a:lnTo>
                <a:lnTo>
                  <a:pt x="6950725" y="3345154"/>
                </a:lnTo>
                <a:lnTo>
                  <a:pt x="6939257" y="3501377"/>
                </a:lnTo>
                <a:lnTo>
                  <a:pt x="6925325" y="3656304"/>
                </a:lnTo>
                <a:lnTo>
                  <a:pt x="6908802" y="3811295"/>
                </a:lnTo>
                <a:lnTo>
                  <a:pt x="6889752" y="3964927"/>
                </a:lnTo>
                <a:lnTo>
                  <a:pt x="6869407" y="4118622"/>
                </a:lnTo>
                <a:lnTo>
                  <a:pt x="6846534" y="4271022"/>
                </a:lnTo>
                <a:lnTo>
                  <a:pt x="6822429" y="4422127"/>
                </a:lnTo>
                <a:lnTo>
                  <a:pt x="6795734" y="4572000"/>
                </a:lnTo>
                <a:lnTo>
                  <a:pt x="6766575" y="4720577"/>
                </a:lnTo>
                <a:lnTo>
                  <a:pt x="6736057" y="4867922"/>
                </a:lnTo>
                <a:lnTo>
                  <a:pt x="6703075" y="5013972"/>
                </a:lnTo>
                <a:lnTo>
                  <a:pt x="6680093" y="5106695"/>
                </a:lnTo>
                <a:lnTo>
                  <a:pt x="6729420" y="5106695"/>
                </a:lnTo>
                <a:lnTo>
                  <a:pt x="6747525" y="5033022"/>
                </a:lnTo>
                <a:lnTo>
                  <a:pt x="6780507" y="4885677"/>
                </a:lnTo>
                <a:lnTo>
                  <a:pt x="6812257" y="4737100"/>
                </a:lnTo>
                <a:lnTo>
                  <a:pt x="6841479" y="4587227"/>
                </a:lnTo>
                <a:lnTo>
                  <a:pt x="6868175" y="4436122"/>
                </a:lnTo>
                <a:lnTo>
                  <a:pt x="6893575" y="4283722"/>
                </a:lnTo>
                <a:lnTo>
                  <a:pt x="6916384" y="4130027"/>
                </a:lnTo>
                <a:lnTo>
                  <a:pt x="6936729" y="3976395"/>
                </a:lnTo>
                <a:lnTo>
                  <a:pt x="6955779" y="3821404"/>
                </a:lnTo>
                <a:lnTo>
                  <a:pt x="6972302" y="3665245"/>
                </a:lnTo>
                <a:lnTo>
                  <a:pt x="6986234" y="3507727"/>
                </a:lnTo>
                <a:lnTo>
                  <a:pt x="6998934" y="3350272"/>
                </a:lnTo>
                <a:lnTo>
                  <a:pt x="7009107" y="3192754"/>
                </a:lnTo>
                <a:lnTo>
                  <a:pt x="7016752" y="3035300"/>
                </a:lnTo>
                <a:lnTo>
                  <a:pt x="7023102" y="2876550"/>
                </a:lnTo>
                <a:lnTo>
                  <a:pt x="7028157" y="2559050"/>
                </a:lnTo>
                <a:lnTo>
                  <a:pt x="7026925" y="2400300"/>
                </a:lnTo>
                <a:lnTo>
                  <a:pt x="7024334" y="2241550"/>
                </a:lnTo>
                <a:lnTo>
                  <a:pt x="7019279" y="2082800"/>
                </a:lnTo>
                <a:lnTo>
                  <a:pt x="7011634" y="1924050"/>
                </a:lnTo>
                <a:lnTo>
                  <a:pt x="7001525" y="1766595"/>
                </a:lnTo>
                <a:lnTo>
                  <a:pt x="6990057" y="1609077"/>
                </a:lnTo>
                <a:lnTo>
                  <a:pt x="6976125" y="1452854"/>
                </a:lnTo>
                <a:lnTo>
                  <a:pt x="6959602" y="1296695"/>
                </a:lnTo>
                <a:lnTo>
                  <a:pt x="6941784" y="1141704"/>
                </a:lnTo>
                <a:lnTo>
                  <a:pt x="6921502" y="986777"/>
                </a:lnTo>
                <a:lnTo>
                  <a:pt x="6898629" y="833145"/>
                </a:lnTo>
                <a:lnTo>
                  <a:pt x="6874525" y="680745"/>
                </a:lnTo>
                <a:lnTo>
                  <a:pt x="6847829" y="529577"/>
                </a:lnTo>
                <a:lnTo>
                  <a:pt x="6819902" y="379704"/>
                </a:lnTo>
                <a:lnTo>
                  <a:pt x="6788152" y="231127"/>
                </a:lnTo>
                <a:lnTo>
                  <a:pt x="6756402" y="83845"/>
                </a:lnTo>
                <a:lnTo>
                  <a:pt x="6735806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106190" y="0"/>
            <a:ext cx="6931614" cy="5106695"/>
          </a:xfrm>
          <a:custGeom>
            <a:avLst/>
            <a:gdLst/>
            <a:ahLst/>
            <a:cxnLst/>
            <a:rect l="l" t="t" r="r" b="b"/>
            <a:pathLst>
              <a:path w="6931614" h="5106695">
                <a:moveTo>
                  <a:pt x="346417" y="0"/>
                </a:moveTo>
                <a:lnTo>
                  <a:pt x="298690" y="0"/>
                </a:lnTo>
                <a:lnTo>
                  <a:pt x="276814" y="91427"/>
                </a:lnTo>
                <a:lnTo>
                  <a:pt x="242536" y="237477"/>
                </a:lnTo>
                <a:lnTo>
                  <a:pt x="212082" y="384822"/>
                </a:lnTo>
                <a:lnTo>
                  <a:pt x="184155" y="533400"/>
                </a:lnTo>
                <a:lnTo>
                  <a:pt x="157459" y="683272"/>
                </a:lnTo>
                <a:lnTo>
                  <a:pt x="132059" y="834377"/>
                </a:lnTo>
                <a:lnTo>
                  <a:pt x="110479" y="986777"/>
                </a:lnTo>
                <a:lnTo>
                  <a:pt x="88900" y="1140472"/>
                </a:lnTo>
                <a:lnTo>
                  <a:pt x="71089" y="1294104"/>
                </a:lnTo>
                <a:lnTo>
                  <a:pt x="54569" y="1449095"/>
                </a:lnTo>
                <a:lnTo>
                  <a:pt x="40629" y="1604022"/>
                </a:lnTo>
                <a:lnTo>
                  <a:pt x="27929" y="1760245"/>
                </a:lnTo>
                <a:lnTo>
                  <a:pt x="17759" y="1917700"/>
                </a:lnTo>
                <a:lnTo>
                  <a:pt x="10119" y="2073922"/>
                </a:lnTo>
                <a:lnTo>
                  <a:pt x="5059" y="2231377"/>
                </a:lnTo>
                <a:lnTo>
                  <a:pt x="1239" y="2388895"/>
                </a:lnTo>
                <a:lnTo>
                  <a:pt x="0" y="2546350"/>
                </a:lnTo>
                <a:lnTo>
                  <a:pt x="0" y="2703804"/>
                </a:lnTo>
                <a:lnTo>
                  <a:pt x="3769" y="2861322"/>
                </a:lnTo>
                <a:lnTo>
                  <a:pt x="8879" y="3018777"/>
                </a:lnTo>
                <a:lnTo>
                  <a:pt x="16469" y="3176295"/>
                </a:lnTo>
                <a:lnTo>
                  <a:pt x="25400" y="3332454"/>
                </a:lnTo>
                <a:lnTo>
                  <a:pt x="36809" y="3488677"/>
                </a:lnTo>
                <a:lnTo>
                  <a:pt x="50800" y="3644900"/>
                </a:lnTo>
                <a:lnTo>
                  <a:pt x="66029" y="3799827"/>
                </a:lnTo>
                <a:lnTo>
                  <a:pt x="83789" y="3953522"/>
                </a:lnTo>
                <a:lnTo>
                  <a:pt x="104129" y="4107154"/>
                </a:lnTo>
                <a:lnTo>
                  <a:pt x="127000" y="4259554"/>
                </a:lnTo>
                <a:lnTo>
                  <a:pt x="151109" y="4410722"/>
                </a:lnTo>
                <a:lnTo>
                  <a:pt x="176509" y="4560595"/>
                </a:lnTo>
                <a:lnTo>
                  <a:pt x="205732" y="4709172"/>
                </a:lnTo>
                <a:lnTo>
                  <a:pt x="234955" y="4856454"/>
                </a:lnTo>
                <a:lnTo>
                  <a:pt x="267936" y="5002504"/>
                </a:lnTo>
                <a:lnTo>
                  <a:pt x="292598" y="5106695"/>
                </a:lnTo>
                <a:lnTo>
                  <a:pt x="340464" y="5106695"/>
                </a:lnTo>
                <a:lnTo>
                  <a:pt x="312386" y="4984750"/>
                </a:lnTo>
                <a:lnTo>
                  <a:pt x="279405" y="4839995"/>
                </a:lnTo>
                <a:lnTo>
                  <a:pt x="250182" y="4692650"/>
                </a:lnTo>
                <a:lnTo>
                  <a:pt x="222255" y="4545304"/>
                </a:lnTo>
                <a:lnTo>
                  <a:pt x="196855" y="4396727"/>
                </a:lnTo>
                <a:lnTo>
                  <a:pt x="172686" y="4245622"/>
                </a:lnTo>
                <a:lnTo>
                  <a:pt x="151109" y="4094454"/>
                </a:lnTo>
                <a:lnTo>
                  <a:pt x="130769" y="3943350"/>
                </a:lnTo>
                <a:lnTo>
                  <a:pt x="113009" y="3789654"/>
                </a:lnTo>
                <a:lnTo>
                  <a:pt x="97779" y="3636022"/>
                </a:lnTo>
                <a:lnTo>
                  <a:pt x="83789" y="3482327"/>
                </a:lnTo>
                <a:lnTo>
                  <a:pt x="72379" y="3327400"/>
                </a:lnTo>
                <a:lnTo>
                  <a:pt x="63500" y="3171177"/>
                </a:lnTo>
                <a:lnTo>
                  <a:pt x="57150" y="3014954"/>
                </a:lnTo>
                <a:lnTo>
                  <a:pt x="50800" y="2860027"/>
                </a:lnTo>
                <a:lnTo>
                  <a:pt x="48239" y="2703804"/>
                </a:lnTo>
                <a:lnTo>
                  <a:pt x="48219" y="2546350"/>
                </a:lnTo>
                <a:lnTo>
                  <a:pt x="49529" y="2388895"/>
                </a:lnTo>
                <a:lnTo>
                  <a:pt x="52039" y="2233904"/>
                </a:lnTo>
                <a:lnTo>
                  <a:pt x="58389" y="2077745"/>
                </a:lnTo>
                <a:lnTo>
                  <a:pt x="66029" y="1922754"/>
                </a:lnTo>
                <a:lnTo>
                  <a:pt x="76200" y="1766595"/>
                </a:lnTo>
                <a:lnTo>
                  <a:pt x="87609" y="1611604"/>
                </a:lnTo>
                <a:lnTo>
                  <a:pt x="101600" y="1457972"/>
                </a:lnTo>
                <a:lnTo>
                  <a:pt x="116829" y="1304277"/>
                </a:lnTo>
                <a:lnTo>
                  <a:pt x="135879" y="1150645"/>
                </a:lnTo>
                <a:lnTo>
                  <a:pt x="156169" y="999477"/>
                </a:lnTo>
                <a:lnTo>
                  <a:pt x="177805" y="848372"/>
                </a:lnTo>
                <a:lnTo>
                  <a:pt x="203205" y="697204"/>
                </a:lnTo>
                <a:lnTo>
                  <a:pt x="228605" y="548627"/>
                </a:lnTo>
                <a:lnTo>
                  <a:pt x="257764" y="401345"/>
                </a:lnTo>
                <a:lnTo>
                  <a:pt x="288282" y="255295"/>
                </a:lnTo>
                <a:lnTo>
                  <a:pt x="320032" y="110477"/>
                </a:lnTo>
                <a:lnTo>
                  <a:pt x="346417" y="0"/>
                </a:lnTo>
                <a:close/>
              </a:path>
              <a:path w="6931614" h="5106695">
                <a:moveTo>
                  <a:pt x="6639327" y="0"/>
                </a:moveTo>
                <a:lnTo>
                  <a:pt x="6590368" y="0"/>
                </a:lnTo>
                <a:lnTo>
                  <a:pt x="6619232" y="121945"/>
                </a:lnTo>
                <a:lnTo>
                  <a:pt x="6650982" y="265404"/>
                </a:lnTo>
                <a:lnTo>
                  <a:pt x="6680205" y="412750"/>
                </a:lnTo>
                <a:lnTo>
                  <a:pt x="6709364" y="560095"/>
                </a:lnTo>
                <a:lnTo>
                  <a:pt x="6734764" y="708672"/>
                </a:lnTo>
                <a:lnTo>
                  <a:pt x="6758932" y="859777"/>
                </a:lnTo>
                <a:lnTo>
                  <a:pt x="6780509" y="1010945"/>
                </a:lnTo>
                <a:lnTo>
                  <a:pt x="6799559" y="1162050"/>
                </a:lnTo>
                <a:lnTo>
                  <a:pt x="6817314" y="1315745"/>
                </a:lnTo>
                <a:lnTo>
                  <a:pt x="6833836" y="1469377"/>
                </a:lnTo>
                <a:lnTo>
                  <a:pt x="6846536" y="1623072"/>
                </a:lnTo>
                <a:lnTo>
                  <a:pt x="6858005" y="1778000"/>
                </a:lnTo>
                <a:lnTo>
                  <a:pt x="6866882" y="1934222"/>
                </a:lnTo>
                <a:lnTo>
                  <a:pt x="6874464" y="2090445"/>
                </a:lnTo>
                <a:lnTo>
                  <a:pt x="6879582" y="2246604"/>
                </a:lnTo>
                <a:lnTo>
                  <a:pt x="6882109" y="2402827"/>
                </a:lnTo>
                <a:lnTo>
                  <a:pt x="6883405" y="2559050"/>
                </a:lnTo>
                <a:lnTo>
                  <a:pt x="6882109" y="2715272"/>
                </a:lnTo>
                <a:lnTo>
                  <a:pt x="6878286" y="2871495"/>
                </a:lnTo>
                <a:lnTo>
                  <a:pt x="6873232" y="3027654"/>
                </a:lnTo>
                <a:lnTo>
                  <a:pt x="6865586" y="3182645"/>
                </a:lnTo>
                <a:lnTo>
                  <a:pt x="6855414" y="3338804"/>
                </a:lnTo>
                <a:lnTo>
                  <a:pt x="6842714" y="3493795"/>
                </a:lnTo>
                <a:lnTo>
                  <a:pt x="6830014" y="3647427"/>
                </a:lnTo>
                <a:lnTo>
                  <a:pt x="6813555" y="3801122"/>
                </a:lnTo>
                <a:lnTo>
                  <a:pt x="6794505" y="3954754"/>
                </a:lnTo>
                <a:lnTo>
                  <a:pt x="6774159" y="4105922"/>
                </a:lnTo>
                <a:lnTo>
                  <a:pt x="6752582" y="4258322"/>
                </a:lnTo>
                <a:lnTo>
                  <a:pt x="6728414" y="4408195"/>
                </a:lnTo>
                <a:lnTo>
                  <a:pt x="6701782" y="4556772"/>
                </a:lnTo>
                <a:lnTo>
                  <a:pt x="6673855" y="4704054"/>
                </a:lnTo>
                <a:lnTo>
                  <a:pt x="6643336" y="4850104"/>
                </a:lnTo>
                <a:lnTo>
                  <a:pt x="6610355" y="4994922"/>
                </a:lnTo>
                <a:lnTo>
                  <a:pt x="6583611" y="5106695"/>
                </a:lnTo>
                <a:lnTo>
                  <a:pt x="6631823" y="5106695"/>
                </a:lnTo>
                <a:lnTo>
                  <a:pt x="6654805" y="5013972"/>
                </a:lnTo>
                <a:lnTo>
                  <a:pt x="6687786" y="4867922"/>
                </a:lnTo>
                <a:lnTo>
                  <a:pt x="6718305" y="4720577"/>
                </a:lnTo>
                <a:lnTo>
                  <a:pt x="6747464" y="4572000"/>
                </a:lnTo>
                <a:lnTo>
                  <a:pt x="6774159" y="4422127"/>
                </a:lnTo>
                <a:lnTo>
                  <a:pt x="6798264" y="4271022"/>
                </a:lnTo>
                <a:lnTo>
                  <a:pt x="6821136" y="4118622"/>
                </a:lnTo>
                <a:lnTo>
                  <a:pt x="6841482" y="3964927"/>
                </a:lnTo>
                <a:lnTo>
                  <a:pt x="6860532" y="3811295"/>
                </a:lnTo>
                <a:lnTo>
                  <a:pt x="6877055" y="3656304"/>
                </a:lnTo>
                <a:lnTo>
                  <a:pt x="6890986" y="3501377"/>
                </a:lnTo>
                <a:lnTo>
                  <a:pt x="6902455" y="3345154"/>
                </a:lnTo>
                <a:lnTo>
                  <a:pt x="6912564" y="3187700"/>
                </a:lnTo>
                <a:lnTo>
                  <a:pt x="6920209" y="3031477"/>
                </a:lnTo>
                <a:lnTo>
                  <a:pt x="6926559" y="2874022"/>
                </a:lnTo>
                <a:lnTo>
                  <a:pt x="6931614" y="2559050"/>
                </a:lnTo>
                <a:lnTo>
                  <a:pt x="6930382" y="2401595"/>
                </a:lnTo>
                <a:lnTo>
                  <a:pt x="6927855" y="2244077"/>
                </a:lnTo>
                <a:lnTo>
                  <a:pt x="6922736" y="2086622"/>
                </a:lnTo>
                <a:lnTo>
                  <a:pt x="6915155" y="1929104"/>
                </a:lnTo>
                <a:lnTo>
                  <a:pt x="6906214" y="1772945"/>
                </a:lnTo>
                <a:lnTo>
                  <a:pt x="6893514" y="1616722"/>
                </a:lnTo>
                <a:lnTo>
                  <a:pt x="6880814" y="1461795"/>
                </a:lnTo>
                <a:lnTo>
                  <a:pt x="6864355" y="1305572"/>
                </a:lnTo>
                <a:lnTo>
                  <a:pt x="6846536" y="1151877"/>
                </a:lnTo>
                <a:lnTo>
                  <a:pt x="6826255" y="998245"/>
                </a:lnTo>
                <a:lnTo>
                  <a:pt x="6804614" y="845845"/>
                </a:lnTo>
                <a:lnTo>
                  <a:pt x="6780509" y="694677"/>
                </a:lnTo>
                <a:lnTo>
                  <a:pt x="6753814" y="544804"/>
                </a:lnTo>
                <a:lnTo>
                  <a:pt x="6725886" y="396227"/>
                </a:lnTo>
                <a:lnTo>
                  <a:pt x="6695432" y="248945"/>
                </a:lnTo>
                <a:lnTo>
                  <a:pt x="6663682" y="102895"/>
                </a:lnTo>
                <a:lnTo>
                  <a:pt x="6639327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154409" y="0"/>
            <a:ext cx="6835185" cy="5106695"/>
          </a:xfrm>
          <a:custGeom>
            <a:avLst/>
            <a:gdLst/>
            <a:ahLst/>
            <a:cxnLst/>
            <a:rect l="l" t="t" r="r" b="b"/>
            <a:pathLst>
              <a:path w="6835185" h="5106695">
                <a:moveTo>
                  <a:pt x="347479" y="0"/>
                </a:moveTo>
                <a:lnTo>
                  <a:pt x="298198" y="0"/>
                </a:lnTo>
                <a:lnTo>
                  <a:pt x="271813" y="110477"/>
                </a:lnTo>
                <a:lnTo>
                  <a:pt x="240063" y="255295"/>
                </a:lnTo>
                <a:lnTo>
                  <a:pt x="209544" y="401345"/>
                </a:lnTo>
                <a:lnTo>
                  <a:pt x="180385" y="548627"/>
                </a:lnTo>
                <a:lnTo>
                  <a:pt x="154985" y="697204"/>
                </a:lnTo>
                <a:lnTo>
                  <a:pt x="129585" y="848372"/>
                </a:lnTo>
                <a:lnTo>
                  <a:pt x="107950" y="999477"/>
                </a:lnTo>
                <a:lnTo>
                  <a:pt x="87660" y="1150645"/>
                </a:lnTo>
                <a:lnTo>
                  <a:pt x="68610" y="1304277"/>
                </a:lnTo>
                <a:lnTo>
                  <a:pt x="53380" y="1457972"/>
                </a:lnTo>
                <a:lnTo>
                  <a:pt x="39390" y="1611604"/>
                </a:lnTo>
                <a:lnTo>
                  <a:pt x="27980" y="1766595"/>
                </a:lnTo>
                <a:lnTo>
                  <a:pt x="17810" y="1922754"/>
                </a:lnTo>
                <a:lnTo>
                  <a:pt x="10170" y="2077745"/>
                </a:lnTo>
                <a:lnTo>
                  <a:pt x="3820" y="2233904"/>
                </a:lnTo>
                <a:lnTo>
                  <a:pt x="1290" y="2390127"/>
                </a:lnTo>
                <a:lnTo>
                  <a:pt x="0" y="2546350"/>
                </a:lnTo>
                <a:lnTo>
                  <a:pt x="0" y="2702572"/>
                </a:lnTo>
                <a:lnTo>
                  <a:pt x="2580" y="2860027"/>
                </a:lnTo>
                <a:lnTo>
                  <a:pt x="8930" y="3014954"/>
                </a:lnTo>
                <a:lnTo>
                  <a:pt x="15280" y="3171177"/>
                </a:lnTo>
                <a:lnTo>
                  <a:pt x="24160" y="3327400"/>
                </a:lnTo>
                <a:lnTo>
                  <a:pt x="35570" y="3482327"/>
                </a:lnTo>
                <a:lnTo>
                  <a:pt x="49560" y="3636022"/>
                </a:lnTo>
                <a:lnTo>
                  <a:pt x="64790" y="3789654"/>
                </a:lnTo>
                <a:lnTo>
                  <a:pt x="82550" y="3943350"/>
                </a:lnTo>
                <a:lnTo>
                  <a:pt x="102890" y="4094454"/>
                </a:lnTo>
                <a:lnTo>
                  <a:pt x="124467" y="4245622"/>
                </a:lnTo>
                <a:lnTo>
                  <a:pt x="148635" y="4396727"/>
                </a:lnTo>
                <a:lnTo>
                  <a:pt x="174035" y="4545304"/>
                </a:lnTo>
                <a:lnTo>
                  <a:pt x="201963" y="4692650"/>
                </a:lnTo>
                <a:lnTo>
                  <a:pt x="231185" y="4839995"/>
                </a:lnTo>
                <a:lnTo>
                  <a:pt x="264167" y="4984750"/>
                </a:lnTo>
                <a:lnTo>
                  <a:pt x="292244" y="5106695"/>
                </a:lnTo>
                <a:lnTo>
                  <a:pt x="341366" y="5106695"/>
                </a:lnTo>
                <a:lnTo>
                  <a:pt x="307385" y="4965700"/>
                </a:lnTo>
                <a:lnTo>
                  <a:pt x="276867" y="4822177"/>
                </a:lnTo>
                <a:lnTo>
                  <a:pt x="247644" y="4676127"/>
                </a:lnTo>
                <a:lnTo>
                  <a:pt x="219717" y="4530077"/>
                </a:lnTo>
                <a:lnTo>
                  <a:pt x="194317" y="4381500"/>
                </a:lnTo>
                <a:lnTo>
                  <a:pt x="170213" y="4232922"/>
                </a:lnTo>
                <a:lnTo>
                  <a:pt x="148635" y="4083050"/>
                </a:lnTo>
                <a:lnTo>
                  <a:pt x="129585" y="3931945"/>
                </a:lnTo>
                <a:lnTo>
                  <a:pt x="113060" y="3780777"/>
                </a:lnTo>
                <a:lnTo>
                  <a:pt x="96540" y="3628377"/>
                </a:lnTo>
                <a:lnTo>
                  <a:pt x="83840" y="3474745"/>
                </a:lnTo>
                <a:lnTo>
                  <a:pt x="72430" y="3321050"/>
                </a:lnTo>
                <a:lnTo>
                  <a:pt x="63500" y="3167354"/>
                </a:lnTo>
                <a:lnTo>
                  <a:pt x="55910" y="3012427"/>
                </a:lnTo>
                <a:lnTo>
                  <a:pt x="48270" y="2702572"/>
                </a:lnTo>
                <a:lnTo>
                  <a:pt x="47121" y="2559050"/>
                </a:lnTo>
                <a:lnTo>
                  <a:pt x="47051" y="2546350"/>
                </a:lnTo>
                <a:lnTo>
                  <a:pt x="52090" y="2236495"/>
                </a:lnTo>
                <a:lnTo>
                  <a:pt x="57150" y="2081504"/>
                </a:lnTo>
                <a:lnTo>
                  <a:pt x="74960" y="1772945"/>
                </a:lnTo>
                <a:lnTo>
                  <a:pt x="100360" y="1465554"/>
                </a:lnTo>
                <a:lnTo>
                  <a:pt x="116885" y="1313154"/>
                </a:lnTo>
                <a:lnTo>
                  <a:pt x="134640" y="1162050"/>
                </a:lnTo>
                <a:lnTo>
                  <a:pt x="153690" y="1010945"/>
                </a:lnTo>
                <a:lnTo>
                  <a:pt x="176563" y="861072"/>
                </a:lnTo>
                <a:lnTo>
                  <a:pt x="200667" y="712495"/>
                </a:lnTo>
                <a:lnTo>
                  <a:pt x="226067" y="563854"/>
                </a:lnTo>
                <a:lnTo>
                  <a:pt x="253994" y="417804"/>
                </a:lnTo>
                <a:lnTo>
                  <a:pt x="284513" y="273050"/>
                </a:lnTo>
                <a:lnTo>
                  <a:pt x="316263" y="129527"/>
                </a:lnTo>
                <a:lnTo>
                  <a:pt x="347479" y="0"/>
                </a:lnTo>
                <a:close/>
              </a:path>
              <a:path w="6835185" h="5106695">
                <a:moveTo>
                  <a:pt x="6542149" y="0"/>
                </a:moveTo>
                <a:lnTo>
                  <a:pt x="6494104" y="0"/>
                </a:lnTo>
                <a:lnTo>
                  <a:pt x="6526563" y="139700"/>
                </a:lnTo>
                <a:lnTo>
                  <a:pt x="6558313" y="283222"/>
                </a:lnTo>
                <a:lnTo>
                  <a:pt x="6587535" y="429272"/>
                </a:lnTo>
                <a:lnTo>
                  <a:pt x="6615463" y="575322"/>
                </a:lnTo>
                <a:lnTo>
                  <a:pt x="6640863" y="723900"/>
                </a:lnTo>
                <a:lnTo>
                  <a:pt x="6663735" y="872477"/>
                </a:lnTo>
                <a:lnTo>
                  <a:pt x="6685313" y="1022350"/>
                </a:lnTo>
                <a:lnTo>
                  <a:pt x="6704363" y="1173454"/>
                </a:lnTo>
                <a:lnTo>
                  <a:pt x="6722117" y="1324622"/>
                </a:lnTo>
                <a:lnTo>
                  <a:pt x="6737344" y="1477022"/>
                </a:lnTo>
                <a:lnTo>
                  <a:pt x="6750044" y="1630654"/>
                </a:lnTo>
                <a:lnTo>
                  <a:pt x="6761513" y="1784350"/>
                </a:lnTo>
                <a:lnTo>
                  <a:pt x="6770390" y="1938045"/>
                </a:lnTo>
                <a:lnTo>
                  <a:pt x="6778035" y="2092972"/>
                </a:lnTo>
                <a:lnTo>
                  <a:pt x="6783090" y="2247900"/>
                </a:lnTo>
                <a:lnTo>
                  <a:pt x="6785617" y="2402827"/>
                </a:lnTo>
                <a:lnTo>
                  <a:pt x="6786913" y="2559050"/>
                </a:lnTo>
                <a:lnTo>
                  <a:pt x="6785617" y="2713977"/>
                </a:lnTo>
                <a:lnTo>
                  <a:pt x="6781794" y="2868904"/>
                </a:lnTo>
                <a:lnTo>
                  <a:pt x="6776740" y="3023895"/>
                </a:lnTo>
                <a:lnTo>
                  <a:pt x="6769094" y="3178822"/>
                </a:lnTo>
                <a:lnTo>
                  <a:pt x="6758985" y="3332454"/>
                </a:lnTo>
                <a:lnTo>
                  <a:pt x="6747517" y="3486150"/>
                </a:lnTo>
                <a:lnTo>
                  <a:pt x="6733585" y="3639845"/>
                </a:lnTo>
                <a:lnTo>
                  <a:pt x="6718294" y="3792245"/>
                </a:lnTo>
                <a:lnTo>
                  <a:pt x="6680194" y="4094454"/>
                </a:lnTo>
                <a:lnTo>
                  <a:pt x="6657385" y="4244327"/>
                </a:lnTo>
                <a:lnTo>
                  <a:pt x="6633217" y="4392904"/>
                </a:lnTo>
                <a:lnTo>
                  <a:pt x="6607817" y="4541545"/>
                </a:lnTo>
                <a:lnTo>
                  <a:pt x="6579890" y="4687595"/>
                </a:lnTo>
                <a:lnTo>
                  <a:pt x="6549435" y="4832350"/>
                </a:lnTo>
                <a:lnTo>
                  <a:pt x="6517685" y="4975872"/>
                </a:lnTo>
                <a:lnTo>
                  <a:pt x="6487290" y="5106695"/>
                </a:lnTo>
                <a:lnTo>
                  <a:pt x="6535391" y="5106695"/>
                </a:lnTo>
                <a:lnTo>
                  <a:pt x="6562135" y="4994922"/>
                </a:lnTo>
                <a:lnTo>
                  <a:pt x="6595117" y="4850104"/>
                </a:lnTo>
                <a:lnTo>
                  <a:pt x="6625635" y="4704054"/>
                </a:lnTo>
                <a:lnTo>
                  <a:pt x="6653563" y="4556772"/>
                </a:lnTo>
                <a:lnTo>
                  <a:pt x="6680194" y="4408195"/>
                </a:lnTo>
                <a:lnTo>
                  <a:pt x="6704363" y="4258322"/>
                </a:lnTo>
                <a:lnTo>
                  <a:pt x="6725940" y="4105922"/>
                </a:lnTo>
                <a:lnTo>
                  <a:pt x="6746285" y="3954754"/>
                </a:lnTo>
                <a:lnTo>
                  <a:pt x="6765335" y="3801122"/>
                </a:lnTo>
                <a:lnTo>
                  <a:pt x="6781794" y="3647427"/>
                </a:lnTo>
                <a:lnTo>
                  <a:pt x="6794494" y="3493795"/>
                </a:lnTo>
                <a:lnTo>
                  <a:pt x="6807194" y="3338804"/>
                </a:lnTo>
                <a:lnTo>
                  <a:pt x="6817367" y="3182645"/>
                </a:lnTo>
                <a:lnTo>
                  <a:pt x="6825013" y="3027654"/>
                </a:lnTo>
                <a:lnTo>
                  <a:pt x="6830067" y="2871495"/>
                </a:lnTo>
                <a:lnTo>
                  <a:pt x="6833890" y="2715272"/>
                </a:lnTo>
                <a:lnTo>
                  <a:pt x="6835185" y="2559050"/>
                </a:lnTo>
                <a:lnTo>
                  <a:pt x="6833890" y="2402827"/>
                </a:lnTo>
                <a:lnTo>
                  <a:pt x="6831363" y="2246604"/>
                </a:lnTo>
                <a:lnTo>
                  <a:pt x="6826244" y="2090445"/>
                </a:lnTo>
                <a:lnTo>
                  <a:pt x="6818663" y="1934222"/>
                </a:lnTo>
                <a:lnTo>
                  <a:pt x="6809785" y="1778000"/>
                </a:lnTo>
                <a:lnTo>
                  <a:pt x="6798317" y="1623072"/>
                </a:lnTo>
                <a:lnTo>
                  <a:pt x="6785617" y="1469377"/>
                </a:lnTo>
                <a:lnTo>
                  <a:pt x="6769094" y="1315745"/>
                </a:lnTo>
                <a:lnTo>
                  <a:pt x="6751340" y="1162050"/>
                </a:lnTo>
                <a:lnTo>
                  <a:pt x="6732290" y="1010945"/>
                </a:lnTo>
                <a:lnTo>
                  <a:pt x="6710713" y="859777"/>
                </a:lnTo>
                <a:lnTo>
                  <a:pt x="6686544" y="708672"/>
                </a:lnTo>
                <a:lnTo>
                  <a:pt x="6661144" y="560095"/>
                </a:lnTo>
                <a:lnTo>
                  <a:pt x="6631985" y="412750"/>
                </a:lnTo>
                <a:lnTo>
                  <a:pt x="6602763" y="265404"/>
                </a:lnTo>
                <a:lnTo>
                  <a:pt x="6571013" y="121945"/>
                </a:lnTo>
                <a:lnTo>
                  <a:pt x="6542149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201440" y="0"/>
            <a:ext cx="6739882" cy="5106695"/>
          </a:xfrm>
          <a:custGeom>
            <a:avLst/>
            <a:gdLst/>
            <a:ahLst/>
            <a:cxnLst/>
            <a:rect l="l" t="t" r="r" b="b"/>
            <a:pathLst>
              <a:path w="6739882" h="5106695">
                <a:moveTo>
                  <a:pt x="348296" y="0"/>
                </a:moveTo>
                <a:lnTo>
                  <a:pt x="300448" y="0"/>
                </a:lnTo>
                <a:lnTo>
                  <a:pt x="269232" y="129527"/>
                </a:lnTo>
                <a:lnTo>
                  <a:pt x="237482" y="273050"/>
                </a:lnTo>
                <a:lnTo>
                  <a:pt x="206964" y="417804"/>
                </a:lnTo>
                <a:lnTo>
                  <a:pt x="179036" y="563854"/>
                </a:lnTo>
                <a:lnTo>
                  <a:pt x="153636" y="712495"/>
                </a:lnTo>
                <a:lnTo>
                  <a:pt x="129532" y="861072"/>
                </a:lnTo>
                <a:lnTo>
                  <a:pt x="106659" y="1010945"/>
                </a:lnTo>
                <a:lnTo>
                  <a:pt x="87609" y="1162050"/>
                </a:lnTo>
                <a:lnTo>
                  <a:pt x="69855" y="1313154"/>
                </a:lnTo>
                <a:lnTo>
                  <a:pt x="53329" y="1465554"/>
                </a:lnTo>
                <a:lnTo>
                  <a:pt x="27929" y="1772945"/>
                </a:lnTo>
                <a:lnTo>
                  <a:pt x="10119" y="2081504"/>
                </a:lnTo>
                <a:lnTo>
                  <a:pt x="5059" y="2236495"/>
                </a:lnTo>
                <a:lnTo>
                  <a:pt x="0" y="2547645"/>
                </a:lnTo>
                <a:lnTo>
                  <a:pt x="1239" y="2702572"/>
                </a:lnTo>
                <a:lnTo>
                  <a:pt x="8879" y="3012427"/>
                </a:lnTo>
                <a:lnTo>
                  <a:pt x="16469" y="3167354"/>
                </a:lnTo>
                <a:lnTo>
                  <a:pt x="25400" y="3321050"/>
                </a:lnTo>
                <a:lnTo>
                  <a:pt x="36809" y="3474745"/>
                </a:lnTo>
                <a:lnTo>
                  <a:pt x="49509" y="3628377"/>
                </a:lnTo>
                <a:lnTo>
                  <a:pt x="66029" y="3780777"/>
                </a:lnTo>
                <a:lnTo>
                  <a:pt x="82555" y="3931945"/>
                </a:lnTo>
                <a:lnTo>
                  <a:pt x="101605" y="4083050"/>
                </a:lnTo>
                <a:lnTo>
                  <a:pt x="123182" y="4232922"/>
                </a:lnTo>
                <a:lnTo>
                  <a:pt x="147286" y="4381500"/>
                </a:lnTo>
                <a:lnTo>
                  <a:pt x="172686" y="4530077"/>
                </a:lnTo>
                <a:lnTo>
                  <a:pt x="200614" y="4676127"/>
                </a:lnTo>
                <a:lnTo>
                  <a:pt x="229836" y="4822177"/>
                </a:lnTo>
                <a:lnTo>
                  <a:pt x="260355" y="4965700"/>
                </a:lnTo>
                <a:lnTo>
                  <a:pt x="294335" y="5106695"/>
                </a:lnTo>
                <a:lnTo>
                  <a:pt x="342637" y="5106695"/>
                </a:lnTo>
                <a:lnTo>
                  <a:pt x="337786" y="5087645"/>
                </a:lnTo>
                <a:lnTo>
                  <a:pt x="304805" y="4946650"/>
                </a:lnTo>
                <a:lnTo>
                  <a:pt x="274286" y="4804422"/>
                </a:lnTo>
                <a:lnTo>
                  <a:pt x="245064" y="4659604"/>
                </a:lnTo>
                <a:lnTo>
                  <a:pt x="218432" y="4514850"/>
                </a:lnTo>
                <a:lnTo>
                  <a:pt x="193032" y="4368800"/>
                </a:lnTo>
                <a:lnTo>
                  <a:pt x="170159" y="4220222"/>
                </a:lnTo>
                <a:lnTo>
                  <a:pt x="148582" y="4071645"/>
                </a:lnTo>
                <a:lnTo>
                  <a:pt x="129532" y="3921772"/>
                </a:lnTo>
                <a:lnTo>
                  <a:pt x="113009" y="3770604"/>
                </a:lnTo>
                <a:lnTo>
                  <a:pt x="97782" y="3619500"/>
                </a:lnTo>
                <a:lnTo>
                  <a:pt x="85082" y="3467100"/>
                </a:lnTo>
                <a:lnTo>
                  <a:pt x="73614" y="3314700"/>
                </a:lnTo>
                <a:lnTo>
                  <a:pt x="64739" y="3162300"/>
                </a:lnTo>
                <a:lnTo>
                  <a:pt x="57150" y="3008604"/>
                </a:lnTo>
                <a:lnTo>
                  <a:pt x="52039" y="2854972"/>
                </a:lnTo>
                <a:lnTo>
                  <a:pt x="49509" y="2701277"/>
                </a:lnTo>
                <a:lnTo>
                  <a:pt x="48219" y="2547645"/>
                </a:lnTo>
                <a:lnTo>
                  <a:pt x="50800" y="2392654"/>
                </a:lnTo>
                <a:lnTo>
                  <a:pt x="53329" y="2239022"/>
                </a:lnTo>
                <a:lnTo>
                  <a:pt x="58389" y="2085327"/>
                </a:lnTo>
                <a:lnTo>
                  <a:pt x="66029" y="1931695"/>
                </a:lnTo>
                <a:lnTo>
                  <a:pt x="76205" y="1779295"/>
                </a:lnTo>
                <a:lnTo>
                  <a:pt x="87609" y="1626895"/>
                </a:lnTo>
                <a:lnTo>
                  <a:pt x="101605" y="1474495"/>
                </a:lnTo>
                <a:lnTo>
                  <a:pt x="116832" y="1323327"/>
                </a:lnTo>
                <a:lnTo>
                  <a:pt x="134586" y="1172222"/>
                </a:lnTo>
                <a:lnTo>
                  <a:pt x="153636" y="1022350"/>
                </a:lnTo>
                <a:lnTo>
                  <a:pt x="176509" y="875004"/>
                </a:lnTo>
                <a:lnTo>
                  <a:pt x="199382" y="726427"/>
                </a:lnTo>
                <a:lnTo>
                  <a:pt x="224782" y="580377"/>
                </a:lnTo>
                <a:lnTo>
                  <a:pt x="252709" y="434327"/>
                </a:lnTo>
                <a:lnTo>
                  <a:pt x="281932" y="290804"/>
                </a:lnTo>
                <a:lnTo>
                  <a:pt x="313682" y="148577"/>
                </a:lnTo>
                <a:lnTo>
                  <a:pt x="346664" y="6350"/>
                </a:lnTo>
                <a:lnTo>
                  <a:pt x="348296" y="0"/>
                </a:lnTo>
                <a:close/>
              </a:path>
              <a:path w="6739882" h="5106695">
                <a:moveTo>
                  <a:pt x="6447074" y="0"/>
                </a:moveTo>
                <a:lnTo>
                  <a:pt x="6397680" y="0"/>
                </a:lnTo>
                <a:lnTo>
                  <a:pt x="6402036" y="17754"/>
                </a:lnTo>
                <a:lnTo>
                  <a:pt x="6435082" y="158750"/>
                </a:lnTo>
                <a:lnTo>
                  <a:pt x="6465536" y="300977"/>
                </a:lnTo>
                <a:lnTo>
                  <a:pt x="6494759" y="445795"/>
                </a:lnTo>
                <a:lnTo>
                  <a:pt x="6522686" y="590550"/>
                </a:lnTo>
                <a:lnTo>
                  <a:pt x="6546855" y="737895"/>
                </a:lnTo>
                <a:lnTo>
                  <a:pt x="6569664" y="885177"/>
                </a:lnTo>
                <a:lnTo>
                  <a:pt x="6591305" y="1033754"/>
                </a:lnTo>
                <a:lnTo>
                  <a:pt x="6610355" y="1183627"/>
                </a:lnTo>
                <a:lnTo>
                  <a:pt x="6628109" y="1334795"/>
                </a:lnTo>
                <a:lnTo>
                  <a:pt x="6643336" y="1485900"/>
                </a:lnTo>
                <a:lnTo>
                  <a:pt x="6656036" y="1638300"/>
                </a:lnTo>
                <a:lnTo>
                  <a:pt x="6667505" y="1790700"/>
                </a:lnTo>
                <a:lnTo>
                  <a:pt x="6676382" y="1943100"/>
                </a:lnTo>
                <a:lnTo>
                  <a:pt x="6682732" y="2096795"/>
                </a:lnTo>
                <a:lnTo>
                  <a:pt x="6687786" y="2250427"/>
                </a:lnTo>
                <a:lnTo>
                  <a:pt x="6690314" y="2404122"/>
                </a:lnTo>
                <a:lnTo>
                  <a:pt x="6691609" y="2559050"/>
                </a:lnTo>
                <a:lnTo>
                  <a:pt x="6690410" y="2701277"/>
                </a:lnTo>
                <a:lnTo>
                  <a:pt x="6686555" y="2866377"/>
                </a:lnTo>
                <a:lnTo>
                  <a:pt x="6681436" y="3020072"/>
                </a:lnTo>
                <a:lnTo>
                  <a:pt x="6673855" y="3173704"/>
                </a:lnTo>
                <a:lnTo>
                  <a:pt x="6653509" y="3478504"/>
                </a:lnTo>
                <a:lnTo>
                  <a:pt x="6639514" y="3630904"/>
                </a:lnTo>
                <a:lnTo>
                  <a:pt x="6623055" y="3782072"/>
                </a:lnTo>
                <a:lnTo>
                  <a:pt x="6605236" y="3933177"/>
                </a:lnTo>
                <a:lnTo>
                  <a:pt x="6586186" y="4083050"/>
                </a:lnTo>
                <a:lnTo>
                  <a:pt x="6564609" y="4231627"/>
                </a:lnTo>
                <a:lnTo>
                  <a:pt x="6540505" y="4378972"/>
                </a:lnTo>
                <a:lnTo>
                  <a:pt x="6515105" y="4525022"/>
                </a:lnTo>
                <a:lnTo>
                  <a:pt x="6488409" y="4671072"/>
                </a:lnTo>
                <a:lnTo>
                  <a:pt x="6457955" y="4814595"/>
                </a:lnTo>
                <a:lnTo>
                  <a:pt x="6426205" y="4958054"/>
                </a:lnTo>
                <a:lnTo>
                  <a:pt x="6393159" y="5099050"/>
                </a:lnTo>
                <a:lnTo>
                  <a:pt x="6391194" y="5106695"/>
                </a:lnTo>
                <a:lnTo>
                  <a:pt x="6440259" y="5106695"/>
                </a:lnTo>
                <a:lnTo>
                  <a:pt x="6470655" y="4975872"/>
                </a:lnTo>
                <a:lnTo>
                  <a:pt x="6502405" y="4832350"/>
                </a:lnTo>
                <a:lnTo>
                  <a:pt x="6532859" y="4687595"/>
                </a:lnTo>
                <a:lnTo>
                  <a:pt x="6560786" y="4541545"/>
                </a:lnTo>
                <a:lnTo>
                  <a:pt x="6586186" y="4392904"/>
                </a:lnTo>
                <a:lnTo>
                  <a:pt x="6610355" y="4244327"/>
                </a:lnTo>
                <a:lnTo>
                  <a:pt x="6633164" y="4094454"/>
                </a:lnTo>
                <a:lnTo>
                  <a:pt x="6671264" y="3792245"/>
                </a:lnTo>
                <a:lnTo>
                  <a:pt x="6686555" y="3639845"/>
                </a:lnTo>
                <a:lnTo>
                  <a:pt x="6700486" y="3486150"/>
                </a:lnTo>
                <a:lnTo>
                  <a:pt x="6711955" y="3332454"/>
                </a:lnTo>
                <a:lnTo>
                  <a:pt x="6722064" y="3178822"/>
                </a:lnTo>
                <a:lnTo>
                  <a:pt x="6729709" y="3023895"/>
                </a:lnTo>
                <a:lnTo>
                  <a:pt x="6734764" y="2868904"/>
                </a:lnTo>
                <a:lnTo>
                  <a:pt x="6738586" y="2713977"/>
                </a:lnTo>
                <a:lnTo>
                  <a:pt x="6739882" y="2559050"/>
                </a:lnTo>
                <a:lnTo>
                  <a:pt x="6738586" y="2402827"/>
                </a:lnTo>
                <a:lnTo>
                  <a:pt x="6736059" y="2247900"/>
                </a:lnTo>
                <a:lnTo>
                  <a:pt x="6731005" y="2092972"/>
                </a:lnTo>
                <a:lnTo>
                  <a:pt x="6723359" y="1938045"/>
                </a:lnTo>
                <a:lnTo>
                  <a:pt x="6714482" y="1784350"/>
                </a:lnTo>
                <a:lnTo>
                  <a:pt x="6703014" y="1630654"/>
                </a:lnTo>
                <a:lnTo>
                  <a:pt x="6690314" y="1477022"/>
                </a:lnTo>
                <a:lnTo>
                  <a:pt x="6675086" y="1324622"/>
                </a:lnTo>
                <a:lnTo>
                  <a:pt x="6657332" y="1173454"/>
                </a:lnTo>
                <a:lnTo>
                  <a:pt x="6638282" y="1022350"/>
                </a:lnTo>
                <a:lnTo>
                  <a:pt x="6616705" y="872477"/>
                </a:lnTo>
                <a:lnTo>
                  <a:pt x="6593832" y="723900"/>
                </a:lnTo>
                <a:lnTo>
                  <a:pt x="6568432" y="575322"/>
                </a:lnTo>
                <a:lnTo>
                  <a:pt x="6540505" y="429272"/>
                </a:lnTo>
                <a:lnTo>
                  <a:pt x="6511282" y="283222"/>
                </a:lnTo>
                <a:lnTo>
                  <a:pt x="6479532" y="139700"/>
                </a:lnTo>
                <a:lnTo>
                  <a:pt x="6447074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249659" y="0"/>
            <a:ext cx="6643390" cy="5106695"/>
          </a:xfrm>
          <a:custGeom>
            <a:avLst/>
            <a:gdLst/>
            <a:ahLst/>
            <a:cxnLst/>
            <a:rect l="l" t="t" r="r" b="b"/>
            <a:pathLst>
              <a:path w="6643390" h="5106695">
                <a:moveTo>
                  <a:pt x="349515" y="0"/>
                </a:moveTo>
                <a:lnTo>
                  <a:pt x="300076" y="0"/>
                </a:lnTo>
                <a:lnTo>
                  <a:pt x="298444" y="6350"/>
                </a:lnTo>
                <a:lnTo>
                  <a:pt x="265463" y="148577"/>
                </a:lnTo>
                <a:lnTo>
                  <a:pt x="233713" y="290804"/>
                </a:lnTo>
                <a:lnTo>
                  <a:pt x="204490" y="434327"/>
                </a:lnTo>
                <a:lnTo>
                  <a:pt x="176563" y="580377"/>
                </a:lnTo>
                <a:lnTo>
                  <a:pt x="151163" y="726427"/>
                </a:lnTo>
                <a:lnTo>
                  <a:pt x="128290" y="875004"/>
                </a:lnTo>
                <a:lnTo>
                  <a:pt x="105417" y="1022350"/>
                </a:lnTo>
                <a:lnTo>
                  <a:pt x="86367" y="1172222"/>
                </a:lnTo>
                <a:lnTo>
                  <a:pt x="68613" y="1323327"/>
                </a:lnTo>
                <a:lnTo>
                  <a:pt x="53385" y="1474495"/>
                </a:lnTo>
                <a:lnTo>
                  <a:pt x="39390" y="1626895"/>
                </a:lnTo>
                <a:lnTo>
                  <a:pt x="27985" y="1779295"/>
                </a:lnTo>
                <a:lnTo>
                  <a:pt x="17810" y="1931695"/>
                </a:lnTo>
                <a:lnTo>
                  <a:pt x="10170" y="2085327"/>
                </a:lnTo>
                <a:lnTo>
                  <a:pt x="5110" y="2239022"/>
                </a:lnTo>
                <a:lnTo>
                  <a:pt x="2369" y="2405354"/>
                </a:lnTo>
                <a:lnTo>
                  <a:pt x="0" y="2547645"/>
                </a:lnTo>
                <a:lnTo>
                  <a:pt x="1290" y="2701277"/>
                </a:lnTo>
                <a:lnTo>
                  <a:pt x="3820" y="2854972"/>
                </a:lnTo>
                <a:lnTo>
                  <a:pt x="8930" y="3008604"/>
                </a:lnTo>
                <a:lnTo>
                  <a:pt x="16520" y="3162300"/>
                </a:lnTo>
                <a:lnTo>
                  <a:pt x="25394" y="3314700"/>
                </a:lnTo>
                <a:lnTo>
                  <a:pt x="36863" y="3467100"/>
                </a:lnTo>
                <a:lnTo>
                  <a:pt x="49563" y="3619500"/>
                </a:lnTo>
                <a:lnTo>
                  <a:pt x="64790" y="3770604"/>
                </a:lnTo>
                <a:lnTo>
                  <a:pt x="81313" y="3921772"/>
                </a:lnTo>
                <a:lnTo>
                  <a:pt x="100363" y="4071645"/>
                </a:lnTo>
                <a:lnTo>
                  <a:pt x="121940" y="4220222"/>
                </a:lnTo>
                <a:lnTo>
                  <a:pt x="144813" y="4368800"/>
                </a:lnTo>
                <a:lnTo>
                  <a:pt x="170213" y="4514850"/>
                </a:lnTo>
                <a:lnTo>
                  <a:pt x="196844" y="4659604"/>
                </a:lnTo>
                <a:lnTo>
                  <a:pt x="226067" y="4804422"/>
                </a:lnTo>
                <a:lnTo>
                  <a:pt x="256585" y="4946650"/>
                </a:lnTo>
                <a:lnTo>
                  <a:pt x="289567" y="5087645"/>
                </a:lnTo>
                <a:lnTo>
                  <a:pt x="294418" y="5106695"/>
                </a:lnTo>
                <a:lnTo>
                  <a:pt x="343453" y="5106695"/>
                </a:lnTo>
                <a:lnTo>
                  <a:pt x="334017" y="5068595"/>
                </a:lnTo>
                <a:lnTo>
                  <a:pt x="301035" y="4927600"/>
                </a:lnTo>
                <a:lnTo>
                  <a:pt x="270517" y="4786604"/>
                </a:lnTo>
                <a:lnTo>
                  <a:pt x="242590" y="4643145"/>
                </a:lnTo>
                <a:lnTo>
                  <a:pt x="215894" y="4499622"/>
                </a:lnTo>
                <a:lnTo>
                  <a:pt x="190494" y="4353572"/>
                </a:lnTo>
                <a:lnTo>
                  <a:pt x="168917" y="4207522"/>
                </a:lnTo>
                <a:lnTo>
                  <a:pt x="147340" y="4060177"/>
                </a:lnTo>
                <a:lnTo>
                  <a:pt x="128290" y="3911600"/>
                </a:lnTo>
                <a:lnTo>
                  <a:pt x="111767" y="3761727"/>
                </a:lnTo>
                <a:lnTo>
                  <a:pt x="96540" y="3610622"/>
                </a:lnTo>
                <a:lnTo>
                  <a:pt x="83840" y="3460750"/>
                </a:lnTo>
                <a:lnTo>
                  <a:pt x="72435" y="3309645"/>
                </a:lnTo>
                <a:lnTo>
                  <a:pt x="63494" y="3157245"/>
                </a:lnTo>
                <a:lnTo>
                  <a:pt x="57144" y="3004845"/>
                </a:lnTo>
                <a:lnTo>
                  <a:pt x="52090" y="2852445"/>
                </a:lnTo>
                <a:lnTo>
                  <a:pt x="49563" y="2700045"/>
                </a:lnTo>
                <a:lnTo>
                  <a:pt x="48267" y="2547645"/>
                </a:lnTo>
                <a:lnTo>
                  <a:pt x="50816" y="2392654"/>
                </a:lnTo>
                <a:lnTo>
                  <a:pt x="53385" y="2241550"/>
                </a:lnTo>
                <a:lnTo>
                  <a:pt x="58440" y="2089150"/>
                </a:lnTo>
                <a:lnTo>
                  <a:pt x="66085" y="1936750"/>
                </a:lnTo>
                <a:lnTo>
                  <a:pt x="76194" y="1784350"/>
                </a:lnTo>
                <a:lnTo>
                  <a:pt x="87663" y="1633245"/>
                </a:lnTo>
                <a:lnTo>
                  <a:pt x="100363" y="1483372"/>
                </a:lnTo>
                <a:lnTo>
                  <a:pt x="115590" y="1332204"/>
                </a:lnTo>
                <a:lnTo>
                  <a:pt x="133344" y="1183627"/>
                </a:lnTo>
                <a:lnTo>
                  <a:pt x="152394" y="1035050"/>
                </a:lnTo>
                <a:lnTo>
                  <a:pt x="174035" y="887704"/>
                </a:lnTo>
                <a:lnTo>
                  <a:pt x="198140" y="740422"/>
                </a:lnTo>
                <a:lnTo>
                  <a:pt x="222244" y="595604"/>
                </a:lnTo>
                <a:lnTo>
                  <a:pt x="250235" y="450850"/>
                </a:lnTo>
                <a:lnTo>
                  <a:pt x="279394" y="308622"/>
                </a:lnTo>
                <a:lnTo>
                  <a:pt x="309913" y="166395"/>
                </a:lnTo>
                <a:lnTo>
                  <a:pt x="342894" y="26695"/>
                </a:lnTo>
                <a:lnTo>
                  <a:pt x="349515" y="0"/>
                </a:lnTo>
                <a:close/>
              </a:path>
              <a:path w="6643390" h="5106695">
                <a:moveTo>
                  <a:pt x="6349461" y="0"/>
                </a:moveTo>
                <a:lnTo>
                  <a:pt x="6300597" y="0"/>
                </a:lnTo>
                <a:lnTo>
                  <a:pt x="6309367" y="36804"/>
                </a:lnTo>
                <a:lnTo>
                  <a:pt x="6342413" y="177800"/>
                </a:lnTo>
                <a:lnTo>
                  <a:pt x="6372867" y="318795"/>
                </a:lnTo>
                <a:lnTo>
                  <a:pt x="6400794" y="462254"/>
                </a:lnTo>
                <a:lnTo>
                  <a:pt x="6427490" y="605777"/>
                </a:lnTo>
                <a:lnTo>
                  <a:pt x="6452890" y="751827"/>
                </a:lnTo>
                <a:lnTo>
                  <a:pt x="6475763" y="897877"/>
                </a:lnTo>
                <a:lnTo>
                  <a:pt x="6496044" y="1045222"/>
                </a:lnTo>
                <a:lnTo>
                  <a:pt x="6515094" y="1195095"/>
                </a:lnTo>
                <a:lnTo>
                  <a:pt x="6532913" y="1343672"/>
                </a:lnTo>
                <a:lnTo>
                  <a:pt x="6546844" y="1494777"/>
                </a:lnTo>
                <a:lnTo>
                  <a:pt x="6559544" y="1644650"/>
                </a:lnTo>
                <a:lnTo>
                  <a:pt x="6571013" y="1795754"/>
                </a:lnTo>
                <a:lnTo>
                  <a:pt x="6579890" y="1948154"/>
                </a:lnTo>
                <a:lnTo>
                  <a:pt x="6586240" y="2100554"/>
                </a:lnTo>
                <a:lnTo>
                  <a:pt x="6591294" y="2252954"/>
                </a:lnTo>
                <a:lnTo>
                  <a:pt x="6593885" y="2405354"/>
                </a:lnTo>
                <a:lnTo>
                  <a:pt x="6595117" y="2559050"/>
                </a:lnTo>
                <a:lnTo>
                  <a:pt x="6593863" y="2712745"/>
                </a:lnTo>
                <a:lnTo>
                  <a:pt x="6591294" y="2863850"/>
                </a:lnTo>
                <a:lnTo>
                  <a:pt x="6584944" y="3016250"/>
                </a:lnTo>
                <a:lnTo>
                  <a:pt x="6577363" y="3168650"/>
                </a:lnTo>
                <a:lnTo>
                  <a:pt x="6568485" y="3321050"/>
                </a:lnTo>
                <a:lnTo>
                  <a:pt x="6557017" y="3472154"/>
                </a:lnTo>
                <a:lnTo>
                  <a:pt x="6543085" y="3623322"/>
                </a:lnTo>
                <a:lnTo>
                  <a:pt x="6527794" y="3773195"/>
                </a:lnTo>
                <a:lnTo>
                  <a:pt x="6510040" y="3921772"/>
                </a:lnTo>
                <a:lnTo>
                  <a:pt x="6490990" y="4070350"/>
                </a:lnTo>
                <a:lnTo>
                  <a:pt x="6469413" y="4217695"/>
                </a:lnTo>
                <a:lnTo>
                  <a:pt x="6446540" y="4364977"/>
                </a:lnTo>
                <a:lnTo>
                  <a:pt x="6421140" y="4509795"/>
                </a:lnTo>
                <a:lnTo>
                  <a:pt x="6394444" y="4654550"/>
                </a:lnTo>
                <a:lnTo>
                  <a:pt x="6365285" y="4796777"/>
                </a:lnTo>
                <a:lnTo>
                  <a:pt x="6333535" y="4939004"/>
                </a:lnTo>
                <a:lnTo>
                  <a:pt x="6300490" y="5078704"/>
                </a:lnTo>
                <a:lnTo>
                  <a:pt x="6293561" y="5106695"/>
                </a:lnTo>
                <a:lnTo>
                  <a:pt x="6342975" y="5106695"/>
                </a:lnTo>
                <a:lnTo>
                  <a:pt x="6377985" y="4958054"/>
                </a:lnTo>
                <a:lnTo>
                  <a:pt x="6409735" y="4814595"/>
                </a:lnTo>
                <a:lnTo>
                  <a:pt x="6440190" y="4671072"/>
                </a:lnTo>
                <a:lnTo>
                  <a:pt x="6466885" y="4525022"/>
                </a:lnTo>
                <a:lnTo>
                  <a:pt x="6492285" y="4378972"/>
                </a:lnTo>
                <a:lnTo>
                  <a:pt x="6516390" y="4231627"/>
                </a:lnTo>
                <a:lnTo>
                  <a:pt x="6537967" y="4083050"/>
                </a:lnTo>
                <a:lnTo>
                  <a:pt x="6557017" y="3933177"/>
                </a:lnTo>
                <a:lnTo>
                  <a:pt x="6574835" y="3782072"/>
                </a:lnTo>
                <a:lnTo>
                  <a:pt x="6591294" y="3630904"/>
                </a:lnTo>
                <a:lnTo>
                  <a:pt x="6605290" y="3478504"/>
                </a:lnTo>
                <a:lnTo>
                  <a:pt x="6625635" y="3173704"/>
                </a:lnTo>
                <a:lnTo>
                  <a:pt x="6633217" y="3020072"/>
                </a:lnTo>
                <a:lnTo>
                  <a:pt x="6638335" y="2866377"/>
                </a:lnTo>
                <a:lnTo>
                  <a:pt x="6642094" y="2712745"/>
                </a:lnTo>
                <a:lnTo>
                  <a:pt x="6643390" y="2559050"/>
                </a:lnTo>
                <a:lnTo>
                  <a:pt x="6642094" y="2404122"/>
                </a:lnTo>
                <a:lnTo>
                  <a:pt x="6639567" y="2250427"/>
                </a:lnTo>
                <a:lnTo>
                  <a:pt x="6634513" y="2096795"/>
                </a:lnTo>
                <a:lnTo>
                  <a:pt x="6628163" y="1943100"/>
                </a:lnTo>
                <a:lnTo>
                  <a:pt x="6619285" y="1790700"/>
                </a:lnTo>
                <a:lnTo>
                  <a:pt x="6607817" y="1638300"/>
                </a:lnTo>
                <a:lnTo>
                  <a:pt x="6595117" y="1485900"/>
                </a:lnTo>
                <a:lnTo>
                  <a:pt x="6579890" y="1334795"/>
                </a:lnTo>
                <a:lnTo>
                  <a:pt x="6562135" y="1183627"/>
                </a:lnTo>
                <a:lnTo>
                  <a:pt x="6543085" y="1033754"/>
                </a:lnTo>
                <a:lnTo>
                  <a:pt x="6521444" y="885177"/>
                </a:lnTo>
                <a:lnTo>
                  <a:pt x="6498635" y="737895"/>
                </a:lnTo>
                <a:lnTo>
                  <a:pt x="6474467" y="590550"/>
                </a:lnTo>
                <a:lnTo>
                  <a:pt x="6446540" y="445795"/>
                </a:lnTo>
                <a:lnTo>
                  <a:pt x="6417317" y="300977"/>
                </a:lnTo>
                <a:lnTo>
                  <a:pt x="6386863" y="158750"/>
                </a:lnTo>
                <a:lnTo>
                  <a:pt x="6353817" y="17754"/>
                </a:lnTo>
                <a:lnTo>
                  <a:pt x="6349461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297927" y="0"/>
            <a:ext cx="6546850" cy="5106695"/>
          </a:xfrm>
          <a:custGeom>
            <a:avLst/>
            <a:gdLst/>
            <a:ahLst/>
            <a:cxnLst/>
            <a:rect l="l" t="t" r="r" b="b"/>
            <a:pathLst>
              <a:path w="6546850" h="5106695">
                <a:moveTo>
                  <a:pt x="349584" y="0"/>
                </a:moveTo>
                <a:lnTo>
                  <a:pt x="301247" y="0"/>
                </a:lnTo>
                <a:lnTo>
                  <a:pt x="294627" y="26695"/>
                </a:lnTo>
                <a:lnTo>
                  <a:pt x="261645" y="166395"/>
                </a:lnTo>
                <a:lnTo>
                  <a:pt x="231127" y="308622"/>
                </a:lnTo>
                <a:lnTo>
                  <a:pt x="201968" y="450850"/>
                </a:lnTo>
                <a:lnTo>
                  <a:pt x="173977" y="595604"/>
                </a:lnTo>
                <a:lnTo>
                  <a:pt x="149872" y="740422"/>
                </a:lnTo>
                <a:lnTo>
                  <a:pt x="125768" y="887704"/>
                </a:lnTo>
                <a:lnTo>
                  <a:pt x="104127" y="1035050"/>
                </a:lnTo>
                <a:lnTo>
                  <a:pt x="85077" y="1183627"/>
                </a:lnTo>
                <a:lnTo>
                  <a:pt x="67322" y="1332204"/>
                </a:lnTo>
                <a:lnTo>
                  <a:pt x="52095" y="1483372"/>
                </a:lnTo>
                <a:lnTo>
                  <a:pt x="39395" y="1633245"/>
                </a:lnTo>
                <a:lnTo>
                  <a:pt x="27927" y="1784350"/>
                </a:lnTo>
                <a:lnTo>
                  <a:pt x="17818" y="1936750"/>
                </a:lnTo>
                <a:lnTo>
                  <a:pt x="10172" y="2089150"/>
                </a:lnTo>
                <a:lnTo>
                  <a:pt x="5118" y="2241550"/>
                </a:lnTo>
                <a:lnTo>
                  <a:pt x="2318" y="2406650"/>
                </a:lnTo>
                <a:lnTo>
                  <a:pt x="0" y="2547645"/>
                </a:lnTo>
                <a:lnTo>
                  <a:pt x="1295" y="2700045"/>
                </a:lnTo>
                <a:lnTo>
                  <a:pt x="3822" y="2852445"/>
                </a:lnTo>
                <a:lnTo>
                  <a:pt x="8877" y="3004845"/>
                </a:lnTo>
                <a:lnTo>
                  <a:pt x="15227" y="3157245"/>
                </a:lnTo>
                <a:lnTo>
                  <a:pt x="24168" y="3309645"/>
                </a:lnTo>
                <a:lnTo>
                  <a:pt x="35572" y="3460750"/>
                </a:lnTo>
                <a:lnTo>
                  <a:pt x="48272" y="3610622"/>
                </a:lnTo>
                <a:lnTo>
                  <a:pt x="63500" y="3761727"/>
                </a:lnTo>
                <a:lnTo>
                  <a:pt x="80022" y="3911600"/>
                </a:lnTo>
                <a:lnTo>
                  <a:pt x="99072" y="4060177"/>
                </a:lnTo>
                <a:lnTo>
                  <a:pt x="120650" y="4207522"/>
                </a:lnTo>
                <a:lnTo>
                  <a:pt x="142227" y="4353572"/>
                </a:lnTo>
                <a:lnTo>
                  <a:pt x="167627" y="4499622"/>
                </a:lnTo>
                <a:lnTo>
                  <a:pt x="194322" y="4643145"/>
                </a:lnTo>
                <a:lnTo>
                  <a:pt x="222250" y="4786604"/>
                </a:lnTo>
                <a:lnTo>
                  <a:pt x="252768" y="4927600"/>
                </a:lnTo>
                <a:lnTo>
                  <a:pt x="285750" y="5068595"/>
                </a:lnTo>
                <a:lnTo>
                  <a:pt x="295185" y="5106695"/>
                </a:lnTo>
                <a:lnTo>
                  <a:pt x="344154" y="5106695"/>
                </a:lnTo>
                <a:lnTo>
                  <a:pt x="297218" y="4909845"/>
                </a:lnTo>
                <a:lnTo>
                  <a:pt x="267995" y="4768850"/>
                </a:lnTo>
                <a:lnTo>
                  <a:pt x="238772" y="4626622"/>
                </a:lnTo>
                <a:lnTo>
                  <a:pt x="213372" y="4484395"/>
                </a:lnTo>
                <a:lnTo>
                  <a:pt x="187972" y="4339577"/>
                </a:lnTo>
                <a:lnTo>
                  <a:pt x="166395" y="4194822"/>
                </a:lnTo>
                <a:lnTo>
                  <a:pt x="146050" y="4047477"/>
                </a:lnTo>
                <a:lnTo>
                  <a:pt x="127000" y="3900195"/>
                </a:lnTo>
                <a:lnTo>
                  <a:pt x="110477" y="3752850"/>
                </a:lnTo>
                <a:lnTo>
                  <a:pt x="95250" y="3602977"/>
                </a:lnTo>
                <a:lnTo>
                  <a:pt x="82550" y="3454400"/>
                </a:lnTo>
                <a:lnTo>
                  <a:pt x="72377" y="3303295"/>
                </a:lnTo>
                <a:lnTo>
                  <a:pt x="63500" y="3152127"/>
                </a:lnTo>
                <a:lnTo>
                  <a:pt x="57150" y="3001022"/>
                </a:lnTo>
                <a:lnTo>
                  <a:pt x="52095" y="2849854"/>
                </a:lnTo>
                <a:lnTo>
                  <a:pt x="49568" y="2698750"/>
                </a:lnTo>
                <a:lnTo>
                  <a:pt x="48272" y="2547645"/>
                </a:lnTo>
                <a:lnTo>
                  <a:pt x="49568" y="2395245"/>
                </a:lnTo>
                <a:lnTo>
                  <a:pt x="53327" y="2244077"/>
                </a:lnTo>
                <a:lnTo>
                  <a:pt x="58445" y="2092972"/>
                </a:lnTo>
                <a:lnTo>
                  <a:pt x="66027" y="1941804"/>
                </a:lnTo>
                <a:lnTo>
                  <a:pt x="74968" y="1790700"/>
                </a:lnTo>
                <a:lnTo>
                  <a:pt x="86372" y="1640827"/>
                </a:lnTo>
                <a:lnTo>
                  <a:pt x="99072" y="1490954"/>
                </a:lnTo>
                <a:lnTo>
                  <a:pt x="114300" y="1342377"/>
                </a:lnTo>
                <a:lnTo>
                  <a:pt x="132118" y="1193800"/>
                </a:lnTo>
                <a:lnTo>
                  <a:pt x="151168" y="1046454"/>
                </a:lnTo>
                <a:lnTo>
                  <a:pt x="171450" y="900404"/>
                </a:lnTo>
                <a:lnTo>
                  <a:pt x="195618" y="754354"/>
                </a:lnTo>
                <a:lnTo>
                  <a:pt x="219722" y="610895"/>
                </a:lnTo>
                <a:lnTo>
                  <a:pt x="246418" y="467372"/>
                </a:lnTo>
                <a:lnTo>
                  <a:pt x="275577" y="326377"/>
                </a:lnTo>
                <a:lnTo>
                  <a:pt x="306095" y="185445"/>
                </a:lnTo>
                <a:lnTo>
                  <a:pt x="337845" y="46977"/>
                </a:lnTo>
                <a:lnTo>
                  <a:pt x="349584" y="0"/>
                </a:lnTo>
                <a:close/>
              </a:path>
              <a:path w="6546850" h="5106695">
                <a:moveTo>
                  <a:pt x="6252329" y="0"/>
                </a:moveTo>
                <a:lnTo>
                  <a:pt x="6204177" y="0"/>
                </a:lnTo>
                <a:lnTo>
                  <a:pt x="6217945" y="57150"/>
                </a:lnTo>
                <a:lnTo>
                  <a:pt x="6249695" y="195554"/>
                </a:lnTo>
                <a:lnTo>
                  <a:pt x="6280149" y="336550"/>
                </a:lnTo>
                <a:lnTo>
                  <a:pt x="6308077" y="478777"/>
                </a:lnTo>
                <a:lnTo>
                  <a:pt x="6333477" y="621004"/>
                </a:lnTo>
                <a:lnTo>
                  <a:pt x="6358877" y="765822"/>
                </a:lnTo>
                <a:lnTo>
                  <a:pt x="6381749" y="910577"/>
                </a:lnTo>
                <a:lnTo>
                  <a:pt x="6402095" y="1057922"/>
                </a:lnTo>
                <a:lnTo>
                  <a:pt x="6419849" y="1205204"/>
                </a:lnTo>
                <a:lnTo>
                  <a:pt x="6437668" y="1353845"/>
                </a:lnTo>
                <a:lnTo>
                  <a:pt x="6451599" y="1502422"/>
                </a:lnTo>
                <a:lnTo>
                  <a:pt x="6464299" y="1652295"/>
                </a:lnTo>
                <a:lnTo>
                  <a:pt x="6475768" y="1802104"/>
                </a:lnTo>
                <a:lnTo>
                  <a:pt x="6483349" y="1953272"/>
                </a:lnTo>
                <a:lnTo>
                  <a:pt x="6490995" y="2104377"/>
                </a:lnTo>
                <a:lnTo>
                  <a:pt x="6494818" y="2255545"/>
                </a:lnTo>
                <a:lnTo>
                  <a:pt x="6498545" y="2405354"/>
                </a:lnTo>
                <a:lnTo>
                  <a:pt x="6498577" y="2559050"/>
                </a:lnTo>
                <a:lnTo>
                  <a:pt x="6497323" y="2711450"/>
                </a:lnTo>
                <a:lnTo>
                  <a:pt x="6494818" y="2861322"/>
                </a:lnTo>
                <a:lnTo>
                  <a:pt x="6489699" y="3012427"/>
                </a:lnTo>
                <a:lnTo>
                  <a:pt x="6482118" y="3163595"/>
                </a:lnTo>
                <a:lnTo>
                  <a:pt x="6471945" y="3314700"/>
                </a:lnTo>
                <a:lnTo>
                  <a:pt x="6461772" y="3464572"/>
                </a:lnTo>
                <a:lnTo>
                  <a:pt x="6447777" y="3614445"/>
                </a:lnTo>
                <a:lnTo>
                  <a:pt x="6432549" y="3763022"/>
                </a:lnTo>
                <a:lnTo>
                  <a:pt x="6416027" y="3911600"/>
                </a:lnTo>
                <a:lnTo>
                  <a:pt x="6396977" y="4058945"/>
                </a:lnTo>
                <a:lnTo>
                  <a:pt x="6375399" y="4204995"/>
                </a:lnTo>
                <a:lnTo>
                  <a:pt x="6352527" y="4351045"/>
                </a:lnTo>
                <a:lnTo>
                  <a:pt x="6327127" y="4494504"/>
                </a:lnTo>
                <a:lnTo>
                  <a:pt x="6300495" y="4638027"/>
                </a:lnTo>
                <a:lnTo>
                  <a:pt x="6272568" y="4780254"/>
                </a:lnTo>
                <a:lnTo>
                  <a:pt x="6242049" y="4919954"/>
                </a:lnTo>
                <a:lnTo>
                  <a:pt x="6209068" y="5058422"/>
                </a:lnTo>
                <a:lnTo>
                  <a:pt x="6197090" y="5106695"/>
                </a:lnTo>
                <a:lnTo>
                  <a:pt x="6245293" y="5106695"/>
                </a:lnTo>
                <a:lnTo>
                  <a:pt x="6285268" y="4939004"/>
                </a:lnTo>
                <a:lnTo>
                  <a:pt x="6317018" y="4796777"/>
                </a:lnTo>
                <a:lnTo>
                  <a:pt x="6346177" y="4654550"/>
                </a:lnTo>
                <a:lnTo>
                  <a:pt x="6372872" y="4509795"/>
                </a:lnTo>
                <a:lnTo>
                  <a:pt x="6398272" y="4364977"/>
                </a:lnTo>
                <a:lnTo>
                  <a:pt x="6421145" y="4217695"/>
                </a:lnTo>
                <a:lnTo>
                  <a:pt x="6442722" y="4070350"/>
                </a:lnTo>
                <a:lnTo>
                  <a:pt x="6461772" y="3921772"/>
                </a:lnTo>
                <a:lnTo>
                  <a:pt x="6479527" y="3773195"/>
                </a:lnTo>
                <a:lnTo>
                  <a:pt x="6494818" y="3623322"/>
                </a:lnTo>
                <a:lnTo>
                  <a:pt x="6508750" y="3472154"/>
                </a:lnTo>
                <a:lnTo>
                  <a:pt x="6520218" y="3321050"/>
                </a:lnTo>
                <a:lnTo>
                  <a:pt x="6529095" y="3168650"/>
                </a:lnTo>
                <a:lnTo>
                  <a:pt x="6536677" y="3016250"/>
                </a:lnTo>
                <a:lnTo>
                  <a:pt x="6543027" y="2863850"/>
                </a:lnTo>
                <a:lnTo>
                  <a:pt x="6545618" y="2711450"/>
                </a:lnTo>
                <a:lnTo>
                  <a:pt x="6546850" y="2559050"/>
                </a:lnTo>
                <a:lnTo>
                  <a:pt x="6545618" y="2405354"/>
                </a:lnTo>
                <a:lnTo>
                  <a:pt x="6543027" y="2252954"/>
                </a:lnTo>
                <a:lnTo>
                  <a:pt x="6537972" y="2100554"/>
                </a:lnTo>
                <a:lnTo>
                  <a:pt x="6531622" y="1948154"/>
                </a:lnTo>
                <a:lnTo>
                  <a:pt x="6522745" y="1795754"/>
                </a:lnTo>
                <a:lnTo>
                  <a:pt x="6511277" y="1644650"/>
                </a:lnTo>
                <a:lnTo>
                  <a:pt x="6498577" y="1494777"/>
                </a:lnTo>
                <a:lnTo>
                  <a:pt x="6484645" y="1343672"/>
                </a:lnTo>
                <a:lnTo>
                  <a:pt x="6466827" y="1195095"/>
                </a:lnTo>
                <a:lnTo>
                  <a:pt x="6447777" y="1045222"/>
                </a:lnTo>
                <a:lnTo>
                  <a:pt x="6427495" y="897877"/>
                </a:lnTo>
                <a:lnTo>
                  <a:pt x="6404622" y="751827"/>
                </a:lnTo>
                <a:lnTo>
                  <a:pt x="6379222" y="605777"/>
                </a:lnTo>
                <a:lnTo>
                  <a:pt x="6352527" y="462254"/>
                </a:lnTo>
                <a:lnTo>
                  <a:pt x="6324599" y="318795"/>
                </a:lnTo>
                <a:lnTo>
                  <a:pt x="6294145" y="177800"/>
                </a:lnTo>
                <a:lnTo>
                  <a:pt x="6261099" y="36804"/>
                </a:lnTo>
                <a:lnTo>
                  <a:pt x="6252329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346200" y="0"/>
            <a:ext cx="6450304" cy="5106695"/>
          </a:xfrm>
          <a:custGeom>
            <a:avLst/>
            <a:gdLst/>
            <a:ahLst/>
            <a:cxnLst/>
            <a:rect l="l" t="t" r="r" b="b"/>
            <a:pathLst>
              <a:path w="6450304" h="5106695">
                <a:moveTo>
                  <a:pt x="350679" y="0"/>
                </a:moveTo>
                <a:lnTo>
                  <a:pt x="301311" y="0"/>
                </a:lnTo>
                <a:lnTo>
                  <a:pt x="289572" y="46977"/>
                </a:lnTo>
                <a:lnTo>
                  <a:pt x="257822" y="185445"/>
                </a:lnTo>
                <a:lnTo>
                  <a:pt x="227304" y="326377"/>
                </a:lnTo>
                <a:lnTo>
                  <a:pt x="198145" y="467372"/>
                </a:lnTo>
                <a:lnTo>
                  <a:pt x="171450" y="610895"/>
                </a:lnTo>
                <a:lnTo>
                  <a:pt x="147345" y="754354"/>
                </a:lnTo>
                <a:lnTo>
                  <a:pt x="123177" y="900404"/>
                </a:lnTo>
                <a:lnTo>
                  <a:pt x="102895" y="1046454"/>
                </a:lnTo>
                <a:lnTo>
                  <a:pt x="83845" y="1193800"/>
                </a:lnTo>
                <a:lnTo>
                  <a:pt x="66027" y="1342377"/>
                </a:lnTo>
                <a:lnTo>
                  <a:pt x="50800" y="1490954"/>
                </a:lnTo>
                <a:lnTo>
                  <a:pt x="38100" y="1640827"/>
                </a:lnTo>
                <a:lnTo>
                  <a:pt x="26695" y="1790700"/>
                </a:lnTo>
                <a:lnTo>
                  <a:pt x="17754" y="1941804"/>
                </a:lnTo>
                <a:lnTo>
                  <a:pt x="10172" y="2092972"/>
                </a:lnTo>
                <a:lnTo>
                  <a:pt x="5054" y="2244077"/>
                </a:lnTo>
                <a:lnTo>
                  <a:pt x="1295" y="2395245"/>
                </a:lnTo>
                <a:lnTo>
                  <a:pt x="0" y="2547645"/>
                </a:lnTo>
                <a:lnTo>
                  <a:pt x="1295" y="2698750"/>
                </a:lnTo>
                <a:lnTo>
                  <a:pt x="3822" y="2849854"/>
                </a:lnTo>
                <a:lnTo>
                  <a:pt x="8877" y="3001022"/>
                </a:lnTo>
                <a:lnTo>
                  <a:pt x="15227" y="3152127"/>
                </a:lnTo>
                <a:lnTo>
                  <a:pt x="24104" y="3303295"/>
                </a:lnTo>
                <a:lnTo>
                  <a:pt x="34277" y="3454400"/>
                </a:lnTo>
                <a:lnTo>
                  <a:pt x="46977" y="3602977"/>
                </a:lnTo>
                <a:lnTo>
                  <a:pt x="62204" y="3752850"/>
                </a:lnTo>
                <a:lnTo>
                  <a:pt x="78727" y="3900195"/>
                </a:lnTo>
                <a:lnTo>
                  <a:pt x="97777" y="4047477"/>
                </a:lnTo>
                <a:lnTo>
                  <a:pt x="118122" y="4194822"/>
                </a:lnTo>
                <a:lnTo>
                  <a:pt x="139700" y="4339577"/>
                </a:lnTo>
                <a:lnTo>
                  <a:pt x="165100" y="4484395"/>
                </a:lnTo>
                <a:lnTo>
                  <a:pt x="190500" y="4626622"/>
                </a:lnTo>
                <a:lnTo>
                  <a:pt x="219722" y="4768850"/>
                </a:lnTo>
                <a:lnTo>
                  <a:pt x="248945" y="4909845"/>
                </a:lnTo>
                <a:lnTo>
                  <a:pt x="295881" y="5106695"/>
                </a:lnTo>
                <a:lnTo>
                  <a:pt x="343956" y="5106695"/>
                </a:lnTo>
                <a:lnTo>
                  <a:pt x="325145" y="5029200"/>
                </a:lnTo>
                <a:lnTo>
                  <a:pt x="293395" y="4890795"/>
                </a:lnTo>
                <a:lnTo>
                  <a:pt x="264172" y="4751095"/>
                </a:lnTo>
                <a:lnTo>
                  <a:pt x="236245" y="4611395"/>
                </a:lnTo>
                <a:lnTo>
                  <a:pt x="210845" y="4469104"/>
                </a:lnTo>
                <a:lnTo>
                  <a:pt x="186677" y="4325645"/>
                </a:lnTo>
                <a:lnTo>
                  <a:pt x="163804" y="4180827"/>
                </a:lnTo>
                <a:lnTo>
                  <a:pt x="144754" y="4036072"/>
                </a:lnTo>
                <a:lnTo>
                  <a:pt x="125704" y="3890022"/>
                </a:lnTo>
                <a:lnTo>
                  <a:pt x="109245" y="3742677"/>
                </a:lnTo>
                <a:lnTo>
                  <a:pt x="95250" y="3595395"/>
                </a:lnTo>
                <a:lnTo>
                  <a:pt x="82550" y="3446754"/>
                </a:lnTo>
                <a:lnTo>
                  <a:pt x="71145" y="3298177"/>
                </a:lnTo>
                <a:lnTo>
                  <a:pt x="63500" y="3148304"/>
                </a:lnTo>
                <a:lnTo>
                  <a:pt x="57150" y="2998495"/>
                </a:lnTo>
                <a:lnTo>
                  <a:pt x="52095" y="2847327"/>
                </a:lnTo>
                <a:lnTo>
                  <a:pt x="49504" y="2697454"/>
                </a:lnTo>
                <a:lnTo>
                  <a:pt x="48272" y="2547645"/>
                </a:lnTo>
                <a:lnTo>
                  <a:pt x="49411" y="2407945"/>
                </a:lnTo>
                <a:lnTo>
                  <a:pt x="53327" y="2246604"/>
                </a:lnTo>
                <a:lnTo>
                  <a:pt x="58445" y="2096795"/>
                </a:lnTo>
                <a:lnTo>
                  <a:pt x="64795" y="1946922"/>
                </a:lnTo>
                <a:lnTo>
                  <a:pt x="74904" y="1797050"/>
                </a:lnTo>
                <a:lnTo>
                  <a:pt x="85077" y="1648472"/>
                </a:lnTo>
                <a:lnTo>
                  <a:pt x="99072" y="1499895"/>
                </a:lnTo>
                <a:lnTo>
                  <a:pt x="113004" y="1351254"/>
                </a:lnTo>
                <a:lnTo>
                  <a:pt x="130822" y="1205204"/>
                </a:lnTo>
                <a:lnTo>
                  <a:pt x="149872" y="1059154"/>
                </a:lnTo>
                <a:lnTo>
                  <a:pt x="170154" y="913104"/>
                </a:lnTo>
                <a:lnTo>
                  <a:pt x="193027" y="768350"/>
                </a:lnTo>
                <a:lnTo>
                  <a:pt x="217195" y="626122"/>
                </a:lnTo>
                <a:lnTo>
                  <a:pt x="243827" y="483895"/>
                </a:lnTo>
                <a:lnTo>
                  <a:pt x="271754" y="344195"/>
                </a:lnTo>
                <a:lnTo>
                  <a:pt x="302272" y="204495"/>
                </a:lnTo>
                <a:lnTo>
                  <a:pt x="334022" y="66027"/>
                </a:lnTo>
                <a:lnTo>
                  <a:pt x="350679" y="0"/>
                </a:lnTo>
                <a:close/>
              </a:path>
              <a:path w="6450304" h="5106695">
                <a:moveTo>
                  <a:pt x="6155905" y="0"/>
                </a:moveTo>
                <a:lnTo>
                  <a:pt x="6106690" y="0"/>
                </a:lnTo>
                <a:lnTo>
                  <a:pt x="6125222" y="76200"/>
                </a:lnTo>
                <a:lnTo>
                  <a:pt x="6156972" y="214604"/>
                </a:lnTo>
                <a:lnTo>
                  <a:pt x="6186195" y="354304"/>
                </a:lnTo>
                <a:lnTo>
                  <a:pt x="6214122" y="494004"/>
                </a:lnTo>
                <a:lnTo>
                  <a:pt x="6239522" y="636295"/>
                </a:lnTo>
                <a:lnTo>
                  <a:pt x="6264922" y="779754"/>
                </a:lnTo>
                <a:lnTo>
                  <a:pt x="6286500" y="924572"/>
                </a:lnTo>
                <a:lnTo>
                  <a:pt x="6306845" y="1069327"/>
                </a:lnTo>
                <a:lnTo>
                  <a:pt x="6324600" y="1215377"/>
                </a:lnTo>
                <a:lnTo>
                  <a:pt x="6341122" y="1362722"/>
                </a:lnTo>
                <a:lnTo>
                  <a:pt x="6356350" y="1510004"/>
                </a:lnTo>
                <a:lnTo>
                  <a:pt x="6367754" y="1658645"/>
                </a:lnTo>
                <a:lnTo>
                  <a:pt x="6379222" y="1808454"/>
                </a:lnTo>
                <a:lnTo>
                  <a:pt x="6388100" y="1957095"/>
                </a:lnTo>
                <a:lnTo>
                  <a:pt x="6394450" y="2106904"/>
                </a:lnTo>
                <a:lnTo>
                  <a:pt x="6398272" y="2258072"/>
                </a:lnTo>
                <a:lnTo>
                  <a:pt x="6402062" y="2406650"/>
                </a:lnTo>
                <a:lnTo>
                  <a:pt x="6402084" y="2559050"/>
                </a:lnTo>
                <a:lnTo>
                  <a:pt x="6400779" y="2710154"/>
                </a:lnTo>
                <a:lnTo>
                  <a:pt x="6398272" y="2858795"/>
                </a:lnTo>
                <a:lnTo>
                  <a:pt x="6393154" y="3008604"/>
                </a:lnTo>
                <a:lnTo>
                  <a:pt x="6385572" y="3158477"/>
                </a:lnTo>
                <a:lnTo>
                  <a:pt x="6376695" y="3308350"/>
                </a:lnTo>
                <a:lnTo>
                  <a:pt x="6365227" y="3456927"/>
                </a:lnTo>
                <a:lnTo>
                  <a:pt x="6352527" y="3605504"/>
                </a:lnTo>
                <a:lnTo>
                  <a:pt x="6337300" y="3754145"/>
                </a:lnTo>
                <a:lnTo>
                  <a:pt x="6320777" y="3900195"/>
                </a:lnTo>
                <a:lnTo>
                  <a:pt x="6301727" y="4046245"/>
                </a:lnTo>
                <a:lnTo>
                  <a:pt x="6280150" y="4192295"/>
                </a:lnTo>
                <a:lnTo>
                  <a:pt x="6258572" y="4337050"/>
                </a:lnTo>
                <a:lnTo>
                  <a:pt x="6207772" y="4621504"/>
                </a:lnTo>
                <a:lnTo>
                  <a:pt x="6149327" y="4900904"/>
                </a:lnTo>
                <a:lnTo>
                  <a:pt x="6117577" y="5039372"/>
                </a:lnTo>
                <a:lnTo>
                  <a:pt x="6100594" y="5106695"/>
                </a:lnTo>
                <a:lnTo>
                  <a:pt x="6148818" y="5106695"/>
                </a:lnTo>
                <a:lnTo>
                  <a:pt x="6160795" y="5058422"/>
                </a:lnTo>
                <a:lnTo>
                  <a:pt x="6193777" y="4919954"/>
                </a:lnTo>
                <a:lnTo>
                  <a:pt x="6224295" y="4780254"/>
                </a:lnTo>
                <a:lnTo>
                  <a:pt x="6252222" y="4638027"/>
                </a:lnTo>
                <a:lnTo>
                  <a:pt x="6278854" y="4494504"/>
                </a:lnTo>
                <a:lnTo>
                  <a:pt x="6304254" y="4351045"/>
                </a:lnTo>
                <a:lnTo>
                  <a:pt x="6327127" y="4204995"/>
                </a:lnTo>
                <a:lnTo>
                  <a:pt x="6348704" y="4058945"/>
                </a:lnTo>
                <a:lnTo>
                  <a:pt x="6367754" y="3911600"/>
                </a:lnTo>
                <a:lnTo>
                  <a:pt x="6384277" y="3763022"/>
                </a:lnTo>
                <a:lnTo>
                  <a:pt x="6399504" y="3614445"/>
                </a:lnTo>
                <a:lnTo>
                  <a:pt x="6413500" y="3464572"/>
                </a:lnTo>
                <a:lnTo>
                  <a:pt x="6423672" y="3314700"/>
                </a:lnTo>
                <a:lnTo>
                  <a:pt x="6433845" y="3163595"/>
                </a:lnTo>
                <a:lnTo>
                  <a:pt x="6441427" y="3012427"/>
                </a:lnTo>
                <a:lnTo>
                  <a:pt x="6446545" y="2861322"/>
                </a:lnTo>
                <a:lnTo>
                  <a:pt x="6449072" y="2710154"/>
                </a:lnTo>
                <a:lnTo>
                  <a:pt x="6450304" y="2559050"/>
                </a:lnTo>
                <a:lnTo>
                  <a:pt x="6450304" y="2406650"/>
                </a:lnTo>
                <a:lnTo>
                  <a:pt x="6446255" y="2244077"/>
                </a:lnTo>
                <a:lnTo>
                  <a:pt x="6442722" y="2104377"/>
                </a:lnTo>
                <a:lnTo>
                  <a:pt x="6435077" y="1953272"/>
                </a:lnTo>
                <a:lnTo>
                  <a:pt x="6427495" y="1802104"/>
                </a:lnTo>
                <a:lnTo>
                  <a:pt x="6416027" y="1652295"/>
                </a:lnTo>
                <a:lnTo>
                  <a:pt x="6403327" y="1502422"/>
                </a:lnTo>
                <a:lnTo>
                  <a:pt x="6389395" y="1353845"/>
                </a:lnTo>
                <a:lnTo>
                  <a:pt x="6371577" y="1205204"/>
                </a:lnTo>
                <a:lnTo>
                  <a:pt x="6353822" y="1057922"/>
                </a:lnTo>
                <a:lnTo>
                  <a:pt x="6333477" y="910577"/>
                </a:lnTo>
                <a:lnTo>
                  <a:pt x="6310604" y="765822"/>
                </a:lnTo>
                <a:lnTo>
                  <a:pt x="6285204" y="621004"/>
                </a:lnTo>
                <a:lnTo>
                  <a:pt x="6259804" y="478777"/>
                </a:lnTo>
                <a:lnTo>
                  <a:pt x="6231877" y="336550"/>
                </a:lnTo>
                <a:lnTo>
                  <a:pt x="6201422" y="195554"/>
                </a:lnTo>
                <a:lnTo>
                  <a:pt x="6169672" y="57150"/>
                </a:lnTo>
                <a:lnTo>
                  <a:pt x="6155905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394472" y="0"/>
            <a:ext cx="6353822" cy="5106695"/>
          </a:xfrm>
          <a:custGeom>
            <a:avLst/>
            <a:gdLst/>
            <a:ahLst/>
            <a:cxnLst/>
            <a:rect l="l" t="t" r="r" b="b"/>
            <a:pathLst>
              <a:path w="6353822" h="5106695">
                <a:moveTo>
                  <a:pt x="351165" y="0"/>
                </a:moveTo>
                <a:lnTo>
                  <a:pt x="302406" y="0"/>
                </a:lnTo>
                <a:lnTo>
                  <a:pt x="285749" y="66027"/>
                </a:lnTo>
                <a:lnTo>
                  <a:pt x="253999" y="204495"/>
                </a:lnTo>
                <a:lnTo>
                  <a:pt x="223481" y="344195"/>
                </a:lnTo>
                <a:lnTo>
                  <a:pt x="195554" y="483895"/>
                </a:lnTo>
                <a:lnTo>
                  <a:pt x="168922" y="626122"/>
                </a:lnTo>
                <a:lnTo>
                  <a:pt x="144754" y="768350"/>
                </a:lnTo>
                <a:lnTo>
                  <a:pt x="121881" y="913104"/>
                </a:lnTo>
                <a:lnTo>
                  <a:pt x="101600" y="1059154"/>
                </a:lnTo>
                <a:lnTo>
                  <a:pt x="82550" y="1205204"/>
                </a:lnTo>
                <a:lnTo>
                  <a:pt x="64731" y="1351254"/>
                </a:lnTo>
                <a:lnTo>
                  <a:pt x="50800" y="1499895"/>
                </a:lnTo>
                <a:lnTo>
                  <a:pt x="36804" y="1648472"/>
                </a:lnTo>
                <a:lnTo>
                  <a:pt x="26631" y="1797050"/>
                </a:lnTo>
                <a:lnTo>
                  <a:pt x="16522" y="1946922"/>
                </a:lnTo>
                <a:lnTo>
                  <a:pt x="10172" y="2096795"/>
                </a:lnTo>
                <a:lnTo>
                  <a:pt x="5054" y="2246604"/>
                </a:lnTo>
                <a:lnTo>
                  <a:pt x="1231" y="2396477"/>
                </a:lnTo>
                <a:lnTo>
                  <a:pt x="0" y="2547645"/>
                </a:lnTo>
                <a:lnTo>
                  <a:pt x="1231" y="2697454"/>
                </a:lnTo>
                <a:lnTo>
                  <a:pt x="3822" y="2847327"/>
                </a:lnTo>
                <a:lnTo>
                  <a:pt x="8877" y="2998495"/>
                </a:lnTo>
                <a:lnTo>
                  <a:pt x="15227" y="3148304"/>
                </a:lnTo>
                <a:lnTo>
                  <a:pt x="22872" y="3298177"/>
                </a:lnTo>
                <a:lnTo>
                  <a:pt x="34277" y="3446754"/>
                </a:lnTo>
                <a:lnTo>
                  <a:pt x="46977" y="3595395"/>
                </a:lnTo>
                <a:lnTo>
                  <a:pt x="60972" y="3742677"/>
                </a:lnTo>
                <a:lnTo>
                  <a:pt x="77431" y="3890022"/>
                </a:lnTo>
                <a:lnTo>
                  <a:pt x="96481" y="4036072"/>
                </a:lnTo>
                <a:lnTo>
                  <a:pt x="115531" y="4180827"/>
                </a:lnTo>
                <a:lnTo>
                  <a:pt x="138404" y="4325645"/>
                </a:lnTo>
                <a:lnTo>
                  <a:pt x="162572" y="4469104"/>
                </a:lnTo>
                <a:lnTo>
                  <a:pt x="187972" y="4611395"/>
                </a:lnTo>
                <a:lnTo>
                  <a:pt x="215900" y="4751095"/>
                </a:lnTo>
                <a:lnTo>
                  <a:pt x="245122" y="4890795"/>
                </a:lnTo>
                <a:lnTo>
                  <a:pt x="276872" y="5029200"/>
                </a:lnTo>
                <a:lnTo>
                  <a:pt x="295683" y="5106695"/>
                </a:lnTo>
                <a:lnTo>
                  <a:pt x="345060" y="5106695"/>
                </a:lnTo>
                <a:lnTo>
                  <a:pt x="321322" y="5008854"/>
                </a:lnTo>
                <a:lnTo>
                  <a:pt x="289572" y="4871745"/>
                </a:lnTo>
                <a:lnTo>
                  <a:pt x="260349" y="4734572"/>
                </a:lnTo>
                <a:lnTo>
                  <a:pt x="233654" y="4594872"/>
                </a:lnTo>
                <a:lnTo>
                  <a:pt x="208254" y="4453877"/>
                </a:lnTo>
                <a:lnTo>
                  <a:pt x="184150" y="4311650"/>
                </a:lnTo>
                <a:lnTo>
                  <a:pt x="162572" y="4168127"/>
                </a:lnTo>
                <a:lnTo>
                  <a:pt x="142227" y="4024604"/>
                </a:lnTo>
                <a:lnTo>
                  <a:pt x="124472" y="3878554"/>
                </a:lnTo>
                <a:lnTo>
                  <a:pt x="107950" y="3733800"/>
                </a:lnTo>
                <a:lnTo>
                  <a:pt x="93954" y="3586454"/>
                </a:lnTo>
                <a:lnTo>
                  <a:pt x="81254" y="3439172"/>
                </a:lnTo>
                <a:lnTo>
                  <a:pt x="71081" y="3291827"/>
                </a:lnTo>
                <a:lnTo>
                  <a:pt x="62204" y="3143250"/>
                </a:lnTo>
                <a:lnTo>
                  <a:pt x="55854" y="2994672"/>
                </a:lnTo>
                <a:lnTo>
                  <a:pt x="52031" y="2846095"/>
                </a:lnTo>
                <a:lnTo>
                  <a:pt x="49504" y="2696222"/>
                </a:lnTo>
                <a:lnTo>
                  <a:pt x="48272" y="2547645"/>
                </a:lnTo>
                <a:lnTo>
                  <a:pt x="49504" y="2397772"/>
                </a:lnTo>
                <a:lnTo>
                  <a:pt x="57150" y="2100554"/>
                </a:lnTo>
                <a:lnTo>
                  <a:pt x="64731" y="1951977"/>
                </a:lnTo>
                <a:lnTo>
                  <a:pt x="73672" y="1803400"/>
                </a:lnTo>
                <a:lnTo>
                  <a:pt x="85077" y="1654822"/>
                </a:lnTo>
                <a:lnTo>
                  <a:pt x="97777" y="1507477"/>
                </a:lnTo>
                <a:lnTo>
                  <a:pt x="113004" y="1361427"/>
                </a:lnTo>
                <a:lnTo>
                  <a:pt x="129527" y="1215377"/>
                </a:lnTo>
                <a:lnTo>
                  <a:pt x="147281" y="1070622"/>
                </a:lnTo>
                <a:lnTo>
                  <a:pt x="168922" y="927100"/>
                </a:lnTo>
                <a:lnTo>
                  <a:pt x="190500" y="783577"/>
                </a:lnTo>
                <a:lnTo>
                  <a:pt x="214604" y="641350"/>
                </a:lnTo>
                <a:lnTo>
                  <a:pt x="240004" y="500354"/>
                </a:lnTo>
                <a:lnTo>
                  <a:pt x="298449" y="223545"/>
                </a:lnTo>
                <a:lnTo>
                  <a:pt x="330199" y="86372"/>
                </a:lnTo>
                <a:lnTo>
                  <a:pt x="351165" y="0"/>
                </a:lnTo>
                <a:close/>
              </a:path>
              <a:path w="6353822" h="5106695">
                <a:moveTo>
                  <a:pt x="6058418" y="0"/>
                </a:moveTo>
                <a:lnTo>
                  <a:pt x="6010308" y="0"/>
                </a:lnTo>
                <a:lnTo>
                  <a:pt x="6033731" y="96545"/>
                </a:lnTo>
                <a:lnTo>
                  <a:pt x="6064250" y="233654"/>
                </a:lnTo>
                <a:lnTo>
                  <a:pt x="6093472" y="372122"/>
                </a:lnTo>
                <a:lnTo>
                  <a:pt x="6121400" y="510527"/>
                </a:lnTo>
                <a:lnTo>
                  <a:pt x="6145504" y="651522"/>
                </a:lnTo>
                <a:lnTo>
                  <a:pt x="6169672" y="793750"/>
                </a:lnTo>
                <a:lnTo>
                  <a:pt x="6191250" y="937272"/>
                </a:lnTo>
                <a:lnTo>
                  <a:pt x="6211531" y="1082027"/>
                </a:lnTo>
                <a:lnTo>
                  <a:pt x="6229350" y="1226845"/>
                </a:lnTo>
                <a:lnTo>
                  <a:pt x="6245872" y="1372895"/>
                </a:lnTo>
                <a:lnTo>
                  <a:pt x="6259804" y="1518945"/>
                </a:lnTo>
                <a:lnTo>
                  <a:pt x="6272504" y="1666227"/>
                </a:lnTo>
                <a:lnTo>
                  <a:pt x="6282677" y="1813572"/>
                </a:lnTo>
                <a:lnTo>
                  <a:pt x="6291554" y="1962150"/>
                </a:lnTo>
                <a:lnTo>
                  <a:pt x="6297904" y="2110727"/>
                </a:lnTo>
                <a:lnTo>
                  <a:pt x="6301727" y="2259304"/>
                </a:lnTo>
                <a:lnTo>
                  <a:pt x="6305518" y="2407945"/>
                </a:lnTo>
                <a:lnTo>
                  <a:pt x="6305550" y="2557754"/>
                </a:lnTo>
                <a:lnTo>
                  <a:pt x="6304232" y="2708922"/>
                </a:lnTo>
                <a:lnTo>
                  <a:pt x="6301727" y="2856204"/>
                </a:lnTo>
                <a:lnTo>
                  <a:pt x="6296672" y="3004845"/>
                </a:lnTo>
                <a:lnTo>
                  <a:pt x="6289027" y="3153422"/>
                </a:lnTo>
                <a:lnTo>
                  <a:pt x="6280150" y="3302000"/>
                </a:lnTo>
                <a:lnTo>
                  <a:pt x="6269977" y="3450577"/>
                </a:lnTo>
                <a:lnTo>
                  <a:pt x="6255981" y="3597922"/>
                </a:lnTo>
                <a:lnTo>
                  <a:pt x="6242050" y="3743972"/>
                </a:lnTo>
                <a:lnTo>
                  <a:pt x="6225527" y="3890022"/>
                </a:lnTo>
                <a:lnTo>
                  <a:pt x="6206477" y="4034777"/>
                </a:lnTo>
                <a:lnTo>
                  <a:pt x="6186131" y="4178300"/>
                </a:lnTo>
                <a:lnTo>
                  <a:pt x="6163322" y="4321822"/>
                </a:lnTo>
                <a:lnTo>
                  <a:pt x="6139154" y="4464050"/>
                </a:lnTo>
                <a:lnTo>
                  <a:pt x="6113754" y="4605045"/>
                </a:lnTo>
                <a:lnTo>
                  <a:pt x="6085827" y="4743450"/>
                </a:lnTo>
                <a:lnTo>
                  <a:pt x="6056604" y="4881854"/>
                </a:lnTo>
                <a:lnTo>
                  <a:pt x="6024854" y="5019027"/>
                </a:lnTo>
                <a:lnTo>
                  <a:pt x="6003574" y="5106695"/>
                </a:lnTo>
                <a:lnTo>
                  <a:pt x="6052321" y="5106695"/>
                </a:lnTo>
                <a:lnTo>
                  <a:pt x="6069304" y="5039372"/>
                </a:lnTo>
                <a:lnTo>
                  <a:pt x="6101054" y="4900904"/>
                </a:lnTo>
                <a:lnTo>
                  <a:pt x="6159500" y="4621504"/>
                </a:lnTo>
                <a:lnTo>
                  <a:pt x="6210300" y="4337050"/>
                </a:lnTo>
                <a:lnTo>
                  <a:pt x="6231877" y="4192295"/>
                </a:lnTo>
                <a:lnTo>
                  <a:pt x="6253454" y="4046245"/>
                </a:lnTo>
                <a:lnTo>
                  <a:pt x="6272504" y="3900195"/>
                </a:lnTo>
                <a:lnTo>
                  <a:pt x="6289027" y="3754145"/>
                </a:lnTo>
                <a:lnTo>
                  <a:pt x="6304254" y="3605504"/>
                </a:lnTo>
                <a:lnTo>
                  <a:pt x="6316954" y="3456927"/>
                </a:lnTo>
                <a:lnTo>
                  <a:pt x="6328422" y="3308350"/>
                </a:lnTo>
                <a:lnTo>
                  <a:pt x="6337300" y="3158477"/>
                </a:lnTo>
                <a:lnTo>
                  <a:pt x="6344881" y="3008604"/>
                </a:lnTo>
                <a:lnTo>
                  <a:pt x="6350000" y="2858795"/>
                </a:lnTo>
                <a:lnTo>
                  <a:pt x="6352527" y="2708922"/>
                </a:lnTo>
                <a:lnTo>
                  <a:pt x="6353822" y="2557754"/>
                </a:lnTo>
                <a:lnTo>
                  <a:pt x="6353822" y="2407945"/>
                </a:lnTo>
                <a:lnTo>
                  <a:pt x="6350000" y="2258072"/>
                </a:lnTo>
                <a:lnTo>
                  <a:pt x="6346177" y="2106904"/>
                </a:lnTo>
                <a:lnTo>
                  <a:pt x="6339827" y="1957095"/>
                </a:lnTo>
                <a:lnTo>
                  <a:pt x="6330950" y="1808454"/>
                </a:lnTo>
                <a:lnTo>
                  <a:pt x="6319481" y="1658645"/>
                </a:lnTo>
                <a:lnTo>
                  <a:pt x="6308077" y="1510004"/>
                </a:lnTo>
                <a:lnTo>
                  <a:pt x="6292850" y="1362722"/>
                </a:lnTo>
                <a:lnTo>
                  <a:pt x="6276327" y="1215377"/>
                </a:lnTo>
                <a:lnTo>
                  <a:pt x="6258572" y="1069327"/>
                </a:lnTo>
                <a:lnTo>
                  <a:pt x="6238227" y="924572"/>
                </a:lnTo>
                <a:lnTo>
                  <a:pt x="6216650" y="779754"/>
                </a:lnTo>
                <a:lnTo>
                  <a:pt x="6191250" y="636295"/>
                </a:lnTo>
                <a:lnTo>
                  <a:pt x="6165850" y="494004"/>
                </a:lnTo>
                <a:lnTo>
                  <a:pt x="6137922" y="354304"/>
                </a:lnTo>
                <a:lnTo>
                  <a:pt x="6108700" y="214604"/>
                </a:lnTo>
                <a:lnTo>
                  <a:pt x="6076950" y="76200"/>
                </a:lnTo>
                <a:lnTo>
                  <a:pt x="605841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442745" y="0"/>
            <a:ext cx="6257277" cy="5106695"/>
          </a:xfrm>
          <a:custGeom>
            <a:avLst/>
            <a:gdLst/>
            <a:ahLst/>
            <a:cxnLst/>
            <a:rect l="l" t="t" r="r" b="b"/>
            <a:pathLst>
              <a:path w="6257277" h="5106695">
                <a:moveTo>
                  <a:pt x="351206" y="0"/>
                </a:moveTo>
                <a:lnTo>
                  <a:pt x="302892" y="0"/>
                </a:lnTo>
                <a:lnTo>
                  <a:pt x="281927" y="86372"/>
                </a:lnTo>
                <a:lnTo>
                  <a:pt x="250177" y="223545"/>
                </a:lnTo>
                <a:lnTo>
                  <a:pt x="191731" y="500354"/>
                </a:lnTo>
                <a:lnTo>
                  <a:pt x="166331" y="641350"/>
                </a:lnTo>
                <a:lnTo>
                  <a:pt x="142227" y="783577"/>
                </a:lnTo>
                <a:lnTo>
                  <a:pt x="120650" y="927100"/>
                </a:lnTo>
                <a:lnTo>
                  <a:pt x="99009" y="1070622"/>
                </a:lnTo>
                <a:lnTo>
                  <a:pt x="81254" y="1215377"/>
                </a:lnTo>
                <a:lnTo>
                  <a:pt x="64731" y="1361427"/>
                </a:lnTo>
                <a:lnTo>
                  <a:pt x="49504" y="1507477"/>
                </a:lnTo>
                <a:lnTo>
                  <a:pt x="36804" y="1654822"/>
                </a:lnTo>
                <a:lnTo>
                  <a:pt x="25400" y="1803400"/>
                </a:lnTo>
                <a:lnTo>
                  <a:pt x="16459" y="1951977"/>
                </a:lnTo>
                <a:lnTo>
                  <a:pt x="8877" y="2100554"/>
                </a:lnTo>
                <a:lnTo>
                  <a:pt x="1231" y="2397772"/>
                </a:lnTo>
                <a:lnTo>
                  <a:pt x="0" y="2547645"/>
                </a:lnTo>
                <a:lnTo>
                  <a:pt x="1231" y="2696222"/>
                </a:lnTo>
                <a:lnTo>
                  <a:pt x="3759" y="2846095"/>
                </a:lnTo>
                <a:lnTo>
                  <a:pt x="7581" y="2994672"/>
                </a:lnTo>
                <a:lnTo>
                  <a:pt x="13931" y="3143250"/>
                </a:lnTo>
                <a:lnTo>
                  <a:pt x="22809" y="3291827"/>
                </a:lnTo>
                <a:lnTo>
                  <a:pt x="32981" y="3439172"/>
                </a:lnTo>
                <a:lnTo>
                  <a:pt x="45681" y="3586454"/>
                </a:lnTo>
                <a:lnTo>
                  <a:pt x="59677" y="3733800"/>
                </a:lnTo>
                <a:lnTo>
                  <a:pt x="76200" y="3878554"/>
                </a:lnTo>
                <a:lnTo>
                  <a:pt x="93954" y="4024604"/>
                </a:lnTo>
                <a:lnTo>
                  <a:pt x="114300" y="4168127"/>
                </a:lnTo>
                <a:lnTo>
                  <a:pt x="135877" y="4311650"/>
                </a:lnTo>
                <a:lnTo>
                  <a:pt x="159981" y="4453877"/>
                </a:lnTo>
                <a:lnTo>
                  <a:pt x="185381" y="4594872"/>
                </a:lnTo>
                <a:lnTo>
                  <a:pt x="212077" y="4734572"/>
                </a:lnTo>
                <a:lnTo>
                  <a:pt x="241300" y="4871745"/>
                </a:lnTo>
                <a:lnTo>
                  <a:pt x="273050" y="5008854"/>
                </a:lnTo>
                <a:lnTo>
                  <a:pt x="296788" y="5106695"/>
                </a:lnTo>
                <a:lnTo>
                  <a:pt x="344892" y="5106695"/>
                </a:lnTo>
                <a:lnTo>
                  <a:pt x="316204" y="4989804"/>
                </a:lnTo>
                <a:lnTo>
                  <a:pt x="285750" y="4853927"/>
                </a:lnTo>
                <a:lnTo>
                  <a:pt x="257759" y="4716754"/>
                </a:lnTo>
                <a:lnTo>
                  <a:pt x="229831" y="4578350"/>
                </a:lnTo>
                <a:lnTo>
                  <a:pt x="205727" y="4438650"/>
                </a:lnTo>
                <a:lnTo>
                  <a:pt x="181559" y="4297654"/>
                </a:lnTo>
                <a:lnTo>
                  <a:pt x="159981" y="4155427"/>
                </a:lnTo>
                <a:lnTo>
                  <a:pt x="140931" y="4011904"/>
                </a:lnTo>
                <a:lnTo>
                  <a:pt x="123177" y="3868445"/>
                </a:lnTo>
                <a:lnTo>
                  <a:pt x="106654" y="3723627"/>
                </a:lnTo>
                <a:lnTo>
                  <a:pt x="92659" y="3578872"/>
                </a:lnTo>
                <a:lnTo>
                  <a:pt x="81254" y="3432822"/>
                </a:lnTo>
                <a:lnTo>
                  <a:pt x="69850" y="3285477"/>
                </a:lnTo>
                <a:lnTo>
                  <a:pt x="62204" y="3138195"/>
                </a:lnTo>
                <a:lnTo>
                  <a:pt x="55854" y="2990850"/>
                </a:lnTo>
                <a:lnTo>
                  <a:pt x="52031" y="2843504"/>
                </a:lnTo>
                <a:lnTo>
                  <a:pt x="48242" y="2696222"/>
                </a:lnTo>
                <a:lnTo>
                  <a:pt x="48209" y="2547645"/>
                </a:lnTo>
                <a:lnTo>
                  <a:pt x="49525" y="2397772"/>
                </a:lnTo>
                <a:lnTo>
                  <a:pt x="52031" y="2251722"/>
                </a:lnTo>
                <a:lnTo>
                  <a:pt x="57150" y="2104377"/>
                </a:lnTo>
                <a:lnTo>
                  <a:pt x="64731" y="1955800"/>
                </a:lnTo>
                <a:lnTo>
                  <a:pt x="73609" y="1808454"/>
                </a:lnTo>
                <a:lnTo>
                  <a:pt x="83781" y="1662404"/>
                </a:lnTo>
                <a:lnTo>
                  <a:pt x="96481" y="1516354"/>
                </a:lnTo>
                <a:lnTo>
                  <a:pt x="111709" y="1370304"/>
                </a:lnTo>
                <a:lnTo>
                  <a:pt x="127000" y="1225550"/>
                </a:lnTo>
                <a:lnTo>
                  <a:pt x="146050" y="1083322"/>
                </a:lnTo>
                <a:lnTo>
                  <a:pt x="166331" y="939800"/>
                </a:lnTo>
                <a:lnTo>
                  <a:pt x="187909" y="797572"/>
                </a:lnTo>
                <a:lnTo>
                  <a:pt x="212077" y="656577"/>
                </a:lnTo>
                <a:lnTo>
                  <a:pt x="237477" y="516877"/>
                </a:lnTo>
                <a:lnTo>
                  <a:pt x="265404" y="378472"/>
                </a:lnTo>
                <a:lnTo>
                  <a:pt x="293331" y="241300"/>
                </a:lnTo>
                <a:lnTo>
                  <a:pt x="325081" y="105422"/>
                </a:lnTo>
                <a:lnTo>
                  <a:pt x="351206" y="0"/>
                </a:lnTo>
                <a:close/>
              </a:path>
              <a:path w="6257277" h="5106695">
                <a:moveTo>
                  <a:pt x="5962035" y="0"/>
                </a:moveTo>
                <a:lnTo>
                  <a:pt x="5913486" y="0"/>
                </a:lnTo>
                <a:lnTo>
                  <a:pt x="5941009" y="115595"/>
                </a:lnTo>
                <a:lnTo>
                  <a:pt x="5971527" y="251472"/>
                </a:lnTo>
                <a:lnTo>
                  <a:pt x="6000750" y="388645"/>
                </a:lnTo>
                <a:lnTo>
                  <a:pt x="6027381" y="527050"/>
                </a:lnTo>
                <a:lnTo>
                  <a:pt x="6052781" y="666750"/>
                </a:lnTo>
                <a:lnTo>
                  <a:pt x="6075654" y="807745"/>
                </a:lnTo>
                <a:lnTo>
                  <a:pt x="6097231" y="949972"/>
                </a:lnTo>
                <a:lnTo>
                  <a:pt x="6116281" y="1093495"/>
                </a:lnTo>
                <a:lnTo>
                  <a:pt x="6134100" y="1236954"/>
                </a:lnTo>
                <a:lnTo>
                  <a:pt x="6150559" y="1381772"/>
                </a:lnTo>
                <a:lnTo>
                  <a:pt x="6164554" y="1526527"/>
                </a:lnTo>
                <a:lnTo>
                  <a:pt x="6177254" y="1673872"/>
                </a:lnTo>
                <a:lnTo>
                  <a:pt x="6187427" y="1819922"/>
                </a:lnTo>
                <a:lnTo>
                  <a:pt x="6195009" y="1967204"/>
                </a:lnTo>
                <a:lnTo>
                  <a:pt x="6201359" y="2114550"/>
                </a:lnTo>
                <a:lnTo>
                  <a:pt x="6206477" y="2261895"/>
                </a:lnTo>
                <a:lnTo>
                  <a:pt x="6209004" y="2410472"/>
                </a:lnTo>
                <a:lnTo>
                  <a:pt x="6210300" y="2557754"/>
                </a:lnTo>
                <a:lnTo>
                  <a:pt x="6207688" y="2707627"/>
                </a:lnTo>
                <a:lnTo>
                  <a:pt x="6205181" y="2853677"/>
                </a:lnTo>
                <a:lnTo>
                  <a:pt x="6200127" y="3002254"/>
                </a:lnTo>
                <a:lnTo>
                  <a:pt x="6193777" y="3149600"/>
                </a:lnTo>
                <a:lnTo>
                  <a:pt x="6184900" y="3296945"/>
                </a:lnTo>
                <a:lnTo>
                  <a:pt x="6173431" y="3442995"/>
                </a:lnTo>
                <a:lnTo>
                  <a:pt x="6160731" y="3589045"/>
                </a:lnTo>
                <a:lnTo>
                  <a:pt x="6146800" y="3735095"/>
                </a:lnTo>
                <a:lnTo>
                  <a:pt x="6130277" y="3879850"/>
                </a:lnTo>
                <a:lnTo>
                  <a:pt x="6112459" y="4022077"/>
                </a:lnTo>
                <a:lnTo>
                  <a:pt x="6092177" y="4165600"/>
                </a:lnTo>
                <a:lnTo>
                  <a:pt x="6070600" y="4307827"/>
                </a:lnTo>
                <a:lnTo>
                  <a:pt x="6046431" y="4448822"/>
                </a:lnTo>
                <a:lnTo>
                  <a:pt x="6021031" y="4588522"/>
                </a:lnTo>
                <a:lnTo>
                  <a:pt x="5993104" y="4726927"/>
                </a:lnTo>
                <a:lnTo>
                  <a:pt x="5963881" y="4864100"/>
                </a:lnTo>
                <a:lnTo>
                  <a:pt x="5933427" y="4999977"/>
                </a:lnTo>
                <a:lnTo>
                  <a:pt x="5906981" y="5106695"/>
                </a:lnTo>
                <a:lnTo>
                  <a:pt x="5955301" y="5106695"/>
                </a:lnTo>
                <a:lnTo>
                  <a:pt x="5976581" y="5019027"/>
                </a:lnTo>
                <a:lnTo>
                  <a:pt x="6008331" y="4881854"/>
                </a:lnTo>
                <a:lnTo>
                  <a:pt x="6037554" y="4743450"/>
                </a:lnTo>
                <a:lnTo>
                  <a:pt x="6065481" y="4605045"/>
                </a:lnTo>
                <a:lnTo>
                  <a:pt x="6090881" y="4464050"/>
                </a:lnTo>
                <a:lnTo>
                  <a:pt x="6115050" y="4321822"/>
                </a:lnTo>
                <a:lnTo>
                  <a:pt x="6137859" y="4178300"/>
                </a:lnTo>
                <a:lnTo>
                  <a:pt x="6158204" y="4034777"/>
                </a:lnTo>
                <a:lnTo>
                  <a:pt x="6177254" y="3890022"/>
                </a:lnTo>
                <a:lnTo>
                  <a:pt x="6193777" y="3743972"/>
                </a:lnTo>
                <a:lnTo>
                  <a:pt x="6207709" y="3597922"/>
                </a:lnTo>
                <a:lnTo>
                  <a:pt x="6221704" y="3450577"/>
                </a:lnTo>
                <a:lnTo>
                  <a:pt x="6231877" y="3302000"/>
                </a:lnTo>
                <a:lnTo>
                  <a:pt x="6240754" y="3153422"/>
                </a:lnTo>
                <a:lnTo>
                  <a:pt x="6248400" y="3004845"/>
                </a:lnTo>
                <a:lnTo>
                  <a:pt x="6253454" y="2856204"/>
                </a:lnTo>
                <a:lnTo>
                  <a:pt x="6255981" y="2707627"/>
                </a:lnTo>
                <a:lnTo>
                  <a:pt x="6257277" y="2557754"/>
                </a:lnTo>
                <a:lnTo>
                  <a:pt x="6257277" y="2409177"/>
                </a:lnTo>
                <a:lnTo>
                  <a:pt x="6253454" y="2259304"/>
                </a:lnTo>
                <a:lnTo>
                  <a:pt x="6249631" y="2110727"/>
                </a:lnTo>
                <a:lnTo>
                  <a:pt x="6243281" y="1962150"/>
                </a:lnTo>
                <a:lnTo>
                  <a:pt x="6234404" y="1813572"/>
                </a:lnTo>
                <a:lnTo>
                  <a:pt x="6224231" y="1666227"/>
                </a:lnTo>
                <a:lnTo>
                  <a:pt x="6211531" y="1518945"/>
                </a:lnTo>
                <a:lnTo>
                  <a:pt x="6197600" y="1372895"/>
                </a:lnTo>
                <a:lnTo>
                  <a:pt x="6181077" y="1226845"/>
                </a:lnTo>
                <a:lnTo>
                  <a:pt x="6163259" y="1082027"/>
                </a:lnTo>
                <a:lnTo>
                  <a:pt x="6142977" y="937272"/>
                </a:lnTo>
                <a:lnTo>
                  <a:pt x="6121400" y="793750"/>
                </a:lnTo>
                <a:lnTo>
                  <a:pt x="6097231" y="651522"/>
                </a:lnTo>
                <a:lnTo>
                  <a:pt x="6073127" y="510527"/>
                </a:lnTo>
                <a:lnTo>
                  <a:pt x="6045200" y="372122"/>
                </a:lnTo>
                <a:lnTo>
                  <a:pt x="6015977" y="233654"/>
                </a:lnTo>
                <a:lnTo>
                  <a:pt x="5985459" y="96545"/>
                </a:lnTo>
                <a:lnTo>
                  <a:pt x="5962035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490954" y="0"/>
            <a:ext cx="6162090" cy="5106695"/>
          </a:xfrm>
          <a:custGeom>
            <a:avLst/>
            <a:gdLst/>
            <a:ahLst/>
            <a:cxnLst/>
            <a:rect l="l" t="t" r="r" b="b"/>
            <a:pathLst>
              <a:path w="6162090" h="5106695">
                <a:moveTo>
                  <a:pt x="351486" y="0"/>
                </a:moveTo>
                <a:lnTo>
                  <a:pt x="302997" y="0"/>
                </a:lnTo>
                <a:lnTo>
                  <a:pt x="276872" y="105422"/>
                </a:lnTo>
                <a:lnTo>
                  <a:pt x="245122" y="241300"/>
                </a:lnTo>
                <a:lnTo>
                  <a:pt x="217195" y="378472"/>
                </a:lnTo>
                <a:lnTo>
                  <a:pt x="189268" y="516877"/>
                </a:lnTo>
                <a:lnTo>
                  <a:pt x="163868" y="656577"/>
                </a:lnTo>
                <a:lnTo>
                  <a:pt x="139700" y="797572"/>
                </a:lnTo>
                <a:lnTo>
                  <a:pt x="118122" y="939800"/>
                </a:lnTo>
                <a:lnTo>
                  <a:pt x="97840" y="1083322"/>
                </a:lnTo>
                <a:lnTo>
                  <a:pt x="78790" y="1225550"/>
                </a:lnTo>
                <a:lnTo>
                  <a:pt x="63500" y="1370304"/>
                </a:lnTo>
                <a:lnTo>
                  <a:pt x="48272" y="1516354"/>
                </a:lnTo>
                <a:lnTo>
                  <a:pt x="35572" y="1662404"/>
                </a:lnTo>
                <a:lnTo>
                  <a:pt x="25400" y="1808454"/>
                </a:lnTo>
                <a:lnTo>
                  <a:pt x="16522" y="1955800"/>
                </a:lnTo>
                <a:lnTo>
                  <a:pt x="8940" y="2104377"/>
                </a:lnTo>
                <a:lnTo>
                  <a:pt x="3822" y="2251722"/>
                </a:lnTo>
                <a:lnTo>
                  <a:pt x="1295" y="2399004"/>
                </a:lnTo>
                <a:lnTo>
                  <a:pt x="0" y="2547645"/>
                </a:lnTo>
                <a:lnTo>
                  <a:pt x="0" y="2694927"/>
                </a:lnTo>
                <a:lnTo>
                  <a:pt x="4086" y="2853677"/>
                </a:lnTo>
                <a:lnTo>
                  <a:pt x="7645" y="2990850"/>
                </a:lnTo>
                <a:lnTo>
                  <a:pt x="13995" y="3138195"/>
                </a:lnTo>
                <a:lnTo>
                  <a:pt x="21640" y="3285477"/>
                </a:lnTo>
                <a:lnTo>
                  <a:pt x="33045" y="3432822"/>
                </a:lnTo>
                <a:lnTo>
                  <a:pt x="44450" y="3578872"/>
                </a:lnTo>
                <a:lnTo>
                  <a:pt x="58445" y="3723627"/>
                </a:lnTo>
                <a:lnTo>
                  <a:pt x="74968" y="3868445"/>
                </a:lnTo>
                <a:lnTo>
                  <a:pt x="92722" y="4011904"/>
                </a:lnTo>
                <a:lnTo>
                  <a:pt x="111772" y="4155427"/>
                </a:lnTo>
                <a:lnTo>
                  <a:pt x="133350" y="4297654"/>
                </a:lnTo>
                <a:lnTo>
                  <a:pt x="157518" y="4438650"/>
                </a:lnTo>
                <a:lnTo>
                  <a:pt x="181622" y="4578350"/>
                </a:lnTo>
                <a:lnTo>
                  <a:pt x="209550" y="4716754"/>
                </a:lnTo>
                <a:lnTo>
                  <a:pt x="237540" y="4853927"/>
                </a:lnTo>
                <a:lnTo>
                  <a:pt x="267995" y="4989804"/>
                </a:lnTo>
                <a:lnTo>
                  <a:pt x="296683" y="5106695"/>
                </a:lnTo>
                <a:lnTo>
                  <a:pt x="345151" y="5106695"/>
                </a:lnTo>
                <a:lnTo>
                  <a:pt x="344195" y="5102872"/>
                </a:lnTo>
                <a:lnTo>
                  <a:pt x="312445" y="4969522"/>
                </a:lnTo>
                <a:lnTo>
                  <a:pt x="281990" y="4834877"/>
                </a:lnTo>
                <a:lnTo>
                  <a:pt x="254000" y="4699000"/>
                </a:lnTo>
                <a:lnTo>
                  <a:pt x="227368" y="4561827"/>
                </a:lnTo>
                <a:lnTo>
                  <a:pt x="203200" y="4423422"/>
                </a:lnTo>
                <a:lnTo>
                  <a:pt x="180390" y="4283722"/>
                </a:lnTo>
                <a:lnTo>
                  <a:pt x="158750" y="4142727"/>
                </a:lnTo>
                <a:lnTo>
                  <a:pt x="139700" y="4000500"/>
                </a:lnTo>
                <a:lnTo>
                  <a:pt x="121945" y="3858272"/>
                </a:lnTo>
                <a:lnTo>
                  <a:pt x="105422" y="3714750"/>
                </a:lnTo>
                <a:lnTo>
                  <a:pt x="80022" y="3425177"/>
                </a:lnTo>
                <a:lnTo>
                  <a:pt x="69850" y="3279127"/>
                </a:lnTo>
                <a:lnTo>
                  <a:pt x="62268" y="3134372"/>
                </a:lnTo>
                <a:lnTo>
                  <a:pt x="55918" y="2987027"/>
                </a:lnTo>
                <a:lnTo>
                  <a:pt x="50800" y="2840977"/>
                </a:lnTo>
                <a:lnTo>
                  <a:pt x="48293" y="2694927"/>
                </a:lnTo>
                <a:lnTo>
                  <a:pt x="48272" y="2547645"/>
                </a:lnTo>
                <a:lnTo>
                  <a:pt x="49590" y="2399004"/>
                </a:lnTo>
                <a:lnTo>
                  <a:pt x="52095" y="2254250"/>
                </a:lnTo>
                <a:lnTo>
                  <a:pt x="57150" y="2106904"/>
                </a:lnTo>
                <a:lnTo>
                  <a:pt x="72440" y="1814804"/>
                </a:lnTo>
                <a:lnTo>
                  <a:pt x="83845" y="1670050"/>
                </a:lnTo>
                <a:lnTo>
                  <a:pt x="96545" y="1525295"/>
                </a:lnTo>
                <a:lnTo>
                  <a:pt x="110540" y="1380477"/>
                </a:lnTo>
                <a:lnTo>
                  <a:pt x="125768" y="1236954"/>
                </a:lnTo>
                <a:lnTo>
                  <a:pt x="143522" y="1094727"/>
                </a:lnTo>
                <a:lnTo>
                  <a:pt x="163868" y="952500"/>
                </a:lnTo>
                <a:lnTo>
                  <a:pt x="185445" y="811504"/>
                </a:lnTo>
                <a:lnTo>
                  <a:pt x="209550" y="673100"/>
                </a:lnTo>
                <a:lnTo>
                  <a:pt x="234950" y="533400"/>
                </a:lnTo>
                <a:lnTo>
                  <a:pt x="261645" y="396227"/>
                </a:lnTo>
                <a:lnTo>
                  <a:pt x="289572" y="260350"/>
                </a:lnTo>
                <a:lnTo>
                  <a:pt x="320090" y="125704"/>
                </a:lnTo>
                <a:lnTo>
                  <a:pt x="351486" y="0"/>
                </a:lnTo>
                <a:close/>
              </a:path>
              <a:path w="6162090" h="5106695">
                <a:moveTo>
                  <a:pt x="5865277" y="0"/>
                </a:moveTo>
                <a:lnTo>
                  <a:pt x="5817233" y="0"/>
                </a:lnTo>
                <a:lnTo>
                  <a:pt x="5817895" y="2527"/>
                </a:lnTo>
                <a:lnTo>
                  <a:pt x="5849645" y="135877"/>
                </a:lnTo>
                <a:lnTo>
                  <a:pt x="5878868" y="270522"/>
                </a:lnTo>
                <a:lnTo>
                  <a:pt x="5906795" y="406400"/>
                </a:lnTo>
                <a:lnTo>
                  <a:pt x="5933490" y="543572"/>
                </a:lnTo>
                <a:lnTo>
                  <a:pt x="5958890" y="681977"/>
                </a:lnTo>
                <a:lnTo>
                  <a:pt x="5981700" y="821677"/>
                </a:lnTo>
                <a:lnTo>
                  <a:pt x="6003340" y="962672"/>
                </a:lnTo>
                <a:lnTo>
                  <a:pt x="6022390" y="1104900"/>
                </a:lnTo>
                <a:lnTo>
                  <a:pt x="6040145" y="1247127"/>
                </a:lnTo>
                <a:lnTo>
                  <a:pt x="6055372" y="1390650"/>
                </a:lnTo>
                <a:lnTo>
                  <a:pt x="6069368" y="1535404"/>
                </a:lnTo>
                <a:lnTo>
                  <a:pt x="6080772" y="1680222"/>
                </a:lnTo>
                <a:lnTo>
                  <a:pt x="6090945" y="1826272"/>
                </a:lnTo>
                <a:lnTo>
                  <a:pt x="6099822" y="1972322"/>
                </a:lnTo>
                <a:lnTo>
                  <a:pt x="6104940" y="2118372"/>
                </a:lnTo>
                <a:lnTo>
                  <a:pt x="6109995" y="2264422"/>
                </a:lnTo>
                <a:lnTo>
                  <a:pt x="6112522" y="2411704"/>
                </a:lnTo>
                <a:lnTo>
                  <a:pt x="6113818" y="2557754"/>
                </a:lnTo>
                <a:lnTo>
                  <a:pt x="6111279" y="2706395"/>
                </a:lnTo>
                <a:lnTo>
                  <a:pt x="6109995" y="2851150"/>
                </a:lnTo>
                <a:lnTo>
                  <a:pt x="6103645" y="2998495"/>
                </a:lnTo>
                <a:lnTo>
                  <a:pt x="6097295" y="3144545"/>
                </a:lnTo>
                <a:lnTo>
                  <a:pt x="6088418" y="3290595"/>
                </a:lnTo>
                <a:lnTo>
                  <a:pt x="6078245" y="3435350"/>
                </a:lnTo>
                <a:lnTo>
                  <a:pt x="6065545" y="3580104"/>
                </a:lnTo>
                <a:lnTo>
                  <a:pt x="6051550" y="3724922"/>
                </a:lnTo>
                <a:lnTo>
                  <a:pt x="6035090" y="3868445"/>
                </a:lnTo>
                <a:lnTo>
                  <a:pt x="6017272" y="4010672"/>
                </a:lnTo>
                <a:lnTo>
                  <a:pt x="5996990" y="4152900"/>
                </a:lnTo>
                <a:lnTo>
                  <a:pt x="5975350" y="4293895"/>
                </a:lnTo>
                <a:lnTo>
                  <a:pt x="5952540" y="4433595"/>
                </a:lnTo>
                <a:lnTo>
                  <a:pt x="5927140" y="4572000"/>
                </a:lnTo>
                <a:lnTo>
                  <a:pt x="5900445" y="4709172"/>
                </a:lnTo>
                <a:lnTo>
                  <a:pt x="5871222" y="4845050"/>
                </a:lnTo>
                <a:lnTo>
                  <a:pt x="5840768" y="4979695"/>
                </a:lnTo>
                <a:lnTo>
                  <a:pt x="5810233" y="5106695"/>
                </a:lnTo>
                <a:lnTo>
                  <a:pt x="5858772" y="5106695"/>
                </a:lnTo>
                <a:lnTo>
                  <a:pt x="5885218" y="4999977"/>
                </a:lnTo>
                <a:lnTo>
                  <a:pt x="5915672" y="4864100"/>
                </a:lnTo>
                <a:lnTo>
                  <a:pt x="5944895" y="4726927"/>
                </a:lnTo>
                <a:lnTo>
                  <a:pt x="5972822" y="4588522"/>
                </a:lnTo>
                <a:lnTo>
                  <a:pt x="5998222" y="4448822"/>
                </a:lnTo>
                <a:lnTo>
                  <a:pt x="6022390" y="4307827"/>
                </a:lnTo>
                <a:lnTo>
                  <a:pt x="6043968" y="4165600"/>
                </a:lnTo>
                <a:lnTo>
                  <a:pt x="6064250" y="4022077"/>
                </a:lnTo>
                <a:lnTo>
                  <a:pt x="6082068" y="3879850"/>
                </a:lnTo>
                <a:lnTo>
                  <a:pt x="6098590" y="3735095"/>
                </a:lnTo>
                <a:lnTo>
                  <a:pt x="6112522" y="3589045"/>
                </a:lnTo>
                <a:lnTo>
                  <a:pt x="6125222" y="3442995"/>
                </a:lnTo>
                <a:lnTo>
                  <a:pt x="6136690" y="3296945"/>
                </a:lnTo>
                <a:lnTo>
                  <a:pt x="6145568" y="3149600"/>
                </a:lnTo>
                <a:lnTo>
                  <a:pt x="6151918" y="3002254"/>
                </a:lnTo>
                <a:lnTo>
                  <a:pt x="6156972" y="2853677"/>
                </a:lnTo>
                <a:lnTo>
                  <a:pt x="6159721" y="2693695"/>
                </a:lnTo>
                <a:lnTo>
                  <a:pt x="6162090" y="2557754"/>
                </a:lnTo>
                <a:lnTo>
                  <a:pt x="6160795" y="2410472"/>
                </a:lnTo>
                <a:lnTo>
                  <a:pt x="6158268" y="2261895"/>
                </a:lnTo>
                <a:lnTo>
                  <a:pt x="6153150" y="2114550"/>
                </a:lnTo>
                <a:lnTo>
                  <a:pt x="6146800" y="1967204"/>
                </a:lnTo>
                <a:lnTo>
                  <a:pt x="6139218" y="1819922"/>
                </a:lnTo>
                <a:lnTo>
                  <a:pt x="6129045" y="1673872"/>
                </a:lnTo>
                <a:lnTo>
                  <a:pt x="6116345" y="1526527"/>
                </a:lnTo>
                <a:lnTo>
                  <a:pt x="6102350" y="1381772"/>
                </a:lnTo>
                <a:lnTo>
                  <a:pt x="6085890" y="1236954"/>
                </a:lnTo>
                <a:lnTo>
                  <a:pt x="6068072" y="1093495"/>
                </a:lnTo>
                <a:lnTo>
                  <a:pt x="6049022" y="949972"/>
                </a:lnTo>
                <a:lnTo>
                  <a:pt x="6027445" y="807745"/>
                </a:lnTo>
                <a:lnTo>
                  <a:pt x="6004572" y="666750"/>
                </a:lnTo>
                <a:lnTo>
                  <a:pt x="5979172" y="527050"/>
                </a:lnTo>
                <a:lnTo>
                  <a:pt x="5952540" y="388645"/>
                </a:lnTo>
                <a:lnTo>
                  <a:pt x="5923318" y="251472"/>
                </a:lnTo>
                <a:lnTo>
                  <a:pt x="5892800" y="115595"/>
                </a:lnTo>
                <a:lnTo>
                  <a:pt x="5865277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539227" y="0"/>
            <a:ext cx="6065545" cy="5106695"/>
          </a:xfrm>
          <a:custGeom>
            <a:avLst/>
            <a:gdLst/>
            <a:ahLst/>
            <a:cxnLst/>
            <a:rect l="l" t="t" r="r" b="b"/>
            <a:pathLst>
              <a:path w="6065545" h="5106695">
                <a:moveTo>
                  <a:pt x="351546" y="0"/>
                </a:moveTo>
                <a:lnTo>
                  <a:pt x="303214" y="0"/>
                </a:lnTo>
                <a:lnTo>
                  <a:pt x="271818" y="125704"/>
                </a:lnTo>
                <a:lnTo>
                  <a:pt x="241300" y="260350"/>
                </a:lnTo>
                <a:lnTo>
                  <a:pt x="213372" y="396227"/>
                </a:lnTo>
                <a:lnTo>
                  <a:pt x="186677" y="533400"/>
                </a:lnTo>
                <a:lnTo>
                  <a:pt x="161277" y="673100"/>
                </a:lnTo>
                <a:lnTo>
                  <a:pt x="137172" y="811504"/>
                </a:lnTo>
                <a:lnTo>
                  <a:pt x="115595" y="952500"/>
                </a:lnTo>
                <a:lnTo>
                  <a:pt x="95250" y="1094727"/>
                </a:lnTo>
                <a:lnTo>
                  <a:pt x="77495" y="1236954"/>
                </a:lnTo>
                <a:lnTo>
                  <a:pt x="62268" y="1380477"/>
                </a:lnTo>
                <a:lnTo>
                  <a:pt x="48272" y="1525295"/>
                </a:lnTo>
                <a:lnTo>
                  <a:pt x="35572" y="1670050"/>
                </a:lnTo>
                <a:lnTo>
                  <a:pt x="24168" y="1814804"/>
                </a:lnTo>
                <a:lnTo>
                  <a:pt x="8877" y="2106904"/>
                </a:lnTo>
                <a:lnTo>
                  <a:pt x="3822" y="2254250"/>
                </a:lnTo>
                <a:lnTo>
                  <a:pt x="1295" y="2400300"/>
                </a:lnTo>
                <a:lnTo>
                  <a:pt x="0" y="2547645"/>
                </a:lnTo>
                <a:lnTo>
                  <a:pt x="0" y="2693695"/>
                </a:lnTo>
                <a:lnTo>
                  <a:pt x="2527" y="2840977"/>
                </a:lnTo>
                <a:lnTo>
                  <a:pt x="7645" y="2987027"/>
                </a:lnTo>
                <a:lnTo>
                  <a:pt x="13995" y="3134372"/>
                </a:lnTo>
                <a:lnTo>
                  <a:pt x="21577" y="3279127"/>
                </a:lnTo>
                <a:lnTo>
                  <a:pt x="31750" y="3425177"/>
                </a:lnTo>
                <a:lnTo>
                  <a:pt x="57150" y="3714750"/>
                </a:lnTo>
                <a:lnTo>
                  <a:pt x="73672" y="3858272"/>
                </a:lnTo>
                <a:lnTo>
                  <a:pt x="91427" y="4000500"/>
                </a:lnTo>
                <a:lnTo>
                  <a:pt x="110477" y="4142727"/>
                </a:lnTo>
                <a:lnTo>
                  <a:pt x="132118" y="4283722"/>
                </a:lnTo>
                <a:lnTo>
                  <a:pt x="154927" y="4423422"/>
                </a:lnTo>
                <a:lnTo>
                  <a:pt x="179095" y="4561827"/>
                </a:lnTo>
                <a:lnTo>
                  <a:pt x="205727" y="4699000"/>
                </a:lnTo>
                <a:lnTo>
                  <a:pt x="233718" y="4834877"/>
                </a:lnTo>
                <a:lnTo>
                  <a:pt x="264172" y="4969522"/>
                </a:lnTo>
                <a:lnTo>
                  <a:pt x="295922" y="5102872"/>
                </a:lnTo>
                <a:lnTo>
                  <a:pt x="296879" y="5106695"/>
                </a:lnTo>
                <a:lnTo>
                  <a:pt x="345243" y="5106695"/>
                </a:lnTo>
                <a:lnTo>
                  <a:pt x="339077" y="5082527"/>
                </a:lnTo>
                <a:lnTo>
                  <a:pt x="307327" y="4950472"/>
                </a:lnTo>
                <a:lnTo>
                  <a:pt x="278168" y="4817122"/>
                </a:lnTo>
                <a:lnTo>
                  <a:pt x="250177" y="4681245"/>
                </a:lnTo>
                <a:lnTo>
                  <a:pt x="224777" y="4545304"/>
                </a:lnTo>
                <a:lnTo>
                  <a:pt x="200672" y="4408195"/>
                </a:lnTo>
                <a:lnTo>
                  <a:pt x="177800" y="4269727"/>
                </a:lnTo>
                <a:lnTo>
                  <a:pt x="156222" y="4130027"/>
                </a:lnTo>
                <a:lnTo>
                  <a:pt x="137172" y="3989095"/>
                </a:lnTo>
                <a:lnTo>
                  <a:pt x="120650" y="3846804"/>
                </a:lnTo>
                <a:lnTo>
                  <a:pt x="105422" y="3704577"/>
                </a:lnTo>
                <a:lnTo>
                  <a:pt x="91427" y="3562350"/>
                </a:lnTo>
                <a:lnTo>
                  <a:pt x="80022" y="3417595"/>
                </a:lnTo>
                <a:lnTo>
                  <a:pt x="69850" y="3274072"/>
                </a:lnTo>
                <a:lnTo>
                  <a:pt x="62268" y="3129254"/>
                </a:lnTo>
                <a:lnTo>
                  <a:pt x="55918" y="2984500"/>
                </a:lnTo>
                <a:lnTo>
                  <a:pt x="50800" y="2838450"/>
                </a:lnTo>
                <a:lnTo>
                  <a:pt x="48272" y="2693695"/>
                </a:lnTo>
                <a:lnTo>
                  <a:pt x="48272" y="2547645"/>
                </a:lnTo>
                <a:lnTo>
                  <a:pt x="49488" y="2411704"/>
                </a:lnTo>
                <a:lnTo>
                  <a:pt x="52095" y="2256777"/>
                </a:lnTo>
                <a:lnTo>
                  <a:pt x="57150" y="2112022"/>
                </a:lnTo>
                <a:lnTo>
                  <a:pt x="63500" y="1965972"/>
                </a:lnTo>
                <a:lnTo>
                  <a:pt x="72377" y="1821154"/>
                </a:lnTo>
                <a:lnTo>
                  <a:pt x="82550" y="1677695"/>
                </a:lnTo>
                <a:lnTo>
                  <a:pt x="95250" y="1534172"/>
                </a:lnTo>
                <a:lnTo>
                  <a:pt x="109245" y="1390650"/>
                </a:lnTo>
                <a:lnTo>
                  <a:pt x="124472" y="1248422"/>
                </a:lnTo>
                <a:lnTo>
                  <a:pt x="142227" y="1106195"/>
                </a:lnTo>
                <a:lnTo>
                  <a:pt x="182918" y="826795"/>
                </a:lnTo>
                <a:lnTo>
                  <a:pt x="207022" y="687095"/>
                </a:lnTo>
                <a:lnTo>
                  <a:pt x="231127" y="549922"/>
                </a:lnTo>
                <a:lnTo>
                  <a:pt x="257822" y="414045"/>
                </a:lnTo>
                <a:lnTo>
                  <a:pt x="285750" y="279400"/>
                </a:lnTo>
                <a:lnTo>
                  <a:pt x="316268" y="146050"/>
                </a:lnTo>
                <a:lnTo>
                  <a:pt x="348018" y="13995"/>
                </a:lnTo>
                <a:lnTo>
                  <a:pt x="351546" y="0"/>
                </a:lnTo>
                <a:close/>
              </a:path>
              <a:path w="6065545" h="5106695">
                <a:moveTo>
                  <a:pt x="5768960" y="0"/>
                </a:moveTo>
                <a:lnTo>
                  <a:pt x="5719566" y="0"/>
                </a:lnTo>
                <a:lnTo>
                  <a:pt x="5725172" y="22872"/>
                </a:lnTo>
                <a:lnTo>
                  <a:pt x="5756922" y="154927"/>
                </a:lnTo>
                <a:lnTo>
                  <a:pt x="5786145" y="288277"/>
                </a:lnTo>
                <a:lnTo>
                  <a:pt x="5814072" y="424154"/>
                </a:lnTo>
                <a:lnTo>
                  <a:pt x="5840768" y="560095"/>
                </a:lnTo>
                <a:lnTo>
                  <a:pt x="5864872" y="697204"/>
                </a:lnTo>
                <a:lnTo>
                  <a:pt x="5887745" y="835672"/>
                </a:lnTo>
                <a:lnTo>
                  <a:pt x="5908027" y="975372"/>
                </a:lnTo>
                <a:lnTo>
                  <a:pt x="5927077" y="1116304"/>
                </a:lnTo>
                <a:lnTo>
                  <a:pt x="5960122" y="1400822"/>
                </a:lnTo>
                <a:lnTo>
                  <a:pt x="5972822" y="1543050"/>
                </a:lnTo>
                <a:lnTo>
                  <a:pt x="5984227" y="1687804"/>
                </a:lnTo>
                <a:lnTo>
                  <a:pt x="5995695" y="1831327"/>
                </a:lnTo>
                <a:lnTo>
                  <a:pt x="6003277" y="1976145"/>
                </a:lnTo>
                <a:lnTo>
                  <a:pt x="6009627" y="2120900"/>
                </a:lnTo>
                <a:lnTo>
                  <a:pt x="6013449" y="2266950"/>
                </a:lnTo>
                <a:lnTo>
                  <a:pt x="6015977" y="2411704"/>
                </a:lnTo>
                <a:lnTo>
                  <a:pt x="6017272" y="2557754"/>
                </a:lnTo>
                <a:lnTo>
                  <a:pt x="6015954" y="2705100"/>
                </a:lnTo>
                <a:lnTo>
                  <a:pt x="6013449" y="2848622"/>
                </a:lnTo>
                <a:lnTo>
                  <a:pt x="6008395" y="2994672"/>
                </a:lnTo>
                <a:lnTo>
                  <a:pt x="6000749" y="3139427"/>
                </a:lnTo>
                <a:lnTo>
                  <a:pt x="5991872" y="3284245"/>
                </a:lnTo>
                <a:lnTo>
                  <a:pt x="5981699" y="3427704"/>
                </a:lnTo>
                <a:lnTo>
                  <a:pt x="5970295" y="3572522"/>
                </a:lnTo>
                <a:lnTo>
                  <a:pt x="5955068" y="3714750"/>
                </a:lnTo>
                <a:lnTo>
                  <a:pt x="5939777" y="3856977"/>
                </a:lnTo>
                <a:lnTo>
                  <a:pt x="5922022" y="3999204"/>
                </a:lnTo>
                <a:lnTo>
                  <a:pt x="5901677" y="4140200"/>
                </a:lnTo>
                <a:lnTo>
                  <a:pt x="5881395" y="4279900"/>
                </a:lnTo>
                <a:lnTo>
                  <a:pt x="5858522" y="4418304"/>
                </a:lnTo>
                <a:lnTo>
                  <a:pt x="5833122" y="4555477"/>
                </a:lnTo>
                <a:lnTo>
                  <a:pt x="5806427" y="4691354"/>
                </a:lnTo>
                <a:lnTo>
                  <a:pt x="5778499" y="4826000"/>
                </a:lnTo>
                <a:lnTo>
                  <a:pt x="5748045" y="4959350"/>
                </a:lnTo>
                <a:lnTo>
                  <a:pt x="5717527" y="5091404"/>
                </a:lnTo>
                <a:lnTo>
                  <a:pt x="5713520" y="5106695"/>
                </a:lnTo>
                <a:lnTo>
                  <a:pt x="5761960" y="5106695"/>
                </a:lnTo>
                <a:lnTo>
                  <a:pt x="5792495" y="4979695"/>
                </a:lnTo>
                <a:lnTo>
                  <a:pt x="5822949" y="4845050"/>
                </a:lnTo>
                <a:lnTo>
                  <a:pt x="5852172" y="4709172"/>
                </a:lnTo>
                <a:lnTo>
                  <a:pt x="5878868" y="4572000"/>
                </a:lnTo>
                <a:lnTo>
                  <a:pt x="5904268" y="4433595"/>
                </a:lnTo>
                <a:lnTo>
                  <a:pt x="5927077" y="4293895"/>
                </a:lnTo>
                <a:lnTo>
                  <a:pt x="5948718" y="4152900"/>
                </a:lnTo>
                <a:lnTo>
                  <a:pt x="5968999" y="4010672"/>
                </a:lnTo>
                <a:lnTo>
                  <a:pt x="5986818" y="3868445"/>
                </a:lnTo>
                <a:lnTo>
                  <a:pt x="6003277" y="3724922"/>
                </a:lnTo>
                <a:lnTo>
                  <a:pt x="6017272" y="3580104"/>
                </a:lnTo>
                <a:lnTo>
                  <a:pt x="6029972" y="3435350"/>
                </a:lnTo>
                <a:lnTo>
                  <a:pt x="6040145" y="3290595"/>
                </a:lnTo>
                <a:lnTo>
                  <a:pt x="6049022" y="3144545"/>
                </a:lnTo>
                <a:lnTo>
                  <a:pt x="6055975" y="2984500"/>
                </a:lnTo>
                <a:lnTo>
                  <a:pt x="6061722" y="2851150"/>
                </a:lnTo>
                <a:lnTo>
                  <a:pt x="6063040" y="2703804"/>
                </a:lnTo>
                <a:lnTo>
                  <a:pt x="6065545" y="2557754"/>
                </a:lnTo>
                <a:lnTo>
                  <a:pt x="6064249" y="2411704"/>
                </a:lnTo>
                <a:lnTo>
                  <a:pt x="6061722" y="2264422"/>
                </a:lnTo>
                <a:lnTo>
                  <a:pt x="6056668" y="2118372"/>
                </a:lnTo>
                <a:lnTo>
                  <a:pt x="6051549" y="1972322"/>
                </a:lnTo>
                <a:lnTo>
                  <a:pt x="6042672" y="1826272"/>
                </a:lnTo>
                <a:lnTo>
                  <a:pt x="6032499" y="1680222"/>
                </a:lnTo>
                <a:lnTo>
                  <a:pt x="6021095" y="1535404"/>
                </a:lnTo>
                <a:lnTo>
                  <a:pt x="6007099" y="1390650"/>
                </a:lnTo>
                <a:lnTo>
                  <a:pt x="5991872" y="1247127"/>
                </a:lnTo>
                <a:lnTo>
                  <a:pt x="5974118" y="1104900"/>
                </a:lnTo>
                <a:lnTo>
                  <a:pt x="5955068" y="962672"/>
                </a:lnTo>
                <a:lnTo>
                  <a:pt x="5933427" y="821677"/>
                </a:lnTo>
                <a:lnTo>
                  <a:pt x="5910618" y="681977"/>
                </a:lnTo>
                <a:lnTo>
                  <a:pt x="5885218" y="543572"/>
                </a:lnTo>
                <a:lnTo>
                  <a:pt x="5858522" y="406400"/>
                </a:lnTo>
                <a:lnTo>
                  <a:pt x="5830595" y="270522"/>
                </a:lnTo>
                <a:lnTo>
                  <a:pt x="5801372" y="135877"/>
                </a:lnTo>
                <a:lnTo>
                  <a:pt x="5769622" y="2527"/>
                </a:lnTo>
                <a:lnTo>
                  <a:pt x="5768960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587500" y="0"/>
            <a:ext cx="5969000" cy="5106695"/>
          </a:xfrm>
          <a:custGeom>
            <a:avLst/>
            <a:gdLst/>
            <a:ahLst/>
            <a:cxnLst/>
            <a:rect l="l" t="t" r="r" b="b"/>
            <a:pathLst>
              <a:path w="5969000" h="5106695">
                <a:moveTo>
                  <a:pt x="351733" y="0"/>
                </a:moveTo>
                <a:lnTo>
                  <a:pt x="303273" y="0"/>
                </a:lnTo>
                <a:lnTo>
                  <a:pt x="299745" y="13995"/>
                </a:lnTo>
                <a:lnTo>
                  <a:pt x="267995" y="146050"/>
                </a:lnTo>
                <a:lnTo>
                  <a:pt x="237477" y="279400"/>
                </a:lnTo>
                <a:lnTo>
                  <a:pt x="209550" y="414045"/>
                </a:lnTo>
                <a:lnTo>
                  <a:pt x="182854" y="549922"/>
                </a:lnTo>
                <a:lnTo>
                  <a:pt x="158750" y="687095"/>
                </a:lnTo>
                <a:lnTo>
                  <a:pt x="134645" y="826795"/>
                </a:lnTo>
                <a:lnTo>
                  <a:pt x="93954" y="1106195"/>
                </a:lnTo>
                <a:lnTo>
                  <a:pt x="76200" y="1248422"/>
                </a:lnTo>
                <a:lnTo>
                  <a:pt x="60972" y="1390650"/>
                </a:lnTo>
                <a:lnTo>
                  <a:pt x="46977" y="1534172"/>
                </a:lnTo>
                <a:lnTo>
                  <a:pt x="34277" y="1677695"/>
                </a:lnTo>
                <a:lnTo>
                  <a:pt x="24104" y="1821154"/>
                </a:lnTo>
                <a:lnTo>
                  <a:pt x="15227" y="1965972"/>
                </a:lnTo>
                <a:lnTo>
                  <a:pt x="8877" y="2112022"/>
                </a:lnTo>
                <a:lnTo>
                  <a:pt x="3822" y="2256777"/>
                </a:lnTo>
                <a:lnTo>
                  <a:pt x="1295" y="2402827"/>
                </a:lnTo>
                <a:lnTo>
                  <a:pt x="0" y="2547645"/>
                </a:lnTo>
                <a:lnTo>
                  <a:pt x="0" y="2693695"/>
                </a:lnTo>
                <a:lnTo>
                  <a:pt x="2527" y="2838450"/>
                </a:lnTo>
                <a:lnTo>
                  <a:pt x="7645" y="2984500"/>
                </a:lnTo>
                <a:lnTo>
                  <a:pt x="13995" y="3129254"/>
                </a:lnTo>
                <a:lnTo>
                  <a:pt x="21577" y="3274072"/>
                </a:lnTo>
                <a:lnTo>
                  <a:pt x="31750" y="3417595"/>
                </a:lnTo>
                <a:lnTo>
                  <a:pt x="43154" y="3562350"/>
                </a:lnTo>
                <a:lnTo>
                  <a:pt x="57150" y="3704577"/>
                </a:lnTo>
                <a:lnTo>
                  <a:pt x="72377" y="3846804"/>
                </a:lnTo>
                <a:lnTo>
                  <a:pt x="88900" y="3989095"/>
                </a:lnTo>
                <a:lnTo>
                  <a:pt x="107950" y="4130027"/>
                </a:lnTo>
                <a:lnTo>
                  <a:pt x="129527" y="4269727"/>
                </a:lnTo>
                <a:lnTo>
                  <a:pt x="152400" y="4408195"/>
                </a:lnTo>
                <a:lnTo>
                  <a:pt x="176504" y="4545304"/>
                </a:lnTo>
                <a:lnTo>
                  <a:pt x="201904" y="4681245"/>
                </a:lnTo>
                <a:lnTo>
                  <a:pt x="229895" y="4817122"/>
                </a:lnTo>
                <a:lnTo>
                  <a:pt x="259054" y="4950472"/>
                </a:lnTo>
                <a:lnTo>
                  <a:pt x="290804" y="5082527"/>
                </a:lnTo>
                <a:lnTo>
                  <a:pt x="296970" y="5106695"/>
                </a:lnTo>
                <a:lnTo>
                  <a:pt x="345670" y="5106695"/>
                </a:lnTo>
                <a:lnTo>
                  <a:pt x="334022" y="5060950"/>
                </a:lnTo>
                <a:lnTo>
                  <a:pt x="303504" y="4930127"/>
                </a:lnTo>
                <a:lnTo>
                  <a:pt x="274345" y="4798072"/>
                </a:lnTo>
                <a:lnTo>
                  <a:pt x="247650" y="4664722"/>
                </a:lnTo>
                <a:lnTo>
                  <a:pt x="220954" y="4528845"/>
                </a:lnTo>
                <a:lnTo>
                  <a:pt x="198145" y="4392904"/>
                </a:lnTo>
                <a:lnTo>
                  <a:pt x="175272" y="4254500"/>
                </a:lnTo>
                <a:lnTo>
                  <a:pt x="154927" y="4116095"/>
                </a:lnTo>
                <a:lnTo>
                  <a:pt x="135877" y="3976395"/>
                </a:lnTo>
                <a:lnTo>
                  <a:pt x="119354" y="3836695"/>
                </a:lnTo>
                <a:lnTo>
                  <a:pt x="104127" y="3695700"/>
                </a:lnTo>
                <a:lnTo>
                  <a:pt x="78727" y="3411245"/>
                </a:lnTo>
                <a:lnTo>
                  <a:pt x="69850" y="3267722"/>
                </a:lnTo>
                <a:lnTo>
                  <a:pt x="62204" y="3124200"/>
                </a:lnTo>
                <a:lnTo>
                  <a:pt x="55854" y="2980677"/>
                </a:lnTo>
                <a:lnTo>
                  <a:pt x="50800" y="2835922"/>
                </a:lnTo>
                <a:lnTo>
                  <a:pt x="48295" y="2693695"/>
                </a:lnTo>
                <a:lnTo>
                  <a:pt x="48272" y="2547645"/>
                </a:lnTo>
                <a:lnTo>
                  <a:pt x="49504" y="2402827"/>
                </a:lnTo>
                <a:lnTo>
                  <a:pt x="52095" y="2259304"/>
                </a:lnTo>
                <a:lnTo>
                  <a:pt x="57150" y="2114550"/>
                </a:lnTo>
                <a:lnTo>
                  <a:pt x="63500" y="1971027"/>
                </a:lnTo>
                <a:lnTo>
                  <a:pt x="72377" y="1827504"/>
                </a:lnTo>
                <a:lnTo>
                  <a:pt x="82550" y="1684045"/>
                </a:lnTo>
                <a:lnTo>
                  <a:pt x="93954" y="1541754"/>
                </a:lnTo>
                <a:lnTo>
                  <a:pt x="107950" y="1399527"/>
                </a:lnTo>
                <a:lnTo>
                  <a:pt x="123177" y="1258595"/>
                </a:lnTo>
                <a:lnTo>
                  <a:pt x="140995" y="1118895"/>
                </a:lnTo>
                <a:lnTo>
                  <a:pt x="161277" y="979195"/>
                </a:lnTo>
                <a:lnTo>
                  <a:pt x="181622" y="840727"/>
                </a:lnTo>
                <a:lnTo>
                  <a:pt x="204495" y="703554"/>
                </a:lnTo>
                <a:lnTo>
                  <a:pt x="228600" y="566445"/>
                </a:lnTo>
                <a:lnTo>
                  <a:pt x="254000" y="431800"/>
                </a:lnTo>
                <a:lnTo>
                  <a:pt x="281927" y="298450"/>
                </a:lnTo>
                <a:lnTo>
                  <a:pt x="312445" y="166395"/>
                </a:lnTo>
                <a:lnTo>
                  <a:pt x="342900" y="34277"/>
                </a:lnTo>
                <a:lnTo>
                  <a:pt x="351733" y="0"/>
                </a:lnTo>
                <a:close/>
              </a:path>
              <a:path w="5969000" h="5106695">
                <a:moveTo>
                  <a:pt x="5671293" y="0"/>
                </a:moveTo>
                <a:lnTo>
                  <a:pt x="5622849" y="0"/>
                </a:lnTo>
                <a:lnTo>
                  <a:pt x="5633745" y="44450"/>
                </a:lnTo>
                <a:lnTo>
                  <a:pt x="5664200" y="175272"/>
                </a:lnTo>
                <a:lnTo>
                  <a:pt x="5693422" y="307327"/>
                </a:lnTo>
                <a:lnTo>
                  <a:pt x="5721350" y="441972"/>
                </a:lnTo>
                <a:lnTo>
                  <a:pt x="5746750" y="576554"/>
                </a:lnTo>
                <a:lnTo>
                  <a:pt x="5770854" y="713727"/>
                </a:lnTo>
                <a:lnTo>
                  <a:pt x="5792495" y="850900"/>
                </a:lnTo>
                <a:lnTo>
                  <a:pt x="5812777" y="989304"/>
                </a:lnTo>
                <a:lnTo>
                  <a:pt x="5831827" y="1129004"/>
                </a:lnTo>
                <a:lnTo>
                  <a:pt x="5849645" y="1268704"/>
                </a:lnTo>
                <a:lnTo>
                  <a:pt x="5863577" y="1409700"/>
                </a:lnTo>
                <a:lnTo>
                  <a:pt x="5877572" y="1551927"/>
                </a:lnTo>
                <a:lnTo>
                  <a:pt x="5888977" y="1694154"/>
                </a:lnTo>
                <a:lnTo>
                  <a:pt x="5899150" y="1837677"/>
                </a:lnTo>
                <a:lnTo>
                  <a:pt x="5906795" y="1981200"/>
                </a:lnTo>
                <a:lnTo>
                  <a:pt x="5913145" y="2124722"/>
                </a:lnTo>
                <a:lnTo>
                  <a:pt x="5916904" y="2269477"/>
                </a:lnTo>
                <a:lnTo>
                  <a:pt x="5919495" y="2413000"/>
                </a:lnTo>
                <a:lnTo>
                  <a:pt x="5920727" y="2557754"/>
                </a:lnTo>
                <a:lnTo>
                  <a:pt x="5919473" y="2703804"/>
                </a:lnTo>
                <a:lnTo>
                  <a:pt x="5916904" y="2846095"/>
                </a:lnTo>
                <a:lnTo>
                  <a:pt x="5911850" y="2990850"/>
                </a:lnTo>
                <a:lnTo>
                  <a:pt x="5904204" y="3134372"/>
                </a:lnTo>
                <a:lnTo>
                  <a:pt x="5896622" y="3277895"/>
                </a:lnTo>
                <a:lnTo>
                  <a:pt x="5886450" y="3421354"/>
                </a:lnTo>
                <a:lnTo>
                  <a:pt x="5873750" y="3563645"/>
                </a:lnTo>
                <a:lnTo>
                  <a:pt x="5859754" y="3705872"/>
                </a:lnTo>
                <a:lnTo>
                  <a:pt x="5844527" y="3846804"/>
                </a:lnTo>
                <a:lnTo>
                  <a:pt x="5826772" y="3986504"/>
                </a:lnTo>
                <a:lnTo>
                  <a:pt x="5807722" y="4126204"/>
                </a:lnTo>
                <a:lnTo>
                  <a:pt x="5787377" y="4264672"/>
                </a:lnTo>
                <a:lnTo>
                  <a:pt x="5764504" y="4401845"/>
                </a:lnTo>
                <a:lnTo>
                  <a:pt x="5739104" y="4538954"/>
                </a:lnTo>
                <a:lnTo>
                  <a:pt x="5713704" y="4673600"/>
                </a:lnTo>
                <a:lnTo>
                  <a:pt x="5685777" y="4806950"/>
                </a:lnTo>
                <a:lnTo>
                  <a:pt x="5656554" y="4939004"/>
                </a:lnTo>
                <a:lnTo>
                  <a:pt x="5624804" y="5071122"/>
                </a:lnTo>
                <a:lnTo>
                  <a:pt x="5615655" y="5106695"/>
                </a:lnTo>
                <a:lnTo>
                  <a:pt x="5665248" y="5106695"/>
                </a:lnTo>
                <a:lnTo>
                  <a:pt x="5699772" y="4959350"/>
                </a:lnTo>
                <a:lnTo>
                  <a:pt x="5730227" y="4826000"/>
                </a:lnTo>
                <a:lnTo>
                  <a:pt x="5758154" y="4691354"/>
                </a:lnTo>
                <a:lnTo>
                  <a:pt x="5784850" y="4555477"/>
                </a:lnTo>
                <a:lnTo>
                  <a:pt x="5810250" y="4418304"/>
                </a:lnTo>
                <a:lnTo>
                  <a:pt x="5833122" y="4279900"/>
                </a:lnTo>
                <a:lnTo>
                  <a:pt x="5853404" y="4140200"/>
                </a:lnTo>
                <a:lnTo>
                  <a:pt x="5873750" y="3999204"/>
                </a:lnTo>
                <a:lnTo>
                  <a:pt x="5891504" y="3856977"/>
                </a:lnTo>
                <a:lnTo>
                  <a:pt x="5906795" y="3714750"/>
                </a:lnTo>
                <a:lnTo>
                  <a:pt x="5922022" y="3572522"/>
                </a:lnTo>
                <a:lnTo>
                  <a:pt x="5933427" y="3427704"/>
                </a:lnTo>
                <a:lnTo>
                  <a:pt x="5943600" y="3284245"/>
                </a:lnTo>
                <a:lnTo>
                  <a:pt x="5952477" y="3139427"/>
                </a:lnTo>
                <a:lnTo>
                  <a:pt x="5960122" y="2994672"/>
                </a:lnTo>
                <a:lnTo>
                  <a:pt x="5965177" y="2848622"/>
                </a:lnTo>
                <a:lnTo>
                  <a:pt x="5967704" y="2703804"/>
                </a:lnTo>
                <a:lnTo>
                  <a:pt x="5969000" y="2557754"/>
                </a:lnTo>
                <a:lnTo>
                  <a:pt x="5967704" y="2411704"/>
                </a:lnTo>
                <a:lnTo>
                  <a:pt x="5965177" y="2266950"/>
                </a:lnTo>
                <a:lnTo>
                  <a:pt x="5961354" y="2120900"/>
                </a:lnTo>
                <a:lnTo>
                  <a:pt x="5955004" y="1976145"/>
                </a:lnTo>
                <a:lnTo>
                  <a:pt x="5947422" y="1831327"/>
                </a:lnTo>
                <a:lnTo>
                  <a:pt x="5935954" y="1687804"/>
                </a:lnTo>
                <a:lnTo>
                  <a:pt x="5924550" y="1543050"/>
                </a:lnTo>
                <a:lnTo>
                  <a:pt x="5911850" y="1400822"/>
                </a:lnTo>
                <a:lnTo>
                  <a:pt x="5878804" y="1116304"/>
                </a:lnTo>
                <a:lnTo>
                  <a:pt x="5859754" y="975372"/>
                </a:lnTo>
                <a:lnTo>
                  <a:pt x="5839472" y="835672"/>
                </a:lnTo>
                <a:lnTo>
                  <a:pt x="5816600" y="697204"/>
                </a:lnTo>
                <a:lnTo>
                  <a:pt x="5792495" y="560095"/>
                </a:lnTo>
                <a:lnTo>
                  <a:pt x="5765800" y="424154"/>
                </a:lnTo>
                <a:lnTo>
                  <a:pt x="5737872" y="288277"/>
                </a:lnTo>
                <a:lnTo>
                  <a:pt x="5708650" y="154927"/>
                </a:lnTo>
                <a:lnTo>
                  <a:pt x="5676900" y="22872"/>
                </a:lnTo>
                <a:lnTo>
                  <a:pt x="5671293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635772" y="0"/>
            <a:ext cx="5872454" cy="5106695"/>
          </a:xfrm>
          <a:custGeom>
            <a:avLst/>
            <a:gdLst/>
            <a:ahLst/>
            <a:cxnLst/>
            <a:rect l="l" t="t" r="r" b="b"/>
            <a:pathLst>
              <a:path w="5872454" h="5106695">
                <a:moveTo>
                  <a:pt x="352175" y="0"/>
                </a:moveTo>
                <a:lnTo>
                  <a:pt x="303460" y="0"/>
                </a:lnTo>
                <a:lnTo>
                  <a:pt x="294627" y="34277"/>
                </a:lnTo>
                <a:lnTo>
                  <a:pt x="264172" y="166395"/>
                </a:lnTo>
                <a:lnTo>
                  <a:pt x="233654" y="298450"/>
                </a:lnTo>
                <a:lnTo>
                  <a:pt x="205727" y="431800"/>
                </a:lnTo>
                <a:lnTo>
                  <a:pt x="180327" y="566445"/>
                </a:lnTo>
                <a:lnTo>
                  <a:pt x="156222" y="703554"/>
                </a:lnTo>
                <a:lnTo>
                  <a:pt x="133350" y="840727"/>
                </a:lnTo>
                <a:lnTo>
                  <a:pt x="113004" y="979195"/>
                </a:lnTo>
                <a:lnTo>
                  <a:pt x="92722" y="1118895"/>
                </a:lnTo>
                <a:lnTo>
                  <a:pt x="74904" y="1258595"/>
                </a:lnTo>
                <a:lnTo>
                  <a:pt x="59677" y="1399527"/>
                </a:lnTo>
                <a:lnTo>
                  <a:pt x="45681" y="1541754"/>
                </a:lnTo>
                <a:lnTo>
                  <a:pt x="34277" y="1684045"/>
                </a:lnTo>
                <a:lnTo>
                  <a:pt x="24104" y="1827504"/>
                </a:lnTo>
                <a:lnTo>
                  <a:pt x="15227" y="1971027"/>
                </a:lnTo>
                <a:lnTo>
                  <a:pt x="8877" y="2114550"/>
                </a:lnTo>
                <a:lnTo>
                  <a:pt x="3822" y="2259304"/>
                </a:lnTo>
                <a:lnTo>
                  <a:pt x="1231" y="2402827"/>
                </a:lnTo>
                <a:lnTo>
                  <a:pt x="0" y="2547645"/>
                </a:lnTo>
                <a:lnTo>
                  <a:pt x="0" y="2692400"/>
                </a:lnTo>
                <a:lnTo>
                  <a:pt x="2527" y="2835922"/>
                </a:lnTo>
                <a:lnTo>
                  <a:pt x="7581" y="2980677"/>
                </a:lnTo>
                <a:lnTo>
                  <a:pt x="13931" y="3124200"/>
                </a:lnTo>
                <a:lnTo>
                  <a:pt x="21577" y="3267722"/>
                </a:lnTo>
                <a:lnTo>
                  <a:pt x="30454" y="3411245"/>
                </a:lnTo>
                <a:lnTo>
                  <a:pt x="55854" y="3695700"/>
                </a:lnTo>
                <a:lnTo>
                  <a:pt x="71081" y="3836695"/>
                </a:lnTo>
                <a:lnTo>
                  <a:pt x="87604" y="3976395"/>
                </a:lnTo>
                <a:lnTo>
                  <a:pt x="106654" y="4116095"/>
                </a:lnTo>
                <a:lnTo>
                  <a:pt x="127000" y="4254500"/>
                </a:lnTo>
                <a:lnTo>
                  <a:pt x="149872" y="4392904"/>
                </a:lnTo>
                <a:lnTo>
                  <a:pt x="172681" y="4528845"/>
                </a:lnTo>
                <a:lnTo>
                  <a:pt x="199377" y="4664722"/>
                </a:lnTo>
                <a:lnTo>
                  <a:pt x="226072" y="4798072"/>
                </a:lnTo>
                <a:lnTo>
                  <a:pt x="255231" y="4930127"/>
                </a:lnTo>
                <a:lnTo>
                  <a:pt x="285750" y="5060950"/>
                </a:lnTo>
                <a:lnTo>
                  <a:pt x="297398" y="5106695"/>
                </a:lnTo>
                <a:lnTo>
                  <a:pt x="345260" y="5106695"/>
                </a:lnTo>
                <a:lnTo>
                  <a:pt x="328904" y="5040604"/>
                </a:lnTo>
                <a:lnTo>
                  <a:pt x="299681" y="4909845"/>
                </a:lnTo>
                <a:lnTo>
                  <a:pt x="270522" y="4779022"/>
                </a:lnTo>
                <a:lnTo>
                  <a:pt x="243827" y="4646904"/>
                </a:lnTo>
                <a:lnTo>
                  <a:pt x="218427" y="4512322"/>
                </a:lnTo>
                <a:lnTo>
                  <a:pt x="194322" y="4377677"/>
                </a:lnTo>
                <a:lnTo>
                  <a:pt x="172681" y="4240504"/>
                </a:lnTo>
                <a:lnTo>
                  <a:pt x="152400" y="4103395"/>
                </a:lnTo>
                <a:lnTo>
                  <a:pt x="134581" y="3964927"/>
                </a:lnTo>
                <a:lnTo>
                  <a:pt x="118122" y="3826522"/>
                </a:lnTo>
                <a:lnTo>
                  <a:pt x="102831" y="3685527"/>
                </a:lnTo>
                <a:lnTo>
                  <a:pt x="90131" y="3545827"/>
                </a:lnTo>
                <a:lnTo>
                  <a:pt x="78727" y="3403600"/>
                </a:lnTo>
                <a:lnTo>
                  <a:pt x="68554" y="3261372"/>
                </a:lnTo>
                <a:lnTo>
                  <a:pt x="60972" y="3120377"/>
                </a:lnTo>
                <a:lnTo>
                  <a:pt x="54622" y="2976854"/>
                </a:lnTo>
                <a:lnTo>
                  <a:pt x="50800" y="2833395"/>
                </a:lnTo>
                <a:lnTo>
                  <a:pt x="48272" y="2691104"/>
                </a:lnTo>
                <a:lnTo>
                  <a:pt x="46977" y="2547645"/>
                </a:lnTo>
                <a:lnTo>
                  <a:pt x="48180" y="2414295"/>
                </a:lnTo>
                <a:lnTo>
                  <a:pt x="48306" y="2402827"/>
                </a:lnTo>
                <a:lnTo>
                  <a:pt x="52100" y="2259304"/>
                </a:lnTo>
                <a:lnTo>
                  <a:pt x="55854" y="2118372"/>
                </a:lnTo>
                <a:lnTo>
                  <a:pt x="63500" y="1976145"/>
                </a:lnTo>
                <a:lnTo>
                  <a:pt x="71081" y="1833854"/>
                </a:lnTo>
                <a:lnTo>
                  <a:pt x="81254" y="1691627"/>
                </a:lnTo>
                <a:lnTo>
                  <a:pt x="92722" y="1550695"/>
                </a:lnTo>
                <a:lnTo>
                  <a:pt x="106654" y="1409700"/>
                </a:lnTo>
                <a:lnTo>
                  <a:pt x="121881" y="1268704"/>
                </a:lnTo>
                <a:lnTo>
                  <a:pt x="139700" y="1130300"/>
                </a:lnTo>
                <a:lnTo>
                  <a:pt x="158750" y="991895"/>
                </a:lnTo>
                <a:lnTo>
                  <a:pt x="179031" y="854722"/>
                </a:lnTo>
                <a:lnTo>
                  <a:pt x="201904" y="718845"/>
                </a:lnTo>
                <a:lnTo>
                  <a:pt x="226072" y="582904"/>
                </a:lnTo>
                <a:lnTo>
                  <a:pt x="251472" y="449554"/>
                </a:lnTo>
                <a:lnTo>
                  <a:pt x="278104" y="316204"/>
                </a:lnTo>
                <a:lnTo>
                  <a:pt x="307327" y="185445"/>
                </a:lnTo>
                <a:lnTo>
                  <a:pt x="337781" y="55854"/>
                </a:lnTo>
                <a:lnTo>
                  <a:pt x="352175" y="0"/>
                </a:lnTo>
                <a:close/>
              </a:path>
              <a:path w="5872454" h="5106695">
                <a:moveTo>
                  <a:pt x="5574577" y="0"/>
                </a:moveTo>
                <a:lnTo>
                  <a:pt x="5526219" y="0"/>
                </a:lnTo>
                <a:lnTo>
                  <a:pt x="5542254" y="64795"/>
                </a:lnTo>
                <a:lnTo>
                  <a:pt x="5572772" y="195554"/>
                </a:lnTo>
                <a:lnTo>
                  <a:pt x="5600700" y="326377"/>
                </a:lnTo>
                <a:lnTo>
                  <a:pt x="5627331" y="458495"/>
                </a:lnTo>
                <a:lnTo>
                  <a:pt x="5654027" y="593077"/>
                </a:lnTo>
                <a:lnTo>
                  <a:pt x="5676900" y="727722"/>
                </a:lnTo>
                <a:lnTo>
                  <a:pt x="5698477" y="864895"/>
                </a:lnTo>
                <a:lnTo>
                  <a:pt x="5718822" y="1002004"/>
                </a:lnTo>
                <a:lnTo>
                  <a:pt x="5737872" y="1140472"/>
                </a:lnTo>
                <a:lnTo>
                  <a:pt x="5754331" y="1278877"/>
                </a:lnTo>
                <a:lnTo>
                  <a:pt x="5769622" y="1419872"/>
                </a:lnTo>
                <a:lnTo>
                  <a:pt x="5782322" y="1560804"/>
                </a:lnTo>
                <a:lnTo>
                  <a:pt x="5793727" y="1701800"/>
                </a:lnTo>
                <a:lnTo>
                  <a:pt x="5802604" y="1844027"/>
                </a:lnTo>
                <a:lnTo>
                  <a:pt x="5810250" y="1986254"/>
                </a:lnTo>
                <a:lnTo>
                  <a:pt x="5816600" y="2128545"/>
                </a:lnTo>
                <a:lnTo>
                  <a:pt x="5820422" y="2272004"/>
                </a:lnTo>
                <a:lnTo>
                  <a:pt x="5824147" y="2413000"/>
                </a:lnTo>
                <a:lnTo>
                  <a:pt x="5824181" y="2557754"/>
                </a:lnTo>
                <a:lnTo>
                  <a:pt x="5822926" y="2702572"/>
                </a:lnTo>
                <a:lnTo>
                  <a:pt x="5820422" y="2843504"/>
                </a:lnTo>
                <a:lnTo>
                  <a:pt x="5815304" y="2987027"/>
                </a:lnTo>
                <a:lnTo>
                  <a:pt x="5808954" y="3129254"/>
                </a:lnTo>
                <a:lnTo>
                  <a:pt x="5801372" y="3271545"/>
                </a:lnTo>
                <a:lnTo>
                  <a:pt x="5789904" y="3413772"/>
                </a:lnTo>
                <a:lnTo>
                  <a:pt x="5778500" y="3554704"/>
                </a:lnTo>
                <a:lnTo>
                  <a:pt x="5764504" y="3695700"/>
                </a:lnTo>
                <a:lnTo>
                  <a:pt x="5749277" y="3836695"/>
                </a:lnTo>
                <a:lnTo>
                  <a:pt x="5732754" y="3975100"/>
                </a:lnTo>
                <a:lnTo>
                  <a:pt x="5713704" y="4113504"/>
                </a:lnTo>
                <a:lnTo>
                  <a:pt x="5693422" y="4250677"/>
                </a:lnTo>
                <a:lnTo>
                  <a:pt x="5670550" y="4386554"/>
                </a:lnTo>
                <a:lnTo>
                  <a:pt x="5646381" y="4522495"/>
                </a:lnTo>
                <a:lnTo>
                  <a:pt x="5620981" y="4655845"/>
                </a:lnTo>
                <a:lnTo>
                  <a:pt x="5593054" y="4789195"/>
                </a:lnTo>
                <a:lnTo>
                  <a:pt x="5565127" y="4919954"/>
                </a:lnTo>
                <a:lnTo>
                  <a:pt x="5533377" y="5049545"/>
                </a:lnTo>
                <a:lnTo>
                  <a:pt x="5519227" y="5106695"/>
                </a:lnTo>
                <a:lnTo>
                  <a:pt x="5567382" y="5106695"/>
                </a:lnTo>
                <a:lnTo>
                  <a:pt x="5608281" y="4939004"/>
                </a:lnTo>
                <a:lnTo>
                  <a:pt x="5637504" y="4806950"/>
                </a:lnTo>
                <a:lnTo>
                  <a:pt x="5665431" y="4673600"/>
                </a:lnTo>
                <a:lnTo>
                  <a:pt x="5690831" y="4538954"/>
                </a:lnTo>
                <a:lnTo>
                  <a:pt x="5716231" y="4401845"/>
                </a:lnTo>
                <a:lnTo>
                  <a:pt x="5739104" y="4264672"/>
                </a:lnTo>
                <a:lnTo>
                  <a:pt x="5759450" y="4126204"/>
                </a:lnTo>
                <a:lnTo>
                  <a:pt x="5778500" y="3986504"/>
                </a:lnTo>
                <a:lnTo>
                  <a:pt x="5796254" y="3846804"/>
                </a:lnTo>
                <a:lnTo>
                  <a:pt x="5811481" y="3705872"/>
                </a:lnTo>
                <a:lnTo>
                  <a:pt x="5825477" y="3563645"/>
                </a:lnTo>
                <a:lnTo>
                  <a:pt x="5838177" y="3421354"/>
                </a:lnTo>
                <a:lnTo>
                  <a:pt x="5848350" y="3277895"/>
                </a:lnTo>
                <a:lnTo>
                  <a:pt x="5855931" y="3134372"/>
                </a:lnTo>
                <a:lnTo>
                  <a:pt x="5863577" y="2990850"/>
                </a:lnTo>
                <a:lnTo>
                  <a:pt x="5868631" y="2846095"/>
                </a:lnTo>
                <a:lnTo>
                  <a:pt x="5871222" y="2702572"/>
                </a:lnTo>
                <a:lnTo>
                  <a:pt x="5872454" y="2557754"/>
                </a:lnTo>
                <a:lnTo>
                  <a:pt x="5871222" y="2413000"/>
                </a:lnTo>
                <a:lnTo>
                  <a:pt x="5868631" y="2269477"/>
                </a:lnTo>
                <a:lnTo>
                  <a:pt x="5864872" y="2124722"/>
                </a:lnTo>
                <a:lnTo>
                  <a:pt x="5858522" y="1981200"/>
                </a:lnTo>
                <a:lnTo>
                  <a:pt x="5850877" y="1837677"/>
                </a:lnTo>
                <a:lnTo>
                  <a:pt x="5840704" y="1694154"/>
                </a:lnTo>
                <a:lnTo>
                  <a:pt x="5829300" y="1551927"/>
                </a:lnTo>
                <a:lnTo>
                  <a:pt x="5815304" y="1409700"/>
                </a:lnTo>
                <a:lnTo>
                  <a:pt x="5801372" y="1268704"/>
                </a:lnTo>
                <a:lnTo>
                  <a:pt x="5783554" y="1129004"/>
                </a:lnTo>
                <a:lnTo>
                  <a:pt x="5764504" y="989304"/>
                </a:lnTo>
                <a:lnTo>
                  <a:pt x="5744222" y="850900"/>
                </a:lnTo>
                <a:lnTo>
                  <a:pt x="5722581" y="713727"/>
                </a:lnTo>
                <a:lnTo>
                  <a:pt x="5698477" y="576554"/>
                </a:lnTo>
                <a:lnTo>
                  <a:pt x="5673077" y="441972"/>
                </a:lnTo>
                <a:lnTo>
                  <a:pt x="5645150" y="307327"/>
                </a:lnTo>
                <a:lnTo>
                  <a:pt x="5615927" y="175272"/>
                </a:lnTo>
                <a:lnTo>
                  <a:pt x="5585472" y="44450"/>
                </a:lnTo>
                <a:lnTo>
                  <a:pt x="5574577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682750" y="0"/>
            <a:ext cx="5777204" cy="5106695"/>
          </a:xfrm>
          <a:custGeom>
            <a:avLst/>
            <a:gdLst/>
            <a:ahLst/>
            <a:cxnLst/>
            <a:rect l="l" t="t" r="r" b="b"/>
            <a:pathLst>
              <a:path w="5777204" h="5106695">
                <a:moveTo>
                  <a:pt x="353396" y="0"/>
                </a:moveTo>
                <a:lnTo>
                  <a:pt x="305198" y="0"/>
                </a:lnTo>
                <a:lnTo>
                  <a:pt x="290804" y="55854"/>
                </a:lnTo>
                <a:lnTo>
                  <a:pt x="260350" y="185445"/>
                </a:lnTo>
                <a:lnTo>
                  <a:pt x="231127" y="316204"/>
                </a:lnTo>
                <a:lnTo>
                  <a:pt x="204495" y="449554"/>
                </a:lnTo>
                <a:lnTo>
                  <a:pt x="179095" y="582904"/>
                </a:lnTo>
                <a:lnTo>
                  <a:pt x="154927" y="718845"/>
                </a:lnTo>
                <a:lnTo>
                  <a:pt x="132054" y="854722"/>
                </a:lnTo>
                <a:lnTo>
                  <a:pt x="111772" y="991895"/>
                </a:lnTo>
                <a:lnTo>
                  <a:pt x="92722" y="1130300"/>
                </a:lnTo>
                <a:lnTo>
                  <a:pt x="74904" y="1268704"/>
                </a:lnTo>
                <a:lnTo>
                  <a:pt x="59677" y="1409700"/>
                </a:lnTo>
                <a:lnTo>
                  <a:pt x="45745" y="1550695"/>
                </a:lnTo>
                <a:lnTo>
                  <a:pt x="34277" y="1691627"/>
                </a:lnTo>
                <a:lnTo>
                  <a:pt x="24104" y="1833854"/>
                </a:lnTo>
                <a:lnTo>
                  <a:pt x="16522" y="1976145"/>
                </a:lnTo>
                <a:lnTo>
                  <a:pt x="8877" y="2118372"/>
                </a:lnTo>
                <a:lnTo>
                  <a:pt x="4753" y="2273300"/>
                </a:lnTo>
                <a:lnTo>
                  <a:pt x="1295" y="2404122"/>
                </a:lnTo>
                <a:lnTo>
                  <a:pt x="0" y="2547645"/>
                </a:lnTo>
                <a:lnTo>
                  <a:pt x="1295" y="2691104"/>
                </a:lnTo>
                <a:lnTo>
                  <a:pt x="3822" y="2833395"/>
                </a:lnTo>
                <a:lnTo>
                  <a:pt x="7645" y="2976854"/>
                </a:lnTo>
                <a:lnTo>
                  <a:pt x="13995" y="3120377"/>
                </a:lnTo>
                <a:lnTo>
                  <a:pt x="21577" y="3261372"/>
                </a:lnTo>
                <a:lnTo>
                  <a:pt x="31750" y="3403600"/>
                </a:lnTo>
                <a:lnTo>
                  <a:pt x="43154" y="3545827"/>
                </a:lnTo>
                <a:lnTo>
                  <a:pt x="55854" y="3685527"/>
                </a:lnTo>
                <a:lnTo>
                  <a:pt x="71145" y="3826522"/>
                </a:lnTo>
                <a:lnTo>
                  <a:pt x="87604" y="3964927"/>
                </a:lnTo>
                <a:lnTo>
                  <a:pt x="105422" y="4103395"/>
                </a:lnTo>
                <a:lnTo>
                  <a:pt x="125704" y="4240504"/>
                </a:lnTo>
                <a:lnTo>
                  <a:pt x="147345" y="4377677"/>
                </a:lnTo>
                <a:lnTo>
                  <a:pt x="171450" y="4512322"/>
                </a:lnTo>
                <a:lnTo>
                  <a:pt x="196850" y="4646904"/>
                </a:lnTo>
                <a:lnTo>
                  <a:pt x="223545" y="4779022"/>
                </a:lnTo>
                <a:lnTo>
                  <a:pt x="252704" y="4909845"/>
                </a:lnTo>
                <a:lnTo>
                  <a:pt x="281927" y="5040604"/>
                </a:lnTo>
                <a:lnTo>
                  <a:pt x="298283" y="5106695"/>
                </a:lnTo>
                <a:lnTo>
                  <a:pt x="346738" y="5106695"/>
                </a:lnTo>
                <a:lnTo>
                  <a:pt x="325145" y="5020322"/>
                </a:lnTo>
                <a:lnTo>
                  <a:pt x="295922" y="4890795"/>
                </a:lnTo>
                <a:lnTo>
                  <a:pt x="267995" y="4761204"/>
                </a:lnTo>
                <a:lnTo>
                  <a:pt x="241300" y="4629150"/>
                </a:lnTo>
                <a:lnTo>
                  <a:pt x="217195" y="4495800"/>
                </a:lnTo>
                <a:lnTo>
                  <a:pt x="193027" y="4362450"/>
                </a:lnTo>
                <a:lnTo>
                  <a:pt x="171450" y="4226572"/>
                </a:lnTo>
                <a:lnTo>
                  <a:pt x="152400" y="4090695"/>
                </a:lnTo>
                <a:lnTo>
                  <a:pt x="134645" y="3953522"/>
                </a:lnTo>
                <a:lnTo>
                  <a:pt x="118122" y="3815054"/>
                </a:lnTo>
                <a:lnTo>
                  <a:pt x="102895" y="3676650"/>
                </a:lnTo>
                <a:lnTo>
                  <a:pt x="90195" y="3536950"/>
                </a:lnTo>
                <a:lnTo>
                  <a:pt x="78727" y="3395954"/>
                </a:lnTo>
                <a:lnTo>
                  <a:pt x="69850" y="3256254"/>
                </a:lnTo>
                <a:lnTo>
                  <a:pt x="62204" y="3115322"/>
                </a:lnTo>
                <a:lnTo>
                  <a:pt x="55854" y="2973095"/>
                </a:lnTo>
                <a:lnTo>
                  <a:pt x="52095" y="2832100"/>
                </a:lnTo>
                <a:lnTo>
                  <a:pt x="49504" y="2689872"/>
                </a:lnTo>
                <a:lnTo>
                  <a:pt x="48272" y="2547645"/>
                </a:lnTo>
                <a:lnTo>
                  <a:pt x="49416" y="2415527"/>
                </a:lnTo>
                <a:lnTo>
                  <a:pt x="53360" y="2261895"/>
                </a:lnTo>
                <a:lnTo>
                  <a:pt x="57150" y="2122195"/>
                </a:lnTo>
                <a:lnTo>
                  <a:pt x="63500" y="1981200"/>
                </a:lnTo>
                <a:lnTo>
                  <a:pt x="72377" y="1840204"/>
                </a:lnTo>
                <a:lnTo>
                  <a:pt x="82550" y="1699272"/>
                </a:lnTo>
                <a:lnTo>
                  <a:pt x="93954" y="1558277"/>
                </a:lnTo>
                <a:lnTo>
                  <a:pt x="106654" y="1419872"/>
                </a:lnTo>
                <a:lnTo>
                  <a:pt x="121945" y="1280172"/>
                </a:lnTo>
                <a:lnTo>
                  <a:pt x="157454" y="1005827"/>
                </a:lnTo>
                <a:lnTo>
                  <a:pt x="177800" y="868654"/>
                </a:lnTo>
                <a:lnTo>
                  <a:pt x="200672" y="734072"/>
                </a:lnTo>
                <a:lnTo>
                  <a:pt x="223545" y="600722"/>
                </a:lnTo>
                <a:lnTo>
                  <a:pt x="248945" y="467372"/>
                </a:lnTo>
                <a:lnTo>
                  <a:pt x="275577" y="335254"/>
                </a:lnTo>
                <a:lnTo>
                  <a:pt x="303504" y="205727"/>
                </a:lnTo>
                <a:lnTo>
                  <a:pt x="334022" y="77495"/>
                </a:lnTo>
                <a:lnTo>
                  <a:pt x="353396" y="0"/>
                </a:lnTo>
                <a:close/>
              </a:path>
              <a:path w="5777204" h="5106695">
                <a:moveTo>
                  <a:pt x="5479242" y="0"/>
                </a:moveTo>
                <a:lnTo>
                  <a:pt x="5430853" y="0"/>
                </a:lnTo>
                <a:lnTo>
                  <a:pt x="5452122" y="85077"/>
                </a:lnTo>
                <a:lnTo>
                  <a:pt x="5481345" y="214604"/>
                </a:lnTo>
                <a:lnTo>
                  <a:pt x="5510504" y="345427"/>
                </a:lnTo>
                <a:lnTo>
                  <a:pt x="5535904" y="476250"/>
                </a:lnTo>
                <a:lnTo>
                  <a:pt x="5561304" y="609600"/>
                </a:lnTo>
                <a:lnTo>
                  <a:pt x="5584177" y="742950"/>
                </a:lnTo>
                <a:lnTo>
                  <a:pt x="5605754" y="878827"/>
                </a:lnTo>
                <a:lnTo>
                  <a:pt x="5624804" y="1014704"/>
                </a:lnTo>
                <a:lnTo>
                  <a:pt x="5643854" y="1151877"/>
                </a:lnTo>
                <a:lnTo>
                  <a:pt x="5660377" y="1290345"/>
                </a:lnTo>
                <a:lnTo>
                  <a:pt x="5674372" y="1428750"/>
                </a:lnTo>
                <a:lnTo>
                  <a:pt x="5687072" y="1568450"/>
                </a:lnTo>
                <a:lnTo>
                  <a:pt x="5698477" y="1709445"/>
                </a:lnTo>
                <a:lnTo>
                  <a:pt x="5708650" y="1849145"/>
                </a:lnTo>
                <a:lnTo>
                  <a:pt x="5716295" y="1991372"/>
                </a:lnTo>
                <a:lnTo>
                  <a:pt x="5721350" y="2132304"/>
                </a:lnTo>
                <a:lnTo>
                  <a:pt x="5725172" y="2273300"/>
                </a:lnTo>
                <a:lnTo>
                  <a:pt x="5728962" y="2414295"/>
                </a:lnTo>
                <a:lnTo>
                  <a:pt x="5728995" y="2557754"/>
                </a:lnTo>
                <a:lnTo>
                  <a:pt x="5727678" y="2701277"/>
                </a:lnTo>
                <a:lnTo>
                  <a:pt x="5725172" y="2842272"/>
                </a:lnTo>
                <a:lnTo>
                  <a:pt x="5720054" y="2983204"/>
                </a:lnTo>
                <a:lnTo>
                  <a:pt x="5713704" y="3124200"/>
                </a:lnTo>
                <a:lnTo>
                  <a:pt x="5706122" y="3266427"/>
                </a:lnTo>
                <a:lnTo>
                  <a:pt x="5695950" y="3406127"/>
                </a:lnTo>
                <a:lnTo>
                  <a:pt x="5684545" y="3547122"/>
                </a:lnTo>
                <a:lnTo>
                  <a:pt x="5670550" y="3685527"/>
                </a:lnTo>
                <a:lnTo>
                  <a:pt x="5655322" y="3825227"/>
                </a:lnTo>
                <a:lnTo>
                  <a:pt x="5638800" y="3962400"/>
                </a:lnTo>
                <a:lnTo>
                  <a:pt x="5619750" y="4099572"/>
                </a:lnTo>
                <a:lnTo>
                  <a:pt x="5599404" y="4236745"/>
                </a:lnTo>
                <a:lnTo>
                  <a:pt x="5577827" y="4371327"/>
                </a:lnTo>
                <a:lnTo>
                  <a:pt x="5553722" y="4505972"/>
                </a:lnTo>
                <a:lnTo>
                  <a:pt x="5529554" y="4638027"/>
                </a:lnTo>
                <a:lnTo>
                  <a:pt x="5501627" y="4770145"/>
                </a:lnTo>
                <a:lnTo>
                  <a:pt x="5473700" y="4899672"/>
                </a:lnTo>
                <a:lnTo>
                  <a:pt x="5443245" y="5027904"/>
                </a:lnTo>
                <a:lnTo>
                  <a:pt x="5423547" y="5106695"/>
                </a:lnTo>
                <a:lnTo>
                  <a:pt x="5472249" y="5106695"/>
                </a:lnTo>
                <a:lnTo>
                  <a:pt x="5486400" y="5049545"/>
                </a:lnTo>
                <a:lnTo>
                  <a:pt x="5518150" y="4919954"/>
                </a:lnTo>
                <a:lnTo>
                  <a:pt x="5546077" y="4789195"/>
                </a:lnTo>
                <a:lnTo>
                  <a:pt x="5574004" y="4655845"/>
                </a:lnTo>
                <a:lnTo>
                  <a:pt x="5599404" y="4522495"/>
                </a:lnTo>
                <a:lnTo>
                  <a:pt x="5623572" y="4386554"/>
                </a:lnTo>
                <a:lnTo>
                  <a:pt x="5646445" y="4250677"/>
                </a:lnTo>
                <a:lnTo>
                  <a:pt x="5666727" y="4113504"/>
                </a:lnTo>
                <a:lnTo>
                  <a:pt x="5685777" y="3975100"/>
                </a:lnTo>
                <a:lnTo>
                  <a:pt x="5702300" y="3836695"/>
                </a:lnTo>
                <a:lnTo>
                  <a:pt x="5717527" y="3695700"/>
                </a:lnTo>
                <a:lnTo>
                  <a:pt x="5731522" y="3554704"/>
                </a:lnTo>
                <a:lnTo>
                  <a:pt x="5742927" y="3413772"/>
                </a:lnTo>
                <a:lnTo>
                  <a:pt x="5754395" y="3271545"/>
                </a:lnTo>
                <a:lnTo>
                  <a:pt x="5761977" y="3129254"/>
                </a:lnTo>
                <a:lnTo>
                  <a:pt x="5768327" y="2987027"/>
                </a:lnTo>
                <a:lnTo>
                  <a:pt x="5773445" y="2843504"/>
                </a:lnTo>
                <a:lnTo>
                  <a:pt x="5775972" y="2701277"/>
                </a:lnTo>
                <a:lnTo>
                  <a:pt x="5777204" y="2557754"/>
                </a:lnTo>
                <a:lnTo>
                  <a:pt x="5777204" y="2414295"/>
                </a:lnTo>
                <a:lnTo>
                  <a:pt x="5773176" y="2261895"/>
                </a:lnTo>
                <a:lnTo>
                  <a:pt x="5769622" y="2128545"/>
                </a:lnTo>
                <a:lnTo>
                  <a:pt x="5763272" y="1986254"/>
                </a:lnTo>
                <a:lnTo>
                  <a:pt x="5755627" y="1844027"/>
                </a:lnTo>
                <a:lnTo>
                  <a:pt x="5746750" y="1701800"/>
                </a:lnTo>
                <a:lnTo>
                  <a:pt x="5735345" y="1560804"/>
                </a:lnTo>
                <a:lnTo>
                  <a:pt x="5722645" y="1419872"/>
                </a:lnTo>
                <a:lnTo>
                  <a:pt x="5707354" y="1278877"/>
                </a:lnTo>
                <a:lnTo>
                  <a:pt x="5690895" y="1140472"/>
                </a:lnTo>
                <a:lnTo>
                  <a:pt x="5671845" y="1002004"/>
                </a:lnTo>
                <a:lnTo>
                  <a:pt x="5651500" y="864895"/>
                </a:lnTo>
                <a:lnTo>
                  <a:pt x="5629922" y="727722"/>
                </a:lnTo>
                <a:lnTo>
                  <a:pt x="5607050" y="593077"/>
                </a:lnTo>
                <a:lnTo>
                  <a:pt x="5580354" y="458495"/>
                </a:lnTo>
                <a:lnTo>
                  <a:pt x="5553722" y="326377"/>
                </a:lnTo>
                <a:lnTo>
                  <a:pt x="5525795" y="195554"/>
                </a:lnTo>
                <a:lnTo>
                  <a:pt x="5495277" y="64795"/>
                </a:lnTo>
                <a:lnTo>
                  <a:pt x="5479242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731022" y="0"/>
            <a:ext cx="5680722" cy="5106695"/>
          </a:xfrm>
          <a:custGeom>
            <a:avLst/>
            <a:gdLst/>
            <a:ahLst/>
            <a:cxnLst/>
            <a:rect l="l" t="t" r="r" b="b"/>
            <a:pathLst>
              <a:path w="5680722" h="5106695">
                <a:moveTo>
                  <a:pt x="353888" y="0"/>
                </a:moveTo>
                <a:lnTo>
                  <a:pt x="305123" y="0"/>
                </a:lnTo>
                <a:lnTo>
                  <a:pt x="285750" y="77495"/>
                </a:lnTo>
                <a:lnTo>
                  <a:pt x="255231" y="205727"/>
                </a:lnTo>
                <a:lnTo>
                  <a:pt x="227304" y="335254"/>
                </a:lnTo>
                <a:lnTo>
                  <a:pt x="200672" y="467372"/>
                </a:lnTo>
                <a:lnTo>
                  <a:pt x="175272" y="600722"/>
                </a:lnTo>
                <a:lnTo>
                  <a:pt x="152400" y="734072"/>
                </a:lnTo>
                <a:lnTo>
                  <a:pt x="129527" y="868654"/>
                </a:lnTo>
                <a:lnTo>
                  <a:pt x="109181" y="1005827"/>
                </a:lnTo>
                <a:lnTo>
                  <a:pt x="73672" y="1280172"/>
                </a:lnTo>
                <a:lnTo>
                  <a:pt x="58381" y="1419872"/>
                </a:lnTo>
                <a:lnTo>
                  <a:pt x="45681" y="1558277"/>
                </a:lnTo>
                <a:lnTo>
                  <a:pt x="34277" y="1699272"/>
                </a:lnTo>
                <a:lnTo>
                  <a:pt x="24104" y="1840204"/>
                </a:lnTo>
                <a:lnTo>
                  <a:pt x="15227" y="1981200"/>
                </a:lnTo>
                <a:lnTo>
                  <a:pt x="8877" y="2122195"/>
                </a:lnTo>
                <a:lnTo>
                  <a:pt x="4713" y="2275827"/>
                </a:lnTo>
                <a:lnTo>
                  <a:pt x="1231" y="2405354"/>
                </a:lnTo>
                <a:lnTo>
                  <a:pt x="0" y="2547645"/>
                </a:lnTo>
                <a:lnTo>
                  <a:pt x="1231" y="2689872"/>
                </a:lnTo>
                <a:lnTo>
                  <a:pt x="3822" y="2832100"/>
                </a:lnTo>
                <a:lnTo>
                  <a:pt x="7581" y="2973095"/>
                </a:lnTo>
                <a:lnTo>
                  <a:pt x="13931" y="3115322"/>
                </a:lnTo>
                <a:lnTo>
                  <a:pt x="21577" y="3256254"/>
                </a:lnTo>
                <a:lnTo>
                  <a:pt x="30454" y="3395954"/>
                </a:lnTo>
                <a:lnTo>
                  <a:pt x="42040" y="3538245"/>
                </a:lnTo>
                <a:lnTo>
                  <a:pt x="54622" y="3676650"/>
                </a:lnTo>
                <a:lnTo>
                  <a:pt x="69850" y="3815054"/>
                </a:lnTo>
                <a:lnTo>
                  <a:pt x="86372" y="3953522"/>
                </a:lnTo>
                <a:lnTo>
                  <a:pt x="104127" y="4090695"/>
                </a:lnTo>
                <a:lnTo>
                  <a:pt x="123177" y="4226572"/>
                </a:lnTo>
                <a:lnTo>
                  <a:pt x="144754" y="4362450"/>
                </a:lnTo>
                <a:lnTo>
                  <a:pt x="168922" y="4495800"/>
                </a:lnTo>
                <a:lnTo>
                  <a:pt x="193027" y="4629150"/>
                </a:lnTo>
                <a:lnTo>
                  <a:pt x="219722" y="4761204"/>
                </a:lnTo>
                <a:lnTo>
                  <a:pt x="247650" y="4890795"/>
                </a:lnTo>
                <a:lnTo>
                  <a:pt x="276872" y="5020322"/>
                </a:lnTo>
                <a:lnTo>
                  <a:pt x="298465" y="5106695"/>
                </a:lnTo>
                <a:lnTo>
                  <a:pt x="347475" y="5106695"/>
                </a:lnTo>
                <a:lnTo>
                  <a:pt x="321322" y="4998745"/>
                </a:lnTo>
                <a:lnTo>
                  <a:pt x="292100" y="4871745"/>
                </a:lnTo>
                <a:lnTo>
                  <a:pt x="264172" y="4742154"/>
                </a:lnTo>
                <a:lnTo>
                  <a:pt x="238772" y="4611395"/>
                </a:lnTo>
                <a:lnTo>
                  <a:pt x="214604" y="4479277"/>
                </a:lnTo>
                <a:lnTo>
                  <a:pt x="190500" y="4347222"/>
                </a:lnTo>
                <a:lnTo>
                  <a:pt x="170154" y="4212577"/>
                </a:lnTo>
                <a:lnTo>
                  <a:pt x="151104" y="4077995"/>
                </a:lnTo>
                <a:lnTo>
                  <a:pt x="132054" y="3942054"/>
                </a:lnTo>
                <a:lnTo>
                  <a:pt x="116827" y="3804945"/>
                </a:lnTo>
                <a:lnTo>
                  <a:pt x="102831" y="3667772"/>
                </a:lnTo>
                <a:lnTo>
                  <a:pt x="88900" y="3529304"/>
                </a:lnTo>
                <a:lnTo>
                  <a:pt x="78727" y="3389604"/>
                </a:lnTo>
                <a:lnTo>
                  <a:pt x="69850" y="3249904"/>
                </a:lnTo>
                <a:lnTo>
                  <a:pt x="62204" y="3110204"/>
                </a:lnTo>
                <a:lnTo>
                  <a:pt x="55854" y="2970504"/>
                </a:lnTo>
                <a:lnTo>
                  <a:pt x="52031" y="2829572"/>
                </a:lnTo>
                <a:lnTo>
                  <a:pt x="49504" y="2688577"/>
                </a:lnTo>
                <a:lnTo>
                  <a:pt x="48272" y="2547645"/>
                </a:lnTo>
                <a:lnTo>
                  <a:pt x="49415" y="2416822"/>
                </a:lnTo>
                <a:lnTo>
                  <a:pt x="53396" y="2263127"/>
                </a:lnTo>
                <a:lnTo>
                  <a:pt x="57150" y="2125954"/>
                </a:lnTo>
                <a:lnTo>
                  <a:pt x="63500" y="1986254"/>
                </a:lnTo>
                <a:lnTo>
                  <a:pt x="71081" y="1845322"/>
                </a:lnTo>
                <a:lnTo>
                  <a:pt x="81254" y="1706854"/>
                </a:lnTo>
                <a:lnTo>
                  <a:pt x="92722" y="1567154"/>
                </a:lnTo>
                <a:lnTo>
                  <a:pt x="106654" y="1428750"/>
                </a:lnTo>
                <a:lnTo>
                  <a:pt x="120650" y="1291577"/>
                </a:lnTo>
                <a:lnTo>
                  <a:pt x="137172" y="1154404"/>
                </a:lnTo>
                <a:lnTo>
                  <a:pt x="156222" y="1018527"/>
                </a:lnTo>
                <a:lnTo>
                  <a:pt x="176504" y="883945"/>
                </a:lnTo>
                <a:lnTo>
                  <a:pt x="198081" y="749300"/>
                </a:lnTo>
                <a:lnTo>
                  <a:pt x="220954" y="615950"/>
                </a:lnTo>
                <a:lnTo>
                  <a:pt x="245122" y="485127"/>
                </a:lnTo>
                <a:lnTo>
                  <a:pt x="271754" y="354304"/>
                </a:lnTo>
                <a:lnTo>
                  <a:pt x="299681" y="226072"/>
                </a:lnTo>
                <a:lnTo>
                  <a:pt x="330200" y="97777"/>
                </a:lnTo>
                <a:lnTo>
                  <a:pt x="353888" y="0"/>
                </a:lnTo>
                <a:close/>
              </a:path>
              <a:path w="5680722" h="5106695">
                <a:moveTo>
                  <a:pt x="5382580" y="0"/>
                </a:moveTo>
                <a:lnTo>
                  <a:pt x="5333693" y="0"/>
                </a:lnTo>
                <a:lnTo>
                  <a:pt x="5360631" y="106654"/>
                </a:lnTo>
                <a:lnTo>
                  <a:pt x="5389854" y="234950"/>
                </a:lnTo>
                <a:lnTo>
                  <a:pt x="5416550" y="363245"/>
                </a:lnTo>
                <a:lnTo>
                  <a:pt x="5443181" y="494004"/>
                </a:lnTo>
                <a:lnTo>
                  <a:pt x="5467350" y="626122"/>
                </a:lnTo>
                <a:lnTo>
                  <a:pt x="5490222" y="759472"/>
                </a:lnTo>
                <a:lnTo>
                  <a:pt x="5510504" y="892822"/>
                </a:lnTo>
                <a:lnTo>
                  <a:pt x="5530850" y="1027404"/>
                </a:lnTo>
                <a:lnTo>
                  <a:pt x="5548604" y="1163345"/>
                </a:lnTo>
                <a:lnTo>
                  <a:pt x="5565127" y="1300454"/>
                </a:lnTo>
                <a:lnTo>
                  <a:pt x="5579122" y="1437627"/>
                </a:lnTo>
                <a:lnTo>
                  <a:pt x="5591822" y="1577327"/>
                </a:lnTo>
                <a:lnTo>
                  <a:pt x="5601931" y="1715795"/>
                </a:lnTo>
                <a:lnTo>
                  <a:pt x="5612104" y="1855495"/>
                </a:lnTo>
                <a:lnTo>
                  <a:pt x="5619750" y="1995195"/>
                </a:lnTo>
                <a:lnTo>
                  <a:pt x="5624804" y="2136127"/>
                </a:lnTo>
                <a:lnTo>
                  <a:pt x="5628627" y="2275827"/>
                </a:lnTo>
                <a:lnTo>
                  <a:pt x="5632414" y="2415527"/>
                </a:lnTo>
                <a:lnTo>
                  <a:pt x="5632450" y="2557754"/>
                </a:lnTo>
                <a:lnTo>
                  <a:pt x="5631131" y="2700045"/>
                </a:lnTo>
                <a:lnTo>
                  <a:pt x="5628627" y="2839745"/>
                </a:lnTo>
                <a:lnTo>
                  <a:pt x="5623572" y="2979445"/>
                </a:lnTo>
                <a:lnTo>
                  <a:pt x="5617222" y="3120377"/>
                </a:lnTo>
                <a:lnTo>
                  <a:pt x="5609577" y="3260077"/>
                </a:lnTo>
                <a:lnTo>
                  <a:pt x="5599404" y="3398545"/>
                </a:lnTo>
                <a:lnTo>
                  <a:pt x="5588000" y="3538245"/>
                </a:lnTo>
                <a:lnTo>
                  <a:pt x="5575300" y="3676650"/>
                </a:lnTo>
                <a:lnTo>
                  <a:pt x="5560072" y="3813822"/>
                </a:lnTo>
                <a:lnTo>
                  <a:pt x="5543550" y="3950995"/>
                </a:lnTo>
                <a:lnTo>
                  <a:pt x="5525731" y="4086872"/>
                </a:lnTo>
                <a:lnTo>
                  <a:pt x="5505450" y="4221454"/>
                </a:lnTo>
                <a:lnTo>
                  <a:pt x="5483872" y="4356100"/>
                </a:lnTo>
                <a:lnTo>
                  <a:pt x="5461000" y="4489450"/>
                </a:lnTo>
                <a:lnTo>
                  <a:pt x="5435600" y="4620272"/>
                </a:lnTo>
                <a:lnTo>
                  <a:pt x="5408904" y="4751095"/>
                </a:lnTo>
                <a:lnTo>
                  <a:pt x="5380977" y="4879327"/>
                </a:lnTo>
                <a:lnTo>
                  <a:pt x="5351754" y="5007622"/>
                </a:lnTo>
                <a:lnTo>
                  <a:pt x="5326731" y="5106695"/>
                </a:lnTo>
                <a:lnTo>
                  <a:pt x="5375274" y="5106695"/>
                </a:lnTo>
                <a:lnTo>
                  <a:pt x="5394972" y="5027904"/>
                </a:lnTo>
                <a:lnTo>
                  <a:pt x="5425427" y="4899672"/>
                </a:lnTo>
                <a:lnTo>
                  <a:pt x="5453354" y="4770145"/>
                </a:lnTo>
                <a:lnTo>
                  <a:pt x="5481281" y="4638027"/>
                </a:lnTo>
                <a:lnTo>
                  <a:pt x="5505450" y="4505972"/>
                </a:lnTo>
                <a:lnTo>
                  <a:pt x="5529554" y="4371327"/>
                </a:lnTo>
                <a:lnTo>
                  <a:pt x="5551131" y="4236745"/>
                </a:lnTo>
                <a:lnTo>
                  <a:pt x="5571477" y="4099572"/>
                </a:lnTo>
                <a:lnTo>
                  <a:pt x="5590527" y="3962400"/>
                </a:lnTo>
                <a:lnTo>
                  <a:pt x="5607050" y="3825227"/>
                </a:lnTo>
                <a:lnTo>
                  <a:pt x="5622277" y="3685527"/>
                </a:lnTo>
                <a:lnTo>
                  <a:pt x="5636272" y="3547122"/>
                </a:lnTo>
                <a:lnTo>
                  <a:pt x="5647677" y="3406127"/>
                </a:lnTo>
                <a:lnTo>
                  <a:pt x="5657850" y="3266427"/>
                </a:lnTo>
                <a:lnTo>
                  <a:pt x="5665431" y="3124200"/>
                </a:lnTo>
                <a:lnTo>
                  <a:pt x="5671781" y="2983204"/>
                </a:lnTo>
                <a:lnTo>
                  <a:pt x="5676900" y="2842272"/>
                </a:lnTo>
                <a:lnTo>
                  <a:pt x="5679427" y="2700045"/>
                </a:lnTo>
                <a:lnTo>
                  <a:pt x="5680722" y="2557754"/>
                </a:lnTo>
                <a:lnTo>
                  <a:pt x="5680722" y="2415527"/>
                </a:lnTo>
                <a:lnTo>
                  <a:pt x="5676624" y="2263127"/>
                </a:lnTo>
                <a:lnTo>
                  <a:pt x="5673077" y="2132304"/>
                </a:lnTo>
                <a:lnTo>
                  <a:pt x="5668022" y="1991372"/>
                </a:lnTo>
                <a:lnTo>
                  <a:pt x="5660377" y="1849145"/>
                </a:lnTo>
                <a:lnTo>
                  <a:pt x="5650204" y="1709445"/>
                </a:lnTo>
                <a:lnTo>
                  <a:pt x="5638800" y="1568450"/>
                </a:lnTo>
                <a:lnTo>
                  <a:pt x="5626100" y="1428750"/>
                </a:lnTo>
                <a:lnTo>
                  <a:pt x="5612104" y="1290345"/>
                </a:lnTo>
                <a:lnTo>
                  <a:pt x="5595581" y="1151877"/>
                </a:lnTo>
                <a:lnTo>
                  <a:pt x="5576531" y="1014704"/>
                </a:lnTo>
                <a:lnTo>
                  <a:pt x="5557481" y="878827"/>
                </a:lnTo>
                <a:lnTo>
                  <a:pt x="5535904" y="742950"/>
                </a:lnTo>
                <a:lnTo>
                  <a:pt x="5513031" y="609600"/>
                </a:lnTo>
                <a:lnTo>
                  <a:pt x="5487631" y="476250"/>
                </a:lnTo>
                <a:lnTo>
                  <a:pt x="5462231" y="345427"/>
                </a:lnTo>
                <a:lnTo>
                  <a:pt x="5433072" y="214604"/>
                </a:lnTo>
                <a:lnTo>
                  <a:pt x="5403850" y="85077"/>
                </a:lnTo>
                <a:lnTo>
                  <a:pt x="5382580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779295" y="0"/>
            <a:ext cx="5584177" cy="5106695"/>
          </a:xfrm>
          <a:custGeom>
            <a:avLst/>
            <a:gdLst/>
            <a:ahLst/>
            <a:cxnLst/>
            <a:rect l="l" t="t" r="r" b="b"/>
            <a:pathLst>
              <a:path w="5584177" h="5106695">
                <a:moveTo>
                  <a:pt x="354058" y="0"/>
                </a:moveTo>
                <a:lnTo>
                  <a:pt x="305615" y="0"/>
                </a:lnTo>
                <a:lnTo>
                  <a:pt x="281927" y="97777"/>
                </a:lnTo>
                <a:lnTo>
                  <a:pt x="251409" y="226072"/>
                </a:lnTo>
                <a:lnTo>
                  <a:pt x="223481" y="354304"/>
                </a:lnTo>
                <a:lnTo>
                  <a:pt x="196850" y="485127"/>
                </a:lnTo>
                <a:lnTo>
                  <a:pt x="172681" y="615950"/>
                </a:lnTo>
                <a:lnTo>
                  <a:pt x="149809" y="749300"/>
                </a:lnTo>
                <a:lnTo>
                  <a:pt x="128231" y="883945"/>
                </a:lnTo>
                <a:lnTo>
                  <a:pt x="107950" y="1018527"/>
                </a:lnTo>
                <a:lnTo>
                  <a:pt x="88900" y="1154404"/>
                </a:lnTo>
                <a:lnTo>
                  <a:pt x="72377" y="1291577"/>
                </a:lnTo>
                <a:lnTo>
                  <a:pt x="58381" y="1428750"/>
                </a:lnTo>
                <a:lnTo>
                  <a:pt x="44450" y="1567154"/>
                </a:lnTo>
                <a:lnTo>
                  <a:pt x="32981" y="1706854"/>
                </a:lnTo>
                <a:lnTo>
                  <a:pt x="22809" y="1845322"/>
                </a:lnTo>
                <a:lnTo>
                  <a:pt x="15227" y="1986254"/>
                </a:lnTo>
                <a:lnTo>
                  <a:pt x="8877" y="2125954"/>
                </a:lnTo>
                <a:lnTo>
                  <a:pt x="4710" y="2278354"/>
                </a:lnTo>
                <a:lnTo>
                  <a:pt x="1231" y="2406650"/>
                </a:lnTo>
                <a:lnTo>
                  <a:pt x="0" y="2547645"/>
                </a:lnTo>
                <a:lnTo>
                  <a:pt x="1231" y="2688577"/>
                </a:lnTo>
                <a:lnTo>
                  <a:pt x="3759" y="2829572"/>
                </a:lnTo>
                <a:lnTo>
                  <a:pt x="7581" y="2970504"/>
                </a:lnTo>
                <a:lnTo>
                  <a:pt x="13931" y="3110204"/>
                </a:lnTo>
                <a:lnTo>
                  <a:pt x="21577" y="3249904"/>
                </a:lnTo>
                <a:lnTo>
                  <a:pt x="30454" y="3389604"/>
                </a:lnTo>
                <a:lnTo>
                  <a:pt x="40627" y="3529304"/>
                </a:lnTo>
                <a:lnTo>
                  <a:pt x="54559" y="3667772"/>
                </a:lnTo>
                <a:lnTo>
                  <a:pt x="68554" y="3804945"/>
                </a:lnTo>
                <a:lnTo>
                  <a:pt x="83781" y="3942054"/>
                </a:lnTo>
                <a:lnTo>
                  <a:pt x="102831" y="4077995"/>
                </a:lnTo>
                <a:lnTo>
                  <a:pt x="121881" y="4212577"/>
                </a:lnTo>
                <a:lnTo>
                  <a:pt x="142227" y="4347222"/>
                </a:lnTo>
                <a:lnTo>
                  <a:pt x="166331" y="4479277"/>
                </a:lnTo>
                <a:lnTo>
                  <a:pt x="190500" y="4611395"/>
                </a:lnTo>
                <a:lnTo>
                  <a:pt x="215900" y="4742154"/>
                </a:lnTo>
                <a:lnTo>
                  <a:pt x="243827" y="4871745"/>
                </a:lnTo>
                <a:lnTo>
                  <a:pt x="273050" y="4998745"/>
                </a:lnTo>
                <a:lnTo>
                  <a:pt x="299203" y="5106695"/>
                </a:lnTo>
                <a:lnTo>
                  <a:pt x="347644" y="5106695"/>
                </a:lnTo>
                <a:lnTo>
                  <a:pt x="346659" y="5102872"/>
                </a:lnTo>
                <a:lnTo>
                  <a:pt x="316204" y="4978400"/>
                </a:lnTo>
                <a:lnTo>
                  <a:pt x="286981" y="4851400"/>
                </a:lnTo>
                <a:lnTo>
                  <a:pt x="260350" y="4723104"/>
                </a:lnTo>
                <a:lnTo>
                  <a:pt x="234950" y="4594872"/>
                </a:lnTo>
                <a:lnTo>
                  <a:pt x="210781" y="4462754"/>
                </a:lnTo>
                <a:lnTo>
                  <a:pt x="187909" y="4331995"/>
                </a:lnTo>
                <a:lnTo>
                  <a:pt x="167627" y="4198645"/>
                </a:lnTo>
                <a:lnTo>
                  <a:pt x="148577" y="4065295"/>
                </a:lnTo>
                <a:lnTo>
                  <a:pt x="130759" y="3929354"/>
                </a:lnTo>
                <a:lnTo>
                  <a:pt x="115531" y="3793477"/>
                </a:lnTo>
                <a:lnTo>
                  <a:pt x="101600" y="3657600"/>
                </a:lnTo>
                <a:lnTo>
                  <a:pt x="88900" y="3520427"/>
                </a:lnTo>
                <a:lnTo>
                  <a:pt x="77431" y="3382022"/>
                </a:lnTo>
                <a:lnTo>
                  <a:pt x="68554" y="3244850"/>
                </a:lnTo>
                <a:lnTo>
                  <a:pt x="60909" y="3105150"/>
                </a:lnTo>
                <a:lnTo>
                  <a:pt x="55854" y="2966745"/>
                </a:lnTo>
                <a:lnTo>
                  <a:pt x="52031" y="2827045"/>
                </a:lnTo>
                <a:lnTo>
                  <a:pt x="49504" y="2687345"/>
                </a:lnTo>
                <a:lnTo>
                  <a:pt x="48209" y="2547645"/>
                </a:lnTo>
                <a:lnTo>
                  <a:pt x="49528" y="2406650"/>
                </a:lnTo>
                <a:lnTo>
                  <a:pt x="52031" y="2269477"/>
                </a:lnTo>
                <a:lnTo>
                  <a:pt x="57150" y="2129777"/>
                </a:lnTo>
                <a:lnTo>
                  <a:pt x="63500" y="1990077"/>
                </a:lnTo>
                <a:lnTo>
                  <a:pt x="71081" y="1851672"/>
                </a:lnTo>
                <a:lnTo>
                  <a:pt x="81254" y="1713204"/>
                </a:lnTo>
                <a:lnTo>
                  <a:pt x="92659" y="1576095"/>
                </a:lnTo>
                <a:lnTo>
                  <a:pt x="105359" y="1438922"/>
                </a:lnTo>
                <a:lnTo>
                  <a:pt x="119354" y="1301750"/>
                </a:lnTo>
                <a:lnTo>
                  <a:pt x="135877" y="1165872"/>
                </a:lnTo>
                <a:lnTo>
                  <a:pt x="153631" y="1031227"/>
                </a:lnTo>
                <a:lnTo>
                  <a:pt x="173977" y="897877"/>
                </a:lnTo>
                <a:lnTo>
                  <a:pt x="195554" y="764527"/>
                </a:lnTo>
                <a:lnTo>
                  <a:pt x="217131" y="633704"/>
                </a:lnTo>
                <a:lnTo>
                  <a:pt x="242531" y="502945"/>
                </a:lnTo>
                <a:lnTo>
                  <a:pt x="267931" y="373354"/>
                </a:lnTo>
                <a:lnTo>
                  <a:pt x="295859" y="245122"/>
                </a:lnTo>
                <a:lnTo>
                  <a:pt x="325081" y="119354"/>
                </a:lnTo>
                <a:lnTo>
                  <a:pt x="354058" y="0"/>
                </a:lnTo>
                <a:close/>
              </a:path>
              <a:path w="5584177" h="5106695">
                <a:moveTo>
                  <a:pt x="5285420" y="0"/>
                </a:moveTo>
                <a:lnTo>
                  <a:pt x="5238098" y="0"/>
                </a:lnTo>
                <a:lnTo>
                  <a:pt x="5238750" y="2527"/>
                </a:lnTo>
                <a:lnTo>
                  <a:pt x="5267909" y="127000"/>
                </a:lnTo>
                <a:lnTo>
                  <a:pt x="5297131" y="254000"/>
                </a:lnTo>
                <a:lnTo>
                  <a:pt x="5325059" y="382295"/>
                </a:lnTo>
                <a:lnTo>
                  <a:pt x="5349227" y="511822"/>
                </a:lnTo>
                <a:lnTo>
                  <a:pt x="5373331" y="642645"/>
                </a:lnTo>
                <a:lnTo>
                  <a:pt x="5396204" y="773404"/>
                </a:lnTo>
                <a:lnTo>
                  <a:pt x="5416550" y="906754"/>
                </a:lnTo>
                <a:lnTo>
                  <a:pt x="5435600" y="1040104"/>
                </a:lnTo>
                <a:lnTo>
                  <a:pt x="5453354" y="1176045"/>
                </a:lnTo>
                <a:lnTo>
                  <a:pt x="5469877" y="1311922"/>
                </a:lnTo>
                <a:lnTo>
                  <a:pt x="5483809" y="1447800"/>
                </a:lnTo>
                <a:lnTo>
                  <a:pt x="5496509" y="1584972"/>
                </a:lnTo>
                <a:lnTo>
                  <a:pt x="5506681" y="1723377"/>
                </a:lnTo>
                <a:lnTo>
                  <a:pt x="5515559" y="1861845"/>
                </a:lnTo>
                <a:lnTo>
                  <a:pt x="5523204" y="2000250"/>
                </a:lnTo>
                <a:lnTo>
                  <a:pt x="5529554" y="2138654"/>
                </a:lnTo>
                <a:lnTo>
                  <a:pt x="5533377" y="2278354"/>
                </a:lnTo>
                <a:lnTo>
                  <a:pt x="5535882" y="2416822"/>
                </a:lnTo>
                <a:lnTo>
                  <a:pt x="5535904" y="2557754"/>
                </a:lnTo>
                <a:lnTo>
                  <a:pt x="5534585" y="2698750"/>
                </a:lnTo>
                <a:lnTo>
                  <a:pt x="5532081" y="2835922"/>
                </a:lnTo>
                <a:lnTo>
                  <a:pt x="5527027" y="2975622"/>
                </a:lnTo>
                <a:lnTo>
                  <a:pt x="5520677" y="3115322"/>
                </a:lnTo>
                <a:lnTo>
                  <a:pt x="5513031" y="3253727"/>
                </a:lnTo>
                <a:lnTo>
                  <a:pt x="5504154" y="3392195"/>
                </a:lnTo>
                <a:lnTo>
                  <a:pt x="5492750" y="3529304"/>
                </a:lnTo>
                <a:lnTo>
                  <a:pt x="5480050" y="3666477"/>
                </a:lnTo>
                <a:lnTo>
                  <a:pt x="5464759" y="3803650"/>
                </a:lnTo>
                <a:lnTo>
                  <a:pt x="5448300" y="3939527"/>
                </a:lnTo>
                <a:lnTo>
                  <a:pt x="5430481" y="4074172"/>
                </a:lnTo>
                <a:lnTo>
                  <a:pt x="5411431" y="4207522"/>
                </a:lnTo>
                <a:lnTo>
                  <a:pt x="5389854" y="4340872"/>
                </a:lnTo>
                <a:lnTo>
                  <a:pt x="5366981" y="4471695"/>
                </a:lnTo>
                <a:lnTo>
                  <a:pt x="5342877" y="4602454"/>
                </a:lnTo>
                <a:lnTo>
                  <a:pt x="5316181" y="4732045"/>
                </a:lnTo>
                <a:lnTo>
                  <a:pt x="5289550" y="4860277"/>
                </a:lnTo>
                <a:lnTo>
                  <a:pt x="5260327" y="4987277"/>
                </a:lnTo>
                <a:lnTo>
                  <a:pt x="5231048" y="5106695"/>
                </a:lnTo>
                <a:lnTo>
                  <a:pt x="5278458" y="5106695"/>
                </a:lnTo>
                <a:lnTo>
                  <a:pt x="5303481" y="5007622"/>
                </a:lnTo>
                <a:lnTo>
                  <a:pt x="5332704" y="4879327"/>
                </a:lnTo>
                <a:lnTo>
                  <a:pt x="5360631" y="4751095"/>
                </a:lnTo>
                <a:lnTo>
                  <a:pt x="5387327" y="4620272"/>
                </a:lnTo>
                <a:lnTo>
                  <a:pt x="5412727" y="4489450"/>
                </a:lnTo>
                <a:lnTo>
                  <a:pt x="5435600" y="4356100"/>
                </a:lnTo>
                <a:lnTo>
                  <a:pt x="5457177" y="4221454"/>
                </a:lnTo>
                <a:lnTo>
                  <a:pt x="5477459" y="4086872"/>
                </a:lnTo>
                <a:lnTo>
                  <a:pt x="5495277" y="3950995"/>
                </a:lnTo>
                <a:lnTo>
                  <a:pt x="5511800" y="3813822"/>
                </a:lnTo>
                <a:lnTo>
                  <a:pt x="5527027" y="3676650"/>
                </a:lnTo>
                <a:lnTo>
                  <a:pt x="5539727" y="3538245"/>
                </a:lnTo>
                <a:lnTo>
                  <a:pt x="5551131" y="3398545"/>
                </a:lnTo>
                <a:lnTo>
                  <a:pt x="5561304" y="3260077"/>
                </a:lnTo>
                <a:lnTo>
                  <a:pt x="5568950" y="3120377"/>
                </a:lnTo>
                <a:lnTo>
                  <a:pt x="5575300" y="2979445"/>
                </a:lnTo>
                <a:lnTo>
                  <a:pt x="5580354" y="2839745"/>
                </a:lnTo>
                <a:lnTo>
                  <a:pt x="5582881" y="2698750"/>
                </a:lnTo>
                <a:lnTo>
                  <a:pt x="5584177" y="2557754"/>
                </a:lnTo>
                <a:lnTo>
                  <a:pt x="5584177" y="2416822"/>
                </a:lnTo>
                <a:lnTo>
                  <a:pt x="5580076" y="2265654"/>
                </a:lnTo>
                <a:lnTo>
                  <a:pt x="5576531" y="2136127"/>
                </a:lnTo>
                <a:lnTo>
                  <a:pt x="5571477" y="1995195"/>
                </a:lnTo>
                <a:lnTo>
                  <a:pt x="5563831" y="1855495"/>
                </a:lnTo>
                <a:lnTo>
                  <a:pt x="5553659" y="1715795"/>
                </a:lnTo>
                <a:lnTo>
                  <a:pt x="5543550" y="1577327"/>
                </a:lnTo>
                <a:lnTo>
                  <a:pt x="5530850" y="1437627"/>
                </a:lnTo>
                <a:lnTo>
                  <a:pt x="5516854" y="1300454"/>
                </a:lnTo>
                <a:lnTo>
                  <a:pt x="5500331" y="1163345"/>
                </a:lnTo>
                <a:lnTo>
                  <a:pt x="5482577" y="1027404"/>
                </a:lnTo>
                <a:lnTo>
                  <a:pt x="5462231" y="892822"/>
                </a:lnTo>
                <a:lnTo>
                  <a:pt x="5441950" y="759472"/>
                </a:lnTo>
                <a:lnTo>
                  <a:pt x="5419077" y="626122"/>
                </a:lnTo>
                <a:lnTo>
                  <a:pt x="5394909" y="494004"/>
                </a:lnTo>
                <a:lnTo>
                  <a:pt x="5368277" y="363245"/>
                </a:lnTo>
                <a:lnTo>
                  <a:pt x="5341581" y="234950"/>
                </a:lnTo>
                <a:lnTo>
                  <a:pt x="5312359" y="106654"/>
                </a:lnTo>
                <a:lnTo>
                  <a:pt x="5285420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827504" y="0"/>
            <a:ext cx="5487695" cy="5106695"/>
          </a:xfrm>
          <a:custGeom>
            <a:avLst/>
            <a:gdLst/>
            <a:ahLst/>
            <a:cxnLst/>
            <a:rect l="l" t="t" r="r" b="b"/>
            <a:pathLst>
              <a:path w="5487695" h="5106695">
                <a:moveTo>
                  <a:pt x="353216" y="0"/>
                </a:moveTo>
                <a:lnTo>
                  <a:pt x="305849" y="0"/>
                </a:lnTo>
                <a:lnTo>
                  <a:pt x="276872" y="119354"/>
                </a:lnTo>
                <a:lnTo>
                  <a:pt x="247650" y="245122"/>
                </a:lnTo>
                <a:lnTo>
                  <a:pt x="219722" y="373354"/>
                </a:lnTo>
                <a:lnTo>
                  <a:pt x="194322" y="502945"/>
                </a:lnTo>
                <a:lnTo>
                  <a:pt x="168922" y="633704"/>
                </a:lnTo>
                <a:lnTo>
                  <a:pt x="147345" y="764527"/>
                </a:lnTo>
                <a:lnTo>
                  <a:pt x="125768" y="897877"/>
                </a:lnTo>
                <a:lnTo>
                  <a:pt x="105422" y="1031227"/>
                </a:lnTo>
                <a:lnTo>
                  <a:pt x="87668" y="1165872"/>
                </a:lnTo>
                <a:lnTo>
                  <a:pt x="71145" y="1301750"/>
                </a:lnTo>
                <a:lnTo>
                  <a:pt x="57150" y="1438922"/>
                </a:lnTo>
                <a:lnTo>
                  <a:pt x="44450" y="1576095"/>
                </a:lnTo>
                <a:lnTo>
                  <a:pt x="33045" y="1713204"/>
                </a:lnTo>
                <a:lnTo>
                  <a:pt x="22872" y="1851672"/>
                </a:lnTo>
                <a:lnTo>
                  <a:pt x="15290" y="1990077"/>
                </a:lnTo>
                <a:lnTo>
                  <a:pt x="8940" y="2129777"/>
                </a:lnTo>
                <a:lnTo>
                  <a:pt x="3822" y="2269477"/>
                </a:lnTo>
                <a:lnTo>
                  <a:pt x="1295" y="2407945"/>
                </a:lnTo>
                <a:lnTo>
                  <a:pt x="0" y="2547645"/>
                </a:lnTo>
                <a:lnTo>
                  <a:pt x="1295" y="2687345"/>
                </a:lnTo>
                <a:lnTo>
                  <a:pt x="3822" y="2827045"/>
                </a:lnTo>
                <a:lnTo>
                  <a:pt x="7645" y="2966745"/>
                </a:lnTo>
                <a:lnTo>
                  <a:pt x="12700" y="3105150"/>
                </a:lnTo>
                <a:lnTo>
                  <a:pt x="20345" y="3244850"/>
                </a:lnTo>
                <a:lnTo>
                  <a:pt x="29222" y="3382022"/>
                </a:lnTo>
                <a:lnTo>
                  <a:pt x="40810" y="3521722"/>
                </a:lnTo>
                <a:lnTo>
                  <a:pt x="53390" y="3657600"/>
                </a:lnTo>
                <a:lnTo>
                  <a:pt x="67322" y="3793477"/>
                </a:lnTo>
                <a:lnTo>
                  <a:pt x="82550" y="3929354"/>
                </a:lnTo>
                <a:lnTo>
                  <a:pt x="100368" y="4065295"/>
                </a:lnTo>
                <a:lnTo>
                  <a:pt x="119418" y="4198645"/>
                </a:lnTo>
                <a:lnTo>
                  <a:pt x="139700" y="4331995"/>
                </a:lnTo>
                <a:lnTo>
                  <a:pt x="162572" y="4462754"/>
                </a:lnTo>
                <a:lnTo>
                  <a:pt x="186740" y="4594872"/>
                </a:lnTo>
                <a:lnTo>
                  <a:pt x="212140" y="4723104"/>
                </a:lnTo>
                <a:lnTo>
                  <a:pt x="238772" y="4851400"/>
                </a:lnTo>
                <a:lnTo>
                  <a:pt x="267995" y="4978400"/>
                </a:lnTo>
                <a:lnTo>
                  <a:pt x="298450" y="5102872"/>
                </a:lnTo>
                <a:lnTo>
                  <a:pt x="299435" y="5106695"/>
                </a:lnTo>
                <a:lnTo>
                  <a:pt x="348014" y="5106695"/>
                </a:lnTo>
                <a:lnTo>
                  <a:pt x="341668" y="5081295"/>
                </a:lnTo>
                <a:lnTo>
                  <a:pt x="311150" y="4956822"/>
                </a:lnTo>
                <a:lnTo>
                  <a:pt x="283222" y="4831054"/>
                </a:lnTo>
                <a:lnTo>
                  <a:pt x="256590" y="4705350"/>
                </a:lnTo>
                <a:lnTo>
                  <a:pt x="231190" y="4577054"/>
                </a:lnTo>
                <a:lnTo>
                  <a:pt x="208318" y="4447527"/>
                </a:lnTo>
                <a:lnTo>
                  <a:pt x="185445" y="4316704"/>
                </a:lnTo>
                <a:lnTo>
                  <a:pt x="165100" y="4184650"/>
                </a:lnTo>
                <a:lnTo>
                  <a:pt x="129590" y="3917950"/>
                </a:lnTo>
                <a:lnTo>
                  <a:pt x="114300" y="3783304"/>
                </a:lnTo>
                <a:lnTo>
                  <a:pt x="100368" y="3648722"/>
                </a:lnTo>
                <a:lnTo>
                  <a:pt x="87668" y="3511550"/>
                </a:lnTo>
                <a:lnTo>
                  <a:pt x="77495" y="3375672"/>
                </a:lnTo>
                <a:lnTo>
                  <a:pt x="68618" y="3238500"/>
                </a:lnTo>
                <a:lnTo>
                  <a:pt x="60972" y="3100095"/>
                </a:lnTo>
                <a:lnTo>
                  <a:pt x="50800" y="2824454"/>
                </a:lnTo>
                <a:lnTo>
                  <a:pt x="48296" y="2687345"/>
                </a:lnTo>
                <a:lnTo>
                  <a:pt x="48272" y="2547645"/>
                </a:lnTo>
                <a:lnTo>
                  <a:pt x="49568" y="2410472"/>
                </a:lnTo>
                <a:lnTo>
                  <a:pt x="52095" y="2270772"/>
                </a:lnTo>
                <a:lnTo>
                  <a:pt x="62268" y="1995195"/>
                </a:lnTo>
                <a:lnTo>
                  <a:pt x="69850" y="1858022"/>
                </a:lnTo>
                <a:lnTo>
                  <a:pt x="80022" y="1720850"/>
                </a:lnTo>
                <a:lnTo>
                  <a:pt x="91490" y="1583677"/>
                </a:lnTo>
                <a:lnTo>
                  <a:pt x="104190" y="1447800"/>
                </a:lnTo>
                <a:lnTo>
                  <a:pt x="118122" y="1313154"/>
                </a:lnTo>
                <a:lnTo>
                  <a:pt x="151168" y="1043927"/>
                </a:lnTo>
                <a:lnTo>
                  <a:pt x="171450" y="911872"/>
                </a:lnTo>
                <a:lnTo>
                  <a:pt x="191795" y="781050"/>
                </a:lnTo>
                <a:lnTo>
                  <a:pt x="214668" y="650227"/>
                </a:lnTo>
                <a:lnTo>
                  <a:pt x="238772" y="520700"/>
                </a:lnTo>
                <a:lnTo>
                  <a:pt x="264172" y="392404"/>
                </a:lnTo>
                <a:lnTo>
                  <a:pt x="290868" y="265404"/>
                </a:lnTo>
                <a:lnTo>
                  <a:pt x="320090" y="139700"/>
                </a:lnTo>
                <a:lnTo>
                  <a:pt x="349250" y="15227"/>
                </a:lnTo>
                <a:lnTo>
                  <a:pt x="353216" y="0"/>
                </a:lnTo>
                <a:close/>
              </a:path>
              <a:path w="5487695" h="5106695">
                <a:moveTo>
                  <a:pt x="5189889" y="0"/>
                </a:moveTo>
                <a:lnTo>
                  <a:pt x="5141043" y="0"/>
                </a:lnTo>
                <a:lnTo>
                  <a:pt x="5147322" y="24104"/>
                </a:lnTo>
                <a:lnTo>
                  <a:pt x="5176545" y="148577"/>
                </a:lnTo>
                <a:lnTo>
                  <a:pt x="5204472" y="274345"/>
                </a:lnTo>
                <a:lnTo>
                  <a:pt x="5231168" y="400050"/>
                </a:lnTo>
                <a:lnTo>
                  <a:pt x="5256568" y="528345"/>
                </a:lnTo>
                <a:lnTo>
                  <a:pt x="5280672" y="657872"/>
                </a:lnTo>
                <a:lnTo>
                  <a:pt x="5302250" y="788695"/>
                </a:lnTo>
                <a:lnTo>
                  <a:pt x="5322595" y="920750"/>
                </a:lnTo>
                <a:lnTo>
                  <a:pt x="5341645" y="1054100"/>
                </a:lnTo>
                <a:lnTo>
                  <a:pt x="5359400" y="1187450"/>
                </a:lnTo>
                <a:lnTo>
                  <a:pt x="5374690" y="1322095"/>
                </a:lnTo>
                <a:lnTo>
                  <a:pt x="5388622" y="1456677"/>
                </a:lnTo>
                <a:lnTo>
                  <a:pt x="5400090" y="1593850"/>
                </a:lnTo>
                <a:lnTo>
                  <a:pt x="5411495" y="1729727"/>
                </a:lnTo>
                <a:lnTo>
                  <a:pt x="5420372" y="1866900"/>
                </a:lnTo>
                <a:lnTo>
                  <a:pt x="5428018" y="2005304"/>
                </a:lnTo>
                <a:lnTo>
                  <a:pt x="5433072" y="2142477"/>
                </a:lnTo>
                <a:lnTo>
                  <a:pt x="5436895" y="2280945"/>
                </a:lnTo>
                <a:lnTo>
                  <a:pt x="5439399" y="2418054"/>
                </a:lnTo>
                <a:lnTo>
                  <a:pt x="5439422" y="2557754"/>
                </a:lnTo>
                <a:lnTo>
                  <a:pt x="5438167" y="2697454"/>
                </a:lnTo>
                <a:lnTo>
                  <a:pt x="5435564" y="2835922"/>
                </a:lnTo>
                <a:lnTo>
                  <a:pt x="5431840" y="2971800"/>
                </a:lnTo>
                <a:lnTo>
                  <a:pt x="5425490" y="3110204"/>
                </a:lnTo>
                <a:lnTo>
                  <a:pt x="5417845" y="3247377"/>
                </a:lnTo>
                <a:lnTo>
                  <a:pt x="5397500" y="3521722"/>
                </a:lnTo>
                <a:lnTo>
                  <a:pt x="5384800" y="3657600"/>
                </a:lnTo>
                <a:lnTo>
                  <a:pt x="5354345" y="3926827"/>
                </a:lnTo>
                <a:lnTo>
                  <a:pt x="5336590" y="4061472"/>
                </a:lnTo>
                <a:lnTo>
                  <a:pt x="5317540" y="4193527"/>
                </a:lnTo>
                <a:lnTo>
                  <a:pt x="5295900" y="4325645"/>
                </a:lnTo>
                <a:lnTo>
                  <a:pt x="5274322" y="4455172"/>
                </a:lnTo>
                <a:lnTo>
                  <a:pt x="5250218" y="4584700"/>
                </a:lnTo>
                <a:lnTo>
                  <a:pt x="5224818" y="4712995"/>
                </a:lnTo>
                <a:lnTo>
                  <a:pt x="5196890" y="4839995"/>
                </a:lnTo>
                <a:lnTo>
                  <a:pt x="5168900" y="4965700"/>
                </a:lnTo>
                <a:lnTo>
                  <a:pt x="5138445" y="5090172"/>
                </a:lnTo>
                <a:lnTo>
                  <a:pt x="5134141" y="5106695"/>
                </a:lnTo>
                <a:lnTo>
                  <a:pt x="5182839" y="5106695"/>
                </a:lnTo>
                <a:lnTo>
                  <a:pt x="5212118" y="4987277"/>
                </a:lnTo>
                <a:lnTo>
                  <a:pt x="5241340" y="4860277"/>
                </a:lnTo>
                <a:lnTo>
                  <a:pt x="5267972" y="4732045"/>
                </a:lnTo>
                <a:lnTo>
                  <a:pt x="5294668" y="4602454"/>
                </a:lnTo>
                <a:lnTo>
                  <a:pt x="5318772" y="4471695"/>
                </a:lnTo>
                <a:lnTo>
                  <a:pt x="5341645" y="4340872"/>
                </a:lnTo>
                <a:lnTo>
                  <a:pt x="5363222" y="4207522"/>
                </a:lnTo>
                <a:lnTo>
                  <a:pt x="5382272" y="4074172"/>
                </a:lnTo>
                <a:lnTo>
                  <a:pt x="5400090" y="3939527"/>
                </a:lnTo>
                <a:lnTo>
                  <a:pt x="5416550" y="3803650"/>
                </a:lnTo>
                <a:lnTo>
                  <a:pt x="5431840" y="3666477"/>
                </a:lnTo>
                <a:lnTo>
                  <a:pt x="5444540" y="3529304"/>
                </a:lnTo>
                <a:lnTo>
                  <a:pt x="5455945" y="3392195"/>
                </a:lnTo>
                <a:lnTo>
                  <a:pt x="5464822" y="3253727"/>
                </a:lnTo>
                <a:lnTo>
                  <a:pt x="5472468" y="3115322"/>
                </a:lnTo>
                <a:lnTo>
                  <a:pt x="5478818" y="2975622"/>
                </a:lnTo>
                <a:lnTo>
                  <a:pt x="5483872" y="2835922"/>
                </a:lnTo>
                <a:lnTo>
                  <a:pt x="5486400" y="2697454"/>
                </a:lnTo>
                <a:lnTo>
                  <a:pt x="5487695" y="2557754"/>
                </a:lnTo>
                <a:lnTo>
                  <a:pt x="5487695" y="2418054"/>
                </a:lnTo>
                <a:lnTo>
                  <a:pt x="5485168" y="2278354"/>
                </a:lnTo>
                <a:lnTo>
                  <a:pt x="5481345" y="2138654"/>
                </a:lnTo>
                <a:lnTo>
                  <a:pt x="5474995" y="2000250"/>
                </a:lnTo>
                <a:lnTo>
                  <a:pt x="5467350" y="1861845"/>
                </a:lnTo>
                <a:lnTo>
                  <a:pt x="5458472" y="1723377"/>
                </a:lnTo>
                <a:lnTo>
                  <a:pt x="5448300" y="1584972"/>
                </a:lnTo>
                <a:lnTo>
                  <a:pt x="5435600" y="1447800"/>
                </a:lnTo>
                <a:lnTo>
                  <a:pt x="5421668" y="1311922"/>
                </a:lnTo>
                <a:lnTo>
                  <a:pt x="5405145" y="1176045"/>
                </a:lnTo>
                <a:lnTo>
                  <a:pt x="5387390" y="1040104"/>
                </a:lnTo>
                <a:lnTo>
                  <a:pt x="5368340" y="906754"/>
                </a:lnTo>
                <a:lnTo>
                  <a:pt x="5347995" y="773404"/>
                </a:lnTo>
                <a:lnTo>
                  <a:pt x="5325122" y="642645"/>
                </a:lnTo>
                <a:lnTo>
                  <a:pt x="5301018" y="511822"/>
                </a:lnTo>
                <a:lnTo>
                  <a:pt x="5276850" y="382295"/>
                </a:lnTo>
                <a:lnTo>
                  <a:pt x="5248922" y="254000"/>
                </a:lnTo>
                <a:lnTo>
                  <a:pt x="5219700" y="127000"/>
                </a:lnTo>
                <a:lnTo>
                  <a:pt x="5190540" y="2527"/>
                </a:lnTo>
                <a:lnTo>
                  <a:pt x="5189889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875777" y="0"/>
            <a:ext cx="5391149" cy="5106695"/>
          </a:xfrm>
          <a:custGeom>
            <a:avLst/>
            <a:gdLst/>
            <a:ahLst/>
            <a:cxnLst/>
            <a:rect l="l" t="t" r="r" b="b"/>
            <a:pathLst>
              <a:path w="5391150" h="5106695">
                <a:moveTo>
                  <a:pt x="354221" y="0"/>
                </a:moveTo>
                <a:lnTo>
                  <a:pt x="304943" y="0"/>
                </a:lnTo>
                <a:lnTo>
                  <a:pt x="300977" y="15227"/>
                </a:lnTo>
                <a:lnTo>
                  <a:pt x="271818" y="139700"/>
                </a:lnTo>
                <a:lnTo>
                  <a:pt x="242595" y="265404"/>
                </a:lnTo>
                <a:lnTo>
                  <a:pt x="215900" y="392404"/>
                </a:lnTo>
                <a:lnTo>
                  <a:pt x="190500" y="520700"/>
                </a:lnTo>
                <a:lnTo>
                  <a:pt x="166395" y="650227"/>
                </a:lnTo>
                <a:lnTo>
                  <a:pt x="143522" y="781050"/>
                </a:lnTo>
                <a:lnTo>
                  <a:pt x="123177" y="911872"/>
                </a:lnTo>
                <a:lnTo>
                  <a:pt x="102895" y="1043927"/>
                </a:lnTo>
                <a:lnTo>
                  <a:pt x="69850" y="1313154"/>
                </a:lnTo>
                <a:lnTo>
                  <a:pt x="55918" y="1447800"/>
                </a:lnTo>
                <a:lnTo>
                  <a:pt x="43218" y="1583677"/>
                </a:lnTo>
                <a:lnTo>
                  <a:pt x="31750" y="1720850"/>
                </a:lnTo>
                <a:lnTo>
                  <a:pt x="21577" y="1858022"/>
                </a:lnTo>
                <a:lnTo>
                  <a:pt x="13995" y="1995195"/>
                </a:lnTo>
                <a:lnTo>
                  <a:pt x="3822" y="2270772"/>
                </a:lnTo>
                <a:lnTo>
                  <a:pt x="1295" y="2410472"/>
                </a:lnTo>
                <a:lnTo>
                  <a:pt x="0" y="2547645"/>
                </a:lnTo>
                <a:lnTo>
                  <a:pt x="0" y="2686050"/>
                </a:lnTo>
                <a:lnTo>
                  <a:pt x="2527" y="2824454"/>
                </a:lnTo>
                <a:lnTo>
                  <a:pt x="12700" y="3100095"/>
                </a:lnTo>
                <a:lnTo>
                  <a:pt x="20345" y="3238500"/>
                </a:lnTo>
                <a:lnTo>
                  <a:pt x="29314" y="3376904"/>
                </a:lnTo>
                <a:lnTo>
                  <a:pt x="39395" y="3511550"/>
                </a:lnTo>
                <a:lnTo>
                  <a:pt x="52095" y="3648722"/>
                </a:lnTo>
                <a:lnTo>
                  <a:pt x="66027" y="3783304"/>
                </a:lnTo>
                <a:lnTo>
                  <a:pt x="81318" y="3917950"/>
                </a:lnTo>
                <a:lnTo>
                  <a:pt x="116827" y="4184650"/>
                </a:lnTo>
                <a:lnTo>
                  <a:pt x="137172" y="4316704"/>
                </a:lnTo>
                <a:lnTo>
                  <a:pt x="160045" y="4447527"/>
                </a:lnTo>
                <a:lnTo>
                  <a:pt x="182918" y="4577054"/>
                </a:lnTo>
                <a:lnTo>
                  <a:pt x="208318" y="4705350"/>
                </a:lnTo>
                <a:lnTo>
                  <a:pt x="234950" y="4831054"/>
                </a:lnTo>
                <a:lnTo>
                  <a:pt x="262877" y="4956822"/>
                </a:lnTo>
                <a:lnTo>
                  <a:pt x="293395" y="5081295"/>
                </a:lnTo>
                <a:lnTo>
                  <a:pt x="299742" y="5106695"/>
                </a:lnTo>
                <a:lnTo>
                  <a:pt x="347192" y="5106695"/>
                </a:lnTo>
                <a:lnTo>
                  <a:pt x="335318" y="5059654"/>
                </a:lnTo>
                <a:lnTo>
                  <a:pt x="306095" y="4936477"/>
                </a:lnTo>
                <a:lnTo>
                  <a:pt x="279400" y="4812004"/>
                </a:lnTo>
                <a:lnTo>
                  <a:pt x="252768" y="4686300"/>
                </a:lnTo>
                <a:lnTo>
                  <a:pt x="227368" y="4559300"/>
                </a:lnTo>
                <a:lnTo>
                  <a:pt x="204495" y="4431004"/>
                </a:lnTo>
                <a:lnTo>
                  <a:pt x="182918" y="4301477"/>
                </a:lnTo>
                <a:lnTo>
                  <a:pt x="163868" y="4170654"/>
                </a:lnTo>
                <a:lnTo>
                  <a:pt x="144818" y="4038600"/>
                </a:lnTo>
                <a:lnTo>
                  <a:pt x="127000" y="3906545"/>
                </a:lnTo>
                <a:lnTo>
                  <a:pt x="113068" y="3773195"/>
                </a:lnTo>
                <a:lnTo>
                  <a:pt x="99072" y="3638550"/>
                </a:lnTo>
                <a:lnTo>
                  <a:pt x="86372" y="3503904"/>
                </a:lnTo>
                <a:lnTo>
                  <a:pt x="76200" y="3368027"/>
                </a:lnTo>
                <a:lnTo>
                  <a:pt x="67322" y="3232150"/>
                </a:lnTo>
                <a:lnTo>
                  <a:pt x="60972" y="3096272"/>
                </a:lnTo>
                <a:lnTo>
                  <a:pt x="55918" y="2959100"/>
                </a:lnTo>
                <a:lnTo>
                  <a:pt x="50800" y="2821927"/>
                </a:lnTo>
                <a:lnTo>
                  <a:pt x="48296" y="2686050"/>
                </a:lnTo>
                <a:lnTo>
                  <a:pt x="48272" y="2547645"/>
                </a:lnTo>
                <a:lnTo>
                  <a:pt x="49568" y="2410472"/>
                </a:lnTo>
                <a:lnTo>
                  <a:pt x="52095" y="2273300"/>
                </a:lnTo>
                <a:lnTo>
                  <a:pt x="62268" y="2000250"/>
                </a:lnTo>
                <a:lnTo>
                  <a:pt x="69850" y="1863077"/>
                </a:lnTo>
                <a:lnTo>
                  <a:pt x="78727" y="1728495"/>
                </a:lnTo>
                <a:lnTo>
                  <a:pt x="90195" y="1592554"/>
                </a:lnTo>
                <a:lnTo>
                  <a:pt x="102895" y="1457972"/>
                </a:lnTo>
                <a:lnTo>
                  <a:pt x="116827" y="1323327"/>
                </a:lnTo>
                <a:lnTo>
                  <a:pt x="132118" y="1189977"/>
                </a:lnTo>
                <a:lnTo>
                  <a:pt x="149872" y="1057922"/>
                </a:lnTo>
                <a:lnTo>
                  <a:pt x="168922" y="925804"/>
                </a:lnTo>
                <a:lnTo>
                  <a:pt x="189268" y="795045"/>
                </a:lnTo>
                <a:lnTo>
                  <a:pt x="212077" y="666750"/>
                </a:lnTo>
                <a:lnTo>
                  <a:pt x="234950" y="537222"/>
                </a:lnTo>
                <a:lnTo>
                  <a:pt x="260350" y="410222"/>
                </a:lnTo>
                <a:lnTo>
                  <a:pt x="287045" y="285750"/>
                </a:lnTo>
                <a:lnTo>
                  <a:pt x="314972" y="160045"/>
                </a:lnTo>
                <a:lnTo>
                  <a:pt x="344195" y="38100"/>
                </a:lnTo>
                <a:lnTo>
                  <a:pt x="354221" y="0"/>
                </a:lnTo>
                <a:close/>
              </a:path>
              <a:path w="5391150" h="5106695">
                <a:moveTo>
                  <a:pt x="5092770" y="0"/>
                </a:moveTo>
                <a:lnTo>
                  <a:pt x="5044324" y="0"/>
                </a:lnTo>
                <a:lnTo>
                  <a:pt x="5055895" y="45745"/>
                </a:lnTo>
                <a:lnTo>
                  <a:pt x="5085118" y="168922"/>
                </a:lnTo>
                <a:lnTo>
                  <a:pt x="5113045" y="293395"/>
                </a:lnTo>
                <a:lnTo>
                  <a:pt x="5139677" y="419100"/>
                </a:lnTo>
                <a:lnTo>
                  <a:pt x="5163845" y="546100"/>
                </a:lnTo>
                <a:lnTo>
                  <a:pt x="5186718" y="674395"/>
                </a:lnTo>
                <a:lnTo>
                  <a:pt x="5208295" y="803922"/>
                </a:lnTo>
                <a:lnTo>
                  <a:pt x="5228577" y="934745"/>
                </a:lnTo>
                <a:lnTo>
                  <a:pt x="5246395" y="1066800"/>
                </a:lnTo>
                <a:lnTo>
                  <a:pt x="5264149" y="1198854"/>
                </a:lnTo>
                <a:lnTo>
                  <a:pt x="5279377" y="1332204"/>
                </a:lnTo>
                <a:lnTo>
                  <a:pt x="5304777" y="1601495"/>
                </a:lnTo>
                <a:lnTo>
                  <a:pt x="5314949" y="1737372"/>
                </a:lnTo>
                <a:lnTo>
                  <a:pt x="5323827" y="1873250"/>
                </a:lnTo>
                <a:lnTo>
                  <a:pt x="5331472" y="2009127"/>
                </a:lnTo>
                <a:lnTo>
                  <a:pt x="5336527" y="2146300"/>
                </a:lnTo>
                <a:lnTo>
                  <a:pt x="5340349" y="2283472"/>
                </a:lnTo>
                <a:lnTo>
                  <a:pt x="5342853" y="2419350"/>
                </a:lnTo>
                <a:lnTo>
                  <a:pt x="5342877" y="2557754"/>
                </a:lnTo>
                <a:lnTo>
                  <a:pt x="5341621" y="2696222"/>
                </a:lnTo>
                <a:lnTo>
                  <a:pt x="5339118" y="2832100"/>
                </a:lnTo>
                <a:lnTo>
                  <a:pt x="5335295" y="2967977"/>
                </a:lnTo>
                <a:lnTo>
                  <a:pt x="5328945" y="3105150"/>
                </a:lnTo>
                <a:lnTo>
                  <a:pt x="5321299" y="3242322"/>
                </a:lnTo>
                <a:lnTo>
                  <a:pt x="5312422" y="3376904"/>
                </a:lnTo>
                <a:lnTo>
                  <a:pt x="5301018" y="3512845"/>
                </a:lnTo>
                <a:lnTo>
                  <a:pt x="5289549" y="3647427"/>
                </a:lnTo>
                <a:lnTo>
                  <a:pt x="5274322" y="3782072"/>
                </a:lnTo>
                <a:lnTo>
                  <a:pt x="5259095" y="3915422"/>
                </a:lnTo>
                <a:lnTo>
                  <a:pt x="5241277" y="4047477"/>
                </a:lnTo>
                <a:lnTo>
                  <a:pt x="5222227" y="4179595"/>
                </a:lnTo>
                <a:lnTo>
                  <a:pt x="5201945" y="4310354"/>
                </a:lnTo>
                <a:lnTo>
                  <a:pt x="5180368" y="4438650"/>
                </a:lnTo>
                <a:lnTo>
                  <a:pt x="5156199" y="4568177"/>
                </a:lnTo>
                <a:lnTo>
                  <a:pt x="5132095" y="4695177"/>
                </a:lnTo>
                <a:lnTo>
                  <a:pt x="5105399" y="4820945"/>
                </a:lnTo>
                <a:lnTo>
                  <a:pt x="5077472" y="4945354"/>
                </a:lnTo>
                <a:lnTo>
                  <a:pt x="5037158" y="5106695"/>
                </a:lnTo>
                <a:lnTo>
                  <a:pt x="5085868" y="5106695"/>
                </a:lnTo>
                <a:lnTo>
                  <a:pt x="5120627" y="4965700"/>
                </a:lnTo>
                <a:lnTo>
                  <a:pt x="5148618" y="4839995"/>
                </a:lnTo>
                <a:lnTo>
                  <a:pt x="5176545" y="4712995"/>
                </a:lnTo>
                <a:lnTo>
                  <a:pt x="5201945" y="4584700"/>
                </a:lnTo>
                <a:lnTo>
                  <a:pt x="5226049" y="4455172"/>
                </a:lnTo>
                <a:lnTo>
                  <a:pt x="5247627" y="4325645"/>
                </a:lnTo>
                <a:lnTo>
                  <a:pt x="5269268" y="4193527"/>
                </a:lnTo>
                <a:lnTo>
                  <a:pt x="5288318" y="4061472"/>
                </a:lnTo>
                <a:lnTo>
                  <a:pt x="5306072" y="3926827"/>
                </a:lnTo>
                <a:lnTo>
                  <a:pt x="5336527" y="3657600"/>
                </a:lnTo>
                <a:lnTo>
                  <a:pt x="5349227" y="3521722"/>
                </a:lnTo>
                <a:lnTo>
                  <a:pt x="5369572" y="3247377"/>
                </a:lnTo>
                <a:lnTo>
                  <a:pt x="5377218" y="3110204"/>
                </a:lnTo>
                <a:lnTo>
                  <a:pt x="5383568" y="2971800"/>
                </a:lnTo>
                <a:lnTo>
                  <a:pt x="5387327" y="2834627"/>
                </a:lnTo>
                <a:lnTo>
                  <a:pt x="5389918" y="2696222"/>
                </a:lnTo>
                <a:lnTo>
                  <a:pt x="5391149" y="2557754"/>
                </a:lnTo>
                <a:lnTo>
                  <a:pt x="5391149" y="2419350"/>
                </a:lnTo>
                <a:lnTo>
                  <a:pt x="5388622" y="2280945"/>
                </a:lnTo>
                <a:lnTo>
                  <a:pt x="5384799" y="2142477"/>
                </a:lnTo>
                <a:lnTo>
                  <a:pt x="5379745" y="2005304"/>
                </a:lnTo>
                <a:lnTo>
                  <a:pt x="5372099" y="1866900"/>
                </a:lnTo>
                <a:lnTo>
                  <a:pt x="5363222" y="1729727"/>
                </a:lnTo>
                <a:lnTo>
                  <a:pt x="5351709" y="1592554"/>
                </a:lnTo>
                <a:lnTo>
                  <a:pt x="5340349" y="1456677"/>
                </a:lnTo>
                <a:lnTo>
                  <a:pt x="5326418" y="1322095"/>
                </a:lnTo>
                <a:lnTo>
                  <a:pt x="5311127" y="1187450"/>
                </a:lnTo>
                <a:lnTo>
                  <a:pt x="5293372" y="1054100"/>
                </a:lnTo>
                <a:lnTo>
                  <a:pt x="5274322" y="920750"/>
                </a:lnTo>
                <a:lnTo>
                  <a:pt x="5253977" y="788695"/>
                </a:lnTo>
                <a:lnTo>
                  <a:pt x="5232399" y="657872"/>
                </a:lnTo>
                <a:lnTo>
                  <a:pt x="5208295" y="528345"/>
                </a:lnTo>
                <a:lnTo>
                  <a:pt x="5182895" y="400050"/>
                </a:lnTo>
                <a:lnTo>
                  <a:pt x="5156199" y="274345"/>
                </a:lnTo>
                <a:lnTo>
                  <a:pt x="5128272" y="148577"/>
                </a:lnTo>
                <a:lnTo>
                  <a:pt x="5099049" y="24104"/>
                </a:lnTo>
                <a:lnTo>
                  <a:pt x="5092770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924050" y="0"/>
            <a:ext cx="5294604" cy="5106695"/>
          </a:xfrm>
          <a:custGeom>
            <a:avLst/>
            <a:gdLst/>
            <a:ahLst/>
            <a:cxnLst/>
            <a:rect l="l" t="t" r="r" b="b"/>
            <a:pathLst>
              <a:path w="5294604" h="5106695">
                <a:moveTo>
                  <a:pt x="354336" y="0"/>
                </a:moveTo>
                <a:lnTo>
                  <a:pt x="305949" y="0"/>
                </a:lnTo>
                <a:lnTo>
                  <a:pt x="295922" y="38100"/>
                </a:lnTo>
                <a:lnTo>
                  <a:pt x="266700" y="160045"/>
                </a:lnTo>
                <a:lnTo>
                  <a:pt x="238772" y="285750"/>
                </a:lnTo>
                <a:lnTo>
                  <a:pt x="212077" y="410222"/>
                </a:lnTo>
                <a:lnTo>
                  <a:pt x="186677" y="537222"/>
                </a:lnTo>
                <a:lnTo>
                  <a:pt x="163804" y="666750"/>
                </a:lnTo>
                <a:lnTo>
                  <a:pt x="140995" y="795045"/>
                </a:lnTo>
                <a:lnTo>
                  <a:pt x="120650" y="925804"/>
                </a:lnTo>
                <a:lnTo>
                  <a:pt x="101600" y="1057922"/>
                </a:lnTo>
                <a:lnTo>
                  <a:pt x="83845" y="1189977"/>
                </a:lnTo>
                <a:lnTo>
                  <a:pt x="68554" y="1323327"/>
                </a:lnTo>
                <a:lnTo>
                  <a:pt x="54622" y="1457972"/>
                </a:lnTo>
                <a:lnTo>
                  <a:pt x="41922" y="1592554"/>
                </a:lnTo>
                <a:lnTo>
                  <a:pt x="30454" y="1728495"/>
                </a:lnTo>
                <a:lnTo>
                  <a:pt x="21577" y="1863077"/>
                </a:lnTo>
                <a:lnTo>
                  <a:pt x="13995" y="2000250"/>
                </a:lnTo>
                <a:lnTo>
                  <a:pt x="3822" y="2273300"/>
                </a:lnTo>
                <a:lnTo>
                  <a:pt x="1295" y="2410472"/>
                </a:lnTo>
                <a:lnTo>
                  <a:pt x="0" y="2547645"/>
                </a:lnTo>
                <a:lnTo>
                  <a:pt x="0" y="2684754"/>
                </a:lnTo>
                <a:lnTo>
                  <a:pt x="2527" y="2821927"/>
                </a:lnTo>
                <a:lnTo>
                  <a:pt x="7972" y="2967977"/>
                </a:lnTo>
                <a:lnTo>
                  <a:pt x="12700" y="3096272"/>
                </a:lnTo>
                <a:lnTo>
                  <a:pt x="19050" y="3232150"/>
                </a:lnTo>
                <a:lnTo>
                  <a:pt x="27927" y="3368027"/>
                </a:lnTo>
                <a:lnTo>
                  <a:pt x="38100" y="3503904"/>
                </a:lnTo>
                <a:lnTo>
                  <a:pt x="50800" y="3638550"/>
                </a:lnTo>
                <a:lnTo>
                  <a:pt x="64795" y="3773195"/>
                </a:lnTo>
                <a:lnTo>
                  <a:pt x="78727" y="3906545"/>
                </a:lnTo>
                <a:lnTo>
                  <a:pt x="96545" y="4038600"/>
                </a:lnTo>
                <a:lnTo>
                  <a:pt x="115595" y="4170654"/>
                </a:lnTo>
                <a:lnTo>
                  <a:pt x="134645" y="4301477"/>
                </a:lnTo>
                <a:lnTo>
                  <a:pt x="156222" y="4431004"/>
                </a:lnTo>
                <a:lnTo>
                  <a:pt x="179095" y="4559300"/>
                </a:lnTo>
                <a:lnTo>
                  <a:pt x="204495" y="4686300"/>
                </a:lnTo>
                <a:lnTo>
                  <a:pt x="231127" y="4812004"/>
                </a:lnTo>
                <a:lnTo>
                  <a:pt x="257822" y="4936477"/>
                </a:lnTo>
                <a:lnTo>
                  <a:pt x="287045" y="5059654"/>
                </a:lnTo>
                <a:lnTo>
                  <a:pt x="298919" y="5106695"/>
                </a:lnTo>
                <a:lnTo>
                  <a:pt x="347699" y="5106695"/>
                </a:lnTo>
                <a:lnTo>
                  <a:pt x="330200" y="5038077"/>
                </a:lnTo>
                <a:lnTo>
                  <a:pt x="302272" y="4916195"/>
                </a:lnTo>
                <a:lnTo>
                  <a:pt x="274345" y="4791722"/>
                </a:lnTo>
                <a:lnTo>
                  <a:pt x="248945" y="4667250"/>
                </a:lnTo>
                <a:lnTo>
                  <a:pt x="224777" y="4541545"/>
                </a:lnTo>
                <a:lnTo>
                  <a:pt x="201904" y="4414545"/>
                </a:lnTo>
                <a:lnTo>
                  <a:pt x="180327" y="4286250"/>
                </a:lnTo>
                <a:lnTo>
                  <a:pt x="161277" y="4156722"/>
                </a:lnTo>
                <a:lnTo>
                  <a:pt x="143522" y="4025900"/>
                </a:lnTo>
                <a:lnTo>
                  <a:pt x="125704" y="3895077"/>
                </a:lnTo>
                <a:lnTo>
                  <a:pt x="111772" y="3761727"/>
                </a:lnTo>
                <a:lnTo>
                  <a:pt x="97777" y="3629672"/>
                </a:lnTo>
                <a:lnTo>
                  <a:pt x="86372" y="3495027"/>
                </a:lnTo>
                <a:lnTo>
                  <a:pt x="76200" y="3361677"/>
                </a:lnTo>
                <a:lnTo>
                  <a:pt x="67322" y="3225800"/>
                </a:lnTo>
                <a:lnTo>
                  <a:pt x="59677" y="3091154"/>
                </a:lnTo>
                <a:lnTo>
                  <a:pt x="54622" y="2955277"/>
                </a:lnTo>
                <a:lnTo>
                  <a:pt x="50800" y="2819400"/>
                </a:lnTo>
                <a:lnTo>
                  <a:pt x="48272" y="2684754"/>
                </a:lnTo>
                <a:lnTo>
                  <a:pt x="48272" y="2547645"/>
                </a:lnTo>
                <a:lnTo>
                  <a:pt x="49528" y="2410472"/>
                </a:lnTo>
                <a:lnTo>
                  <a:pt x="52095" y="2275827"/>
                </a:lnTo>
                <a:lnTo>
                  <a:pt x="55854" y="2139950"/>
                </a:lnTo>
                <a:lnTo>
                  <a:pt x="62204" y="2005304"/>
                </a:lnTo>
                <a:lnTo>
                  <a:pt x="69850" y="1869427"/>
                </a:lnTo>
                <a:lnTo>
                  <a:pt x="78727" y="1736077"/>
                </a:lnTo>
                <a:lnTo>
                  <a:pt x="90195" y="1601495"/>
                </a:lnTo>
                <a:lnTo>
                  <a:pt x="101600" y="1466850"/>
                </a:lnTo>
                <a:lnTo>
                  <a:pt x="115595" y="1334795"/>
                </a:lnTo>
                <a:lnTo>
                  <a:pt x="130822" y="1202677"/>
                </a:lnTo>
                <a:lnTo>
                  <a:pt x="148577" y="1070622"/>
                </a:lnTo>
                <a:lnTo>
                  <a:pt x="166395" y="941095"/>
                </a:lnTo>
                <a:lnTo>
                  <a:pt x="186677" y="811504"/>
                </a:lnTo>
                <a:lnTo>
                  <a:pt x="208254" y="681977"/>
                </a:lnTo>
                <a:lnTo>
                  <a:pt x="231127" y="554977"/>
                </a:lnTo>
                <a:lnTo>
                  <a:pt x="256527" y="429272"/>
                </a:lnTo>
                <a:lnTo>
                  <a:pt x="281927" y="304800"/>
                </a:lnTo>
                <a:lnTo>
                  <a:pt x="309854" y="181622"/>
                </a:lnTo>
                <a:lnTo>
                  <a:pt x="339077" y="59677"/>
                </a:lnTo>
                <a:lnTo>
                  <a:pt x="354336" y="0"/>
                </a:lnTo>
                <a:close/>
              </a:path>
              <a:path w="5294604" h="5106695">
                <a:moveTo>
                  <a:pt x="4996051" y="0"/>
                </a:moveTo>
                <a:lnTo>
                  <a:pt x="4947836" y="0"/>
                </a:lnTo>
                <a:lnTo>
                  <a:pt x="4993627" y="189204"/>
                </a:lnTo>
                <a:lnTo>
                  <a:pt x="5020322" y="313677"/>
                </a:lnTo>
                <a:lnTo>
                  <a:pt x="5045722" y="438150"/>
                </a:lnTo>
                <a:lnTo>
                  <a:pt x="5071122" y="563854"/>
                </a:lnTo>
                <a:lnTo>
                  <a:pt x="5093995" y="690854"/>
                </a:lnTo>
                <a:lnTo>
                  <a:pt x="5114277" y="819150"/>
                </a:lnTo>
                <a:lnTo>
                  <a:pt x="5134622" y="948677"/>
                </a:lnTo>
                <a:lnTo>
                  <a:pt x="5152377" y="1079500"/>
                </a:lnTo>
                <a:lnTo>
                  <a:pt x="5168900" y="1211554"/>
                </a:lnTo>
                <a:lnTo>
                  <a:pt x="5184127" y="1343672"/>
                </a:lnTo>
                <a:lnTo>
                  <a:pt x="5196827" y="1475727"/>
                </a:lnTo>
                <a:lnTo>
                  <a:pt x="5209527" y="1610372"/>
                </a:lnTo>
                <a:lnTo>
                  <a:pt x="5219700" y="1743722"/>
                </a:lnTo>
                <a:lnTo>
                  <a:pt x="5234927" y="2014245"/>
                </a:lnTo>
                <a:lnTo>
                  <a:pt x="5240045" y="2150122"/>
                </a:lnTo>
                <a:lnTo>
                  <a:pt x="5243804" y="2286000"/>
                </a:lnTo>
                <a:lnTo>
                  <a:pt x="5246371" y="2420645"/>
                </a:lnTo>
                <a:lnTo>
                  <a:pt x="5246395" y="2557754"/>
                </a:lnTo>
                <a:lnTo>
                  <a:pt x="5245077" y="2694927"/>
                </a:lnTo>
                <a:lnTo>
                  <a:pt x="5242572" y="2829572"/>
                </a:lnTo>
                <a:lnTo>
                  <a:pt x="5238750" y="2965450"/>
                </a:lnTo>
                <a:lnTo>
                  <a:pt x="5232400" y="3100095"/>
                </a:lnTo>
                <a:lnTo>
                  <a:pt x="5226050" y="3235972"/>
                </a:lnTo>
                <a:lnTo>
                  <a:pt x="5215877" y="3370554"/>
                </a:lnTo>
                <a:lnTo>
                  <a:pt x="5205704" y="3503904"/>
                </a:lnTo>
                <a:lnTo>
                  <a:pt x="5193004" y="3638550"/>
                </a:lnTo>
                <a:lnTo>
                  <a:pt x="5179072" y="3770604"/>
                </a:lnTo>
                <a:lnTo>
                  <a:pt x="5163845" y="3902722"/>
                </a:lnTo>
                <a:lnTo>
                  <a:pt x="5147322" y="4034777"/>
                </a:lnTo>
                <a:lnTo>
                  <a:pt x="5128272" y="4164304"/>
                </a:lnTo>
                <a:lnTo>
                  <a:pt x="5107927" y="4293895"/>
                </a:lnTo>
                <a:lnTo>
                  <a:pt x="5086350" y="4423422"/>
                </a:lnTo>
                <a:lnTo>
                  <a:pt x="5063477" y="4550422"/>
                </a:lnTo>
                <a:lnTo>
                  <a:pt x="5039372" y="4676127"/>
                </a:lnTo>
                <a:lnTo>
                  <a:pt x="5012677" y="4800600"/>
                </a:lnTo>
                <a:lnTo>
                  <a:pt x="4986045" y="4923777"/>
                </a:lnTo>
                <a:lnTo>
                  <a:pt x="4956822" y="5045722"/>
                </a:lnTo>
                <a:lnTo>
                  <a:pt x="4940603" y="5106695"/>
                </a:lnTo>
                <a:lnTo>
                  <a:pt x="4988886" y="5106695"/>
                </a:lnTo>
                <a:lnTo>
                  <a:pt x="5029200" y="4945354"/>
                </a:lnTo>
                <a:lnTo>
                  <a:pt x="5057127" y="4820945"/>
                </a:lnTo>
                <a:lnTo>
                  <a:pt x="5083822" y="4695177"/>
                </a:lnTo>
                <a:lnTo>
                  <a:pt x="5107927" y="4568177"/>
                </a:lnTo>
                <a:lnTo>
                  <a:pt x="5132095" y="4438650"/>
                </a:lnTo>
                <a:lnTo>
                  <a:pt x="5153672" y="4310354"/>
                </a:lnTo>
                <a:lnTo>
                  <a:pt x="5173954" y="4179595"/>
                </a:lnTo>
                <a:lnTo>
                  <a:pt x="5193004" y="4047477"/>
                </a:lnTo>
                <a:lnTo>
                  <a:pt x="5210822" y="3915422"/>
                </a:lnTo>
                <a:lnTo>
                  <a:pt x="5226050" y="3782072"/>
                </a:lnTo>
                <a:lnTo>
                  <a:pt x="5241277" y="3647427"/>
                </a:lnTo>
                <a:lnTo>
                  <a:pt x="5252745" y="3512845"/>
                </a:lnTo>
                <a:lnTo>
                  <a:pt x="5264150" y="3376904"/>
                </a:lnTo>
                <a:lnTo>
                  <a:pt x="5273027" y="3242322"/>
                </a:lnTo>
                <a:lnTo>
                  <a:pt x="5280672" y="3105150"/>
                </a:lnTo>
                <a:lnTo>
                  <a:pt x="5287022" y="2967977"/>
                </a:lnTo>
                <a:lnTo>
                  <a:pt x="5290845" y="2832100"/>
                </a:lnTo>
                <a:lnTo>
                  <a:pt x="5293372" y="2694927"/>
                </a:lnTo>
                <a:lnTo>
                  <a:pt x="5294604" y="2557754"/>
                </a:lnTo>
                <a:lnTo>
                  <a:pt x="5294604" y="2420645"/>
                </a:lnTo>
                <a:lnTo>
                  <a:pt x="5292077" y="2283472"/>
                </a:lnTo>
                <a:lnTo>
                  <a:pt x="5288254" y="2146300"/>
                </a:lnTo>
                <a:lnTo>
                  <a:pt x="5283200" y="2009127"/>
                </a:lnTo>
                <a:lnTo>
                  <a:pt x="5275554" y="1873250"/>
                </a:lnTo>
                <a:lnTo>
                  <a:pt x="5266580" y="1736077"/>
                </a:lnTo>
                <a:lnTo>
                  <a:pt x="5256504" y="1601495"/>
                </a:lnTo>
                <a:lnTo>
                  <a:pt x="5231104" y="1332204"/>
                </a:lnTo>
                <a:lnTo>
                  <a:pt x="5215877" y="1198854"/>
                </a:lnTo>
                <a:lnTo>
                  <a:pt x="5198122" y="1066800"/>
                </a:lnTo>
                <a:lnTo>
                  <a:pt x="5180304" y="934745"/>
                </a:lnTo>
                <a:lnTo>
                  <a:pt x="5160022" y="803922"/>
                </a:lnTo>
                <a:lnTo>
                  <a:pt x="5138445" y="674395"/>
                </a:lnTo>
                <a:lnTo>
                  <a:pt x="5115572" y="546100"/>
                </a:lnTo>
                <a:lnTo>
                  <a:pt x="5091404" y="419100"/>
                </a:lnTo>
                <a:lnTo>
                  <a:pt x="5064772" y="293395"/>
                </a:lnTo>
                <a:lnTo>
                  <a:pt x="5036845" y="168922"/>
                </a:lnTo>
                <a:lnTo>
                  <a:pt x="5007622" y="45745"/>
                </a:lnTo>
                <a:lnTo>
                  <a:pt x="4996051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972322" y="0"/>
            <a:ext cx="5198122" cy="5106695"/>
          </a:xfrm>
          <a:custGeom>
            <a:avLst/>
            <a:gdLst/>
            <a:ahLst/>
            <a:cxnLst/>
            <a:rect l="l" t="t" r="r" b="b"/>
            <a:pathLst>
              <a:path w="5198122" h="5106695">
                <a:moveTo>
                  <a:pt x="353790" y="0"/>
                </a:moveTo>
                <a:lnTo>
                  <a:pt x="306063" y="0"/>
                </a:lnTo>
                <a:lnTo>
                  <a:pt x="290804" y="59677"/>
                </a:lnTo>
                <a:lnTo>
                  <a:pt x="261581" y="181622"/>
                </a:lnTo>
                <a:lnTo>
                  <a:pt x="233654" y="304800"/>
                </a:lnTo>
                <a:lnTo>
                  <a:pt x="208254" y="429272"/>
                </a:lnTo>
                <a:lnTo>
                  <a:pt x="182854" y="554977"/>
                </a:lnTo>
                <a:lnTo>
                  <a:pt x="159981" y="681977"/>
                </a:lnTo>
                <a:lnTo>
                  <a:pt x="138404" y="811504"/>
                </a:lnTo>
                <a:lnTo>
                  <a:pt x="118122" y="941095"/>
                </a:lnTo>
                <a:lnTo>
                  <a:pt x="100304" y="1070622"/>
                </a:lnTo>
                <a:lnTo>
                  <a:pt x="82550" y="1202677"/>
                </a:lnTo>
                <a:lnTo>
                  <a:pt x="67322" y="1334795"/>
                </a:lnTo>
                <a:lnTo>
                  <a:pt x="53327" y="1466850"/>
                </a:lnTo>
                <a:lnTo>
                  <a:pt x="41166" y="1610372"/>
                </a:lnTo>
                <a:lnTo>
                  <a:pt x="30454" y="1736077"/>
                </a:lnTo>
                <a:lnTo>
                  <a:pt x="21577" y="1869427"/>
                </a:lnTo>
                <a:lnTo>
                  <a:pt x="13931" y="2005304"/>
                </a:lnTo>
                <a:lnTo>
                  <a:pt x="7581" y="2139950"/>
                </a:lnTo>
                <a:lnTo>
                  <a:pt x="3822" y="2275827"/>
                </a:lnTo>
                <a:lnTo>
                  <a:pt x="1231" y="2411704"/>
                </a:lnTo>
                <a:lnTo>
                  <a:pt x="0" y="2547645"/>
                </a:lnTo>
                <a:lnTo>
                  <a:pt x="119" y="2691104"/>
                </a:lnTo>
                <a:lnTo>
                  <a:pt x="2527" y="2819400"/>
                </a:lnTo>
                <a:lnTo>
                  <a:pt x="6350" y="2955277"/>
                </a:lnTo>
                <a:lnTo>
                  <a:pt x="11404" y="3091154"/>
                </a:lnTo>
                <a:lnTo>
                  <a:pt x="19050" y="3225800"/>
                </a:lnTo>
                <a:lnTo>
                  <a:pt x="27927" y="3361677"/>
                </a:lnTo>
                <a:lnTo>
                  <a:pt x="38209" y="3496322"/>
                </a:lnTo>
                <a:lnTo>
                  <a:pt x="49504" y="3629672"/>
                </a:lnTo>
                <a:lnTo>
                  <a:pt x="63500" y="3761727"/>
                </a:lnTo>
                <a:lnTo>
                  <a:pt x="77431" y="3895077"/>
                </a:lnTo>
                <a:lnTo>
                  <a:pt x="95250" y="4025900"/>
                </a:lnTo>
                <a:lnTo>
                  <a:pt x="113004" y="4156722"/>
                </a:lnTo>
                <a:lnTo>
                  <a:pt x="132054" y="4286250"/>
                </a:lnTo>
                <a:lnTo>
                  <a:pt x="153631" y="4414545"/>
                </a:lnTo>
                <a:lnTo>
                  <a:pt x="176504" y="4541545"/>
                </a:lnTo>
                <a:lnTo>
                  <a:pt x="200672" y="4667250"/>
                </a:lnTo>
                <a:lnTo>
                  <a:pt x="226072" y="4791722"/>
                </a:lnTo>
                <a:lnTo>
                  <a:pt x="254000" y="4916195"/>
                </a:lnTo>
                <a:lnTo>
                  <a:pt x="281927" y="5038077"/>
                </a:lnTo>
                <a:lnTo>
                  <a:pt x="299426" y="5106695"/>
                </a:lnTo>
                <a:lnTo>
                  <a:pt x="346238" y="5106695"/>
                </a:lnTo>
                <a:lnTo>
                  <a:pt x="323850" y="5015204"/>
                </a:lnTo>
                <a:lnTo>
                  <a:pt x="295922" y="4894554"/>
                </a:lnTo>
                <a:lnTo>
                  <a:pt x="269227" y="4772672"/>
                </a:lnTo>
                <a:lnTo>
                  <a:pt x="243827" y="4649495"/>
                </a:lnTo>
                <a:lnTo>
                  <a:pt x="219722" y="4523727"/>
                </a:lnTo>
                <a:lnTo>
                  <a:pt x="198081" y="4398022"/>
                </a:lnTo>
                <a:lnTo>
                  <a:pt x="177800" y="4271022"/>
                </a:lnTo>
                <a:lnTo>
                  <a:pt x="157454" y="4142727"/>
                </a:lnTo>
                <a:lnTo>
                  <a:pt x="139700" y="4013200"/>
                </a:lnTo>
                <a:lnTo>
                  <a:pt x="124472" y="3882377"/>
                </a:lnTo>
                <a:lnTo>
                  <a:pt x="109181" y="3751554"/>
                </a:lnTo>
                <a:lnTo>
                  <a:pt x="83781" y="3487445"/>
                </a:lnTo>
                <a:lnTo>
                  <a:pt x="73672" y="3354095"/>
                </a:lnTo>
                <a:lnTo>
                  <a:pt x="58381" y="3087395"/>
                </a:lnTo>
                <a:lnTo>
                  <a:pt x="53327" y="2952750"/>
                </a:lnTo>
                <a:lnTo>
                  <a:pt x="48272" y="2683522"/>
                </a:lnTo>
                <a:lnTo>
                  <a:pt x="47062" y="2557754"/>
                </a:lnTo>
                <a:lnTo>
                  <a:pt x="46989" y="2547645"/>
                </a:lnTo>
                <a:lnTo>
                  <a:pt x="48199" y="2421877"/>
                </a:lnTo>
                <a:lnTo>
                  <a:pt x="50800" y="2278354"/>
                </a:lnTo>
                <a:lnTo>
                  <a:pt x="54622" y="2145004"/>
                </a:lnTo>
                <a:lnTo>
                  <a:pt x="60972" y="2010422"/>
                </a:lnTo>
                <a:lnTo>
                  <a:pt x="68554" y="1875777"/>
                </a:lnTo>
                <a:lnTo>
                  <a:pt x="77431" y="1742427"/>
                </a:lnTo>
                <a:lnTo>
                  <a:pt x="87604" y="1609077"/>
                </a:lnTo>
                <a:lnTo>
                  <a:pt x="113004" y="1344904"/>
                </a:lnTo>
                <a:lnTo>
                  <a:pt x="128231" y="1214145"/>
                </a:lnTo>
                <a:lnTo>
                  <a:pt x="144754" y="1084554"/>
                </a:lnTo>
                <a:lnTo>
                  <a:pt x="163804" y="955027"/>
                </a:lnTo>
                <a:lnTo>
                  <a:pt x="182854" y="826795"/>
                </a:lnTo>
                <a:lnTo>
                  <a:pt x="204431" y="698500"/>
                </a:lnTo>
                <a:lnTo>
                  <a:pt x="227304" y="572795"/>
                </a:lnTo>
                <a:lnTo>
                  <a:pt x="251472" y="448322"/>
                </a:lnTo>
                <a:lnTo>
                  <a:pt x="276872" y="325145"/>
                </a:lnTo>
                <a:lnTo>
                  <a:pt x="303504" y="203200"/>
                </a:lnTo>
                <a:lnTo>
                  <a:pt x="332727" y="82550"/>
                </a:lnTo>
                <a:lnTo>
                  <a:pt x="353790" y="0"/>
                </a:lnTo>
                <a:close/>
              </a:path>
              <a:path w="5198122" h="5106695">
                <a:moveTo>
                  <a:pt x="4899563" y="0"/>
                </a:moveTo>
                <a:lnTo>
                  <a:pt x="4852201" y="0"/>
                </a:lnTo>
                <a:lnTo>
                  <a:pt x="4874272" y="90195"/>
                </a:lnTo>
                <a:lnTo>
                  <a:pt x="4902200" y="210845"/>
                </a:lnTo>
                <a:lnTo>
                  <a:pt x="4928831" y="332727"/>
                </a:lnTo>
                <a:lnTo>
                  <a:pt x="4954231" y="455904"/>
                </a:lnTo>
                <a:lnTo>
                  <a:pt x="4978400" y="581672"/>
                </a:lnTo>
                <a:lnTo>
                  <a:pt x="4999977" y="707377"/>
                </a:lnTo>
                <a:lnTo>
                  <a:pt x="5020322" y="834377"/>
                </a:lnTo>
                <a:lnTo>
                  <a:pt x="5040604" y="963904"/>
                </a:lnTo>
                <a:lnTo>
                  <a:pt x="5057127" y="1092200"/>
                </a:lnTo>
                <a:lnTo>
                  <a:pt x="5073650" y="1223022"/>
                </a:lnTo>
                <a:lnTo>
                  <a:pt x="5088877" y="1353845"/>
                </a:lnTo>
                <a:lnTo>
                  <a:pt x="5101577" y="1485900"/>
                </a:lnTo>
                <a:lnTo>
                  <a:pt x="5112981" y="1617954"/>
                </a:lnTo>
                <a:lnTo>
                  <a:pt x="5123154" y="1751304"/>
                </a:lnTo>
                <a:lnTo>
                  <a:pt x="5132031" y="1884654"/>
                </a:lnTo>
                <a:lnTo>
                  <a:pt x="5139677" y="2018004"/>
                </a:lnTo>
                <a:lnTo>
                  <a:pt x="5144731" y="2152650"/>
                </a:lnTo>
                <a:lnTo>
                  <a:pt x="5147322" y="2287295"/>
                </a:lnTo>
                <a:lnTo>
                  <a:pt x="5149850" y="2421877"/>
                </a:lnTo>
                <a:lnTo>
                  <a:pt x="5151000" y="2547645"/>
                </a:lnTo>
                <a:lnTo>
                  <a:pt x="5151070" y="2557754"/>
                </a:lnTo>
                <a:lnTo>
                  <a:pt x="5149919" y="2683522"/>
                </a:lnTo>
                <a:lnTo>
                  <a:pt x="5149801" y="2693695"/>
                </a:lnTo>
                <a:lnTo>
                  <a:pt x="5147322" y="2827045"/>
                </a:lnTo>
                <a:lnTo>
                  <a:pt x="5142204" y="2960395"/>
                </a:lnTo>
                <a:lnTo>
                  <a:pt x="5137150" y="3096272"/>
                </a:lnTo>
                <a:lnTo>
                  <a:pt x="5129504" y="3229622"/>
                </a:lnTo>
                <a:lnTo>
                  <a:pt x="5120627" y="3362972"/>
                </a:lnTo>
                <a:lnTo>
                  <a:pt x="5110454" y="3496322"/>
                </a:lnTo>
                <a:lnTo>
                  <a:pt x="5097754" y="3628377"/>
                </a:lnTo>
                <a:lnTo>
                  <a:pt x="5083822" y="3760495"/>
                </a:lnTo>
                <a:lnTo>
                  <a:pt x="5069827" y="3891254"/>
                </a:lnTo>
                <a:lnTo>
                  <a:pt x="5053304" y="4022077"/>
                </a:lnTo>
                <a:lnTo>
                  <a:pt x="5034254" y="4150372"/>
                </a:lnTo>
                <a:lnTo>
                  <a:pt x="5015204" y="4279900"/>
                </a:lnTo>
                <a:lnTo>
                  <a:pt x="4993627" y="4406900"/>
                </a:lnTo>
                <a:lnTo>
                  <a:pt x="4970754" y="4532604"/>
                </a:lnTo>
                <a:lnTo>
                  <a:pt x="4946650" y="4657077"/>
                </a:lnTo>
                <a:lnTo>
                  <a:pt x="4921250" y="4780254"/>
                </a:lnTo>
                <a:lnTo>
                  <a:pt x="4894554" y="4903495"/>
                </a:lnTo>
                <a:lnTo>
                  <a:pt x="4865331" y="5022850"/>
                </a:lnTo>
                <a:lnTo>
                  <a:pt x="4843937" y="5106695"/>
                </a:lnTo>
                <a:lnTo>
                  <a:pt x="4892330" y="5106695"/>
                </a:lnTo>
                <a:lnTo>
                  <a:pt x="4908550" y="5045722"/>
                </a:lnTo>
                <a:lnTo>
                  <a:pt x="4937772" y="4923777"/>
                </a:lnTo>
                <a:lnTo>
                  <a:pt x="4964404" y="4800600"/>
                </a:lnTo>
                <a:lnTo>
                  <a:pt x="4991100" y="4676127"/>
                </a:lnTo>
                <a:lnTo>
                  <a:pt x="5015204" y="4550422"/>
                </a:lnTo>
                <a:lnTo>
                  <a:pt x="5038077" y="4423422"/>
                </a:lnTo>
                <a:lnTo>
                  <a:pt x="5059654" y="4293895"/>
                </a:lnTo>
                <a:lnTo>
                  <a:pt x="5080000" y="4164304"/>
                </a:lnTo>
                <a:lnTo>
                  <a:pt x="5099050" y="4034777"/>
                </a:lnTo>
                <a:lnTo>
                  <a:pt x="5115572" y="3902722"/>
                </a:lnTo>
                <a:lnTo>
                  <a:pt x="5130800" y="3770604"/>
                </a:lnTo>
                <a:lnTo>
                  <a:pt x="5144731" y="3638550"/>
                </a:lnTo>
                <a:lnTo>
                  <a:pt x="5157431" y="3503904"/>
                </a:lnTo>
                <a:lnTo>
                  <a:pt x="5168275" y="3361677"/>
                </a:lnTo>
                <a:lnTo>
                  <a:pt x="5177777" y="3235972"/>
                </a:lnTo>
                <a:lnTo>
                  <a:pt x="5184127" y="3100095"/>
                </a:lnTo>
                <a:lnTo>
                  <a:pt x="5190477" y="2965450"/>
                </a:lnTo>
                <a:lnTo>
                  <a:pt x="5194300" y="2829572"/>
                </a:lnTo>
                <a:lnTo>
                  <a:pt x="5196827" y="2693695"/>
                </a:lnTo>
                <a:lnTo>
                  <a:pt x="5198122" y="2557754"/>
                </a:lnTo>
                <a:lnTo>
                  <a:pt x="5198122" y="2421877"/>
                </a:lnTo>
                <a:lnTo>
                  <a:pt x="5195531" y="2286000"/>
                </a:lnTo>
                <a:lnTo>
                  <a:pt x="5191772" y="2150122"/>
                </a:lnTo>
                <a:lnTo>
                  <a:pt x="5186654" y="2014245"/>
                </a:lnTo>
                <a:lnTo>
                  <a:pt x="5171427" y="1743722"/>
                </a:lnTo>
                <a:lnTo>
                  <a:pt x="5161254" y="1610372"/>
                </a:lnTo>
                <a:lnTo>
                  <a:pt x="5148554" y="1475727"/>
                </a:lnTo>
                <a:lnTo>
                  <a:pt x="5135854" y="1343672"/>
                </a:lnTo>
                <a:lnTo>
                  <a:pt x="5120627" y="1211554"/>
                </a:lnTo>
                <a:lnTo>
                  <a:pt x="5104104" y="1079500"/>
                </a:lnTo>
                <a:lnTo>
                  <a:pt x="5086350" y="948677"/>
                </a:lnTo>
                <a:lnTo>
                  <a:pt x="5066004" y="819150"/>
                </a:lnTo>
                <a:lnTo>
                  <a:pt x="5045722" y="690854"/>
                </a:lnTo>
                <a:lnTo>
                  <a:pt x="5022850" y="563854"/>
                </a:lnTo>
                <a:lnTo>
                  <a:pt x="4997450" y="438150"/>
                </a:lnTo>
                <a:lnTo>
                  <a:pt x="4972050" y="313677"/>
                </a:lnTo>
                <a:lnTo>
                  <a:pt x="4945354" y="189204"/>
                </a:lnTo>
                <a:lnTo>
                  <a:pt x="4899563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019300" y="0"/>
            <a:ext cx="5104104" cy="5106695"/>
          </a:xfrm>
          <a:custGeom>
            <a:avLst/>
            <a:gdLst/>
            <a:ahLst/>
            <a:cxnLst/>
            <a:rect l="l" t="t" r="r" b="b"/>
            <a:pathLst>
              <a:path w="5104104" h="5106695">
                <a:moveTo>
                  <a:pt x="354664" y="0"/>
                </a:moveTo>
                <a:lnTo>
                  <a:pt x="306813" y="0"/>
                </a:lnTo>
                <a:lnTo>
                  <a:pt x="285750" y="82550"/>
                </a:lnTo>
                <a:lnTo>
                  <a:pt x="256527" y="203200"/>
                </a:lnTo>
                <a:lnTo>
                  <a:pt x="229895" y="325145"/>
                </a:lnTo>
                <a:lnTo>
                  <a:pt x="204495" y="448322"/>
                </a:lnTo>
                <a:lnTo>
                  <a:pt x="180327" y="572795"/>
                </a:lnTo>
                <a:lnTo>
                  <a:pt x="157454" y="698500"/>
                </a:lnTo>
                <a:lnTo>
                  <a:pt x="135877" y="826795"/>
                </a:lnTo>
                <a:lnTo>
                  <a:pt x="116827" y="955027"/>
                </a:lnTo>
                <a:lnTo>
                  <a:pt x="97777" y="1084554"/>
                </a:lnTo>
                <a:lnTo>
                  <a:pt x="81254" y="1214145"/>
                </a:lnTo>
                <a:lnTo>
                  <a:pt x="66027" y="1344904"/>
                </a:lnTo>
                <a:lnTo>
                  <a:pt x="40627" y="1609077"/>
                </a:lnTo>
                <a:lnTo>
                  <a:pt x="30454" y="1742427"/>
                </a:lnTo>
                <a:lnTo>
                  <a:pt x="21577" y="1875777"/>
                </a:lnTo>
                <a:lnTo>
                  <a:pt x="13995" y="2010422"/>
                </a:lnTo>
                <a:lnTo>
                  <a:pt x="7645" y="2145004"/>
                </a:lnTo>
                <a:lnTo>
                  <a:pt x="3822" y="2278354"/>
                </a:lnTo>
                <a:lnTo>
                  <a:pt x="1295" y="2414295"/>
                </a:lnTo>
                <a:lnTo>
                  <a:pt x="0" y="2548877"/>
                </a:lnTo>
                <a:lnTo>
                  <a:pt x="1295" y="2683522"/>
                </a:lnTo>
                <a:lnTo>
                  <a:pt x="6350" y="2952750"/>
                </a:lnTo>
                <a:lnTo>
                  <a:pt x="11404" y="3087395"/>
                </a:lnTo>
                <a:lnTo>
                  <a:pt x="26695" y="3354095"/>
                </a:lnTo>
                <a:lnTo>
                  <a:pt x="36804" y="3487445"/>
                </a:lnTo>
                <a:lnTo>
                  <a:pt x="62204" y="3751554"/>
                </a:lnTo>
                <a:lnTo>
                  <a:pt x="77495" y="3882377"/>
                </a:lnTo>
                <a:lnTo>
                  <a:pt x="92722" y="4013200"/>
                </a:lnTo>
                <a:lnTo>
                  <a:pt x="110477" y="4142727"/>
                </a:lnTo>
                <a:lnTo>
                  <a:pt x="130822" y="4271022"/>
                </a:lnTo>
                <a:lnTo>
                  <a:pt x="151104" y="4398022"/>
                </a:lnTo>
                <a:lnTo>
                  <a:pt x="172745" y="4523727"/>
                </a:lnTo>
                <a:lnTo>
                  <a:pt x="196850" y="4649495"/>
                </a:lnTo>
                <a:lnTo>
                  <a:pt x="222250" y="4772672"/>
                </a:lnTo>
                <a:lnTo>
                  <a:pt x="248945" y="4894554"/>
                </a:lnTo>
                <a:lnTo>
                  <a:pt x="276872" y="5015204"/>
                </a:lnTo>
                <a:lnTo>
                  <a:pt x="299261" y="5106695"/>
                </a:lnTo>
                <a:lnTo>
                  <a:pt x="347999" y="5106695"/>
                </a:lnTo>
                <a:lnTo>
                  <a:pt x="320027" y="4993627"/>
                </a:lnTo>
                <a:lnTo>
                  <a:pt x="292100" y="4874272"/>
                </a:lnTo>
                <a:lnTo>
                  <a:pt x="265404" y="4752327"/>
                </a:lnTo>
                <a:lnTo>
                  <a:pt x="241300" y="4630445"/>
                </a:lnTo>
                <a:lnTo>
                  <a:pt x="195554" y="4381500"/>
                </a:lnTo>
                <a:lnTo>
                  <a:pt x="176504" y="4255795"/>
                </a:lnTo>
                <a:lnTo>
                  <a:pt x="157454" y="4127500"/>
                </a:lnTo>
                <a:lnTo>
                  <a:pt x="139700" y="4000500"/>
                </a:lnTo>
                <a:lnTo>
                  <a:pt x="123177" y="3870972"/>
                </a:lnTo>
                <a:lnTo>
                  <a:pt x="109245" y="3740150"/>
                </a:lnTo>
                <a:lnTo>
                  <a:pt x="96545" y="3610622"/>
                </a:lnTo>
                <a:lnTo>
                  <a:pt x="85077" y="3478504"/>
                </a:lnTo>
                <a:lnTo>
                  <a:pt x="74904" y="3347745"/>
                </a:lnTo>
                <a:lnTo>
                  <a:pt x="67322" y="3214395"/>
                </a:lnTo>
                <a:lnTo>
                  <a:pt x="59677" y="3082277"/>
                </a:lnTo>
                <a:lnTo>
                  <a:pt x="54622" y="2948927"/>
                </a:lnTo>
                <a:lnTo>
                  <a:pt x="50800" y="2815577"/>
                </a:lnTo>
                <a:lnTo>
                  <a:pt x="49504" y="2682227"/>
                </a:lnTo>
                <a:lnTo>
                  <a:pt x="48272" y="2548877"/>
                </a:lnTo>
                <a:lnTo>
                  <a:pt x="49504" y="2414295"/>
                </a:lnTo>
                <a:lnTo>
                  <a:pt x="52095" y="2280945"/>
                </a:lnTo>
                <a:lnTo>
                  <a:pt x="55854" y="2147595"/>
                </a:lnTo>
                <a:lnTo>
                  <a:pt x="62204" y="2015477"/>
                </a:lnTo>
                <a:lnTo>
                  <a:pt x="68554" y="1882127"/>
                </a:lnTo>
                <a:lnTo>
                  <a:pt x="77495" y="1750072"/>
                </a:lnTo>
                <a:lnTo>
                  <a:pt x="100304" y="1485900"/>
                </a:lnTo>
                <a:lnTo>
                  <a:pt x="113004" y="1356372"/>
                </a:lnTo>
                <a:lnTo>
                  <a:pt x="128295" y="1225550"/>
                </a:lnTo>
                <a:lnTo>
                  <a:pt x="144754" y="1097254"/>
                </a:lnTo>
                <a:lnTo>
                  <a:pt x="162572" y="969022"/>
                </a:lnTo>
                <a:lnTo>
                  <a:pt x="181622" y="842022"/>
                </a:lnTo>
                <a:lnTo>
                  <a:pt x="224777" y="590550"/>
                </a:lnTo>
                <a:lnTo>
                  <a:pt x="248945" y="467372"/>
                </a:lnTo>
                <a:lnTo>
                  <a:pt x="274345" y="345427"/>
                </a:lnTo>
                <a:lnTo>
                  <a:pt x="300977" y="223545"/>
                </a:lnTo>
                <a:lnTo>
                  <a:pt x="328904" y="104127"/>
                </a:lnTo>
                <a:lnTo>
                  <a:pt x="354664" y="0"/>
                </a:lnTo>
                <a:close/>
              </a:path>
              <a:path w="5104104" h="5106695">
                <a:moveTo>
                  <a:pt x="4805223" y="0"/>
                </a:moveTo>
                <a:lnTo>
                  <a:pt x="4756425" y="0"/>
                </a:lnTo>
                <a:lnTo>
                  <a:pt x="4784077" y="111772"/>
                </a:lnTo>
                <a:lnTo>
                  <a:pt x="4810772" y="231127"/>
                </a:lnTo>
                <a:lnTo>
                  <a:pt x="4837404" y="353072"/>
                </a:lnTo>
                <a:lnTo>
                  <a:pt x="4862804" y="474954"/>
                </a:lnTo>
                <a:lnTo>
                  <a:pt x="4885677" y="599427"/>
                </a:lnTo>
                <a:lnTo>
                  <a:pt x="4907254" y="723900"/>
                </a:lnTo>
                <a:lnTo>
                  <a:pt x="4927600" y="850900"/>
                </a:lnTo>
                <a:lnTo>
                  <a:pt x="4946650" y="977900"/>
                </a:lnTo>
                <a:lnTo>
                  <a:pt x="4964404" y="1106195"/>
                </a:lnTo>
                <a:lnTo>
                  <a:pt x="4979695" y="1234427"/>
                </a:lnTo>
                <a:lnTo>
                  <a:pt x="4994922" y="1365250"/>
                </a:lnTo>
                <a:lnTo>
                  <a:pt x="5007622" y="1494777"/>
                </a:lnTo>
                <a:lnTo>
                  <a:pt x="5019027" y="1626895"/>
                </a:lnTo>
                <a:lnTo>
                  <a:pt x="5029200" y="1757654"/>
                </a:lnTo>
                <a:lnTo>
                  <a:pt x="5044427" y="2023122"/>
                </a:lnTo>
                <a:lnTo>
                  <a:pt x="5049545" y="2156472"/>
                </a:lnTo>
                <a:lnTo>
                  <a:pt x="5054600" y="2423172"/>
                </a:lnTo>
                <a:lnTo>
                  <a:pt x="5055895" y="2556522"/>
                </a:lnTo>
                <a:lnTo>
                  <a:pt x="5054600" y="2691104"/>
                </a:lnTo>
                <a:lnTo>
                  <a:pt x="5052072" y="2824454"/>
                </a:lnTo>
                <a:lnTo>
                  <a:pt x="5048250" y="2957804"/>
                </a:lnTo>
                <a:lnTo>
                  <a:pt x="5041900" y="3091154"/>
                </a:lnTo>
                <a:lnTo>
                  <a:pt x="5034254" y="3223272"/>
                </a:lnTo>
                <a:lnTo>
                  <a:pt x="5025377" y="3355327"/>
                </a:lnTo>
                <a:lnTo>
                  <a:pt x="5015204" y="3487445"/>
                </a:lnTo>
                <a:lnTo>
                  <a:pt x="5003800" y="3619500"/>
                </a:lnTo>
                <a:lnTo>
                  <a:pt x="4991100" y="3749027"/>
                </a:lnTo>
                <a:lnTo>
                  <a:pt x="4975872" y="3879850"/>
                </a:lnTo>
                <a:lnTo>
                  <a:pt x="4959350" y="4008145"/>
                </a:lnTo>
                <a:lnTo>
                  <a:pt x="4941595" y="4136377"/>
                </a:lnTo>
                <a:lnTo>
                  <a:pt x="4922545" y="4263377"/>
                </a:lnTo>
                <a:lnTo>
                  <a:pt x="4900904" y="4389145"/>
                </a:lnTo>
                <a:lnTo>
                  <a:pt x="4878095" y="4514850"/>
                </a:lnTo>
                <a:lnTo>
                  <a:pt x="4855222" y="4638027"/>
                </a:lnTo>
                <a:lnTo>
                  <a:pt x="4829822" y="4761204"/>
                </a:lnTo>
                <a:lnTo>
                  <a:pt x="4803127" y="4881854"/>
                </a:lnTo>
                <a:lnTo>
                  <a:pt x="4775200" y="5001272"/>
                </a:lnTo>
                <a:lnTo>
                  <a:pt x="4749119" y="5106695"/>
                </a:lnTo>
                <a:lnTo>
                  <a:pt x="4796960" y="5106695"/>
                </a:lnTo>
                <a:lnTo>
                  <a:pt x="4818354" y="5022850"/>
                </a:lnTo>
                <a:lnTo>
                  <a:pt x="4847577" y="4903495"/>
                </a:lnTo>
                <a:lnTo>
                  <a:pt x="4874272" y="4780254"/>
                </a:lnTo>
                <a:lnTo>
                  <a:pt x="4899672" y="4657077"/>
                </a:lnTo>
                <a:lnTo>
                  <a:pt x="4923777" y="4532604"/>
                </a:lnTo>
                <a:lnTo>
                  <a:pt x="4946650" y="4406900"/>
                </a:lnTo>
                <a:lnTo>
                  <a:pt x="4968227" y="4279900"/>
                </a:lnTo>
                <a:lnTo>
                  <a:pt x="4987277" y="4150372"/>
                </a:lnTo>
                <a:lnTo>
                  <a:pt x="5006327" y="4022077"/>
                </a:lnTo>
                <a:lnTo>
                  <a:pt x="5022850" y="3891254"/>
                </a:lnTo>
                <a:lnTo>
                  <a:pt x="5036845" y="3760495"/>
                </a:lnTo>
                <a:lnTo>
                  <a:pt x="5050777" y="3628377"/>
                </a:lnTo>
                <a:lnTo>
                  <a:pt x="5063477" y="3496322"/>
                </a:lnTo>
                <a:lnTo>
                  <a:pt x="5073650" y="3362972"/>
                </a:lnTo>
                <a:lnTo>
                  <a:pt x="5082527" y="3229622"/>
                </a:lnTo>
                <a:lnTo>
                  <a:pt x="5090172" y="3096272"/>
                </a:lnTo>
                <a:lnTo>
                  <a:pt x="5095326" y="2957804"/>
                </a:lnTo>
                <a:lnTo>
                  <a:pt x="5100345" y="2827045"/>
                </a:lnTo>
                <a:lnTo>
                  <a:pt x="5102872" y="2691104"/>
                </a:lnTo>
                <a:lnTo>
                  <a:pt x="5104104" y="2556522"/>
                </a:lnTo>
                <a:lnTo>
                  <a:pt x="5102872" y="2421877"/>
                </a:lnTo>
                <a:lnTo>
                  <a:pt x="5100173" y="2278354"/>
                </a:lnTo>
                <a:lnTo>
                  <a:pt x="5097754" y="2152650"/>
                </a:lnTo>
                <a:lnTo>
                  <a:pt x="5092700" y="2018004"/>
                </a:lnTo>
                <a:lnTo>
                  <a:pt x="5085054" y="1884654"/>
                </a:lnTo>
                <a:lnTo>
                  <a:pt x="5076083" y="1750072"/>
                </a:lnTo>
                <a:lnTo>
                  <a:pt x="5066004" y="1617954"/>
                </a:lnTo>
                <a:lnTo>
                  <a:pt x="5054600" y="1485900"/>
                </a:lnTo>
                <a:lnTo>
                  <a:pt x="5041900" y="1353845"/>
                </a:lnTo>
                <a:lnTo>
                  <a:pt x="5026672" y="1223022"/>
                </a:lnTo>
                <a:lnTo>
                  <a:pt x="5010150" y="1092200"/>
                </a:lnTo>
                <a:lnTo>
                  <a:pt x="4993627" y="963904"/>
                </a:lnTo>
                <a:lnTo>
                  <a:pt x="4973345" y="834377"/>
                </a:lnTo>
                <a:lnTo>
                  <a:pt x="4953000" y="707377"/>
                </a:lnTo>
                <a:lnTo>
                  <a:pt x="4931422" y="581672"/>
                </a:lnTo>
                <a:lnTo>
                  <a:pt x="4907254" y="455904"/>
                </a:lnTo>
                <a:lnTo>
                  <a:pt x="4881854" y="332727"/>
                </a:lnTo>
                <a:lnTo>
                  <a:pt x="4855222" y="210845"/>
                </a:lnTo>
                <a:lnTo>
                  <a:pt x="4827295" y="90195"/>
                </a:lnTo>
                <a:lnTo>
                  <a:pt x="4805223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067572" y="0"/>
            <a:ext cx="5007622" cy="5106695"/>
          </a:xfrm>
          <a:custGeom>
            <a:avLst/>
            <a:gdLst/>
            <a:ahLst/>
            <a:cxnLst/>
            <a:rect l="l" t="t" r="r" b="b"/>
            <a:pathLst>
              <a:path w="5007622" h="5106695">
                <a:moveTo>
                  <a:pt x="354117" y="0"/>
                </a:moveTo>
                <a:lnTo>
                  <a:pt x="306392" y="0"/>
                </a:lnTo>
                <a:lnTo>
                  <a:pt x="280631" y="104127"/>
                </a:lnTo>
                <a:lnTo>
                  <a:pt x="252704" y="223545"/>
                </a:lnTo>
                <a:lnTo>
                  <a:pt x="226072" y="345427"/>
                </a:lnTo>
                <a:lnTo>
                  <a:pt x="200672" y="467372"/>
                </a:lnTo>
                <a:lnTo>
                  <a:pt x="176504" y="590550"/>
                </a:lnTo>
                <a:lnTo>
                  <a:pt x="133350" y="842022"/>
                </a:lnTo>
                <a:lnTo>
                  <a:pt x="114300" y="969022"/>
                </a:lnTo>
                <a:lnTo>
                  <a:pt x="96481" y="1097254"/>
                </a:lnTo>
                <a:lnTo>
                  <a:pt x="80022" y="1225550"/>
                </a:lnTo>
                <a:lnTo>
                  <a:pt x="64731" y="1356372"/>
                </a:lnTo>
                <a:lnTo>
                  <a:pt x="52031" y="1485900"/>
                </a:lnTo>
                <a:lnTo>
                  <a:pt x="29222" y="1750072"/>
                </a:lnTo>
                <a:lnTo>
                  <a:pt x="20281" y="1882127"/>
                </a:lnTo>
                <a:lnTo>
                  <a:pt x="13931" y="2015477"/>
                </a:lnTo>
                <a:lnTo>
                  <a:pt x="7581" y="2147595"/>
                </a:lnTo>
                <a:lnTo>
                  <a:pt x="3822" y="2280945"/>
                </a:lnTo>
                <a:lnTo>
                  <a:pt x="1231" y="2414295"/>
                </a:lnTo>
                <a:lnTo>
                  <a:pt x="0" y="2548877"/>
                </a:lnTo>
                <a:lnTo>
                  <a:pt x="1318" y="2691104"/>
                </a:lnTo>
                <a:lnTo>
                  <a:pt x="2527" y="2815577"/>
                </a:lnTo>
                <a:lnTo>
                  <a:pt x="6350" y="2948927"/>
                </a:lnTo>
                <a:lnTo>
                  <a:pt x="11404" y="3082277"/>
                </a:lnTo>
                <a:lnTo>
                  <a:pt x="19050" y="3214395"/>
                </a:lnTo>
                <a:lnTo>
                  <a:pt x="26631" y="3347745"/>
                </a:lnTo>
                <a:lnTo>
                  <a:pt x="36917" y="3479800"/>
                </a:lnTo>
                <a:lnTo>
                  <a:pt x="48272" y="3610622"/>
                </a:lnTo>
                <a:lnTo>
                  <a:pt x="60972" y="3740150"/>
                </a:lnTo>
                <a:lnTo>
                  <a:pt x="74904" y="3870972"/>
                </a:lnTo>
                <a:lnTo>
                  <a:pt x="91427" y="4000500"/>
                </a:lnTo>
                <a:lnTo>
                  <a:pt x="109181" y="4127500"/>
                </a:lnTo>
                <a:lnTo>
                  <a:pt x="128231" y="4255795"/>
                </a:lnTo>
                <a:lnTo>
                  <a:pt x="147281" y="4381500"/>
                </a:lnTo>
                <a:lnTo>
                  <a:pt x="193027" y="4630445"/>
                </a:lnTo>
                <a:lnTo>
                  <a:pt x="217131" y="4752327"/>
                </a:lnTo>
                <a:lnTo>
                  <a:pt x="243827" y="4874272"/>
                </a:lnTo>
                <a:lnTo>
                  <a:pt x="271754" y="4993627"/>
                </a:lnTo>
                <a:lnTo>
                  <a:pt x="299726" y="5106695"/>
                </a:lnTo>
                <a:lnTo>
                  <a:pt x="347594" y="5106695"/>
                </a:lnTo>
                <a:lnTo>
                  <a:pt x="342900" y="5088877"/>
                </a:lnTo>
                <a:lnTo>
                  <a:pt x="314972" y="4972050"/>
                </a:lnTo>
                <a:lnTo>
                  <a:pt x="286981" y="4852695"/>
                </a:lnTo>
                <a:lnTo>
                  <a:pt x="261581" y="4733277"/>
                </a:lnTo>
                <a:lnTo>
                  <a:pt x="237477" y="4611395"/>
                </a:lnTo>
                <a:lnTo>
                  <a:pt x="214604" y="4489450"/>
                </a:lnTo>
                <a:lnTo>
                  <a:pt x="193027" y="4364977"/>
                </a:lnTo>
                <a:lnTo>
                  <a:pt x="173977" y="4240504"/>
                </a:lnTo>
                <a:lnTo>
                  <a:pt x="154927" y="4113504"/>
                </a:lnTo>
                <a:lnTo>
                  <a:pt x="138404" y="3986504"/>
                </a:lnTo>
                <a:lnTo>
                  <a:pt x="121881" y="3858272"/>
                </a:lnTo>
                <a:lnTo>
                  <a:pt x="107950" y="3729977"/>
                </a:lnTo>
                <a:lnTo>
                  <a:pt x="95250" y="3600450"/>
                </a:lnTo>
                <a:lnTo>
                  <a:pt x="85077" y="3470922"/>
                </a:lnTo>
                <a:lnTo>
                  <a:pt x="74904" y="3340100"/>
                </a:lnTo>
                <a:lnTo>
                  <a:pt x="66027" y="3209277"/>
                </a:lnTo>
                <a:lnTo>
                  <a:pt x="59677" y="3077222"/>
                </a:lnTo>
                <a:lnTo>
                  <a:pt x="54622" y="2945104"/>
                </a:lnTo>
                <a:lnTo>
                  <a:pt x="50800" y="2813050"/>
                </a:lnTo>
                <a:lnTo>
                  <a:pt x="48296" y="2682227"/>
                </a:lnTo>
                <a:lnTo>
                  <a:pt x="48272" y="2548877"/>
                </a:lnTo>
                <a:lnTo>
                  <a:pt x="49528" y="2414295"/>
                </a:lnTo>
                <a:lnTo>
                  <a:pt x="52031" y="2283472"/>
                </a:lnTo>
                <a:lnTo>
                  <a:pt x="55854" y="2151354"/>
                </a:lnTo>
                <a:lnTo>
                  <a:pt x="62204" y="2019300"/>
                </a:lnTo>
                <a:lnTo>
                  <a:pt x="68554" y="1888477"/>
                </a:lnTo>
                <a:lnTo>
                  <a:pt x="77431" y="1756422"/>
                </a:lnTo>
                <a:lnTo>
                  <a:pt x="87604" y="1625600"/>
                </a:lnTo>
                <a:lnTo>
                  <a:pt x="99072" y="1496072"/>
                </a:lnTo>
                <a:lnTo>
                  <a:pt x="111772" y="1366545"/>
                </a:lnTo>
                <a:lnTo>
                  <a:pt x="142227" y="1109954"/>
                </a:lnTo>
                <a:lnTo>
                  <a:pt x="159981" y="982954"/>
                </a:lnTo>
                <a:lnTo>
                  <a:pt x="179031" y="857250"/>
                </a:lnTo>
                <a:lnTo>
                  <a:pt x="199377" y="732777"/>
                </a:lnTo>
                <a:lnTo>
                  <a:pt x="220954" y="608304"/>
                </a:lnTo>
                <a:lnTo>
                  <a:pt x="245122" y="486422"/>
                </a:lnTo>
                <a:lnTo>
                  <a:pt x="270522" y="364477"/>
                </a:lnTo>
                <a:lnTo>
                  <a:pt x="295922" y="243827"/>
                </a:lnTo>
                <a:lnTo>
                  <a:pt x="322554" y="125704"/>
                </a:lnTo>
                <a:lnTo>
                  <a:pt x="351777" y="8877"/>
                </a:lnTo>
                <a:lnTo>
                  <a:pt x="354117" y="0"/>
                </a:lnTo>
                <a:close/>
              </a:path>
              <a:path w="5007622" h="5106695">
                <a:moveTo>
                  <a:pt x="4708152" y="0"/>
                </a:moveTo>
                <a:lnTo>
                  <a:pt x="4660360" y="0"/>
                </a:lnTo>
                <a:lnTo>
                  <a:pt x="4664722" y="16522"/>
                </a:lnTo>
                <a:lnTo>
                  <a:pt x="4692650" y="133350"/>
                </a:lnTo>
                <a:lnTo>
                  <a:pt x="4745977" y="372122"/>
                </a:lnTo>
                <a:lnTo>
                  <a:pt x="4770081" y="494004"/>
                </a:lnTo>
                <a:lnTo>
                  <a:pt x="4792954" y="615950"/>
                </a:lnTo>
                <a:lnTo>
                  <a:pt x="4814531" y="740422"/>
                </a:lnTo>
                <a:lnTo>
                  <a:pt x="4833581" y="864895"/>
                </a:lnTo>
                <a:lnTo>
                  <a:pt x="4852631" y="991895"/>
                </a:lnTo>
                <a:lnTo>
                  <a:pt x="4869154" y="1118895"/>
                </a:lnTo>
                <a:lnTo>
                  <a:pt x="4885677" y="1247127"/>
                </a:lnTo>
                <a:lnTo>
                  <a:pt x="4899672" y="1375422"/>
                </a:lnTo>
                <a:lnTo>
                  <a:pt x="4912372" y="1504950"/>
                </a:lnTo>
                <a:lnTo>
                  <a:pt x="4922481" y="1634477"/>
                </a:lnTo>
                <a:lnTo>
                  <a:pt x="4932654" y="1765300"/>
                </a:lnTo>
                <a:lnTo>
                  <a:pt x="4947881" y="2028177"/>
                </a:lnTo>
                <a:lnTo>
                  <a:pt x="4953000" y="2160295"/>
                </a:lnTo>
                <a:lnTo>
                  <a:pt x="4956822" y="2292350"/>
                </a:lnTo>
                <a:lnTo>
                  <a:pt x="4958054" y="2424404"/>
                </a:lnTo>
                <a:lnTo>
                  <a:pt x="4959350" y="2556522"/>
                </a:lnTo>
                <a:lnTo>
                  <a:pt x="4958031" y="2691104"/>
                </a:lnTo>
                <a:lnTo>
                  <a:pt x="4955527" y="2821927"/>
                </a:lnTo>
                <a:lnTo>
                  <a:pt x="4951704" y="2954045"/>
                </a:lnTo>
                <a:lnTo>
                  <a:pt x="4945354" y="3086100"/>
                </a:lnTo>
                <a:lnTo>
                  <a:pt x="4939004" y="3216922"/>
                </a:lnTo>
                <a:lnTo>
                  <a:pt x="4930127" y="3348977"/>
                </a:lnTo>
                <a:lnTo>
                  <a:pt x="4919954" y="3479800"/>
                </a:lnTo>
                <a:lnTo>
                  <a:pt x="4908550" y="3609327"/>
                </a:lnTo>
                <a:lnTo>
                  <a:pt x="4894554" y="3738854"/>
                </a:lnTo>
                <a:lnTo>
                  <a:pt x="4880622" y="3867150"/>
                </a:lnTo>
                <a:lnTo>
                  <a:pt x="4864100" y="3995445"/>
                </a:lnTo>
                <a:lnTo>
                  <a:pt x="4847577" y="4122445"/>
                </a:lnTo>
                <a:lnTo>
                  <a:pt x="4828527" y="4248150"/>
                </a:lnTo>
                <a:lnTo>
                  <a:pt x="4808181" y="4372622"/>
                </a:lnTo>
                <a:lnTo>
                  <a:pt x="4786604" y="4497095"/>
                </a:lnTo>
                <a:lnTo>
                  <a:pt x="4762500" y="4618977"/>
                </a:lnTo>
                <a:lnTo>
                  <a:pt x="4737100" y="4740922"/>
                </a:lnTo>
                <a:lnTo>
                  <a:pt x="4711700" y="4861572"/>
                </a:lnTo>
                <a:lnTo>
                  <a:pt x="4683772" y="4979695"/>
                </a:lnTo>
                <a:lnTo>
                  <a:pt x="4655781" y="5096522"/>
                </a:lnTo>
                <a:lnTo>
                  <a:pt x="4653100" y="5106695"/>
                </a:lnTo>
                <a:lnTo>
                  <a:pt x="4700846" y="5106695"/>
                </a:lnTo>
                <a:lnTo>
                  <a:pt x="4726927" y="5001272"/>
                </a:lnTo>
                <a:lnTo>
                  <a:pt x="4754854" y="4881854"/>
                </a:lnTo>
                <a:lnTo>
                  <a:pt x="4781550" y="4761204"/>
                </a:lnTo>
                <a:lnTo>
                  <a:pt x="4806950" y="4638027"/>
                </a:lnTo>
                <a:lnTo>
                  <a:pt x="4829822" y="4514850"/>
                </a:lnTo>
                <a:lnTo>
                  <a:pt x="4852631" y="4389145"/>
                </a:lnTo>
                <a:lnTo>
                  <a:pt x="4874272" y="4263377"/>
                </a:lnTo>
                <a:lnTo>
                  <a:pt x="4893322" y="4136377"/>
                </a:lnTo>
                <a:lnTo>
                  <a:pt x="4911077" y="4008145"/>
                </a:lnTo>
                <a:lnTo>
                  <a:pt x="4927600" y="3879850"/>
                </a:lnTo>
                <a:lnTo>
                  <a:pt x="4942827" y="3749027"/>
                </a:lnTo>
                <a:lnTo>
                  <a:pt x="4955527" y="3619500"/>
                </a:lnTo>
                <a:lnTo>
                  <a:pt x="4966931" y="3487445"/>
                </a:lnTo>
                <a:lnTo>
                  <a:pt x="4977104" y="3355327"/>
                </a:lnTo>
                <a:lnTo>
                  <a:pt x="4985981" y="3223272"/>
                </a:lnTo>
                <a:lnTo>
                  <a:pt x="4993627" y="3091154"/>
                </a:lnTo>
                <a:lnTo>
                  <a:pt x="4999977" y="2957804"/>
                </a:lnTo>
                <a:lnTo>
                  <a:pt x="5003800" y="2824454"/>
                </a:lnTo>
                <a:lnTo>
                  <a:pt x="5006327" y="2691104"/>
                </a:lnTo>
                <a:lnTo>
                  <a:pt x="5007622" y="2556522"/>
                </a:lnTo>
                <a:lnTo>
                  <a:pt x="5006327" y="2423172"/>
                </a:lnTo>
                <a:lnTo>
                  <a:pt x="5001272" y="2156472"/>
                </a:lnTo>
                <a:lnTo>
                  <a:pt x="4996154" y="2023122"/>
                </a:lnTo>
                <a:lnTo>
                  <a:pt x="4980927" y="1757654"/>
                </a:lnTo>
                <a:lnTo>
                  <a:pt x="4970642" y="1625600"/>
                </a:lnTo>
                <a:lnTo>
                  <a:pt x="4959350" y="1494777"/>
                </a:lnTo>
                <a:lnTo>
                  <a:pt x="4946650" y="1365250"/>
                </a:lnTo>
                <a:lnTo>
                  <a:pt x="4931422" y="1234427"/>
                </a:lnTo>
                <a:lnTo>
                  <a:pt x="4916131" y="1106195"/>
                </a:lnTo>
                <a:lnTo>
                  <a:pt x="4898377" y="977900"/>
                </a:lnTo>
                <a:lnTo>
                  <a:pt x="4879327" y="850900"/>
                </a:lnTo>
                <a:lnTo>
                  <a:pt x="4858981" y="723900"/>
                </a:lnTo>
                <a:lnTo>
                  <a:pt x="4837404" y="599427"/>
                </a:lnTo>
                <a:lnTo>
                  <a:pt x="4814531" y="474954"/>
                </a:lnTo>
                <a:lnTo>
                  <a:pt x="4789131" y="353072"/>
                </a:lnTo>
                <a:lnTo>
                  <a:pt x="4762500" y="231127"/>
                </a:lnTo>
                <a:lnTo>
                  <a:pt x="4735804" y="111772"/>
                </a:lnTo>
                <a:lnTo>
                  <a:pt x="4708152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115845" y="0"/>
            <a:ext cx="4911077" cy="5106695"/>
          </a:xfrm>
          <a:custGeom>
            <a:avLst/>
            <a:gdLst/>
            <a:ahLst/>
            <a:cxnLst/>
            <a:rect l="l" t="t" r="r" b="b"/>
            <a:pathLst>
              <a:path w="4911077" h="5106695">
                <a:moveTo>
                  <a:pt x="354133" y="0"/>
                </a:moveTo>
                <a:lnTo>
                  <a:pt x="305844" y="0"/>
                </a:lnTo>
                <a:lnTo>
                  <a:pt x="303504" y="8877"/>
                </a:lnTo>
                <a:lnTo>
                  <a:pt x="274281" y="125704"/>
                </a:lnTo>
                <a:lnTo>
                  <a:pt x="247650" y="243827"/>
                </a:lnTo>
                <a:lnTo>
                  <a:pt x="222250" y="364477"/>
                </a:lnTo>
                <a:lnTo>
                  <a:pt x="196850" y="486422"/>
                </a:lnTo>
                <a:lnTo>
                  <a:pt x="172681" y="608304"/>
                </a:lnTo>
                <a:lnTo>
                  <a:pt x="151104" y="732777"/>
                </a:lnTo>
                <a:lnTo>
                  <a:pt x="130759" y="857250"/>
                </a:lnTo>
                <a:lnTo>
                  <a:pt x="111709" y="982954"/>
                </a:lnTo>
                <a:lnTo>
                  <a:pt x="93954" y="1109954"/>
                </a:lnTo>
                <a:lnTo>
                  <a:pt x="63500" y="1366545"/>
                </a:lnTo>
                <a:lnTo>
                  <a:pt x="50800" y="1496072"/>
                </a:lnTo>
                <a:lnTo>
                  <a:pt x="39331" y="1625600"/>
                </a:lnTo>
                <a:lnTo>
                  <a:pt x="29159" y="1756422"/>
                </a:lnTo>
                <a:lnTo>
                  <a:pt x="20281" y="1888477"/>
                </a:lnTo>
                <a:lnTo>
                  <a:pt x="13931" y="2019300"/>
                </a:lnTo>
                <a:lnTo>
                  <a:pt x="7581" y="2151354"/>
                </a:lnTo>
                <a:lnTo>
                  <a:pt x="3759" y="2283472"/>
                </a:lnTo>
                <a:lnTo>
                  <a:pt x="1231" y="2415527"/>
                </a:lnTo>
                <a:lnTo>
                  <a:pt x="0" y="2548877"/>
                </a:lnTo>
                <a:lnTo>
                  <a:pt x="0" y="2680995"/>
                </a:lnTo>
                <a:lnTo>
                  <a:pt x="2527" y="2813050"/>
                </a:lnTo>
                <a:lnTo>
                  <a:pt x="6350" y="2945104"/>
                </a:lnTo>
                <a:lnTo>
                  <a:pt x="11404" y="3077222"/>
                </a:lnTo>
                <a:lnTo>
                  <a:pt x="17754" y="3209277"/>
                </a:lnTo>
                <a:lnTo>
                  <a:pt x="26631" y="3340100"/>
                </a:lnTo>
                <a:lnTo>
                  <a:pt x="36804" y="3470922"/>
                </a:lnTo>
                <a:lnTo>
                  <a:pt x="46977" y="3600450"/>
                </a:lnTo>
                <a:lnTo>
                  <a:pt x="59677" y="3729977"/>
                </a:lnTo>
                <a:lnTo>
                  <a:pt x="73609" y="3858272"/>
                </a:lnTo>
                <a:lnTo>
                  <a:pt x="90131" y="3986504"/>
                </a:lnTo>
                <a:lnTo>
                  <a:pt x="106654" y="4113504"/>
                </a:lnTo>
                <a:lnTo>
                  <a:pt x="125704" y="4240504"/>
                </a:lnTo>
                <a:lnTo>
                  <a:pt x="144754" y="4364977"/>
                </a:lnTo>
                <a:lnTo>
                  <a:pt x="166331" y="4489450"/>
                </a:lnTo>
                <a:lnTo>
                  <a:pt x="189204" y="4611395"/>
                </a:lnTo>
                <a:lnTo>
                  <a:pt x="213309" y="4733277"/>
                </a:lnTo>
                <a:lnTo>
                  <a:pt x="238709" y="4852695"/>
                </a:lnTo>
                <a:lnTo>
                  <a:pt x="266700" y="4972050"/>
                </a:lnTo>
                <a:lnTo>
                  <a:pt x="294627" y="5088877"/>
                </a:lnTo>
                <a:lnTo>
                  <a:pt x="299321" y="5106695"/>
                </a:lnTo>
                <a:lnTo>
                  <a:pt x="347724" y="5106695"/>
                </a:lnTo>
                <a:lnTo>
                  <a:pt x="337781" y="5066004"/>
                </a:lnTo>
                <a:lnTo>
                  <a:pt x="308559" y="4950472"/>
                </a:lnTo>
                <a:lnTo>
                  <a:pt x="283159" y="4832350"/>
                </a:lnTo>
                <a:lnTo>
                  <a:pt x="257759" y="4712995"/>
                </a:lnTo>
                <a:lnTo>
                  <a:pt x="233654" y="4592345"/>
                </a:lnTo>
                <a:lnTo>
                  <a:pt x="212077" y="4471695"/>
                </a:lnTo>
                <a:lnTo>
                  <a:pt x="190500" y="4348454"/>
                </a:lnTo>
                <a:lnTo>
                  <a:pt x="171450" y="4225277"/>
                </a:lnTo>
                <a:lnTo>
                  <a:pt x="152400" y="4099572"/>
                </a:lnTo>
                <a:lnTo>
                  <a:pt x="135877" y="3973804"/>
                </a:lnTo>
                <a:lnTo>
                  <a:pt x="120650" y="3846804"/>
                </a:lnTo>
                <a:lnTo>
                  <a:pt x="106654" y="3719804"/>
                </a:lnTo>
                <a:lnTo>
                  <a:pt x="93954" y="3591572"/>
                </a:lnTo>
                <a:lnTo>
                  <a:pt x="73609" y="3332454"/>
                </a:lnTo>
                <a:lnTo>
                  <a:pt x="66027" y="3202927"/>
                </a:lnTo>
                <a:lnTo>
                  <a:pt x="59677" y="3072104"/>
                </a:lnTo>
                <a:lnTo>
                  <a:pt x="54559" y="2941345"/>
                </a:lnTo>
                <a:lnTo>
                  <a:pt x="50800" y="2810522"/>
                </a:lnTo>
                <a:lnTo>
                  <a:pt x="48234" y="2680995"/>
                </a:lnTo>
                <a:lnTo>
                  <a:pt x="48209" y="2548877"/>
                </a:lnTo>
                <a:lnTo>
                  <a:pt x="49529" y="2415527"/>
                </a:lnTo>
                <a:lnTo>
                  <a:pt x="52031" y="2286000"/>
                </a:lnTo>
                <a:lnTo>
                  <a:pt x="55854" y="2155177"/>
                </a:lnTo>
                <a:lnTo>
                  <a:pt x="60909" y="2024354"/>
                </a:lnTo>
                <a:lnTo>
                  <a:pt x="68554" y="1893595"/>
                </a:lnTo>
                <a:lnTo>
                  <a:pt x="86309" y="1634477"/>
                </a:lnTo>
                <a:lnTo>
                  <a:pt x="97777" y="1506245"/>
                </a:lnTo>
                <a:lnTo>
                  <a:pt x="111709" y="1377950"/>
                </a:lnTo>
                <a:lnTo>
                  <a:pt x="125704" y="1249654"/>
                </a:lnTo>
                <a:lnTo>
                  <a:pt x="140931" y="1123950"/>
                </a:lnTo>
                <a:lnTo>
                  <a:pt x="158750" y="996950"/>
                </a:lnTo>
                <a:lnTo>
                  <a:pt x="176504" y="872477"/>
                </a:lnTo>
                <a:lnTo>
                  <a:pt x="196850" y="749300"/>
                </a:lnTo>
                <a:lnTo>
                  <a:pt x="218427" y="626122"/>
                </a:lnTo>
                <a:lnTo>
                  <a:pt x="241300" y="504177"/>
                </a:lnTo>
                <a:lnTo>
                  <a:pt x="265404" y="384822"/>
                </a:lnTo>
                <a:lnTo>
                  <a:pt x="290804" y="265404"/>
                </a:lnTo>
                <a:lnTo>
                  <a:pt x="317500" y="148577"/>
                </a:lnTo>
                <a:lnTo>
                  <a:pt x="345427" y="33045"/>
                </a:lnTo>
                <a:lnTo>
                  <a:pt x="354133" y="0"/>
                </a:lnTo>
                <a:close/>
              </a:path>
              <a:path w="4911077" h="5106695">
                <a:moveTo>
                  <a:pt x="4612087" y="0"/>
                </a:moveTo>
                <a:lnTo>
                  <a:pt x="4563159" y="0"/>
                </a:lnTo>
                <a:lnTo>
                  <a:pt x="4573231" y="39395"/>
                </a:lnTo>
                <a:lnTo>
                  <a:pt x="4601159" y="154927"/>
                </a:lnTo>
                <a:lnTo>
                  <a:pt x="4627854" y="273050"/>
                </a:lnTo>
                <a:lnTo>
                  <a:pt x="4653254" y="392404"/>
                </a:lnTo>
                <a:lnTo>
                  <a:pt x="4677359" y="513054"/>
                </a:lnTo>
                <a:lnTo>
                  <a:pt x="4699000" y="633704"/>
                </a:lnTo>
                <a:lnTo>
                  <a:pt x="4720577" y="756945"/>
                </a:lnTo>
                <a:lnTo>
                  <a:pt x="4739627" y="880122"/>
                </a:lnTo>
                <a:lnTo>
                  <a:pt x="4758677" y="1005827"/>
                </a:lnTo>
                <a:lnTo>
                  <a:pt x="4775200" y="1131595"/>
                </a:lnTo>
                <a:lnTo>
                  <a:pt x="4790427" y="1258595"/>
                </a:lnTo>
                <a:lnTo>
                  <a:pt x="4804359" y="1385595"/>
                </a:lnTo>
                <a:lnTo>
                  <a:pt x="4815827" y="1513827"/>
                </a:lnTo>
                <a:lnTo>
                  <a:pt x="4827231" y="1643354"/>
                </a:lnTo>
                <a:lnTo>
                  <a:pt x="4837404" y="1772945"/>
                </a:lnTo>
                <a:lnTo>
                  <a:pt x="4845050" y="1902472"/>
                </a:lnTo>
                <a:lnTo>
                  <a:pt x="4851400" y="2033295"/>
                </a:lnTo>
                <a:lnTo>
                  <a:pt x="4856454" y="2164054"/>
                </a:lnTo>
                <a:lnTo>
                  <a:pt x="4860277" y="2294877"/>
                </a:lnTo>
                <a:lnTo>
                  <a:pt x="4861509" y="2425700"/>
                </a:lnTo>
                <a:lnTo>
                  <a:pt x="4862804" y="2556522"/>
                </a:lnTo>
                <a:lnTo>
                  <a:pt x="4861484" y="2689872"/>
                </a:lnTo>
                <a:lnTo>
                  <a:pt x="4858981" y="2819400"/>
                </a:lnTo>
                <a:lnTo>
                  <a:pt x="4855159" y="2950222"/>
                </a:lnTo>
                <a:lnTo>
                  <a:pt x="4842459" y="3211804"/>
                </a:lnTo>
                <a:lnTo>
                  <a:pt x="4824704" y="3470922"/>
                </a:lnTo>
                <a:lnTo>
                  <a:pt x="4813300" y="3599154"/>
                </a:lnTo>
                <a:lnTo>
                  <a:pt x="4785309" y="3855745"/>
                </a:lnTo>
                <a:lnTo>
                  <a:pt x="4770081" y="3981450"/>
                </a:lnTo>
                <a:lnTo>
                  <a:pt x="4752327" y="4108450"/>
                </a:lnTo>
                <a:lnTo>
                  <a:pt x="4734509" y="4232922"/>
                </a:lnTo>
                <a:lnTo>
                  <a:pt x="4714227" y="4356100"/>
                </a:lnTo>
                <a:lnTo>
                  <a:pt x="4692650" y="4479277"/>
                </a:lnTo>
                <a:lnTo>
                  <a:pt x="4669777" y="4601222"/>
                </a:lnTo>
                <a:lnTo>
                  <a:pt x="4645609" y="4720577"/>
                </a:lnTo>
                <a:lnTo>
                  <a:pt x="4620209" y="4839995"/>
                </a:lnTo>
                <a:lnTo>
                  <a:pt x="4593577" y="4956822"/>
                </a:lnTo>
                <a:lnTo>
                  <a:pt x="4565650" y="5073650"/>
                </a:lnTo>
                <a:lnTo>
                  <a:pt x="4556826" y="5106695"/>
                </a:lnTo>
                <a:lnTo>
                  <a:pt x="4604827" y="5106695"/>
                </a:lnTo>
                <a:lnTo>
                  <a:pt x="4635500" y="4979695"/>
                </a:lnTo>
                <a:lnTo>
                  <a:pt x="4663427" y="4861572"/>
                </a:lnTo>
                <a:lnTo>
                  <a:pt x="4688827" y="4740922"/>
                </a:lnTo>
                <a:lnTo>
                  <a:pt x="4714227" y="4618977"/>
                </a:lnTo>
                <a:lnTo>
                  <a:pt x="4738331" y="4497095"/>
                </a:lnTo>
                <a:lnTo>
                  <a:pt x="4759909" y="4372622"/>
                </a:lnTo>
                <a:lnTo>
                  <a:pt x="4780254" y="4248150"/>
                </a:lnTo>
                <a:lnTo>
                  <a:pt x="4799304" y="4122445"/>
                </a:lnTo>
                <a:lnTo>
                  <a:pt x="4815827" y="3995445"/>
                </a:lnTo>
                <a:lnTo>
                  <a:pt x="4832350" y="3867150"/>
                </a:lnTo>
                <a:lnTo>
                  <a:pt x="4846281" y="3738854"/>
                </a:lnTo>
                <a:lnTo>
                  <a:pt x="4860277" y="3609327"/>
                </a:lnTo>
                <a:lnTo>
                  <a:pt x="4871681" y="3479800"/>
                </a:lnTo>
                <a:lnTo>
                  <a:pt x="4881854" y="3348977"/>
                </a:lnTo>
                <a:lnTo>
                  <a:pt x="4890731" y="3216922"/>
                </a:lnTo>
                <a:lnTo>
                  <a:pt x="4897081" y="3086100"/>
                </a:lnTo>
                <a:lnTo>
                  <a:pt x="4903431" y="2954045"/>
                </a:lnTo>
                <a:lnTo>
                  <a:pt x="4907254" y="2821927"/>
                </a:lnTo>
                <a:lnTo>
                  <a:pt x="4909781" y="2689872"/>
                </a:lnTo>
                <a:lnTo>
                  <a:pt x="4911077" y="2556522"/>
                </a:lnTo>
                <a:lnTo>
                  <a:pt x="4909699" y="2415527"/>
                </a:lnTo>
                <a:lnTo>
                  <a:pt x="4908550" y="2292350"/>
                </a:lnTo>
                <a:lnTo>
                  <a:pt x="4904727" y="2160295"/>
                </a:lnTo>
                <a:lnTo>
                  <a:pt x="4899609" y="2028177"/>
                </a:lnTo>
                <a:lnTo>
                  <a:pt x="4884381" y="1765300"/>
                </a:lnTo>
                <a:lnTo>
                  <a:pt x="4874209" y="1634477"/>
                </a:lnTo>
                <a:lnTo>
                  <a:pt x="4864100" y="1504950"/>
                </a:lnTo>
                <a:lnTo>
                  <a:pt x="4851400" y="1375422"/>
                </a:lnTo>
                <a:lnTo>
                  <a:pt x="4837404" y="1247127"/>
                </a:lnTo>
                <a:lnTo>
                  <a:pt x="4820881" y="1118895"/>
                </a:lnTo>
                <a:lnTo>
                  <a:pt x="4804359" y="991895"/>
                </a:lnTo>
                <a:lnTo>
                  <a:pt x="4785309" y="864895"/>
                </a:lnTo>
                <a:lnTo>
                  <a:pt x="4766259" y="740422"/>
                </a:lnTo>
                <a:lnTo>
                  <a:pt x="4744681" y="615950"/>
                </a:lnTo>
                <a:lnTo>
                  <a:pt x="4721809" y="494004"/>
                </a:lnTo>
                <a:lnTo>
                  <a:pt x="4697704" y="372122"/>
                </a:lnTo>
                <a:lnTo>
                  <a:pt x="4644377" y="133350"/>
                </a:lnTo>
                <a:lnTo>
                  <a:pt x="4616450" y="16522"/>
                </a:lnTo>
                <a:lnTo>
                  <a:pt x="4612087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164054" y="0"/>
            <a:ext cx="4814595" cy="5106695"/>
          </a:xfrm>
          <a:custGeom>
            <a:avLst/>
            <a:gdLst/>
            <a:ahLst/>
            <a:cxnLst/>
            <a:rect l="l" t="t" r="r" b="b"/>
            <a:pathLst>
              <a:path w="4814595" h="5106695">
                <a:moveTo>
                  <a:pt x="353227" y="0"/>
                </a:moveTo>
                <a:lnTo>
                  <a:pt x="305924" y="0"/>
                </a:lnTo>
                <a:lnTo>
                  <a:pt x="297218" y="33045"/>
                </a:lnTo>
                <a:lnTo>
                  <a:pt x="269290" y="148577"/>
                </a:lnTo>
                <a:lnTo>
                  <a:pt x="242595" y="265404"/>
                </a:lnTo>
                <a:lnTo>
                  <a:pt x="217195" y="384822"/>
                </a:lnTo>
                <a:lnTo>
                  <a:pt x="193090" y="504177"/>
                </a:lnTo>
                <a:lnTo>
                  <a:pt x="170218" y="626122"/>
                </a:lnTo>
                <a:lnTo>
                  <a:pt x="148640" y="749300"/>
                </a:lnTo>
                <a:lnTo>
                  <a:pt x="128295" y="872477"/>
                </a:lnTo>
                <a:lnTo>
                  <a:pt x="110540" y="996950"/>
                </a:lnTo>
                <a:lnTo>
                  <a:pt x="92722" y="1123950"/>
                </a:lnTo>
                <a:lnTo>
                  <a:pt x="77495" y="1249654"/>
                </a:lnTo>
                <a:lnTo>
                  <a:pt x="63500" y="1377950"/>
                </a:lnTo>
                <a:lnTo>
                  <a:pt x="49568" y="1506245"/>
                </a:lnTo>
                <a:lnTo>
                  <a:pt x="38100" y="1634477"/>
                </a:lnTo>
                <a:lnTo>
                  <a:pt x="20345" y="1893595"/>
                </a:lnTo>
                <a:lnTo>
                  <a:pt x="12700" y="2024354"/>
                </a:lnTo>
                <a:lnTo>
                  <a:pt x="7645" y="2155177"/>
                </a:lnTo>
                <a:lnTo>
                  <a:pt x="3822" y="2286000"/>
                </a:lnTo>
                <a:lnTo>
                  <a:pt x="1295" y="2416822"/>
                </a:lnTo>
                <a:lnTo>
                  <a:pt x="0" y="2548877"/>
                </a:lnTo>
                <a:lnTo>
                  <a:pt x="125" y="2686050"/>
                </a:lnTo>
                <a:lnTo>
                  <a:pt x="2590" y="2810522"/>
                </a:lnTo>
                <a:lnTo>
                  <a:pt x="6350" y="2941345"/>
                </a:lnTo>
                <a:lnTo>
                  <a:pt x="11468" y="3072104"/>
                </a:lnTo>
                <a:lnTo>
                  <a:pt x="17818" y="3202927"/>
                </a:lnTo>
                <a:lnTo>
                  <a:pt x="25400" y="3332454"/>
                </a:lnTo>
                <a:lnTo>
                  <a:pt x="45745" y="3591572"/>
                </a:lnTo>
                <a:lnTo>
                  <a:pt x="58445" y="3719804"/>
                </a:lnTo>
                <a:lnTo>
                  <a:pt x="72440" y="3846804"/>
                </a:lnTo>
                <a:lnTo>
                  <a:pt x="87668" y="3973804"/>
                </a:lnTo>
                <a:lnTo>
                  <a:pt x="104190" y="4099572"/>
                </a:lnTo>
                <a:lnTo>
                  <a:pt x="123240" y="4225277"/>
                </a:lnTo>
                <a:lnTo>
                  <a:pt x="142290" y="4348454"/>
                </a:lnTo>
                <a:lnTo>
                  <a:pt x="163868" y="4471695"/>
                </a:lnTo>
                <a:lnTo>
                  <a:pt x="185445" y="4592345"/>
                </a:lnTo>
                <a:lnTo>
                  <a:pt x="209550" y="4712995"/>
                </a:lnTo>
                <a:lnTo>
                  <a:pt x="234950" y="4832350"/>
                </a:lnTo>
                <a:lnTo>
                  <a:pt x="260350" y="4950472"/>
                </a:lnTo>
                <a:lnTo>
                  <a:pt x="289572" y="5066004"/>
                </a:lnTo>
                <a:lnTo>
                  <a:pt x="299514" y="5106695"/>
                </a:lnTo>
                <a:lnTo>
                  <a:pt x="347188" y="5106695"/>
                </a:lnTo>
                <a:lnTo>
                  <a:pt x="331495" y="5043195"/>
                </a:lnTo>
                <a:lnTo>
                  <a:pt x="303568" y="4927600"/>
                </a:lnTo>
                <a:lnTo>
                  <a:pt x="278168" y="4812004"/>
                </a:lnTo>
                <a:lnTo>
                  <a:pt x="252768" y="4693945"/>
                </a:lnTo>
                <a:lnTo>
                  <a:pt x="229895" y="4574527"/>
                </a:lnTo>
                <a:lnTo>
                  <a:pt x="208318" y="4453877"/>
                </a:lnTo>
                <a:lnTo>
                  <a:pt x="186740" y="4331995"/>
                </a:lnTo>
                <a:lnTo>
                  <a:pt x="167690" y="4210050"/>
                </a:lnTo>
                <a:lnTo>
                  <a:pt x="149872" y="4085577"/>
                </a:lnTo>
                <a:lnTo>
                  <a:pt x="133350" y="3961104"/>
                </a:lnTo>
                <a:lnTo>
                  <a:pt x="119418" y="3835400"/>
                </a:lnTo>
                <a:lnTo>
                  <a:pt x="105422" y="3709695"/>
                </a:lnTo>
                <a:lnTo>
                  <a:pt x="92722" y="3581400"/>
                </a:lnTo>
                <a:lnTo>
                  <a:pt x="82550" y="3454400"/>
                </a:lnTo>
                <a:lnTo>
                  <a:pt x="72440" y="3326104"/>
                </a:lnTo>
                <a:lnTo>
                  <a:pt x="64795" y="3196577"/>
                </a:lnTo>
                <a:lnTo>
                  <a:pt x="58445" y="3068345"/>
                </a:lnTo>
                <a:lnTo>
                  <a:pt x="53390" y="2938754"/>
                </a:lnTo>
                <a:lnTo>
                  <a:pt x="50800" y="2809227"/>
                </a:lnTo>
                <a:lnTo>
                  <a:pt x="48297" y="2679700"/>
                </a:lnTo>
                <a:lnTo>
                  <a:pt x="48272" y="2548877"/>
                </a:lnTo>
                <a:lnTo>
                  <a:pt x="49591" y="2416822"/>
                </a:lnTo>
                <a:lnTo>
                  <a:pt x="50800" y="2288527"/>
                </a:lnTo>
                <a:lnTo>
                  <a:pt x="55918" y="2159000"/>
                </a:lnTo>
                <a:lnTo>
                  <a:pt x="60972" y="2029472"/>
                </a:lnTo>
                <a:lnTo>
                  <a:pt x="67322" y="1899945"/>
                </a:lnTo>
                <a:lnTo>
                  <a:pt x="76200" y="1771650"/>
                </a:lnTo>
                <a:lnTo>
                  <a:pt x="85140" y="1643354"/>
                </a:lnTo>
                <a:lnTo>
                  <a:pt x="96545" y="1515122"/>
                </a:lnTo>
                <a:lnTo>
                  <a:pt x="109245" y="1388122"/>
                </a:lnTo>
                <a:lnTo>
                  <a:pt x="123240" y="1262354"/>
                </a:lnTo>
                <a:lnTo>
                  <a:pt x="138468" y="1136650"/>
                </a:lnTo>
                <a:lnTo>
                  <a:pt x="154990" y="1012177"/>
                </a:lnTo>
                <a:lnTo>
                  <a:pt x="174040" y="887704"/>
                </a:lnTo>
                <a:lnTo>
                  <a:pt x="193090" y="765822"/>
                </a:lnTo>
                <a:lnTo>
                  <a:pt x="214668" y="643877"/>
                </a:lnTo>
                <a:lnTo>
                  <a:pt x="237540" y="523227"/>
                </a:lnTo>
                <a:lnTo>
                  <a:pt x="260350" y="405104"/>
                </a:lnTo>
                <a:lnTo>
                  <a:pt x="285750" y="287045"/>
                </a:lnTo>
                <a:lnTo>
                  <a:pt x="312445" y="170154"/>
                </a:lnTo>
                <a:lnTo>
                  <a:pt x="339140" y="54622"/>
                </a:lnTo>
                <a:lnTo>
                  <a:pt x="353227" y="0"/>
                </a:lnTo>
                <a:close/>
              </a:path>
              <a:path w="4814595" h="5106695">
                <a:moveTo>
                  <a:pt x="4514950" y="0"/>
                </a:moveTo>
                <a:lnTo>
                  <a:pt x="4467727" y="0"/>
                </a:lnTo>
                <a:lnTo>
                  <a:pt x="4483100" y="62204"/>
                </a:lnTo>
                <a:lnTo>
                  <a:pt x="4511090" y="177800"/>
                </a:lnTo>
                <a:lnTo>
                  <a:pt x="4536490" y="293395"/>
                </a:lnTo>
                <a:lnTo>
                  <a:pt x="4560595" y="411454"/>
                </a:lnTo>
                <a:lnTo>
                  <a:pt x="4584700" y="530872"/>
                </a:lnTo>
                <a:lnTo>
                  <a:pt x="4606340" y="651522"/>
                </a:lnTo>
                <a:lnTo>
                  <a:pt x="4627918" y="773404"/>
                </a:lnTo>
                <a:lnTo>
                  <a:pt x="4646968" y="896645"/>
                </a:lnTo>
                <a:lnTo>
                  <a:pt x="4663490" y="1019822"/>
                </a:lnTo>
                <a:lnTo>
                  <a:pt x="4681245" y="1144295"/>
                </a:lnTo>
                <a:lnTo>
                  <a:pt x="4695240" y="1270000"/>
                </a:lnTo>
                <a:lnTo>
                  <a:pt x="4709172" y="1397000"/>
                </a:lnTo>
                <a:lnTo>
                  <a:pt x="4721872" y="1524000"/>
                </a:lnTo>
                <a:lnTo>
                  <a:pt x="4732045" y="1651000"/>
                </a:lnTo>
                <a:lnTo>
                  <a:pt x="4740922" y="1779295"/>
                </a:lnTo>
                <a:lnTo>
                  <a:pt x="4748568" y="1908822"/>
                </a:lnTo>
                <a:lnTo>
                  <a:pt x="4754918" y="2037054"/>
                </a:lnTo>
                <a:lnTo>
                  <a:pt x="4759972" y="2166645"/>
                </a:lnTo>
                <a:lnTo>
                  <a:pt x="4763795" y="2297404"/>
                </a:lnTo>
                <a:lnTo>
                  <a:pt x="4766297" y="2425700"/>
                </a:lnTo>
                <a:lnTo>
                  <a:pt x="4766322" y="2556522"/>
                </a:lnTo>
                <a:lnTo>
                  <a:pt x="4765163" y="2678404"/>
                </a:lnTo>
                <a:lnTo>
                  <a:pt x="4762500" y="2816872"/>
                </a:lnTo>
                <a:lnTo>
                  <a:pt x="4758740" y="2946400"/>
                </a:lnTo>
                <a:lnTo>
                  <a:pt x="4753622" y="3075927"/>
                </a:lnTo>
                <a:lnTo>
                  <a:pt x="4747272" y="3205454"/>
                </a:lnTo>
                <a:lnTo>
                  <a:pt x="4738395" y="3333750"/>
                </a:lnTo>
                <a:lnTo>
                  <a:pt x="4718050" y="3590277"/>
                </a:lnTo>
                <a:lnTo>
                  <a:pt x="4705350" y="3717277"/>
                </a:lnTo>
                <a:lnTo>
                  <a:pt x="4691418" y="3843045"/>
                </a:lnTo>
                <a:lnTo>
                  <a:pt x="4676190" y="3968750"/>
                </a:lnTo>
                <a:lnTo>
                  <a:pt x="4659668" y="4094454"/>
                </a:lnTo>
                <a:lnTo>
                  <a:pt x="4640618" y="4217695"/>
                </a:lnTo>
                <a:lnTo>
                  <a:pt x="4620272" y="4339577"/>
                </a:lnTo>
                <a:lnTo>
                  <a:pt x="4599990" y="4461522"/>
                </a:lnTo>
                <a:lnTo>
                  <a:pt x="4577118" y="4582172"/>
                </a:lnTo>
                <a:lnTo>
                  <a:pt x="4554245" y="4700295"/>
                </a:lnTo>
                <a:lnTo>
                  <a:pt x="4528845" y="4818354"/>
                </a:lnTo>
                <a:lnTo>
                  <a:pt x="4502150" y="4935245"/>
                </a:lnTo>
                <a:lnTo>
                  <a:pt x="4474222" y="5050777"/>
                </a:lnTo>
                <a:lnTo>
                  <a:pt x="4459770" y="5106695"/>
                </a:lnTo>
                <a:lnTo>
                  <a:pt x="4508617" y="5106695"/>
                </a:lnTo>
                <a:lnTo>
                  <a:pt x="4545368" y="4956822"/>
                </a:lnTo>
                <a:lnTo>
                  <a:pt x="4572000" y="4839995"/>
                </a:lnTo>
                <a:lnTo>
                  <a:pt x="4597400" y="4720577"/>
                </a:lnTo>
                <a:lnTo>
                  <a:pt x="4621568" y="4601222"/>
                </a:lnTo>
                <a:lnTo>
                  <a:pt x="4644440" y="4479277"/>
                </a:lnTo>
                <a:lnTo>
                  <a:pt x="4666018" y="4356100"/>
                </a:lnTo>
                <a:lnTo>
                  <a:pt x="4686300" y="4232922"/>
                </a:lnTo>
                <a:lnTo>
                  <a:pt x="4704118" y="4108450"/>
                </a:lnTo>
                <a:lnTo>
                  <a:pt x="4721872" y="3981450"/>
                </a:lnTo>
                <a:lnTo>
                  <a:pt x="4737100" y="3855745"/>
                </a:lnTo>
                <a:lnTo>
                  <a:pt x="4765090" y="3599154"/>
                </a:lnTo>
                <a:lnTo>
                  <a:pt x="4776495" y="3470922"/>
                </a:lnTo>
                <a:lnTo>
                  <a:pt x="4794250" y="3211804"/>
                </a:lnTo>
                <a:lnTo>
                  <a:pt x="4806950" y="2950222"/>
                </a:lnTo>
                <a:lnTo>
                  <a:pt x="4810772" y="2819400"/>
                </a:lnTo>
                <a:lnTo>
                  <a:pt x="4813300" y="2688577"/>
                </a:lnTo>
                <a:lnTo>
                  <a:pt x="4814595" y="2556522"/>
                </a:lnTo>
                <a:lnTo>
                  <a:pt x="4813216" y="2416822"/>
                </a:lnTo>
                <a:lnTo>
                  <a:pt x="4812068" y="2294877"/>
                </a:lnTo>
                <a:lnTo>
                  <a:pt x="4808245" y="2164054"/>
                </a:lnTo>
                <a:lnTo>
                  <a:pt x="4803190" y="2033295"/>
                </a:lnTo>
                <a:lnTo>
                  <a:pt x="4796840" y="1902472"/>
                </a:lnTo>
                <a:lnTo>
                  <a:pt x="4789195" y="1772945"/>
                </a:lnTo>
                <a:lnTo>
                  <a:pt x="4779022" y="1643354"/>
                </a:lnTo>
                <a:lnTo>
                  <a:pt x="4767618" y="1513827"/>
                </a:lnTo>
                <a:lnTo>
                  <a:pt x="4756150" y="1385595"/>
                </a:lnTo>
                <a:lnTo>
                  <a:pt x="4742218" y="1258595"/>
                </a:lnTo>
                <a:lnTo>
                  <a:pt x="4726990" y="1131595"/>
                </a:lnTo>
                <a:lnTo>
                  <a:pt x="4710468" y="1005827"/>
                </a:lnTo>
                <a:lnTo>
                  <a:pt x="4691418" y="880122"/>
                </a:lnTo>
                <a:lnTo>
                  <a:pt x="4672368" y="756945"/>
                </a:lnTo>
                <a:lnTo>
                  <a:pt x="4650790" y="633704"/>
                </a:lnTo>
                <a:lnTo>
                  <a:pt x="4629150" y="513054"/>
                </a:lnTo>
                <a:lnTo>
                  <a:pt x="4605045" y="392404"/>
                </a:lnTo>
                <a:lnTo>
                  <a:pt x="4579645" y="273050"/>
                </a:lnTo>
                <a:lnTo>
                  <a:pt x="4552950" y="154927"/>
                </a:lnTo>
                <a:lnTo>
                  <a:pt x="4525022" y="39395"/>
                </a:lnTo>
                <a:lnTo>
                  <a:pt x="4514950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212327" y="0"/>
            <a:ext cx="4718049" cy="5106695"/>
          </a:xfrm>
          <a:custGeom>
            <a:avLst/>
            <a:gdLst/>
            <a:ahLst/>
            <a:cxnLst/>
            <a:rect l="l" t="t" r="r" b="b"/>
            <a:pathLst>
              <a:path w="4718050" h="5106695">
                <a:moveTo>
                  <a:pt x="353478" y="0"/>
                </a:moveTo>
                <a:lnTo>
                  <a:pt x="304954" y="0"/>
                </a:lnTo>
                <a:lnTo>
                  <a:pt x="290868" y="54622"/>
                </a:lnTo>
                <a:lnTo>
                  <a:pt x="264172" y="170154"/>
                </a:lnTo>
                <a:lnTo>
                  <a:pt x="237477" y="287045"/>
                </a:lnTo>
                <a:lnTo>
                  <a:pt x="212077" y="405104"/>
                </a:lnTo>
                <a:lnTo>
                  <a:pt x="189268" y="523227"/>
                </a:lnTo>
                <a:lnTo>
                  <a:pt x="166395" y="643877"/>
                </a:lnTo>
                <a:lnTo>
                  <a:pt x="144818" y="765822"/>
                </a:lnTo>
                <a:lnTo>
                  <a:pt x="125768" y="887704"/>
                </a:lnTo>
                <a:lnTo>
                  <a:pt x="106718" y="1012177"/>
                </a:lnTo>
                <a:lnTo>
                  <a:pt x="90195" y="1136650"/>
                </a:lnTo>
                <a:lnTo>
                  <a:pt x="74968" y="1262354"/>
                </a:lnTo>
                <a:lnTo>
                  <a:pt x="60972" y="1388122"/>
                </a:lnTo>
                <a:lnTo>
                  <a:pt x="48272" y="1515122"/>
                </a:lnTo>
                <a:lnTo>
                  <a:pt x="36868" y="1643354"/>
                </a:lnTo>
                <a:lnTo>
                  <a:pt x="27927" y="1771650"/>
                </a:lnTo>
                <a:lnTo>
                  <a:pt x="19050" y="1899945"/>
                </a:lnTo>
                <a:lnTo>
                  <a:pt x="12700" y="2029472"/>
                </a:lnTo>
                <a:lnTo>
                  <a:pt x="7645" y="2159000"/>
                </a:lnTo>
                <a:lnTo>
                  <a:pt x="2527" y="2288527"/>
                </a:lnTo>
                <a:lnTo>
                  <a:pt x="1206" y="2428227"/>
                </a:lnTo>
                <a:lnTo>
                  <a:pt x="0" y="2548877"/>
                </a:lnTo>
                <a:lnTo>
                  <a:pt x="0" y="2678404"/>
                </a:lnTo>
                <a:lnTo>
                  <a:pt x="2680" y="2816872"/>
                </a:lnTo>
                <a:lnTo>
                  <a:pt x="5118" y="2938754"/>
                </a:lnTo>
                <a:lnTo>
                  <a:pt x="10172" y="3068345"/>
                </a:lnTo>
                <a:lnTo>
                  <a:pt x="16522" y="3196577"/>
                </a:lnTo>
                <a:lnTo>
                  <a:pt x="24168" y="3326104"/>
                </a:lnTo>
                <a:lnTo>
                  <a:pt x="34277" y="3454400"/>
                </a:lnTo>
                <a:lnTo>
                  <a:pt x="44450" y="3581400"/>
                </a:lnTo>
                <a:lnTo>
                  <a:pt x="57150" y="3709695"/>
                </a:lnTo>
                <a:lnTo>
                  <a:pt x="71145" y="3835400"/>
                </a:lnTo>
                <a:lnTo>
                  <a:pt x="85077" y="3961104"/>
                </a:lnTo>
                <a:lnTo>
                  <a:pt x="101600" y="4085577"/>
                </a:lnTo>
                <a:lnTo>
                  <a:pt x="119418" y="4210050"/>
                </a:lnTo>
                <a:lnTo>
                  <a:pt x="138468" y="4331995"/>
                </a:lnTo>
                <a:lnTo>
                  <a:pt x="160045" y="4453877"/>
                </a:lnTo>
                <a:lnTo>
                  <a:pt x="181622" y="4574527"/>
                </a:lnTo>
                <a:lnTo>
                  <a:pt x="204495" y="4693945"/>
                </a:lnTo>
                <a:lnTo>
                  <a:pt x="229895" y="4812004"/>
                </a:lnTo>
                <a:lnTo>
                  <a:pt x="255295" y="4927600"/>
                </a:lnTo>
                <a:lnTo>
                  <a:pt x="283222" y="5043195"/>
                </a:lnTo>
                <a:lnTo>
                  <a:pt x="298915" y="5106695"/>
                </a:lnTo>
                <a:lnTo>
                  <a:pt x="346726" y="5106695"/>
                </a:lnTo>
                <a:lnTo>
                  <a:pt x="325145" y="5020322"/>
                </a:lnTo>
                <a:lnTo>
                  <a:pt x="298450" y="4906022"/>
                </a:lnTo>
                <a:lnTo>
                  <a:pt x="273050" y="4790427"/>
                </a:lnTo>
                <a:lnTo>
                  <a:pt x="248945" y="4673600"/>
                </a:lnTo>
                <a:lnTo>
                  <a:pt x="226072" y="4555477"/>
                </a:lnTo>
                <a:lnTo>
                  <a:pt x="204495" y="4436122"/>
                </a:lnTo>
                <a:lnTo>
                  <a:pt x="184150" y="4315472"/>
                </a:lnTo>
                <a:lnTo>
                  <a:pt x="165100" y="4194822"/>
                </a:lnTo>
                <a:lnTo>
                  <a:pt x="148577" y="4071645"/>
                </a:lnTo>
                <a:lnTo>
                  <a:pt x="132118" y="3948404"/>
                </a:lnTo>
                <a:lnTo>
                  <a:pt x="116827" y="3823995"/>
                </a:lnTo>
                <a:lnTo>
                  <a:pt x="91427" y="3572522"/>
                </a:lnTo>
                <a:lnTo>
                  <a:pt x="82550" y="3445522"/>
                </a:lnTo>
                <a:lnTo>
                  <a:pt x="72377" y="3318522"/>
                </a:lnTo>
                <a:lnTo>
                  <a:pt x="64795" y="3191522"/>
                </a:lnTo>
                <a:lnTo>
                  <a:pt x="58445" y="3063227"/>
                </a:lnTo>
                <a:lnTo>
                  <a:pt x="53327" y="2934995"/>
                </a:lnTo>
                <a:lnTo>
                  <a:pt x="48296" y="2678404"/>
                </a:lnTo>
                <a:lnTo>
                  <a:pt x="48272" y="2548877"/>
                </a:lnTo>
                <a:lnTo>
                  <a:pt x="49568" y="2419350"/>
                </a:lnTo>
                <a:lnTo>
                  <a:pt x="50800" y="2291054"/>
                </a:lnTo>
                <a:lnTo>
                  <a:pt x="55918" y="2162822"/>
                </a:lnTo>
                <a:lnTo>
                  <a:pt x="60972" y="2034527"/>
                </a:lnTo>
                <a:lnTo>
                  <a:pt x="67322" y="1906295"/>
                </a:lnTo>
                <a:lnTo>
                  <a:pt x="74968" y="1779295"/>
                </a:lnTo>
                <a:lnTo>
                  <a:pt x="85181" y="1651000"/>
                </a:lnTo>
                <a:lnTo>
                  <a:pt x="95250" y="1525295"/>
                </a:lnTo>
                <a:lnTo>
                  <a:pt x="107950" y="1399527"/>
                </a:lnTo>
                <a:lnTo>
                  <a:pt x="121945" y="1273822"/>
                </a:lnTo>
                <a:lnTo>
                  <a:pt x="137172" y="1149350"/>
                </a:lnTo>
                <a:lnTo>
                  <a:pt x="153695" y="1026172"/>
                </a:lnTo>
                <a:lnTo>
                  <a:pt x="171450" y="902995"/>
                </a:lnTo>
                <a:lnTo>
                  <a:pt x="190500" y="782345"/>
                </a:lnTo>
                <a:lnTo>
                  <a:pt x="210845" y="661695"/>
                </a:lnTo>
                <a:lnTo>
                  <a:pt x="233718" y="542277"/>
                </a:lnTo>
                <a:lnTo>
                  <a:pt x="256527" y="424154"/>
                </a:lnTo>
                <a:lnTo>
                  <a:pt x="280695" y="307327"/>
                </a:lnTo>
                <a:lnTo>
                  <a:pt x="306095" y="191795"/>
                </a:lnTo>
                <a:lnTo>
                  <a:pt x="353478" y="0"/>
                </a:lnTo>
                <a:close/>
              </a:path>
              <a:path w="4718050" h="5106695">
                <a:moveTo>
                  <a:pt x="4419454" y="0"/>
                </a:moveTo>
                <a:lnTo>
                  <a:pt x="4371662" y="0"/>
                </a:lnTo>
                <a:lnTo>
                  <a:pt x="4392968" y="85077"/>
                </a:lnTo>
                <a:lnTo>
                  <a:pt x="4419599" y="199377"/>
                </a:lnTo>
                <a:lnTo>
                  <a:pt x="4444999" y="314972"/>
                </a:lnTo>
                <a:lnTo>
                  <a:pt x="4469168" y="431800"/>
                </a:lnTo>
                <a:lnTo>
                  <a:pt x="4491977" y="549922"/>
                </a:lnTo>
                <a:lnTo>
                  <a:pt x="4513618" y="669277"/>
                </a:lnTo>
                <a:lnTo>
                  <a:pt x="4533899" y="789927"/>
                </a:lnTo>
                <a:lnTo>
                  <a:pt x="4552949" y="910577"/>
                </a:lnTo>
                <a:lnTo>
                  <a:pt x="4585995" y="1156995"/>
                </a:lnTo>
                <a:lnTo>
                  <a:pt x="4601222" y="1281404"/>
                </a:lnTo>
                <a:lnTo>
                  <a:pt x="4613922" y="1407172"/>
                </a:lnTo>
                <a:lnTo>
                  <a:pt x="4625327" y="1532877"/>
                </a:lnTo>
                <a:lnTo>
                  <a:pt x="4645672" y="1786877"/>
                </a:lnTo>
                <a:lnTo>
                  <a:pt x="4653318" y="1913877"/>
                </a:lnTo>
                <a:lnTo>
                  <a:pt x="4663427" y="2170404"/>
                </a:lnTo>
                <a:lnTo>
                  <a:pt x="4667249" y="2298700"/>
                </a:lnTo>
                <a:lnTo>
                  <a:pt x="4669753" y="2426995"/>
                </a:lnTo>
                <a:lnTo>
                  <a:pt x="4669777" y="2556522"/>
                </a:lnTo>
                <a:lnTo>
                  <a:pt x="4668545" y="2686050"/>
                </a:lnTo>
                <a:lnTo>
                  <a:pt x="4666018" y="2814345"/>
                </a:lnTo>
                <a:lnTo>
                  <a:pt x="4662195" y="2942577"/>
                </a:lnTo>
                <a:lnTo>
                  <a:pt x="4657077" y="3070872"/>
                </a:lnTo>
                <a:lnTo>
                  <a:pt x="4650727" y="3199104"/>
                </a:lnTo>
                <a:lnTo>
                  <a:pt x="4641849" y="3326104"/>
                </a:lnTo>
                <a:lnTo>
                  <a:pt x="4632972" y="3454400"/>
                </a:lnTo>
                <a:lnTo>
                  <a:pt x="4622799" y="3580104"/>
                </a:lnTo>
                <a:lnTo>
                  <a:pt x="4610099" y="3705872"/>
                </a:lnTo>
                <a:lnTo>
                  <a:pt x="4596168" y="3831577"/>
                </a:lnTo>
                <a:lnTo>
                  <a:pt x="4580877" y="3956050"/>
                </a:lnTo>
                <a:lnTo>
                  <a:pt x="4564418" y="4079227"/>
                </a:lnTo>
                <a:lnTo>
                  <a:pt x="4546599" y="4202404"/>
                </a:lnTo>
                <a:lnTo>
                  <a:pt x="4527549" y="4323054"/>
                </a:lnTo>
                <a:lnTo>
                  <a:pt x="4507268" y="4443704"/>
                </a:lnTo>
                <a:lnTo>
                  <a:pt x="4484395" y="4563122"/>
                </a:lnTo>
                <a:lnTo>
                  <a:pt x="4461522" y="4681245"/>
                </a:lnTo>
                <a:lnTo>
                  <a:pt x="4437418" y="4798072"/>
                </a:lnTo>
                <a:lnTo>
                  <a:pt x="4410722" y="4913604"/>
                </a:lnTo>
                <a:lnTo>
                  <a:pt x="4384027" y="5026672"/>
                </a:lnTo>
                <a:lnTo>
                  <a:pt x="4364250" y="5106695"/>
                </a:lnTo>
                <a:lnTo>
                  <a:pt x="4411497" y="5106695"/>
                </a:lnTo>
                <a:lnTo>
                  <a:pt x="4425949" y="5050777"/>
                </a:lnTo>
                <a:lnTo>
                  <a:pt x="4453877" y="4935245"/>
                </a:lnTo>
                <a:lnTo>
                  <a:pt x="4480572" y="4818354"/>
                </a:lnTo>
                <a:lnTo>
                  <a:pt x="4505972" y="4700295"/>
                </a:lnTo>
                <a:lnTo>
                  <a:pt x="4528845" y="4582172"/>
                </a:lnTo>
                <a:lnTo>
                  <a:pt x="4551718" y="4461522"/>
                </a:lnTo>
                <a:lnTo>
                  <a:pt x="4571999" y="4339577"/>
                </a:lnTo>
                <a:lnTo>
                  <a:pt x="4592345" y="4217695"/>
                </a:lnTo>
                <a:lnTo>
                  <a:pt x="4611395" y="4094454"/>
                </a:lnTo>
                <a:lnTo>
                  <a:pt x="4627918" y="3968750"/>
                </a:lnTo>
                <a:lnTo>
                  <a:pt x="4643145" y="3843045"/>
                </a:lnTo>
                <a:lnTo>
                  <a:pt x="4657077" y="3717277"/>
                </a:lnTo>
                <a:lnTo>
                  <a:pt x="4669777" y="3590277"/>
                </a:lnTo>
                <a:lnTo>
                  <a:pt x="4690122" y="3333750"/>
                </a:lnTo>
                <a:lnTo>
                  <a:pt x="4698999" y="3205454"/>
                </a:lnTo>
                <a:lnTo>
                  <a:pt x="4705349" y="3075927"/>
                </a:lnTo>
                <a:lnTo>
                  <a:pt x="4710468" y="2946400"/>
                </a:lnTo>
                <a:lnTo>
                  <a:pt x="4714227" y="2816872"/>
                </a:lnTo>
                <a:lnTo>
                  <a:pt x="4716818" y="2686050"/>
                </a:lnTo>
                <a:lnTo>
                  <a:pt x="4718049" y="2556522"/>
                </a:lnTo>
                <a:lnTo>
                  <a:pt x="4718049" y="2426995"/>
                </a:lnTo>
                <a:lnTo>
                  <a:pt x="4715522" y="2297404"/>
                </a:lnTo>
                <a:lnTo>
                  <a:pt x="4711699" y="2166645"/>
                </a:lnTo>
                <a:lnTo>
                  <a:pt x="4706645" y="2037054"/>
                </a:lnTo>
                <a:lnTo>
                  <a:pt x="4700295" y="1908822"/>
                </a:lnTo>
                <a:lnTo>
                  <a:pt x="4692649" y="1779295"/>
                </a:lnTo>
                <a:lnTo>
                  <a:pt x="4683772" y="1651000"/>
                </a:lnTo>
                <a:lnTo>
                  <a:pt x="4673599" y="1524000"/>
                </a:lnTo>
                <a:lnTo>
                  <a:pt x="4660899" y="1397000"/>
                </a:lnTo>
                <a:lnTo>
                  <a:pt x="4646968" y="1270000"/>
                </a:lnTo>
                <a:lnTo>
                  <a:pt x="4632972" y="1144295"/>
                </a:lnTo>
                <a:lnTo>
                  <a:pt x="4615218" y="1019822"/>
                </a:lnTo>
                <a:lnTo>
                  <a:pt x="4598695" y="896645"/>
                </a:lnTo>
                <a:lnTo>
                  <a:pt x="4579645" y="773404"/>
                </a:lnTo>
                <a:lnTo>
                  <a:pt x="4558068" y="651522"/>
                </a:lnTo>
                <a:lnTo>
                  <a:pt x="4536427" y="530872"/>
                </a:lnTo>
                <a:lnTo>
                  <a:pt x="4512322" y="411454"/>
                </a:lnTo>
                <a:lnTo>
                  <a:pt x="4488218" y="293395"/>
                </a:lnTo>
                <a:lnTo>
                  <a:pt x="4462818" y="177800"/>
                </a:lnTo>
                <a:lnTo>
                  <a:pt x="4434827" y="62204"/>
                </a:lnTo>
                <a:lnTo>
                  <a:pt x="4419454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260600" y="0"/>
            <a:ext cx="4621504" cy="5106695"/>
          </a:xfrm>
          <a:custGeom>
            <a:avLst/>
            <a:gdLst/>
            <a:ahLst/>
            <a:cxnLst/>
            <a:rect l="l" t="t" r="r" b="b"/>
            <a:pathLst>
              <a:path w="4621504" h="5106695">
                <a:moveTo>
                  <a:pt x="353058" y="0"/>
                </a:moveTo>
                <a:lnTo>
                  <a:pt x="305206" y="0"/>
                </a:lnTo>
                <a:lnTo>
                  <a:pt x="257822" y="191795"/>
                </a:lnTo>
                <a:lnTo>
                  <a:pt x="232422" y="307327"/>
                </a:lnTo>
                <a:lnTo>
                  <a:pt x="208254" y="424154"/>
                </a:lnTo>
                <a:lnTo>
                  <a:pt x="185445" y="542277"/>
                </a:lnTo>
                <a:lnTo>
                  <a:pt x="162572" y="661695"/>
                </a:lnTo>
                <a:lnTo>
                  <a:pt x="142227" y="782345"/>
                </a:lnTo>
                <a:lnTo>
                  <a:pt x="123177" y="902995"/>
                </a:lnTo>
                <a:lnTo>
                  <a:pt x="105422" y="1026172"/>
                </a:lnTo>
                <a:lnTo>
                  <a:pt x="88900" y="1149350"/>
                </a:lnTo>
                <a:lnTo>
                  <a:pt x="73672" y="1273822"/>
                </a:lnTo>
                <a:lnTo>
                  <a:pt x="59677" y="1399527"/>
                </a:lnTo>
                <a:lnTo>
                  <a:pt x="46977" y="1525295"/>
                </a:lnTo>
                <a:lnTo>
                  <a:pt x="36804" y="1652295"/>
                </a:lnTo>
                <a:lnTo>
                  <a:pt x="26695" y="1779295"/>
                </a:lnTo>
                <a:lnTo>
                  <a:pt x="19050" y="1906295"/>
                </a:lnTo>
                <a:lnTo>
                  <a:pt x="12700" y="2034527"/>
                </a:lnTo>
                <a:lnTo>
                  <a:pt x="7645" y="2162822"/>
                </a:lnTo>
                <a:lnTo>
                  <a:pt x="2527" y="2291054"/>
                </a:lnTo>
                <a:lnTo>
                  <a:pt x="1193" y="2429522"/>
                </a:lnTo>
                <a:lnTo>
                  <a:pt x="0" y="2548877"/>
                </a:lnTo>
                <a:lnTo>
                  <a:pt x="0" y="2677172"/>
                </a:lnTo>
                <a:lnTo>
                  <a:pt x="5054" y="2934995"/>
                </a:lnTo>
                <a:lnTo>
                  <a:pt x="10172" y="3063227"/>
                </a:lnTo>
                <a:lnTo>
                  <a:pt x="16522" y="3191522"/>
                </a:lnTo>
                <a:lnTo>
                  <a:pt x="24104" y="3318522"/>
                </a:lnTo>
                <a:lnTo>
                  <a:pt x="34277" y="3445522"/>
                </a:lnTo>
                <a:lnTo>
                  <a:pt x="43154" y="3572522"/>
                </a:lnTo>
                <a:lnTo>
                  <a:pt x="68554" y="3823995"/>
                </a:lnTo>
                <a:lnTo>
                  <a:pt x="83845" y="3948404"/>
                </a:lnTo>
                <a:lnTo>
                  <a:pt x="100304" y="4071645"/>
                </a:lnTo>
                <a:lnTo>
                  <a:pt x="116827" y="4194822"/>
                </a:lnTo>
                <a:lnTo>
                  <a:pt x="135877" y="4315472"/>
                </a:lnTo>
                <a:lnTo>
                  <a:pt x="156222" y="4436122"/>
                </a:lnTo>
                <a:lnTo>
                  <a:pt x="177800" y="4555477"/>
                </a:lnTo>
                <a:lnTo>
                  <a:pt x="200672" y="4673600"/>
                </a:lnTo>
                <a:lnTo>
                  <a:pt x="224777" y="4790427"/>
                </a:lnTo>
                <a:lnTo>
                  <a:pt x="250177" y="4906022"/>
                </a:lnTo>
                <a:lnTo>
                  <a:pt x="276872" y="5020322"/>
                </a:lnTo>
                <a:lnTo>
                  <a:pt x="298453" y="5106695"/>
                </a:lnTo>
                <a:lnTo>
                  <a:pt x="346414" y="5106695"/>
                </a:lnTo>
                <a:lnTo>
                  <a:pt x="318795" y="4996154"/>
                </a:lnTo>
                <a:lnTo>
                  <a:pt x="293395" y="4884445"/>
                </a:lnTo>
                <a:lnTo>
                  <a:pt x="267995" y="4770145"/>
                </a:lnTo>
                <a:lnTo>
                  <a:pt x="245122" y="4654550"/>
                </a:lnTo>
                <a:lnTo>
                  <a:pt x="222250" y="4537722"/>
                </a:lnTo>
                <a:lnTo>
                  <a:pt x="200672" y="4419600"/>
                </a:lnTo>
                <a:lnTo>
                  <a:pt x="181622" y="4300245"/>
                </a:lnTo>
                <a:lnTo>
                  <a:pt x="162572" y="4179595"/>
                </a:lnTo>
                <a:lnTo>
                  <a:pt x="129527" y="3935704"/>
                </a:lnTo>
                <a:lnTo>
                  <a:pt x="115595" y="3811295"/>
                </a:lnTo>
                <a:lnTo>
                  <a:pt x="102895" y="3688054"/>
                </a:lnTo>
                <a:lnTo>
                  <a:pt x="91427" y="3562350"/>
                </a:lnTo>
                <a:lnTo>
                  <a:pt x="81254" y="3437877"/>
                </a:lnTo>
                <a:lnTo>
                  <a:pt x="72377" y="3312172"/>
                </a:lnTo>
                <a:lnTo>
                  <a:pt x="64795" y="3185172"/>
                </a:lnTo>
                <a:lnTo>
                  <a:pt x="58445" y="3058172"/>
                </a:lnTo>
                <a:lnTo>
                  <a:pt x="53327" y="2931172"/>
                </a:lnTo>
                <a:lnTo>
                  <a:pt x="48298" y="2677172"/>
                </a:lnTo>
                <a:lnTo>
                  <a:pt x="48272" y="2548877"/>
                </a:lnTo>
                <a:lnTo>
                  <a:pt x="49530" y="2419350"/>
                </a:lnTo>
                <a:lnTo>
                  <a:pt x="50800" y="2293645"/>
                </a:lnTo>
                <a:lnTo>
                  <a:pt x="55854" y="2166645"/>
                </a:lnTo>
                <a:lnTo>
                  <a:pt x="59677" y="2039645"/>
                </a:lnTo>
                <a:lnTo>
                  <a:pt x="67322" y="1912645"/>
                </a:lnTo>
                <a:lnTo>
                  <a:pt x="74904" y="1785645"/>
                </a:lnTo>
                <a:lnTo>
                  <a:pt x="83845" y="1659877"/>
                </a:lnTo>
                <a:lnTo>
                  <a:pt x="95368" y="1532877"/>
                </a:lnTo>
                <a:lnTo>
                  <a:pt x="106654" y="1409700"/>
                </a:lnTo>
                <a:lnTo>
                  <a:pt x="120650" y="1286522"/>
                </a:lnTo>
                <a:lnTo>
                  <a:pt x="134645" y="1162050"/>
                </a:lnTo>
                <a:lnTo>
                  <a:pt x="151104" y="1040104"/>
                </a:lnTo>
                <a:lnTo>
                  <a:pt x="168922" y="919454"/>
                </a:lnTo>
                <a:lnTo>
                  <a:pt x="187972" y="798804"/>
                </a:lnTo>
                <a:lnTo>
                  <a:pt x="207022" y="679450"/>
                </a:lnTo>
                <a:lnTo>
                  <a:pt x="229895" y="561327"/>
                </a:lnTo>
                <a:lnTo>
                  <a:pt x="251472" y="444500"/>
                </a:lnTo>
                <a:lnTo>
                  <a:pt x="275577" y="328904"/>
                </a:lnTo>
                <a:lnTo>
                  <a:pt x="300977" y="214604"/>
                </a:lnTo>
                <a:lnTo>
                  <a:pt x="327672" y="101600"/>
                </a:lnTo>
                <a:lnTo>
                  <a:pt x="353058" y="0"/>
                </a:lnTo>
                <a:close/>
              </a:path>
              <a:path w="4621504" h="5106695">
                <a:moveTo>
                  <a:pt x="4323389" y="0"/>
                </a:moveTo>
                <a:lnTo>
                  <a:pt x="4275476" y="0"/>
                </a:lnTo>
                <a:lnTo>
                  <a:pt x="4302772" y="109245"/>
                </a:lnTo>
                <a:lnTo>
                  <a:pt x="4328172" y="220954"/>
                </a:lnTo>
                <a:lnTo>
                  <a:pt x="4353572" y="335254"/>
                </a:lnTo>
                <a:lnTo>
                  <a:pt x="4376445" y="450850"/>
                </a:lnTo>
                <a:lnTo>
                  <a:pt x="4399254" y="568972"/>
                </a:lnTo>
                <a:lnTo>
                  <a:pt x="4420895" y="687095"/>
                </a:lnTo>
                <a:lnTo>
                  <a:pt x="4439945" y="805154"/>
                </a:lnTo>
                <a:lnTo>
                  <a:pt x="4458995" y="925804"/>
                </a:lnTo>
                <a:lnTo>
                  <a:pt x="4475454" y="1047750"/>
                </a:lnTo>
                <a:lnTo>
                  <a:pt x="4490745" y="1170927"/>
                </a:lnTo>
                <a:lnTo>
                  <a:pt x="4505972" y="1294104"/>
                </a:lnTo>
                <a:lnTo>
                  <a:pt x="4518672" y="1417345"/>
                </a:lnTo>
                <a:lnTo>
                  <a:pt x="4530077" y="1543050"/>
                </a:lnTo>
                <a:lnTo>
                  <a:pt x="4540250" y="1667522"/>
                </a:lnTo>
                <a:lnTo>
                  <a:pt x="4549127" y="1794522"/>
                </a:lnTo>
                <a:lnTo>
                  <a:pt x="4556772" y="1920227"/>
                </a:lnTo>
                <a:lnTo>
                  <a:pt x="4563122" y="2047227"/>
                </a:lnTo>
                <a:lnTo>
                  <a:pt x="4566945" y="2174227"/>
                </a:lnTo>
                <a:lnTo>
                  <a:pt x="4570704" y="2301227"/>
                </a:lnTo>
                <a:lnTo>
                  <a:pt x="4573269" y="2428227"/>
                </a:lnTo>
                <a:lnTo>
                  <a:pt x="4573295" y="2556522"/>
                </a:lnTo>
                <a:lnTo>
                  <a:pt x="4571974" y="2686050"/>
                </a:lnTo>
                <a:lnTo>
                  <a:pt x="4569472" y="2811754"/>
                </a:lnTo>
                <a:lnTo>
                  <a:pt x="4565536" y="2942577"/>
                </a:lnTo>
                <a:lnTo>
                  <a:pt x="4561827" y="3067050"/>
                </a:lnTo>
                <a:lnTo>
                  <a:pt x="4546600" y="3319754"/>
                </a:lnTo>
                <a:lnTo>
                  <a:pt x="4537722" y="3445522"/>
                </a:lnTo>
                <a:lnTo>
                  <a:pt x="4526135" y="3572522"/>
                </a:lnTo>
                <a:lnTo>
                  <a:pt x="4514850" y="3695700"/>
                </a:lnTo>
                <a:lnTo>
                  <a:pt x="4500854" y="3820172"/>
                </a:lnTo>
                <a:lnTo>
                  <a:pt x="4485627" y="3943350"/>
                </a:lnTo>
                <a:lnTo>
                  <a:pt x="4470400" y="4065295"/>
                </a:lnTo>
                <a:lnTo>
                  <a:pt x="4452645" y="4185945"/>
                </a:lnTo>
                <a:lnTo>
                  <a:pt x="4433595" y="4306595"/>
                </a:lnTo>
                <a:lnTo>
                  <a:pt x="4413250" y="4425950"/>
                </a:lnTo>
                <a:lnTo>
                  <a:pt x="4391672" y="4544072"/>
                </a:lnTo>
                <a:lnTo>
                  <a:pt x="4370095" y="4660900"/>
                </a:lnTo>
                <a:lnTo>
                  <a:pt x="4345927" y="4777727"/>
                </a:lnTo>
                <a:lnTo>
                  <a:pt x="4320527" y="4890795"/>
                </a:lnTo>
                <a:lnTo>
                  <a:pt x="4293895" y="5003800"/>
                </a:lnTo>
                <a:lnTo>
                  <a:pt x="4268127" y="5106695"/>
                </a:lnTo>
                <a:lnTo>
                  <a:pt x="4315978" y="5106695"/>
                </a:lnTo>
                <a:lnTo>
                  <a:pt x="4335754" y="5026672"/>
                </a:lnTo>
                <a:lnTo>
                  <a:pt x="4362450" y="4913604"/>
                </a:lnTo>
                <a:lnTo>
                  <a:pt x="4389145" y="4798072"/>
                </a:lnTo>
                <a:lnTo>
                  <a:pt x="4413250" y="4681245"/>
                </a:lnTo>
                <a:lnTo>
                  <a:pt x="4436122" y="4563122"/>
                </a:lnTo>
                <a:lnTo>
                  <a:pt x="4458995" y="4443704"/>
                </a:lnTo>
                <a:lnTo>
                  <a:pt x="4479277" y="4323054"/>
                </a:lnTo>
                <a:lnTo>
                  <a:pt x="4498327" y="4202404"/>
                </a:lnTo>
                <a:lnTo>
                  <a:pt x="4516145" y="4079227"/>
                </a:lnTo>
                <a:lnTo>
                  <a:pt x="4532604" y="3956050"/>
                </a:lnTo>
                <a:lnTo>
                  <a:pt x="4547895" y="3831577"/>
                </a:lnTo>
                <a:lnTo>
                  <a:pt x="4561827" y="3705872"/>
                </a:lnTo>
                <a:lnTo>
                  <a:pt x="4574527" y="3580104"/>
                </a:lnTo>
                <a:lnTo>
                  <a:pt x="4584700" y="3454400"/>
                </a:lnTo>
                <a:lnTo>
                  <a:pt x="4594107" y="3318522"/>
                </a:lnTo>
                <a:lnTo>
                  <a:pt x="4602454" y="3199104"/>
                </a:lnTo>
                <a:lnTo>
                  <a:pt x="4608804" y="3070872"/>
                </a:lnTo>
                <a:lnTo>
                  <a:pt x="4613922" y="2942577"/>
                </a:lnTo>
                <a:lnTo>
                  <a:pt x="4617745" y="2814345"/>
                </a:lnTo>
                <a:lnTo>
                  <a:pt x="4620272" y="2686050"/>
                </a:lnTo>
                <a:lnTo>
                  <a:pt x="4621504" y="2556522"/>
                </a:lnTo>
                <a:lnTo>
                  <a:pt x="4621380" y="2421877"/>
                </a:lnTo>
                <a:lnTo>
                  <a:pt x="4618977" y="2298700"/>
                </a:lnTo>
                <a:lnTo>
                  <a:pt x="4615154" y="2170404"/>
                </a:lnTo>
                <a:lnTo>
                  <a:pt x="4605045" y="1913877"/>
                </a:lnTo>
                <a:lnTo>
                  <a:pt x="4597400" y="1786877"/>
                </a:lnTo>
                <a:lnTo>
                  <a:pt x="4577054" y="1532877"/>
                </a:lnTo>
                <a:lnTo>
                  <a:pt x="4565650" y="1407172"/>
                </a:lnTo>
                <a:lnTo>
                  <a:pt x="4552950" y="1281404"/>
                </a:lnTo>
                <a:lnTo>
                  <a:pt x="4537722" y="1156995"/>
                </a:lnTo>
                <a:lnTo>
                  <a:pt x="4504677" y="910577"/>
                </a:lnTo>
                <a:lnTo>
                  <a:pt x="4485627" y="789927"/>
                </a:lnTo>
                <a:lnTo>
                  <a:pt x="4465345" y="669277"/>
                </a:lnTo>
                <a:lnTo>
                  <a:pt x="4443704" y="549922"/>
                </a:lnTo>
                <a:lnTo>
                  <a:pt x="4420895" y="431800"/>
                </a:lnTo>
                <a:lnTo>
                  <a:pt x="4396727" y="314972"/>
                </a:lnTo>
                <a:lnTo>
                  <a:pt x="4371327" y="199377"/>
                </a:lnTo>
                <a:lnTo>
                  <a:pt x="4344695" y="85077"/>
                </a:lnTo>
                <a:lnTo>
                  <a:pt x="4323389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308872" y="0"/>
            <a:ext cx="4525022" cy="5106695"/>
          </a:xfrm>
          <a:custGeom>
            <a:avLst/>
            <a:gdLst/>
            <a:ahLst/>
            <a:cxnLst/>
            <a:rect l="l" t="t" r="r" b="b"/>
            <a:pathLst>
              <a:path w="4525022" h="5106695">
                <a:moveTo>
                  <a:pt x="352870" y="0"/>
                </a:moveTo>
                <a:lnTo>
                  <a:pt x="304785" y="0"/>
                </a:lnTo>
                <a:lnTo>
                  <a:pt x="279400" y="101600"/>
                </a:lnTo>
                <a:lnTo>
                  <a:pt x="252704" y="214604"/>
                </a:lnTo>
                <a:lnTo>
                  <a:pt x="227304" y="328904"/>
                </a:lnTo>
                <a:lnTo>
                  <a:pt x="203200" y="444500"/>
                </a:lnTo>
                <a:lnTo>
                  <a:pt x="181622" y="561327"/>
                </a:lnTo>
                <a:lnTo>
                  <a:pt x="158750" y="679450"/>
                </a:lnTo>
                <a:lnTo>
                  <a:pt x="139700" y="798804"/>
                </a:lnTo>
                <a:lnTo>
                  <a:pt x="120650" y="919454"/>
                </a:lnTo>
                <a:lnTo>
                  <a:pt x="102831" y="1040104"/>
                </a:lnTo>
                <a:lnTo>
                  <a:pt x="86372" y="1162050"/>
                </a:lnTo>
                <a:lnTo>
                  <a:pt x="72377" y="1286522"/>
                </a:lnTo>
                <a:lnTo>
                  <a:pt x="58381" y="1409700"/>
                </a:lnTo>
                <a:lnTo>
                  <a:pt x="46054" y="1544345"/>
                </a:lnTo>
                <a:lnTo>
                  <a:pt x="35572" y="1659877"/>
                </a:lnTo>
                <a:lnTo>
                  <a:pt x="26631" y="1785645"/>
                </a:lnTo>
                <a:lnTo>
                  <a:pt x="18593" y="1920227"/>
                </a:lnTo>
                <a:lnTo>
                  <a:pt x="11404" y="2039645"/>
                </a:lnTo>
                <a:lnTo>
                  <a:pt x="7581" y="2166645"/>
                </a:lnTo>
                <a:lnTo>
                  <a:pt x="2527" y="2293645"/>
                </a:lnTo>
                <a:lnTo>
                  <a:pt x="1145" y="2430754"/>
                </a:lnTo>
                <a:lnTo>
                  <a:pt x="0" y="2548877"/>
                </a:lnTo>
                <a:lnTo>
                  <a:pt x="0" y="2675877"/>
                </a:lnTo>
                <a:lnTo>
                  <a:pt x="5054" y="2931172"/>
                </a:lnTo>
                <a:lnTo>
                  <a:pt x="10172" y="3058172"/>
                </a:lnTo>
                <a:lnTo>
                  <a:pt x="16522" y="3185172"/>
                </a:lnTo>
                <a:lnTo>
                  <a:pt x="24104" y="3312172"/>
                </a:lnTo>
                <a:lnTo>
                  <a:pt x="32981" y="3437877"/>
                </a:lnTo>
                <a:lnTo>
                  <a:pt x="43154" y="3562350"/>
                </a:lnTo>
                <a:lnTo>
                  <a:pt x="54622" y="3688054"/>
                </a:lnTo>
                <a:lnTo>
                  <a:pt x="67322" y="3811295"/>
                </a:lnTo>
                <a:lnTo>
                  <a:pt x="81254" y="3935704"/>
                </a:lnTo>
                <a:lnTo>
                  <a:pt x="114300" y="4179595"/>
                </a:lnTo>
                <a:lnTo>
                  <a:pt x="133350" y="4300245"/>
                </a:lnTo>
                <a:lnTo>
                  <a:pt x="152400" y="4419600"/>
                </a:lnTo>
                <a:lnTo>
                  <a:pt x="173977" y="4537722"/>
                </a:lnTo>
                <a:lnTo>
                  <a:pt x="196850" y="4654550"/>
                </a:lnTo>
                <a:lnTo>
                  <a:pt x="219722" y="4770145"/>
                </a:lnTo>
                <a:lnTo>
                  <a:pt x="245122" y="4884445"/>
                </a:lnTo>
                <a:lnTo>
                  <a:pt x="270522" y="4996154"/>
                </a:lnTo>
                <a:lnTo>
                  <a:pt x="298142" y="5106695"/>
                </a:lnTo>
                <a:lnTo>
                  <a:pt x="345971" y="5106695"/>
                </a:lnTo>
                <a:lnTo>
                  <a:pt x="340372" y="5085054"/>
                </a:lnTo>
                <a:lnTo>
                  <a:pt x="313677" y="4974577"/>
                </a:lnTo>
                <a:lnTo>
                  <a:pt x="262877" y="4748504"/>
                </a:lnTo>
                <a:lnTo>
                  <a:pt x="240004" y="4634204"/>
                </a:lnTo>
                <a:lnTo>
                  <a:pt x="218427" y="4518672"/>
                </a:lnTo>
                <a:lnTo>
                  <a:pt x="198081" y="4401845"/>
                </a:lnTo>
                <a:lnTo>
                  <a:pt x="179031" y="4283722"/>
                </a:lnTo>
                <a:lnTo>
                  <a:pt x="159981" y="4164304"/>
                </a:lnTo>
                <a:lnTo>
                  <a:pt x="143522" y="4043654"/>
                </a:lnTo>
                <a:lnTo>
                  <a:pt x="128231" y="3921772"/>
                </a:lnTo>
                <a:lnTo>
                  <a:pt x="114300" y="3799827"/>
                </a:lnTo>
                <a:lnTo>
                  <a:pt x="101600" y="3677945"/>
                </a:lnTo>
                <a:lnTo>
                  <a:pt x="90131" y="3553472"/>
                </a:lnTo>
                <a:lnTo>
                  <a:pt x="80022" y="3429000"/>
                </a:lnTo>
                <a:lnTo>
                  <a:pt x="71081" y="3304527"/>
                </a:lnTo>
                <a:lnTo>
                  <a:pt x="58381" y="3053054"/>
                </a:lnTo>
                <a:lnTo>
                  <a:pt x="53327" y="2927350"/>
                </a:lnTo>
                <a:lnTo>
                  <a:pt x="48297" y="2675877"/>
                </a:lnTo>
                <a:lnTo>
                  <a:pt x="48272" y="2548877"/>
                </a:lnTo>
                <a:lnTo>
                  <a:pt x="49504" y="2421877"/>
                </a:lnTo>
                <a:lnTo>
                  <a:pt x="50800" y="2296172"/>
                </a:lnTo>
                <a:lnTo>
                  <a:pt x="54622" y="2170404"/>
                </a:lnTo>
                <a:lnTo>
                  <a:pt x="59677" y="2044700"/>
                </a:lnTo>
                <a:lnTo>
                  <a:pt x="66027" y="1918995"/>
                </a:lnTo>
                <a:lnTo>
                  <a:pt x="74904" y="1793227"/>
                </a:lnTo>
                <a:lnTo>
                  <a:pt x="82550" y="1668754"/>
                </a:lnTo>
                <a:lnTo>
                  <a:pt x="94075" y="1543050"/>
                </a:lnTo>
                <a:lnTo>
                  <a:pt x="105422" y="1421104"/>
                </a:lnTo>
                <a:lnTo>
                  <a:pt x="118122" y="1297927"/>
                </a:lnTo>
                <a:lnTo>
                  <a:pt x="133350" y="1176045"/>
                </a:lnTo>
                <a:lnTo>
                  <a:pt x="148577" y="1055395"/>
                </a:lnTo>
                <a:lnTo>
                  <a:pt x="166331" y="934745"/>
                </a:lnTo>
                <a:lnTo>
                  <a:pt x="184150" y="815327"/>
                </a:lnTo>
                <a:lnTo>
                  <a:pt x="204431" y="697204"/>
                </a:lnTo>
                <a:lnTo>
                  <a:pt x="226072" y="580377"/>
                </a:lnTo>
                <a:lnTo>
                  <a:pt x="247650" y="463550"/>
                </a:lnTo>
                <a:lnTo>
                  <a:pt x="271754" y="349250"/>
                </a:lnTo>
                <a:lnTo>
                  <a:pt x="295922" y="236245"/>
                </a:lnTo>
                <a:lnTo>
                  <a:pt x="322554" y="124472"/>
                </a:lnTo>
                <a:lnTo>
                  <a:pt x="349250" y="13995"/>
                </a:lnTo>
                <a:lnTo>
                  <a:pt x="352870" y="0"/>
                </a:lnTo>
                <a:close/>
              </a:path>
              <a:path w="4525022" h="5106695">
                <a:moveTo>
                  <a:pt x="4227204" y="0"/>
                </a:moveTo>
                <a:lnTo>
                  <a:pt x="4179386" y="0"/>
                </a:lnTo>
                <a:lnTo>
                  <a:pt x="4184650" y="20345"/>
                </a:lnTo>
                <a:lnTo>
                  <a:pt x="4211281" y="130822"/>
                </a:lnTo>
                <a:lnTo>
                  <a:pt x="4262081" y="356895"/>
                </a:lnTo>
                <a:lnTo>
                  <a:pt x="4284954" y="471195"/>
                </a:lnTo>
                <a:lnTo>
                  <a:pt x="4306531" y="586727"/>
                </a:lnTo>
                <a:lnTo>
                  <a:pt x="4326877" y="703554"/>
                </a:lnTo>
                <a:lnTo>
                  <a:pt x="4345927" y="821677"/>
                </a:lnTo>
                <a:lnTo>
                  <a:pt x="4364977" y="942327"/>
                </a:lnTo>
                <a:lnTo>
                  <a:pt x="4381500" y="1061745"/>
                </a:lnTo>
                <a:lnTo>
                  <a:pt x="4396727" y="1183627"/>
                </a:lnTo>
                <a:lnTo>
                  <a:pt x="4410722" y="1305572"/>
                </a:lnTo>
                <a:lnTo>
                  <a:pt x="4423422" y="1428750"/>
                </a:lnTo>
                <a:lnTo>
                  <a:pt x="4434827" y="1551927"/>
                </a:lnTo>
                <a:lnTo>
                  <a:pt x="4445000" y="1676400"/>
                </a:lnTo>
                <a:lnTo>
                  <a:pt x="4453877" y="1800872"/>
                </a:lnTo>
                <a:lnTo>
                  <a:pt x="4466577" y="2052345"/>
                </a:lnTo>
                <a:lnTo>
                  <a:pt x="4471631" y="2178050"/>
                </a:lnTo>
                <a:lnTo>
                  <a:pt x="4474222" y="2303754"/>
                </a:lnTo>
                <a:lnTo>
                  <a:pt x="4476725" y="2429522"/>
                </a:lnTo>
                <a:lnTo>
                  <a:pt x="4476750" y="2556522"/>
                </a:lnTo>
                <a:lnTo>
                  <a:pt x="4475429" y="2684754"/>
                </a:lnTo>
                <a:lnTo>
                  <a:pt x="4470400" y="2934995"/>
                </a:lnTo>
                <a:lnTo>
                  <a:pt x="4465281" y="3061995"/>
                </a:lnTo>
                <a:lnTo>
                  <a:pt x="4458931" y="3187700"/>
                </a:lnTo>
                <a:lnTo>
                  <a:pt x="4450054" y="3312172"/>
                </a:lnTo>
                <a:lnTo>
                  <a:pt x="4442472" y="3436645"/>
                </a:lnTo>
                <a:lnTo>
                  <a:pt x="4430884" y="3562350"/>
                </a:lnTo>
                <a:lnTo>
                  <a:pt x="4419600" y="3684295"/>
                </a:lnTo>
                <a:lnTo>
                  <a:pt x="4405604" y="3807472"/>
                </a:lnTo>
                <a:lnTo>
                  <a:pt x="4391672" y="3929354"/>
                </a:lnTo>
                <a:lnTo>
                  <a:pt x="4376381" y="4051300"/>
                </a:lnTo>
                <a:lnTo>
                  <a:pt x="4340872" y="4290072"/>
                </a:lnTo>
                <a:lnTo>
                  <a:pt x="4320527" y="4408195"/>
                </a:lnTo>
                <a:lnTo>
                  <a:pt x="4277372" y="4641850"/>
                </a:lnTo>
                <a:lnTo>
                  <a:pt x="4253204" y="4756150"/>
                </a:lnTo>
                <a:lnTo>
                  <a:pt x="4229100" y="4869154"/>
                </a:lnTo>
                <a:lnTo>
                  <a:pt x="4202404" y="4980927"/>
                </a:lnTo>
                <a:lnTo>
                  <a:pt x="4175772" y="5091404"/>
                </a:lnTo>
                <a:lnTo>
                  <a:pt x="4171807" y="5106695"/>
                </a:lnTo>
                <a:lnTo>
                  <a:pt x="4219855" y="5106695"/>
                </a:lnTo>
                <a:lnTo>
                  <a:pt x="4245622" y="5003800"/>
                </a:lnTo>
                <a:lnTo>
                  <a:pt x="4272254" y="4890795"/>
                </a:lnTo>
                <a:lnTo>
                  <a:pt x="4297654" y="4777727"/>
                </a:lnTo>
                <a:lnTo>
                  <a:pt x="4321822" y="4660900"/>
                </a:lnTo>
                <a:lnTo>
                  <a:pt x="4343400" y="4544072"/>
                </a:lnTo>
                <a:lnTo>
                  <a:pt x="4364977" y="4425950"/>
                </a:lnTo>
                <a:lnTo>
                  <a:pt x="4385322" y="4306595"/>
                </a:lnTo>
                <a:lnTo>
                  <a:pt x="4404372" y="4185945"/>
                </a:lnTo>
                <a:lnTo>
                  <a:pt x="4422127" y="4065295"/>
                </a:lnTo>
                <a:lnTo>
                  <a:pt x="4437354" y="3943350"/>
                </a:lnTo>
                <a:lnTo>
                  <a:pt x="4452581" y="3820172"/>
                </a:lnTo>
                <a:lnTo>
                  <a:pt x="4466577" y="3695700"/>
                </a:lnTo>
                <a:lnTo>
                  <a:pt x="4478909" y="3561054"/>
                </a:lnTo>
                <a:lnTo>
                  <a:pt x="4489450" y="3445522"/>
                </a:lnTo>
                <a:lnTo>
                  <a:pt x="4498327" y="3319754"/>
                </a:lnTo>
                <a:lnTo>
                  <a:pt x="4513554" y="3067050"/>
                </a:lnTo>
                <a:lnTo>
                  <a:pt x="4517720" y="2927350"/>
                </a:lnTo>
                <a:lnTo>
                  <a:pt x="4521200" y="2811754"/>
                </a:lnTo>
                <a:lnTo>
                  <a:pt x="4523727" y="2684754"/>
                </a:lnTo>
                <a:lnTo>
                  <a:pt x="4525022" y="2556522"/>
                </a:lnTo>
                <a:lnTo>
                  <a:pt x="4525022" y="2429522"/>
                </a:lnTo>
                <a:lnTo>
                  <a:pt x="4522431" y="2301227"/>
                </a:lnTo>
                <a:lnTo>
                  <a:pt x="4518444" y="2166645"/>
                </a:lnTo>
                <a:lnTo>
                  <a:pt x="4514850" y="2047227"/>
                </a:lnTo>
                <a:lnTo>
                  <a:pt x="4508500" y="1920227"/>
                </a:lnTo>
                <a:lnTo>
                  <a:pt x="4500764" y="1793227"/>
                </a:lnTo>
                <a:lnTo>
                  <a:pt x="4491977" y="1667522"/>
                </a:lnTo>
                <a:lnTo>
                  <a:pt x="4481804" y="1543050"/>
                </a:lnTo>
                <a:lnTo>
                  <a:pt x="4470400" y="1417345"/>
                </a:lnTo>
                <a:lnTo>
                  <a:pt x="4457700" y="1294104"/>
                </a:lnTo>
                <a:lnTo>
                  <a:pt x="4442472" y="1170927"/>
                </a:lnTo>
                <a:lnTo>
                  <a:pt x="4427181" y="1047750"/>
                </a:lnTo>
                <a:lnTo>
                  <a:pt x="4410722" y="925804"/>
                </a:lnTo>
                <a:lnTo>
                  <a:pt x="4391672" y="805154"/>
                </a:lnTo>
                <a:lnTo>
                  <a:pt x="4372622" y="687095"/>
                </a:lnTo>
                <a:lnTo>
                  <a:pt x="4350981" y="568972"/>
                </a:lnTo>
                <a:lnTo>
                  <a:pt x="4328172" y="450850"/>
                </a:lnTo>
                <a:lnTo>
                  <a:pt x="4305300" y="335254"/>
                </a:lnTo>
                <a:lnTo>
                  <a:pt x="4279900" y="220954"/>
                </a:lnTo>
                <a:lnTo>
                  <a:pt x="4254500" y="109245"/>
                </a:lnTo>
                <a:lnTo>
                  <a:pt x="4227204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357145" y="0"/>
            <a:ext cx="4428477" cy="5106695"/>
          </a:xfrm>
          <a:custGeom>
            <a:avLst/>
            <a:gdLst/>
            <a:ahLst/>
            <a:cxnLst/>
            <a:rect l="l" t="t" r="r" b="b"/>
            <a:pathLst>
              <a:path w="4428477" h="5106695">
                <a:moveTo>
                  <a:pt x="352043" y="0"/>
                </a:moveTo>
                <a:lnTo>
                  <a:pt x="304597" y="0"/>
                </a:lnTo>
                <a:lnTo>
                  <a:pt x="300977" y="13995"/>
                </a:lnTo>
                <a:lnTo>
                  <a:pt x="274281" y="124472"/>
                </a:lnTo>
                <a:lnTo>
                  <a:pt x="247650" y="236245"/>
                </a:lnTo>
                <a:lnTo>
                  <a:pt x="223481" y="349250"/>
                </a:lnTo>
                <a:lnTo>
                  <a:pt x="199377" y="463550"/>
                </a:lnTo>
                <a:lnTo>
                  <a:pt x="177800" y="580377"/>
                </a:lnTo>
                <a:lnTo>
                  <a:pt x="156159" y="697204"/>
                </a:lnTo>
                <a:lnTo>
                  <a:pt x="135877" y="815327"/>
                </a:lnTo>
                <a:lnTo>
                  <a:pt x="118059" y="934745"/>
                </a:lnTo>
                <a:lnTo>
                  <a:pt x="100304" y="1055395"/>
                </a:lnTo>
                <a:lnTo>
                  <a:pt x="85077" y="1176045"/>
                </a:lnTo>
                <a:lnTo>
                  <a:pt x="69850" y="1297927"/>
                </a:lnTo>
                <a:lnTo>
                  <a:pt x="57150" y="1421104"/>
                </a:lnTo>
                <a:lnTo>
                  <a:pt x="45681" y="1544345"/>
                </a:lnTo>
                <a:lnTo>
                  <a:pt x="34277" y="1668754"/>
                </a:lnTo>
                <a:lnTo>
                  <a:pt x="26631" y="1793227"/>
                </a:lnTo>
                <a:lnTo>
                  <a:pt x="17754" y="1918995"/>
                </a:lnTo>
                <a:lnTo>
                  <a:pt x="11404" y="2044700"/>
                </a:lnTo>
                <a:lnTo>
                  <a:pt x="6350" y="2170404"/>
                </a:lnTo>
                <a:lnTo>
                  <a:pt x="2527" y="2296172"/>
                </a:lnTo>
                <a:lnTo>
                  <a:pt x="1145" y="2430754"/>
                </a:lnTo>
                <a:lnTo>
                  <a:pt x="0" y="2548877"/>
                </a:lnTo>
                <a:lnTo>
                  <a:pt x="0" y="2674645"/>
                </a:lnTo>
                <a:lnTo>
                  <a:pt x="5054" y="2927350"/>
                </a:lnTo>
                <a:lnTo>
                  <a:pt x="10109" y="3053054"/>
                </a:lnTo>
                <a:lnTo>
                  <a:pt x="22809" y="3304527"/>
                </a:lnTo>
                <a:lnTo>
                  <a:pt x="31750" y="3429000"/>
                </a:lnTo>
                <a:lnTo>
                  <a:pt x="41859" y="3553472"/>
                </a:lnTo>
                <a:lnTo>
                  <a:pt x="53327" y="3677945"/>
                </a:lnTo>
                <a:lnTo>
                  <a:pt x="66027" y="3799827"/>
                </a:lnTo>
                <a:lnTo>
                  <a:pt x="79959" y="3921772"/>
                </a:lnTo>
                <a:lnTo>
                  <a:pt x="95250" y="4043654"/>
                </a:lnTo>
                <a:lnTo>
                  <a:pt x="111709" y="4164304"/>
                </a:lnTo>
                <a:lnTo>
                  <a:pt x="130759" y="4283722"/>
                </a:lnTo>
                <a:lnTo>
                  <a:pt x="149809" y="4401845"/>
                </a:lnTo>
                <a:lnTo>
                  <a:pt x="170154" y="4518672"/>
                </a:lnTo>
                <a:lnTo>
                  <a:pt x="191731" y="4634204"/>
                </a:lnTo>
                <a:lnTo>
                  <a:pt x="214604" y="4748504"/>
                </a:lnTo>
                <a:lnTo>
                  <a:pt x="265404" y="4974577"/>
                </a:lnTo>
                <a:lnTo>
                  <a:pt x="292100" y="5085054"/>
                </a:lnTo>
                <a:lnTo>
                  <a:pt x="297698" y="5106695"/>
                </a:lnTo>
                <a:lnTo>
                  <a:pt x="345409" y="5106695"/>
                </a:lnTo>
                <a:lnTo>
                  <a:pt x="333959" y="5060950"/>
                </a:lnTo>
                <a:lnTo>
                  <a:pt x="307327" y="4951704"/>
                </a:lnTo>
                <a:lnTo>
                  <a:pt x="281927" y="4839995"/>
                </a:lnTo>
                <a:lnTo>
                  <a:pt x="257759" y="4728222"/>
                </a:lnTo>
                <a:lnTo>
                  <a:pt x="214604" y="4499622"/>
                </a:lnTo>
                <a:lnTo>
                  <a:pt x="194259" y="4384027"/>
                </a:lnTo>
                <a:lnTo>
                  <a:pt x="175209" y="4267200"/>
                </a:lnTo>
                <a:lnTo>
                  <a:pt x="157454" y="4149077"/>
                </a:lnTo>
                <a:lnTo>
                  <a:pt x="140931" y="4029722"/>
                </a:lnTo>
                <a:lnTo>
                  <a:pt x="125704" y="3909072"/>
                </a:lnTo>
                <a:lnTo>
                  <a:pt x="113004" y="3788422"/>
                </a:lnTo>
                <a:lnTo>
                  <a:pt x="100304" y="3666477"/>
                </a:lnTo>
                <a:lnTo>
                  <a:pt x="88900" y="3544595"/>
                </a:lnTo>
                <a:lnTo>
                  <a:pt x="78727" y="3421354"/>
                </a:lnTo>
                <a:lnTo>
                  <a:pt x="69850" y="3298177"/>
                </a:lnTo>
                <a:lnTo>
                  <a:pt x="57150" y="3049295"/>
                </a:lnTo>
                <a:lnTo>
                  <a:pt x="53327" y="2924822"/>
                </a:lnTo>
                <a:lnTo>
                  <a:pt x="49504" y="2799054"/>
                </a:lnTo>
                <a:lnTo>
                  <a:pt x="48301" y="2683522"/>
                </a:lnTo>
                <a:lnTo>
                  <a:pt x="48236" y="2421877"/>
                </a:lnTo>
                <a:lnTo>
                  <a:pt x="50800" y="2298700"/>
                </a:lnTo>
                <a:lnTo>
                  <a:pt x="54559" y="2174227"/>
                </a:lnTo>
                <a:lnTo>
                  <a:pt x="59677" y="2048522"/>
                </a:lnTo>
                <a:lnTo>
                  <a:pt x="66027" y="1924050"/>
                </a:lnTo>
                <a:lnTo>
                  <a:pt x="73609" y="1800872"/>
                </a:lnTo>
                <a:lnTo>
                  <a:pt x="81254" y="1677695"/>
                </a:lnTo>
                <a:lnTo>
                  <a:pt x="92659" y="1554454"/>
                </a:lnTo>
                <a:lnTo>
                  <a:pt x="104127" y="1431277"/>
                </a:lnTo>
                <a:lnTo>
                  <a:pt x="116827" y="1310627"/>
                </a:lnTo>
                <a:lnTo>
                  <a:pt x="130759" y="1188745"/>
                </a:lnTo>
                <a:lnTo>
                  <a:pt x="146050" y="1069327"/>
                </a:lnTo>
                <a:lnTo>
                  <a:pt x="163804" y="949972"/>
                </a:lnTo>
                <a:lnTo>
                  <a:pt x="181559" y="831850"/>
                </a:lnTo>
                <a:lnTo>
                  <a:pt x="200609" y="713727"/>
                </a:lnTo>
                <a:lnTo>
                  <a:pt x="220954" y="598195"/>
                </a:lnTo>
                <a:lnTo>
                  <a:pt x="242531" y="483895"/>
                </a:lnTo>
                <a:lnTo>
                  <a:pt x="266700" y="370827"/>
                </a:lnTo>
                <a:lnTo>
                  <a:pt x="290804" y="259054"/>
                </a:lnTo>
                <a:lnTo>
                  <a:pt x="316204" y="147345"/>
                </a:lnTo>
                <a:lnTo>
                  <a:pt x="341604" y="38100"/>
                </a:lnTo>
                <a:lnTo>
                  <a:pt x="352043" y="0"/>
                </a:lnTo>
                <a:close/>
              </a:path>
              <a:path w="4428477" h="5106695">
                <a:moveTo>
                  <a:pt x="4131113" y="0"/>
                </a:moveTo>
                <a:lnTo>
                  <a:pt x="4083328" y="0"/>
                </a:lnTo>
                <a:lnTo>
                  <a:pt x="4094454" y="44450"/>
                </a:lnTo>
                <a:lnTo>
                  <a:pt x="4121150" y="153695"/>
                </a:lnTo>
                <a:lnTo>
                  <a:pt x="4146550" y="265404"/>
                </a:lnTo>
                <a:lnTo>
                  <a:pt x="4169359" y="377177"/>
                </a:lnTo>
                <a:lnTo>
                  <a:pt x="4192231" y="491477"/>
                </a:lnTo>
                <a:lnTo>
                  <a:pt x="4213809" y="605777"/>
                </a:lnTo>
                <a:lnTo>
                  <a:pt x="4234154" y="721372"/>
                </a:lnTo>
                <a:lnTo>
                  <a:pt x="4253204" y="838200"/>
                </a:lnTo>
                <a:lnTo>
                  <a:pt x="4270959" y="956322"/>
                </a:lnTo>
                <a:lnTo>
                  <a:pt x="4287481" y="1075677"/>
                </a:lnTo>
                <a:lnTo>
                  <a:pt x="4302709" y="1196327"/>
                </a:lnTo>
                <a:lnTo>
                  <a:pt x="4315409" y="1316977"/>
                </a:lnTo>
                <a:lnTo>
                  <a:pt x="4328109" y="1438922"/>
                </a:lnTo>
                <a:lnTo>
                  <a:pt x="4339577" y="1560804"/>
                </a:lnTo>
                <a:lnTo>
                  <a:pt x="4349750" y="1684045"/>
                </a:lnTo>
                <a:lnTo>
                  <a:pt x="4357331" y="1808454"/>
                </a:lnTo>
                <a:lnTo>
                  <a:pt x="4364977" y="1931695"/>
                </a:lnTo>
                <a:lnTo>
                  <a:pt x="4375150" y="2181872"/>
                </a:lnTo>
                <a:lnTo>
                  <a:pt x="4378909" y="2306345"/>
                </a:lnTo>
                <a:lnTo>
                  <a:pt x="4380112" y="2421877"/>
                </a:lnTo>
                <a:lnTo>
                  <a:pt x="4380204" y="2556522"/>
                </a:lnTo>
                <a:lnTo>
                  <a:pt x="4378896" y="2683522"/>
                </a:lnTo>
                <a:lnTo>
                  <a:pt x="4377677" y="2806700"/>
                </a:lnTo>
                <a:lnTo>
                  <a:pt x="4373854" y="2931172"/>
                </a:lnTo>
                <a:lnTo>
                  <a:pt x="4368800" y="3056877"/>
                </a:lnTo>
                <a:lnTo>
                  <a:pt x="4362450" y="3181350"/>
                </a:lnTo>
                <a:lnTo>
                  <a:pt x="4354804" y="3304527"/>
                </a:lnTo>
                <a:lnTo>
                  <a:pt x="4345927" y="3427704"/>
                </a:lnTo>
                <a:lnTo>
                  <a:pt x="4335754" y="3550945"/>
                </a:lnTo>
                <a:lnTo>
                  <a:pt x="4324350" y="3674122"/>
                </a:lnTo>
                <a:lnTo>
                  <a:pt x="4311650" y="3796004"/>
                </a:lnTo>
                <a:lnTo>
                  <a:pt x="4297654" y="3916654"/>
                </a:lnTo>
                <a:lnTo>
                  <a:pt x="4282427" y="4036072"/>
                </a:lnTo>
                <a:lnTo>
                  <a:pt x="4264609" y="4155427"/>
                </a:lnTo>
                <a:lnTo>
                  <a:pt x="4246854" y="4273550"/>
                </a:lnTo>
                <a:lnTo>
                  <a:pt x="4227804" y="4391672"/>
                </a:lnTo>
                <a:lnTo>
                  <a:pt x="4207459" y="4507204"/>
                </a:lnTo>
                <a:lnTo>
                  <a:pt x="4184650" y="4621504"/>
                </a:lnTo>
                <a:lnTo>
                  <a:pt x="4161777" y="4734572"/>
                </a:lnTo>
                <a:lnTo>
                  <a:pt x="4137609" y="4847577"/>
                </a:lnTo>
                <a:lnTo>
                  <a:pt x="4112209" y="4958054"/>
                </a:lnTo>
                <a:lnTo>
                  <a:pt x="4085577" y="5067300"/>
                </a:lnTo>
                <a:lnTo>
                  <a:pt x="4075385" y="5106695"/>
                </a:lnTo>
                <a:lnTo>
                  <a:pt x="4123535" y="5106695"/>
                </a:lnTo>
                <a:lnTo>
                  <a:pt x="4154131" y="4980927"/>
                </a:lnTo>
                <a:lnTo>
                  <a:pt x="4180827" y="4869154"/>
                </a:lnTo>
                <a:lnTo>
                  <a:pt x="4204931" y="4756150"/>
                </a:lnTo>
                <a:lnTo>
                  <a:pt x="4229100" y="4641850"/>
                </a:lnTo>
                <a:lnTo>
                  <a:pt x="4272254" y="4408195"/>
                </a:lnTo>
                <a:lnTo>
                  <a:pt x="4292600" y="4290072"/>
                </a:lnTo>
                <a:lnTo>
                  <a:pt x="4328109" y="4051300"/>
                </a:lnTo>
                <a:lnTo>
                  <a:pt x="4343400" y="3929354"/>
                </a:lnTo>
                <a:lnTo>
                  <a:pt x="4357331" y="3807472"/>
                </a:lnTo>
                <a:lnTo>
                  <a:pt x="4371327" y="3684295"/>
                </a:lnTo>
                <a:lnTo>
                  <a:pt x="4382731" y="3561054"/>
                </a:lnTo>
                <a:lnTo>
                  <a:pt x="4394200" y="3436645"/>
                </a:lnTo>
                <a:lnTo>
                  <a:pt x="4401781" y="3312172"/>
                </a:lnTo>
                <a:lnTo>
                  <a:pt x="4410659" y="3187700"/>
                </a:lnTo>
                <a:lnTo>
                  <a:pt x="4417009" y="3061995"/>
                </a:lnTo>
                <a:lnTo>
                  <a:pt x="4422127" y="2934995"/>
                </a:lnTo>
                <a:lnTo>
                  <a:pt x="4427181" y="2683522"/>
                </a:lnTo>
                <a:lnTo>
                  <a:pt x="4428477" y="2556522"/>
                </a:lnTo>
                <a:lnTo>
                  <a:pt x="4428477" y="2430754"/>
                </a:lnTo>
                <a:lnTo>
                  <a:pt x="4425793" y="2296172"/>
                </a:lnTo>
                <a:lnTo>
                  <a:pt x="4423359" y="2178050"/>
                </a:lnTo>
                <a:lnTo>
                  <a:pt x="4418304" y="2052345"/>
                </a:lnTo>
                <a:lnTo>
                  <a:pt x="4405604" y="1800872"/>
                </a:lnTo>
                <a:lnTo>
                  <a:pt x="4396727" y="1676400"/>
                </a:lnTo>
                <a:lnTo>
                  <a:pt x="4386554" y="1551927"/>
                </a:lnTo>
                <a:lnTo>
                  <a:pt x="4375150" y="1428750"/>
                </a:lnTo>
                <a:lnTo>
                  <a:pt x="4362450" y="1305572"/>
                </a:lnTo>
                <a:lnTo>
                  <a:pt x="4348454" y="1183627"/>
                </a:lnTo>
                <a:lnTo>
                  <a:pt x="4333227" y="1061745"/>
                </a:lnTo>
                <a:lnTo>
                  <a:pt x="4316704" y="942327"/>
                </a:lnTo>
                <a:lnTo>
                  <a:pt x="4297654" y="821677"/>
                </a:lnTo>
                <a:lnTo>
                  <a:pt x="4278604" y="703554"/>
                </a:lnTo>
                <a:lnTo>
                  <a:pt x="4258259" y="586727"/>
                </a:lnTo>
                <a:lnTo>
                  <a:pt x="4236681" y="471195"/>
                </a:lnTo>
                <a:lnTo>
                  <a:pt x="4213809" y="356895"/>
                </a:lnTo>
                <a:lnTo>
                  <a:pt x="4163009" y="130822"/>
                </a:lnTo>
                <a:lnTo>
                  <a:pt x="4136377" y="20345"/>
                </a:lnTo>
                <a:lnTo>
                  <a:pt x="4131113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2405354" y="0"/>
            <a:ext cx="4331995" cy="5106695"/>
          </a:xfrm>
          <a:custGeom>
            <a:avLst/>
            <a:gdLst/>
            <a:ahLst/>
            <a:cxnLst/>
            <a:rect l="l" t="t" r="r" b="b"/>
            <a:pathLst>
              <a:path w="4331995" h="5106695">
                <a:moveTo>
                  <a:pt x="351606" y="0"/>
                </a:moveTo>
                <a:lnTo>
                  <a:pt x="303834" y="0"/>
                </a:lnTo>
                <a:lnTo>
                  <a:pt x="293395" y="38100"/>
                </a:lnTo>
                <a:lnTo>
                  <a:pt x="267995" y="147345"/>
                </a:lnTo>
                <a:lnTo>
                  <a:pt x="242595" y="259054"/>
                </a:lnTo>
                <a:lnTo>
                  <a:pt x="218490" y="370827"/>
                </a:lnTo>
                <a:lnTo>
                  <a:pt x="194322" y="483895"/>
                </a:lnTo>
                <a:lnTo>
                  <a:pt x="172745" y="598195"/>
                </a:lnTo>
                <a:lnTo>
                  <a:pt x="152400" y="713727"/>
                </a:lnTo>
                <a:lnTo>
                  <a:pt x="133350" y="831850"/>
                </a:lnTo>
                <a:lnTo>
                  <a:pt x="115595" y="949972"/>
                </a:lnTo>
                <a:lnTo>
                  <a:pt x="97840" y="1069327"/>
                </a:lnTo>
                <a:lnTo>
                  <a:pt x="82550" y="1188745"/>
                </a:lnTo>
                <a:lnTo>
                  <a:pt x="68618" y="1310627"/>
                </a:lnTo>
                <a:lnTo>
                  <a:pt x="55918" y="1431277"/>
                </a:lnTo>
                <a:lnTo>
                  <a:pt x="44450" y="1554454"/>
                </a:lnTo>
                <a:lnTo>
                  <a:pt x="33045" y="1677695"/>
                </a:lnTo>
                <a:lnTo>
                  <a:pt x="25400" y="1800872"/>
                </a:lnTo>
                <a:lnTo>
                  <a:pt x="17818" y="1924050"/>
                </a:lnTo>
                <a:lnTo>
                  <a:pt x="11468" y="2048522"/>
                </a:lnTo>
                <a:lnTo>
                  <a:pt x="6350" y="2174227"/>
                </a:lnTo>
                <a:lnTo>
                  <a:pt x="2590" y="2298700"/>
                </a:lnTo>
                <a:lnTo>
                  <a:pt x="0" y="2423172"/>
                </a:lnTo>
                <a:lnTo>
                  <a:pt x="78" y="2682227"/>
                </a:lnTo>
                <a:lnTo>
                  <a:pt x="1295" y="2799054"/>
                </a:lnTo>
                <a:lnTo>
                  <a:pt x="5313" y="2931172"/>
                </a:lnTo>
                <a:lnTo>
                  <a:pt x="8940" y="3049295"/>
                </a:lnTo>
                <a:lnTo>
                  <a:pt x="21640" y="3298177"/>
                </a:lnTo>
                <a:lnTo>
                  <a:pt x="30518" y="3421354"/>
                </a:lnTo>
                <a:lnTo>
                  <a:pt x="40690" y="3544595"/>
                </a:lnTo>
                <a:lnTo>
                  <a:pt x="52095" y="3666477"/>
                </a:lnTo>
                <a:lnTo>
                  <a:pt x="64795" y="3788422"/>
                </a:lnTo>
                <a:lnTo>
                  <a:pt x="77495" y="3909072"/>
                </a:lnTo>
                <a:lnTo>
                  <a:pt x="92722" y="4029722"/>
                </a:lnTo>
                <a:lnTo>
                  <a:pt x="109245" y="4149077"/>
                </a:lnTo>
                <a:lnTo>
                  <a:pt x="127000" y="4267200"/>
                </a:lnTo>
                <a:lnTo>
                  <a:pt x="146050" y="4384027"/>
                </a:lnTo>
                <a:lnTo>
                  <a:pt x="166395" y="4499622"/>
                </a:lnTo>
                <a:lnTo>
                  <a:pt x="209550" y="4728222"/>
                </a:lnTo>
                <a:lnTo>
                  <a:pt x="233718" y="4839995"/>
                </a:lnTo>
                <a:lnTo>
                  <a:pt x="259118" y="4951704"/>
                </a:lnTo>
                <a:lnTo>
                  <a:pt x="285750" y="5060950"/>
                </a:lnTo>
                <a:lnTo>
                  <a:pt x="297199" y="5106695"/>
                </a:lnTo>
                <a:lnTo>
                  <a:pt x="343882" y="5106695"/>
                </a:lnTo>
                <a:lnTo>
                  <a:pt x="326440" y="5036845"/>
                </a:lnTo>
                <a:lnTo>
                  <a:pt x="301040" y="4928895"/>
                </a:lnTo>
                <a:lnTo>
                  <a:pt x="276872" y="4818354"/>
                </a:lnTo>
                <a:lnTo>
                  <a:pt x="254000" y="4707877"/>
                </a:lnTo>
                <a:lnTo>
                  <a:pt x="231190" y="4594872"/>
                </a:lnTo>
                <a:lnTo>
                  <a:pt x="210845" y="4481804"/>
                </a:lnTo>
                <a:lnTo>
                  <a:pt x="190500" y="4366272"/>
                </a:lnTo>
                <a:lnTo>
                  <a:pt x="172745" y="4250677"/>
                </a:lnTo>
                <a:lnTo>
                  <a:pt x="154990" y="4132554"/>
                </a:lnTo>
                <a:lnTo>
                  <a:pt x="139700" y="4014495"/>
                </a:lnTo>
                <a:lnTo>
                  <a:pt x="124472" y="3896372"/>
                </a:lnTo>
                <a:lnTo>
                  <a:pt x="110540" y="3776954"/>
                </a:lnTo>
                <a:lnTo>
                  <a:pt x="99072" y="3656304"/>
                </a:lnTo>
                <a:lnTo>
                  <a:pt x="87668" y="3534422"/>
                </a:lnTo>
                <a:lnTo>
                  <a:pt x="78790" y="3412477"/>
                </a:lnTo>
                <a:lnTo>
                  <a:pt x="69850" y="3290595"/>
                </a:lnTo>
                <a:lnTo>
                  <a:pt x="57150" y="3044177"/>
                </a:lnTo>
                <a:lnTo>
                  <a:pt x="52095" y="2921000"/>
                </a:lnTo>
                <a:lnTo>
                  <a:pt x="49568" y="2797822"/>
                </a:lnTo>
                <a:lnTo>
                  <a:pt x="48365" y="2682227"/>
                </a:lnTo>
                <a:lnTo>
                  <a:pt x="48324" y="2423172"/>
                </a:lnTo>
                <a:lnTo>
                  <a:pt x="50800" y="2301227"/>
                </a:lnTo>
                <a:lnTo>
                  <a:pt x="54740" y="2174227"/>
                </a:lnTo>
                <a:lnTo>
                  <a:pt x="58445" y="2053577"/>
                </a:lnTo>
                <a:lnTo>
                  <a:pt x="64795" y="1930400"/>
                </a:lnTo>
                <a:lnTo>
                  <a:pt x="72440" y="1808454"/>
                </a:lnTo>
                <a:lnTo>
                  <a:pt x="81318" y="1685277"/>
                </a:lnTo>
                <a:lnTo>
                  <a:pt x="91490" y="1563395"/>
                </a:lnTo>
                <a:lnTo>
                  <a:pt x="102895" y="1442745"/>
                </a:lnTo>
                <a:lnTo>
                  <a:pt x="115595" y="1322095"/>
                </a:lnTo>
                <a:lnTo>
                  <a:pt x="129590" y="1201445"/>
                </a:lnTo>
                <a:lnTo>
                  <a:pt x="143522" y="1083322"/>
                </a:lnTo>
                <a:lnTo>
                  <a:pt x="161340" y="965200"/>
                </a:lnTo>
                <a:lnTo>
                  <a:pt x="177800" y="848372"/>
                </a:lnTo>
                <a:lnTo>
                  <a:pt x="196850" y="731545"/>
                </a:lnTo>
                <a:lnTo>
                  <a:pt x="217195" y="617245"/>
                </a:lnTo>
                <a:lnTo>
                  <a:pt x="238772" y="504177"/>
                </a:lnTo>
                <a:lnTo>
                  <a:pt x="261645" y="391172"/>
                </a:lnTo>
                <a:lnTo>
                  <a:pt x="284518" y="280695"/>
                </a:lnTo>
                <a:lnTo>
                  <a:pt x="309918" y="170154"/>
                </a:lnTo>
                <a:lnTo>
                  <a:pt x="335318" y="62204"/>
                </a:lnTo>
                <a:lnTo>
                  <a:pt x="351606" y="0"/>
                </a:lnTo>
                <a:close/>
              </a:path>
              <a:path w="4331995" h="5106695">
                <a:moveTo>
                  <a:pt x="4035119" y="0"/>
                </a:moveTo>
                <a:lnTo>
                  <a:pt x="3986993" y="0"/>
                </a:lnTo>
                <a:lnTo>
                  <a:pt x="4004322" y="68554"/>
                </a:lnTo>
                <a:lnTo>
                  <a:pt x="4029722" y="176504"/>
                </a:lnTo>
                <a:lnTo>
                  <a:pt x="4055122" y="287045"/>
                </a:lnTo>
                <a:lnTo>
                  <a:pt x="4077995" y="397522"/>
                </a:lnTo>
                <a:lnTo>
                  <a:pt x="4121150" y="623595"/>
                </a:lnTo>
                <a:lnTo>
                  <a:pt x="4141495" y="739127"/>
                </a:lnTo>
                <a:lnTo>
                  <a:pt x="4159250" y="855954"/>
                </a:lnTo>
                <a:lnTo>
                  <a:pt x="4177068" y="972845"/>
                </a:lnTo>
                <a:lnTo>
                  <a:pt x="4207522" y="1209027"/>
                </a:lnTo>
                <a:lnTo>
                  <a:pt x="4232922" y="1450327"/>
                </a:lnTo>
                <a:lnTo>
                  <a:pt x="4244390" y="1570977"/>
                </a:lnTo>
                <a:lnTo>
                  <a:pt x="4262145" y="1814804"/>
                </a:lnTo>
                <a:lnTo>
                  <a:pt x="4274845" y="2061222"/>
                </a:lnTo>
                <a:lnTo>
                  <a:pt x="4278668" y="2184400"/>
                </a:lnTo>
                <a:lnTo>
                  <a:pt x="4282490" y="2308872"/>
                </a:lnTo>
                <a:lnTo>
                  <a:pt x="4283633" y="2423172"/>
                </a:lnTo>
                <a:lnTo>
                  <a:pt x="4283722" y="2556522"/>
                </a:lnTo>
                <a:lnTo>
                  <a:pt x="4282464" y="2682227"/>
                </a:lnTo>
                <a:lnTo>
                  <a:pt x="4281195" y="2804172"/>
                </a:lnTo>
                <a:lnTo>
                  <a:pt x="4277255" y="2931172"/>
                </a:lnTo>
                <a:lnTo>
                  <a:pt x="4273550" y="3051822"/>
                </a:lnTo>
                <a:lnTo>
                  <a:pt x="4265968" y="3175000"/>
                </a:lnTo>
                <a:lnTo>
                  <a:pt x="4250740" y="3420122"/>
                </a:lnTo>
                <a:lnTo>
                  <a:pt x="4240568" y="3542004"/>
                </a:lnTo>
                <a:lnTo>
                  <a:pt x="4229100" y="3662654"/>
                </a:lnTo>
                <a:lnTo>
                  <a:pt x="4216400" y="3783304"/>
                </a:lnTo>
                <a:lnTo>
                  <a:pt x="4202468" y="3903954"/>
                </a:lnTo>
                <a:lnTo>
                  <a:pt x="4187240" y="4022077"/>
                </a:lnTo>
                <a:lnTo>
                  <a:pt x="4170718" y="4140200"/>
                </a:lnTo>
                <a:lnTo>
                  <a:pt x="4152900" y="4257027"/>
                </a:lnTo>
                <a:lnTo>
                  <a:pt x="4133850" y="4373854"/>
                </a:lnTo>
                <a:lnTo>
                  <a:pt x="4114800" y="4488154"/>
                </a:lnTo>
                <a:lnTo>
                  <a:pt x="4093222" y="4601222"/>
                </a:lnTo>
                <a:lnTo>
                  <a:pt x="4070350" y="4714227"/>
                </a:lnTo>
                <a:lnTo>
                  <a:pt x="4047540" y="4824704"/>
                </a:lnTo>
                <a:lnTo>
                  <a:pt x="4022140" y="4935245"/>
                </a:lnTo>
                <a:lnTo>
                  <a:pt x="3996740" y="5043195"/>
                </a:lnTo>
                <a:lnTo>
                  <a:pt x="3980075" y="5106695"/>
                </a:lnTo>
                <a:lnTo>
                  <a:pt x="4027176" y="5106695"/>
                </a:lnTo>
                <a:lnTo>
                  <a:pt x="4037368" y="5067300"/>
                </a:lnTo>
                <a:lnTo>
                  <a:pt x="4064000" y="4958054"/>
                </a:lnTo>
                <a:lnTo>
                  <a:pt x="4089400" y="4847577"/>
                </a:lnTo>
                <a:lnTo>
                  <a:pt x="4113568" y="4734572"/>
                </a:lnTo>
                <a:lnTo>
                  <a:pt x="4136440" y="4621504"/>
                </a:lnTo>
                <a:lnTo>
                  <a:pt x="4159250" y="4507204"/>
                </a:lnTo>
                <a:lnTo>
                  <a:pt x="4179595" y="4391672"/>
                </a:lnTo>
                <a:lnTo>
                  <a:pt x="4198645" y="4273550"/>
                </a:lnTo>
                <a:lnTo>
                  <a:pt x="4216400" y="4155427"/>
                </a:lnTo>
                <a:lnTo>
                  <a:pt x="4234218" y="4036072"/>
                </a:lnTo>
                <a:lnTo>
                  <a:pt x="4249445" y="3916654"/>
                </a:lnTo>
                <a:lnTo>
                  <a:pt x="4263440" y="3796004"/>
                </a:lnTo>
                <a:lnTo>
                  <a:pt x="4276140" y="3674122"/>
                </a:lnTo>
                <a:lnTo>
                  <a:pt x="4287545" y="3550945"/>
                </a:lnTo>
                <a:lnTo>
                  <a:pt x="4297718" y="3427704"/>
                </a:lnTo>
                <a:lnTo>
                  <a:pt x="4306595" y="3304527"/>
                </a:lnTo>
                <a:lnTo>
                  <a:pt x="4314240" y="3181350"/>
                </a:lnTo>
                <a:lnTo>
                  <a:pt x="4320590" y="3056877"/>
                </a:lnTo>
                <a:lnTo>
                  <a:pt x="4325645" y="2931172"/>
                </a:lnTo>
                <a:lnTo>
                  <a:pt x="4329468" y="2806700"/>
                </a:lnTo>
                <a:lnTo>
                  <a:pt x="4330791" y="2673350"/>
                </a:lnTo>
                <a:lnTo>
                  <a:pt x="4331995" y="2556522"/>
                </a:lnTo>
                <a:lnTo>
                  <a:pt x="4331916" y="2423172"/>
                </a:lnTo>
                <a:lnTo>
                  <a:pt x="4330700" y="2306345"/>
                </a:lnTo>
                <a:lnTo>
                  <a:pt x="4326940" y="2181872"/>
                </a:lnTo>
                <a:lnTo>
                  <a:pt x="4316768" y="1931695"/>
                </a:lnTo>
                <a:lnTo>
                  <a:pt x="4309122" y="1808454"/>
                </a:lnTo>
                <a:lnTo>
                  <a:pt x="4301540" y="1684045"/>
                </a:lnTo>
                <a:lnTo>
                  <a:pt x="4291368" y="1560804"/>
                </a:lnTo>
                <a:lnTo>
                  <a:pt x="4279900" y="1438922"/>
                </a:lnTo>
                <a:lnTo>
                  <a:pt x="4267200" y="1316977"/>
                </a:lnTo>
                <a:lnTo>
                  <a:pt x="4254500" y="1196327"/>
                </a:lnTo>
                <a:lnTo>
                  <a:pt x="4239272" y="1075677"/>
                </a:lnTo>
                <a:lnTo>
                  <a:pt x="4222750" y="956322"/>
                </a:lnTo>
                <a:lnTo>
                  <a:pt x="4204995" y="838200"/>
                </a:lnTo>
                <a:lnTo>
                  <a:pt x="4185945" y="721372"/>
                </a:lnTo>
                <a:lnTo>
                  <a:pt x="4165600" y="605777"/>
                </a:lnTo>
                <a:lnTo>
                  <a:pt x="4144022" y="491477"/>
                </a:lnTo>
                <a:lnTo>
                  <a:pt x="4121150" y="377177"/>
                </a:lnTo>
                <a:lnTo>
                  <a:pt x="4098340" y="265404"/>
                </a:lnTo>
                <a:lnTo>
                  <a:pt x="4072940" y="153695"/>
                </a:lnTo>
                <a:lnTo>
                  <a:pt x="4046245" y="44450"/>
                </a:lnTo>
                <a:lnTo>
                  <a:pt x="4035119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2453627" y="0"/>
            <a:ext cx="4235449" cy="5106695"/>
          </a:xfrm>
          <a:custGeom>
            <a:avLst/>
            <a:gdLst/>
            <a:ahLst/>
            <a:cxnLst/>
            <a:rect l="l" t="t" r="r" b="b"/>
            <a:pathLst>
              <a:path w="4235450" h="5106695">
                <a:moveTo>
                  <a:pt x="350787" y="0"/>
                </a:moveTo>
                <a:lnTo>
                  <a:pt x="303333" y="0"/>
                </a:lnTo>
                <a:lnTo>
                  <a:pt x="287045" y="62204"/>
                </a:lnTo>
                <a:lnTo>
                  <a:pt x="261645" y="170154"/>
                </a:lnTo>
                <a:lnTo>
                  <a:pt x="236245" y="280695"/>
                </a:lnTo>
                <a:lnTo>
                  <a:pt x="213372" y="391172"/>
                </a:lnTo>
                <a:lnTo>
                  <a:pt x="190500" y="504177"/>
                </a:lnTo>
                <a:lnTo>
                  <a:pt x="168922" y="617245"/>
                </a:lnTo>
                <a:lnTo>
                  <a:pt x="148577" y="731545"/>
                </a:lnTo>
                <a:lnTo>
                  <a:pt x="129527" y="848372"/>
                </a:lnTo>
                <a:lnTo>
                  <a:pt x="113068" y="965200"/>
                </a:lnTo>
                <a:lnTo>
                  <a:pt x="95250" y="1083322"/>
                </a:lnTo>
                <a:lnTo>
                  <a:pt x="81318" y="1201445"/>
                </a:lnTo>
                <a:lnTo>
                  <a:pt x="67322" y="1322095"/>
                </a:lnTo>
                <a:lnTo>
                  <a:pt x="54622" y="1442745"/>
                </a:lnTo>
                <a:lnTo>
                  <a:pt x="43218" y="1563395"/>
                </a:lnTo>
                <a:lnTo>
                  <a:pt x="33045" y="1685277"/>
                </a:lnTo>
                <a:lnTo>
                  <a:pt x="24168" y="1808454"/>
                </a:lnTo>
                <a:lnTo>
                  <a:pt x="16522" y="1930400"/>
                </a:lnTo>
                <a:lnTo>
                  <a:pt x="10172" y="2053577"/>
                </a:lnTo>
                <a:lnTo>
                  <a:pt x="6034" y="2188222"/>
                </a:lnTo>
                <a:lnTo>
                  <a:pt x="2527" y="2301227"/>
                </a:lnTo>
                <a:lnTo>
                  <a:pt x="0" y="2425700"/>
                </a:lnTo>
                <a:lnTo>
                  <a:pt x="66" y="2679700"/>
                </a:lnTo>
                <a:lnTo>
                  <a:pt x="1269" y="2795295"/>
                </a:lnTo>
                <a:lnTo>
                  <a:pt x="3822" y="2921000"/>
                </a:lnTo>
                <a:lnTo>
                  <a:pt x="8877" y="3044177"/>
                </a:lnTo>
                <a:lnTo>
                  <a:pt x="21577" y="3290595"/>
                </a:lnTo>
                <a:lnTo>
                  <a:pt x="30518" y="3412477"/>
                </a:lnTo>
                <a:lnTo>
                  <a:pt x="39395" y="3534422"/>
                </a:lnTo>
                <a:lnTo>
                  <a:pt x="50800" y="3656304"/>
                </a:lnTo>
                <a:lnTo>
                  <a:pt x="62268" y="3776954"/>
                </a:lnTo>
                <a:lnTo>
                  <a:pt x="76200" y="3896372"/>
                </a:lnTo>
                <a:lnTo>
                  <a:pt x="91427" y="4014495"/>
                </a:lnTo>
                <a:lnTo>
                  <a:pt x="106718" y="4132554"/>
                </a:lnTo>
                <a:lnTo>
                  <a:pt x="124472" y="4250677"/>
                </a:lnTo>
                <a:lnTo>
                  <a:pt x="142227" y="4366272"/>
                </a:lnTo>
                <a:lnTo>
                  <a:pt x="162572" y="4481804"/>
                </a:lnTo>
                <a:lnTo>
                  <a:pt x="182918" y="4594872"/>
                </a:lnTo>
                <a:lnTo>
                  <a:pt x="205727" y="4707877"/>
                </a:lnTo>
                <a:lnTo>
                  <a:pt x="228600" y="4818354"/>
                </a:lnTo>
                <a:lnTo>
                  <a:pt x="252768" y="4928895"/>
                </a:lnTo>
                <a:lnTo>
                  <a:pt x="278168" y="5036845"/>
                </a:lnTo>
                <a:lnTo>
                  <a:pt x="295609" y="5106695"/>
                </a:lnTo>
                <a:lnTo>
                  <a:pt x="343834" y="5106695"/>
                </a:lnTo>
                <a:lnTo>
                  <a:pt x="320027" y="5012677"/>
                </a:lnTo>
                <a:lnTo>
                  <a:pt x="271818" y="4796777"/>
                </a:lnTo>
                <a:lnTo>
                  <a:pt x="248945" y="4686300"/>
                </a:lnTo>
                <a:lnTo>
                  <a:pt x="227368" y="4575822"/>
                </a:lnTo>
                <a:lnTo>
                  <a:pt x="186677" y="4349750"/>
                </a:lnTo>
                <a:lnTo>
                  <a:pt x="170218" y="4234154"/>
                </a:lnTo>
                <a:lnTo>
                  <a:pt x="152400" y="4118622"/>
                </a:lnTo>
                <a:lnTo>
                  <a:pt x="137172" y="4000500"/>
                </a:lnTo>
                <a:lnTo>
                  <a:pt x="123177" y="3883672"/>
                </a:lnTo>
                <a:lnTo>
                  <a:pt x="109245" y="3764254"/>
                </a:lnTo>
                <a:lnTo>
                  <a:pt x="97777" y="3644900"/>
                </a:lnTo>
                <a:lnTo>
                  <a:pt x="86372" y="3525545"/>
                </a:lnTo>
                <a:lnTo>
                  <a:pt x="77495" y="3404895"/>
                </a:lnTo>
                <a:lnTo>
                  <a:pt x="69850" y="3282950"/>
                </a:lnTo>
                <a:lnTo>
                  <a:pt x="62268" y="3161004"/>
                </a:lnTo>
                <a:lnTo>
                  <a:pt x="57150" y="3039122"/>
                </a:lnTo>
                <a:lnTo>
                  <a:pt x="52095" y="2917177"/>
                </a:lnTo>
                <a:lnTo>
                  <a:pt x="49568" y="2795295"/>
                </a:lnTo>
                <a:lnTo>
                  <a:pt x="48353" y="2679700"/>
                </a:lnTo>
                <a:lnTo>
                  <a:pt x="48299" y="2425700"/>
                </a:lnTo>
                <a:lnTo>
                  <a:pt x="50800" y="2303754"/>
                </a:lnTo>
                <a:lnTo>
                  <a:pt x="54741" y="2178050"/>
                </a:lnTo>
                <a:lnTo>
                  <a:pt x="58445" y="2058695"/>
                </a:lnTo>
                <a:lnTo>
                  <a:pt x="64795" y="1936750"/>
                </a:lnTo>
                <a:lnTo>
                  <a:pt x="72377" y="1814804"/>
                </a:lnTo>
                <a:lnTo>
                  <a:pt x="80022" y="1694154"/>
                </a:lnTo>
                <a:lnTo>
                  <a:pt x="90195" y="1573504"/>
                </a:lnTo>
                <a:lnTo>
                  <a:pt x="101600" y="1452854"/>
                </a:lnTo>
                <a:lnTo>
                  <a:pt x="114300" y="1333500"/>
                </a:lnTo>
                <a:lnTo>
                  <a:pt x="127000" y="1215377"/>
                </a:lnTo>
                <a:lnTo>
                  <a:pt x="142227" y="1097254"/>
                </a:lnTo>
                <a:lnTo>
                  <a:pt x="158750" y="980427"/>
                </a:lnTo>
                <a:lnTo>
                  <a:pt x="175272" y="864895"/>
                </a:lnTo>
                <a:lnTo>
                  <a:pt x="194322" y="749300"/>
                </a:lnTo>
                <a:lnTo>
                  <a:pt x="213372" y="636295"/>
                </a:lnTo>
                <a:lnTo>
                  <a:pt x="234950" y="523227"/>
                </a:lnTo>
                <a:lnTo>
                  <a:pt x="256527" y="412750"/>
                </a:lnTo>
                <a:lnTo>
                  <a:pt x="279400" y="302272"/>
                </a:lnTo>
                <a:lnTo>
                  <a:pt x="303568" y="194322"/>
                </a:lnTo>
                <a:lnTo>
                  <a:pt x="328968" y="86372"/>
                </a:lnTo>
                <a:lnTo>
                  <a:pt x="350787" y="0"/>
                </a:lnTo>
                <a:close/>
              </a:path>
              <a:path w="4235450" h="5106695">
                <a:moveTo>
                  <a:pt x="3938721" y="0"/>
                </a:moveTo>
                <a:lnTo>
                  <a:pt x="3891787" y="0"/>
                </a:lnTo>
                <a:lnTo>
                  <a:pt x="3914127" y="92722"/>
                </a:lnTo>
                <a:lnTo>
                  <a:pt x="3939527" y="200672"/>
                </a:lnTo>
                <a:lnTo>
                  <a:pt x="3963695" y="308622"/>
                </a:lnTo>
                <a:lnTo>
                  <a:pt x="3986568" y="419100"/>
                </a:lnTo>
                <a:lnTo>
                  <a:pt x="4008145" y="530872"/>
                </a:lnTo>
                <a:lnTo>
                  <a:pt x="4028427" y="642645"/>
                </a:lnTo>
                <a:lnTo>
                  <a:pt x="4047477" y="756945"/>
                </a:lnTo>
                <a:lnTo>
                  <a:pt x="4065295" y="871245"/>
                </a:lnTo>
                <a:lnTo>
                  <a:pt x="4083049" y="988072"/>
                </a:lnTo>
                <a:lnTo>
                  <a:pt x="4098277" y="1104900"/>
                </a:lnTo>
                <a:lnTo>
                  <a:pt x="4112272" y="1221727"/>
                </a:lnTo>
                <a:lnTo>
                  <a:pt x="4126268" y="1341145"/>
                </a:lnTo>
                <a:lnTo>
                  <a:pt x="4137672" y="1460500"/>
                </a:lnTo>
                <a:lnTo>
                  <a:pt x="4147845" y="1579854"/>
                </a:lnTo>
                <a:lnTo>
                  <a:pt x="4158018" y="1700504"/>
                </a:lnTo>
                <a:lnTo>
                  <a:pt x="4165599" y="1822450"/>
                </a:lnTo>
                <a:lnTo>
                  <a:pt x="4178299" y="2066277"/>
                </a:lnTo>
                <a:lnTo>
                  <a:pt x="4182122" y="2188222"/>
                </a:lnTo>
                <a:lnTo>
                  <a:pt x="4185945" y="2311400"/>
                </a:lnTo>
                <a:lnTo>
                  <a:pt x="4187100" y="2425700"/>
                </a:lnTo>
                <a:lnTo>
                  <a:pt x="4187177" y="2679700"/>
                </a:lnTo>
                <a:lnTo>
                  <a:pt x="4184649" y="2801645"/>
                </a:lnTo>
                <a:lnTo>
                  <a:pt x="4177068" y="3046704"/>
                </a:lnTo>
                <a:lnTo>
                  <a:pt x="4170718" y="3168650"/>
                </a:lnTo>
                <a:lnTo>
                  <a:pt x="4163072" y="3290595"/>
                </a:lnTo>
                <a:lnTo>
                  <a:pt x="4155427" y="3411245"/>
                </a:lnTo>
                <a:lnTo>
                  <a:pt x="4145318" y="3531895"/>
                </a:lnTo>
                <a:lnTo>
                  <a:pt x="4133849" y="3652545"/>
                </a:lnTo>
                <a:lnTo>
                  <a:pt x="4121149" y="3771900"/>
                </a:lnTo>
                <a:lnTo>
                  <a:pt x="4108449" y="3890022"/>
                </a:lnTo>
                <a:lnTo>
                  <a:pt x="4093222" y="4008145"/>
                </a:lnTo>
                <a:lnTo>
                  <a:pt x="4076699" y="4124972"/>
                </a:lnTo>
                <a:lnTo>
                  <a:pt x="4060177" y="4240504"/>
                </a:lnTo>
                <a:lnTo>
                  <a:pt x="4041127" y="4356100"/>
                </a:lnTo>
                <a:lnTo>
                  <a:pt x="4022077" y="4469104"/>
                </a:lnTo>
                <a:lnTo>
                  <a:pt x="4000500" y="4582172"/>
                </a:lnTo>
                <a:lnTo>
                  <a:pt x="3978922" y="4692650"/>
                </a:lnTo>
                <a:lnTo>
                  <a:pt x="3956050" y="4803127"/>
                </a:lnTo>
                <a:lnTo>
                  <a:pt x="3931945" y="4911077"/>
                </a:lnTo>
                <a:lnTo>
                  <a:pt x="3906545" y="5019027"/>
                </a:lnTo>
                <a:lnTo>
                  <a:pt x="3884345" y="5106695"/>
                </a:lnTo>
                <a:lnTo>
                  <a:pt x="3931802" y="5106695"/>
                </a:lnTo>
                <a:lnTo>
                  <a:pt x="3948468" y="5043195"/>
                </a:lnTo>
                <a:lnTo>
                  <a:pt x="3973868" y="4935245"/>
                </a:lnTo>
                <a:lnTo>
                  <a:pt x="3999268" y="4824704"/>
                </a:lnTo>
                <a:lnTo>
                  <a:pt x="4022077" y="4714227"/>
                </a:lnTo>
                <a:lnTo>
                  <a:pt x="4044950" y="4601222"/>
                </a:lnTo>
                <a:lnTo>
                  <a:pt x="4066527" y="4488154"/>
                </a:lnTo>
                <a:lnTo>
                  <a:pt x="4085577" y="4373854"/>
                </a:lnTo>
                <a:lnTo>
                  <a:pt x="4104627" y="4257027"/>
                </a:lnTo>
                <a:lnTo>
                  <a:pt x="4122445" y="4140200"/>
                </a:lnTo>
                <a:lnTo>
                  <a:pt x="4138968" y="4022077"/>
                </a:lnTo>
                <a:lnTo>
                  <a:pt x="4154195" y="3903954"/>
                </a:lnTo>
                <a:lnTo>
                  <a:pt x="4168127" y="3783304"/>
                </a:lnTo>
                <a:lnTo>
                  <a:pt x="4180827" y="3662654"/>
                </a:lnTo>
                <a:lnTo>
                  <a:pt x="4192295" y="3542004"/>
                </a:lnTo>
                <a:lnTo>
                  <a:pt x="4202468" y="3420122"/>
                </a:lnTo>
                <a:lnTo>
                  <a:pt x="4217695" y="3175000"/>
                </a:lnTo>
                <a:lnTo>
                  <a:pt x="4225277" y="3051822"/>
                </a:lnTo>
                <a:lnTo>
                  <a:pt x="4229415" y="2917177"/>
                </a:lnTo>
                <a:lnTo>
                  <a:pt x="4232922" y="2804172"/>
                </a:lnTo>
                <a:lnTo>
                  <a:pt x="4234294" y="2672054"/>
                </a:lnTo>
                <a:lnTo>
                  <a:pt x="4235449" y="2556522"/>
                </a:lnTo>
                <a:lnTo>
                  <a:pt x="4235386" y="2425700"/>
                </a:lnTo>
                <a:lnTo>
                  <a:pt x="4234218" y="2308872"/>
                </a:lnTo>
                <a:lnTo>
                  <a:pt x="4230198" y="2178050"/>
                </a:lnTo>
                <a:lnTo>
                  <a:pt x="4226572" y="2061222"/>
                </a:lnTo>
                <a:lnTo>
                  <a:pt x="4213872" y="1814804"/>
                </a:lnTo>
                <a:lnTo>
                  <a:pt x="4196118" y="1570977"/>
                </a:lnTo>
                <a:lnTo>
                  <a:pt x="4184649" y="1450327"/>
                </a:lnTo>
                <a:lnTo>
                  <a:pt x="4159249" y="1209027"/>
                </a:lnTo>
                <a:lnTo>
                  <a:pt x="4128795" y="972845"/>
                </a:lnTo>
                <a:lnTo>
                  <a:pt x="4110977" y="855954"/>
                </a:lnTo>
                <a:lnTo>
                  <a:pt x="4093222" y="739127"/>
                </a:lnTo>
                <a:lnTo>
                  <a:pt x="4072877" y="623595"/>
                </a:lnTo>
                <a:lnTo>
                  <a:pt x="4029722" y="397522"/>
                </a:lnTo>
                <a:lnTo>
                  <a:pt x="4006850" y="287045"/>
                </a:lnTo>
                <a:lnTo>
                  <a:pt x="3981450" y="176504"/>
                </a:lnTo>
                <a:lnTo>
                  <a:pt x="3956050" y="68554"/>
                </a:lnTo>
                <a:lnTo>
                  <a:pt x="3938721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501900" y="0"/>
            <a:ext cx="4138904" cy="5106695"/>
          </a:xfrm>
          <a:custGeom>
            <a:avLst/>
            <a:gdLst/>
            <a:ahLst/>
            <a:cxnLst/>
            <a:rect l="l" t="t" r="r" b="b"/>
            <a:pathLst>
              <a:path w="4138904" h="5106695">
                <a:moveTo>
                  <a:pt x="349682" y="0"/>
                </a:moveTo>
                <a:lnTo>
                  <a:pt x="302514" y="0"/>
                </a:lnTo>
                <a:lnTo>
                  <a:pt x="280695" y="86372"/>
                </a:lnTo>
                <a:lnTo>
                  <a:pt x="255295" y="194322"/>
                </a:lnTo>
                <a:lnTo>
                  <a:pt x="231127" y="302272"/>
                </a:lnTo>
                <a:lnTo>
                  <a:pt x="208254" y="412750"/>
                </a:lnTo>
                <a:lnTo>
                  <a:pt x="186677" y="523227"/>
                </a:lnTo>
                <a:lnTo>
                  <a:pt x="165100" y="636295"/>
                </a:lnTo>
                <a:lnTo>
                  <a:pt x="146050" y="749300"/>
                </a:lnTo>
                <a:lnTo>
                  <a:pt x="127000" y="864895"/>
                </a:lnTo>
                <a:lnTo>
                  <a:pt x="110477" y="980427"/>
                </a:lnTo>
                <a:lnTo>
                  <a:pt x="93954" y="1097254"/>
                </a:lnTo>
                <a:lnTo>
                  <a:pt x="78727" y="1215377"/>
                </a:lnTo>
                <a:lnTo>
                  <a:pt x="66027" y="1333500"/>
                </a:lnTo>
                <a:lnTo>
                  <a:pt x="53327" y="1452854"/>
                </a:lnTo>
                <a:lnTo>
                  <a:pt x="41922" y="1573504"/>
                </a:lnTo>
                <a:lnTo>
                  <a:pt x="31750" y="1694154"/>
                </a:lnTo>
                <a:lnTo>
                  <a:pt x="24104" y="1814804"/>
                </a:lnTo>
                <a:lnTo>
                  <a:pt x="16522" y="1936750"/>
                </a:lnTo>
                <a:lnTo>
                  <a:pt x="10172" y="2058695"/>
                </a:lnTo>
                <a:lnTo>
                  <a:pt x="6030" y="2192045"/>
                </a:lnTo>
                <a:lnTo>
                  <a:pt x="2527" y="2303754"/>
                </a:lnTo>
                <a:lnTo>
                  <a:pt x="0" y="2426995"/>
                </a:lnTo>
                <a:lnTo>
                  <a:pt x="80" y="2679700"/>
                </a:lnTo>
                <a:lnTo>
                  <a:pt x="1268" y="2792704"/>
                </a:lnTo>
                <a:lnTo>
                  <a:pt x="3822" y="2917177"/>
                </a:lnTo>
                <a:lnTo>
                  <a:pt x="8983" y="3041650"/>
                </a:lnTo>
                <a:lnTo>
                  <a:pt x="13995" y="3161004"/>
                </a:lnTo>
                <a:lnTo>
                  <a:pt x="21577" y="3282950"/>
                </a:lnTo>
                <a:lnTo>
                  <a:pt x="29222" y="3404895"/>
                </a:lnTo>
                <a:lnTo>
                  <a:pt x="38100" y="3525545"/>
                </a:lnTo>
                <a:lnTo>
                  <a:pt x="49504" y="3644900"/>
                </a:lnTo>
                <a:lnTo>
                  <a:pt x="60972" y="3764254"/>
                </a:lnTo>
                <a:lnTo>
                  <a:pt x="74904" y="3883672"/>
                </a:lnTo>
                <a:lnTo>
                  <a:pt x="88900" y="4000500"/>
                </a:lnTo>
                <a:lnTo>
                  <a:pt x="104127" y="4118622"/>
                </a:lnTo>
                <a:lnTo>
                  <a:pt x="121945" y="4234154"/>
                </a:lnTo>
                <a:lnTo>
                  <a:pt x="138404" y="4349750"/>
                </a:lnTo>
                <a:lnTo>
                  <a:pt x="179095" y="4575822"/>
                </a:lnTo>
                <a:lnTo>
                  <a:pt x="200672" y="4686300"/>
                </a:lnTo>
                <a:lnTo>
                  <a:pt x="223545" y="4796777"/>
                </a:lnTo>
                <a:lnTo>
                  <a:pt x="271754" y="5012677"/>
                </a:lnTo>
                <a:lnTo>
                  <a:pt x="295562" y="5106695"/>
                </a:lnTo>
                <a:lnTo>
                  <a:pt x="342665" y="5106695"/>
                </a:lnTo>
                <a:lnTo>
                  <a:pt x="339077" y="5092700"/>
                </a:lnTo>
                <a:lnTo>
                  <a:pt x="313677" y="4988572"/>
                </a:lnTo>
                <a:lnTo>
                  <a:pt x="289572" y="4881854"/>
                </a:lnTo>
                <a:lnTo>
                  <a:pt x="266700" y="4775200"/>
                </a:lnTo>
                <a:lnTo>
                  <a:pt x="243827" y="4665954"/>
                </a:lnTo>
                <a:lnTo>
                  <a:pt x="222250" y="4555477"/>
                </a:lnTo>
                <a:lnTo>
                  <a:pt x="184150" y="4331995"/>
                </a:lnTo>
                <a:lnTo>
                  <a:pt x="166395" y="4217695"/>
                </a:lnTo>
                <a:lnTo>
                  <a:pt x="149872" y="4103395"/>
                </a:lnTo>
                <a:lnTo>
                  <a:pt x="134645" y="3987800"/>
                </a:lnTo>
                <a:lnTo>
                  <a:pt x="120650" y="3870972"/>
                </a:lnTo>
                <a:lnTo>
                  <a:pt x="107950" y="3752850"/>
                </a:lnTo>
                <a:lnTo>
                  <a:pt x="96545" y="3634727"/>
                </a:lnTo>
                <a:lnTo>
                  <a:pt x="85077" y="3515372"/>
                </a:lnTo>
                <a:lnTo>
                  <a:pt x="76200" y="3395954"/>
                </a:lnTo>
                <a:lnTo>
                  <a:pt x="68554" y="3276600"/>
                </a:lnTo>
                <a:lnTo>
                  <a:pt x="62204" y="3155950"/>
                </a:lnTo>
                <a:lnTo>
                  <a:pt x="57150" y="3035300"/>
                </a:lnTo>
                <a:lnTo>
                  <a:pt x="52095" y="2913354"/>
                </a:lnTo>
                <a:lnTo>
                  <a:pt x="49504" y="2792704"/>
                </a:lnTo>
                <a:lnTo>
                  <a:pt x="47002" y="2672054"/>
                </a:lnTo>
                <a:lnTo>
                  <a:pt x="46977" y="2548877"/>
                </a:lnTo>
                <a:lnTo>
                  <a:pt x="48272" y="2426995"/>
                </a:lnTo>
                <a:lnTo>
                  <a:pt x="49504" y="2306345"/>
                </a:lnTo>
                <a:lnTo>
                  <a:pt x="53327" y="2184400"/>
                </a:lnTo>
                <a:lnTo>
                  <a:pt x="58445" y="2063750"/>
                </a:lnTo>
                <a:lnTo>
                  <a:pt x="71145" y="1822450"/>
                </a:lnTo>
                <a:lnTo>
                  <a:pt x="78727" y="1701800"/>
                </a:lnTo>
                <a:lnTo>
                  <a:pt x="88900" y="1582445"/>
                </a:lnTo>
                <a:lnTo>
                  <a:pt x="100304" y="1464322"/>
                </a:lnTo>
                <a:lnTo>
                  <a:pt x="111772" y="1346200"/>
                </a:lnTo>
                <a:lnTo>
                  <a:pt x="124472" y="1228077"/>
                </a:lnTo>
                <a:lnTo>
                  <a:pt x="139700" y="1111250"/>
                </a:lnTo>
                <a:lnTo>
                  <a:pt x="154927" y="995654"/>
                </a:lnTo>
                <a:lnTo>
                  <a:pt x="172745" y="881354"/>
                </a:lnTo>
                <a:lnTo>
                  <a:pt x="190500" y="767054"/>
                </a:lnTo>
                <a:lnTo>
                  <a:pt x="209550" y="655345"/>
                </a:lnTo>
                <a:lnTo>
                  <a:pt x="229895" y="543572"/>
                </a:lnTo>
                <a:lnTo>
                  <a:pt x="251472" y="433095"/>
                </a:lnTo>
                <a:lnTo>
                  <a:pt x="274345" y="323850"/>
                </a:lnTo>
                <a:lnTo>
                  <a:pt x="297154" y="217195"/>
                </a:lnTo>
                <a:lnTo>
                  <a:pt x="322554" y="110477"/>
                </a:lnTo>
                <a:lnTo>
                  <a:pt x="347954" y="6350"/>
                </a:lnTo>
                <a:lnTo>
                  <a:pt x="349682" y="0"/>
                </a:lnTo>
                <a:close/>
              </a:path>
              <a:path w="4138904" h="5106695">
                <a:moveTo>
                  <a:pt x="3843514" y="0"/>
                </a:moveTo>
                <a:lnTo>
                  <a:pt x="3795460" y="0"/>
                </a:lnTo>
                <a:lnTo>
                  <a:pt x="3798595" y="12700"/>
                </a:lnTo>
                <a:lnTo>
                  <a:pt x="3825227" y="116827"/>
                </a:lnTo>
                <a:lnTo>
                  <a:pt x="3849395" y="223545"/>
                </a:lnTo>
                <a:lnTo>
                  <a:pt x="3872204" y="331495"/>
                </a:lnTo>
                <a:lnTo>
                  <a:pt x="3895077" y="439445"/>
                </a:lnTo>
                <a:lnTo>
                  <a:pt x="3916654" y="549922"/>
                </a:lnTo>
                <a:lnTo>
                  <a:pt x="3954754" y="773404"/>
                </a:lnTo>
                <a:lnTo>
                  <a:pt x="3972572" y="887704"/>
                </a:lnTo>
                <a:lnTo>
                  <a:pt x="3989095" y="1002004"/>
                </a:lnTo>
                <a:lnTo>
                  <a:pt x="4004322" y="1117600"/>
                </a:lnTo>
                <a:lnTo>
                  <a:pt x="4018254" y="1234427"/>
                </a:lnTo>
                <a:lnTo>
                  <a:pt x="4030954" y="1352550"/>
                </a:lnTo>
                <a:lnTo>
                  <a:pt x="4042422" y="1470672"/>
                </a:lnTo>
                <a:lnTo>
                  <a:pt x="4053827" y="1590027"/>
                </a:lnTo>
                <a:lnTo>
                  <a:pt x="4062704" y="1709445"/>
                </a:lnTo>
                <a:lnTo>
                  <a:pt x="4070350" y="1830095"/>
                </a:lnTo>
                <a:lnTo>
                  <a:pt x="4076700" y="1949450"/>
                </a:lnTo>
                <a:lnTo>
                  <a:pt x="4086872" y="2192045"/>
                </a:lnTo>
                <a:lnTo>
                  <a:pt x="4089400" y="2313927"/>
                </a:lnTo>
                <a:lnTo>
                  <a:pt x="4090695" y="2434577"/>
                </a:lnTo>
                <a:lnTo>
                  <a:pt x="4091927" y="2556522"/>
                </a:lnTo>
                <a:lnTo>
                  <a:pt x="4090772" y="2670822"/>
                </a:lnTo>
                <a:lnTo>
                  <a:pt x="4090667" y="2679700"/>
                </a:lnTo>
                <a:lnTo>
                  <a:pt x="4088050" y="2801645"/>
                </a:lnTo>
                <a:lnTo>
                  <a:pt x="4085577" y="2921000"/>
                </a:lnTo>
                <a:lnTo>
                  <a:pt x="4080522" y="3041650"/>
                </a:lnTo>
                <a:lnTo>
                  <a:pt x="4074172" y="3163595"/>
                </a:lnTo>
                <a:lnTo>
                  <a:pt x="4067822" y="3282950"/>
                </a:lnTo>
                <a:lnTo>
                  <a:pt x="4058848" y="3404895"/>
                </a:lnTo>
                <a:lnTo>
                  <a:pt x="4050004" y="3522954"/>
                </a:lnTo>
                <a:lnTo>
                  <a:pt x="4038600" y="3642372"/>
                </a:lnTo>
                <a:lnTo>
                  <a:pt x="4027195" y="3759200"/>
                </a:lnTo>
                <a:lnTo>
                  <a:pt x="4013200" y="3877322"/>
                </a:lnTo>
                <a:lnTo>
                  <a:pt x="3999204" y="3994150"/>
                </a:lnTo>
                <a:lnTo>
                  <a:pt x="3983977" y="4109745"/>
                </a:lnTo>
                <a:lnTo>
                  <a:pt x="3966222" y="4224045"/>
                </a:lnTo>
                <a:lnTo>
                  <a:pt x="3948404" y="4338345"/>
                </a:lnTo>
                <a:lnTo>
                  <a:pt x="3929354" y="4450054"/>
                </a:lnTo>
                <a:lnTo>
                  <a:pt x="3909072" y="4561827"/>
                </a:lnTo>
                <a:lnTo>
                  <a:pt x="3887495" y="4672304"/>
                </a:lnTo>
                <a:lnTo>
                  <a:pt x="3864622" y="4781550"/>
                </a:lnTo>
                <a:lnTo>
                  <a:pt x="3841750" y="4888204"/>
                </a:lnTo>
                <a:lnTo>
                  <a:pt x="3816350" y="4994922"/>
                </a:lnTo>
                <a:lnTo>
                  <a:pt x="3790950" y="5099050"/>
                </a:lnTo>
                <a:lnTo>
                  <a:pt x="3788874" y="5106695"/>
                </a:lnTo>
                <a:lnTo>
                  <a:pt x="3836073" y="5106695"/>
                </a:lnTo>
                <a:lnTo>
                  <a:pt x="3858272" y="5019027"/>
                </a:lnTo>
                <a:lnTo>
                  <a:pt x="3883672" y="4911077"/>
                </a:lnTo>
                <a:lnTo>
                  <a:pt x="3907777" y="4803127"/>
                </a:lnTo>
                <a:lnTo>
                  <a:pt x="3930650" y="4692650"/>
                </a:lnTo>
                <a:lnTo>
                  <a:pt x="3952227" y="4582172"/>
                </a:lnTo>
                <a:lnTo>
                  <a:pt x="3973804" y="4469104"/>
                </a:lnTo>
                <a:lnTo>
                  <a:pt x="3992854" y="4356100"/>
                </a:lnTo>
                <a:lnTo>
                  <a:pt x="4011904" y="4240504"/>
                </a:lnTo>
                <a:lnTo>
                  <a:pt x="4028427" y="4124972"/>
                </a:lnTo>
                <a:lnTo>
                  <a:pt x="4044950" y="4008145"/>
                </a:lnTo>
                <a:lnTo>
                  <a:pt x="4060177" y="3890022"/>
                </a:lnTo>
                <a:lnTo>
                  <a:pt x="4072877" y="3771900"/>
                </a:lnTo>
                <a:lnTo>
                  <a:pt x="4085577" y="3652545"/>
                </a:lnTo>
                <a:lnTo>
                  <a:pt x="4097045" y="3531895"/>
                </a:lnTo>
                <a:lnTo>
                  <a:pt x="4107154" y="3411245"/>
                </a:lnTo>
                <a:lnTo>
                  <a:pt x="4114800" y="3290595"/>
                </a:lnTo>
                <a:lnTo>
                  <a:pt x="4122445" y="3168650"/>
                </a:lnTo>
                <a:lnTo>
                  <a:pt x="4128795" y="3046704"/>
                </a:lnTo>
                <a:lnTo>
                  <a:pt x="4136377" y="2801645"/>
                </a:lnTo>
                <a:lnTo>
                  <a:pt x="4138904" y="2679700"/>
                </a:lnTo>
                <a:lnTo>
                  <a:pt x="4138840" y="2426995"/>
                </a:lnTo>
                <a:lnTo>
                  <a:pt x="4137672" y="2311400"/>
                </a:lnTo>
                <a:lnTo>
                  <a:pt x="4133650" y="2181872"/>
                </a:lnTo>
                <a:lnTo>
                  <a:pt x="4130027" y="2066277"/>
                </a:lnTo>
                <a:lnTo>
                  <a:pt x="4117327" y="1822450"/>
                </a:lnTo>
                <a:lnTo>
                  <a:pt x="4109745" y="1700504"/>
                </a:lnTo>
                <a:lnTo>
                  <a:pt x="4099572" y="1579854"/>
                </a:lnTo>
                <a:lnTo>
                  <a:pt x="4089400" y="1460500"/>
                </a:lnTo>
                <a:lnTo>
                  <a:pt x="4077995" y="1341145"/>
                </a:lnTo>
                <a:lnTo>
                  <a:pt x="4064000" y="1221727"/>
                </a:lnTo>
                <a:lnTo>
                  <a:pt x="4050004" y="1104900"/>
                </a:lnTo>
                <a:lnTo>
                  <a:pt x="4034777" y="988072"/>
                </a:lnTo>
                <a:lnTo>
                  <a:pt x="4017022" y="871245"/>
                </a:lnTo>
                <a:lnTo>
                  <a:pt x="3999204" y="756945"/>
                </a:lnTo>
                <a:lnTo>
                  <a:pt x="3980154" y="642645"/>
                </a:lnTo>
                <a:lnTo>
                  <a:pt x="3959872" y="530872"/>
                </a:lnTo>
                <a:lnTo>
                  <a:pt x="3938295" y="419100"/>
                </a:lnTo>
                <a:lnTo>
                  <a:pt x="3915422" y="308622"/>
                </a:lnTo>
                <a:lnTo>
                  <a:pt x="3891254" y="200672"/>
                </a:lnTo>
                <a:lnTo>
                  <a:pt x="3865854" y="92722"/>
                </a:lnTo>
                <a:lnTo>
                  <a:pt x="3843514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548877" y="0"/>
            <a:ext cx="4044949" cy="5106695"/>
          </a:xfrm>
          <a:custGeom>
            <a:avLst/>
            <a:gdLst/>
            <a:ahLst/>
            <a:cxnLst/>
            <a:rect l="l" t="t" r="r" b="b"/>
            <a:pathLst>
              <a:path w="4044950" h="5106695">
                <a:moveTo>
                  <a:pt x="350837" y="0"/>
                </a:moveTo>
                <a:lnTo>
                  <a:pt x="302704" y="0"/>
                </a:lnTo>
                <a:lnTo>
                  <a:pt x="300977" y="6350"/>
                </a:lnTo>
                <a:lnTo>
                  <a:pt x="275577" y="110477"/>
                </a:lnTo>
                <a:lnTo>
                  <a:pt x="250177" y="217195"/>
                </a:lnTo>
                <a:lnTo>
                  <a:pt x="227368" y="323850"/>
                </a:lnTo>
                <a:lnTo>
                  <a:pt x="204495" y="433095"/>
                </a:lnTo>
                <a:lnTo>
                  <a:pt x="182918" y="543572"/>
                </a:lnTo>
                <a:lnTo>
                  <a:pt x="162572" y="655345"/>
                </a:lnTo>
                <a:lnTo>
                  <a:pt x="143522" y="767054"/>
                </a:lnTo>
                <a:lnTo>
                  <a:pt x="125768" y="881354"/>
                </a:lnTo>
                <a:lnTo>
                  <a:pt x="107950" y="995654"/>
                </a:lnTo>
                <a:lnTo>
                  <a:pt x="92722" y="1111250"/>
                </a:lnTo>
                <a:lnTo>
                  <a:pt x="77495" y="1228077"/>
                </a:lnTo>
                <a:lnTo>
                  <a:pt x="64795" y="1346200"/>
                </a:lnTo>
                <a:lnTo>
                  <a:pt x="53327" y="1464322"/>
                </a:lnTo>
                <a:lnTo>
                  <a:pt x="41922" y="1582445"/>
                </a:lnTo>
                <a:lnTo>
                  <a:pt x="31750" y="1701800"/>
                </a:lnTo>
                <a:lnTo>
                  <a:pt x="24168" y="1822450"/>
                </a:lnTo>
                <a:lnTo>
                  <a:pt x="11468" y="2063750"/>
                </a:lnTo>
                <a:lnTo>
                  <a:pt x="6350" y="2184400"/>
                </a:lnTo>
                <a:lnTo>
                  <a:pt x="2527" y="2306345"/>
                </a:lnTo>
                <a:lnTo>
                  <a:pt x="1201" y="2435872"/>
                </a:lnTo>
                <a:lnTo>
                  <a:pt x="0" y="2548877"/>
                </a:lnTo>
                <a:lnTo>
                  <a:pt x="0" y="2670822"/>
                </a:lnTo>
                <a:lnTo>
                  <a:pt x="2663" y="2799054"/>
                </a:lnTo>
                <a:lnTo>
                  <a:pt x="5118" y="2913354"/>
                </a:lnTo>
                <a:lnTo>
                  <a:pt x="10278" y="3037827"/>
                </a:lnTo>
                <a:lnTo>
                  <a:pt x="15227" y="3155950"/>
                </a:lnTo>
                <a:lnTo>
                  <a:pt x="21577" y="3276600"/>
                </a:lnTo>
                <a:lnTo>
                  <a:pt x="29222" y="3395954"/>
                </a:lnTo>
                <a:lnTo>
                  <a:pt x="38100" y="3515372"/>
                </a:lnTo>
                <a:lnTo>
                  <a:pt x="49568" y="3634727"/>
                </a:lnTo>
                <a:lnTo>
                  <a:pt x="60972" y="3752850"/>
                </a:lnTo>
                <a:lnTo>
                  <a:pt x="73672" y="3870972"/>
                </a:lnTo>
                <a:lnTo>
                  <a:pt x="87668" y="3987800"/>
                </a:lnTo>
                <a:lnTo>
                  <a:pt x="102895" y="4103395"/>
                </a:lnTo>
                <a:lnTo>
                  <a:pt x="119418" y="4217695"/>
                </a:lnTo>
                <a:lnTo>
                  <a:pt x="137172" y="4331995"/>
                </a:lnTo>
                <a:lnTo>
                  <a:pt x="175272" y="4555477"/>
                </a:lnTo>
                <a:lnTo>
                  <a:pt x="196850" y="4665954"/>
                </a:lnTo>
                <a:lnTo>
                  <a:pt x="219722" y="4775200"/>
                </a:lnTo>
                <a:lnTo>
                  <a:pt x="242595" y="4881854"/>
                </a:lnTo>
                <a:lnTo>
                  <a:pt x="266700" y="4988572"/>
                </a:lnTo>
                <a:lnTo>
                  <a:pt x="292100" y="5092700"/>
                </a:lnTo>
                <a:lnTo>
                  <a:pt x="295688" y="5106695"/>
                </a:lnTo>
                <a:lnTo>
                  <a:pt x="343547" y="5106695"/>
                </a:lnTo>
                <a:lnTo>
                  <a:pt x="334022" y="5068595"/>
                </a:lnTo>
                <a:lnTo>
                  <a:pt x="308622" y="4964404"/>
                </a:lnTo>
                <a:lnTo>
                  <a:pt x="284518" y="4859045"/>
                </a:lnTo>
                <a:lnTo>
                  <a:pt x="261645" y="4752327"/>
                </a:lnTo>
                <a:lnTo>
                  <a:pt x="240068" y="4645672"/>
                </a:lnTo>
                <a:lnTo>
                  <a:pt x="219722" y="4535195"/>
                </a:lnTo>
                <a:lnTo>
                  <a:pt x="200672" y="4425950"/>
                </a:lnTo>
                <a:lnTo>
                  <a:pt x="181622" y="4314177"/>
                </a:lnTo>
                <a:lnTo>
                  <a:pt x="165100" y="4201172"/>
                </a:lnTo>
                <a:lnTo>
                  <a:pt x="148577" y="4086872"/>
                </a:lnTo>
                <a:lnTo>
                  <a:pt x="133350" y="3972572"/>
                </a:lnTo>
                <a:lnTo>
                  <a:pt x="107950" y="3741445"/>
                </a:lnTo>
                <a:lnTo>
                  <a:pt x="96545" y="3624554"/>
                </a:lnTo>
                <a:lnTo>
                  <a:pt x="86372" y="3506495"/>
                </a:lnTo>
                <a:lnTo>
                  <a:pt x="77495" y="3388372"/>
                </a:lnTo>
                <a:lnTo>
                  <a:pt x="69850" y="3268954"/>
                </a:lnTo>
                <a:lnTo>
                  <a:pt x="57150" y="3030245"/>
                </a:lnTo>
                <a:lnTo>
                  <a:pt x="53327" y="2910827"/>
                </a:lnTo>
                <a:lnTo>
                  <a:pt x="48299" y="2670822"/>
                </a:lnTo>
                <a:lnTo>
                  <a:pt x="48272" y="2548877"/>
                </a:lnTo>
                <a:lnTo>
                  <a:pt x="49593" y="2426995"/>
                </a:lnTo>
                <a:lnTo>
                  <a:pt x="50800" y="2308872"/>
                </a:lnTo>
                <a:lnTo>
                  <a:pt x="54745" y="2184400"/>
                </a:lnTo>
                <a:lnTo>
                  <a:pt x="58445" y="2068804"/>
                </a:lnTo>
                <a:lnTo>
                  <a:pt x="71145" y="1830095"/>
                </a:lnTo>
                <a:lnTo>
                  <a:pt x="80022" y="1710677"/>
                </a:lnTo>
                <a:lnTo>
                  <a:pt x="90195" y="1592554"/>
                </a:lnTo>
                <a:lnTo>
                  <a:pt x="99072" y="1474495"/>
                </a:lnTo>
                <a:lnTo>
                  <a:pt x="111772" y="1357604"/>
                </a:lnTo>
                <a:lnTo>
                  <a:pt x="124472" y="1242072"/>
                </a:lnTo>
                <a:lnTo>
                  <a:pt x="138468" y="1126477"/>
                </a:lnTo>
                <a:lnTo>
                  <a:pt x="153695" y="1012177"/>
                </a:lnTo>
                <a:lnTo>
                  <a:pt x="170218" y="897877"/>
                </a:lnTo>
                <a:lnTo>
                  <a:pt x="187972" y="784872"/>
                </a:lnTo>
                <a:lnTo>
                  <a:pt x="207022" y="673100"/>
                </a:lnTo>
                <a:lnTo>
                  <a:pt x="227368" y="563854"/>
                </a:lnTo>
                <a:lnTo>
                  <a:pt x="247650" y="453377"/>
                </a:lnTo>
                <a:lnTo>
                  <a:pt x="293395" y="240004"/>
                </a:lnTo>
                <a:lnTo>
                  <a:pt x="317500" y="134645"/>
                </a:lnTo>
                <a:lnTo>
                  <a:pt x="342900" y="31750"/>
                </a:lnTo>
                <a:lnTo>
                  <a:pt x="350837" y="0"/>
                </a:lnTo>
                <a:close/>
              </a:path>
              <a:path w="4044950" h="5106695">
                <a:moveTo>
                  <a:pt x="3748483" y="0"/>
                </a:moveTo>
                <a:lnTo>
                  <a:pt x="3701726" y="0"/>
                </a:lnTo>
                <a:lnTo>
                  <a:pt x="3710927" y="36804"/>
                </a:lnTo>
                <a:lnTo>
                  <a:pt x="3736327" y="140995"/>
                </a:lnTo>
                <a:lnTo>
                  <a:pt x="3759200" y="246354"/>
                </a:lnTo>
                <a:lnTo>
                  <a:pt x="3783368" y="353072"/>
                </a:lnTo>
                <a:lnTo>
                  <a:pt x="3804945" y="461022"/>
                </a:lnTo>
                <a:lnTo>
                  <a:pt x="3825227" y="570204"/>
                </a:lnTo>
                <a:lnTo>
                  <a:pt x="3844277" y="679450"/>
                </a:lnTo>
                <a:lnTo>
                  <a:pt x="3863327" y="791222"/>
                </a:lnTo>
                <a:lnTo>
                  <a:pt x="3879850" y="904227"/>
                </a:lnTo>
                <a:lnTo>
                  <a:pt x="3896372" y="1018527"/>
                </a:lnTo>
                <a:lnTo>
                  <a:pt x="3910368" y="1132827"/>
                </a:lnTo>
                <a:lnTo>
                  <a:pt x="3924300" y="1248422"/>
                </a:lnTo>
                <a:lnTo>
                  <a:pt x="3937000" y="1363954"/>
                </a:lnTo>
                <a:lnTo>
                  <a:pt x="3948468" y="1480845"/>
                </a:lnTo>
                <a:lnTo>
                  <a:pt x="3958577" y="1598904"/>
                </a:lnTo>
                <a:lnTo>
                  <a:pt x="3967518" y="1717027"/>
                </a:lnTo>
                <a:lnTo>
                  <a:pt x="3975099" y="1836445"/>
                </a:lnTo>
                <a:lnTo>
                  <a:pt x="3987799" y="2075154"/>
                </a:lnTo>
                <a:lnTo>
                  <a:pt x="3991622" y="2195804"/>
                </a:lnTo>
                <a:lnTo>
                  <a:pt x="3994149" y="2315222"/>
                </a:lnTo>
                <a:lnTo>
                  <a:pt x="3995445" y="2435872"/>
                </a:lnTo>
                <a:lnTo>
                  <a:pt x="3996677" y="2556522"/>
                </a:lnTo>
                <a:lnTo>
                  <a:pt x="3995419" y="2678404"/>
                </a:lnTo>
                <a:lnTo>
                  <a:pt x="3992891" y="2799054"/>
                </a:lnTo>
                <a:lnTo>
                  <a:pt x="3990327" y="2917177"/>
                </a:lnTo>
                <a:lnTo>
                  <a:pt x="3985272" y="3037827"/>
                </a:lnTo>
                <a:lnTo>
                  <a:pt x="3980218" y="3155950"/>
                </a:lnTo>
                <a:lnTo>
                  <a:pt x="3973868" y="3275304"/>
                </a:lnTo>
                <a:lnTo>
                  <a:pt x="3964927" y="3394722"/>
                </a:lnTo>
                <a:lnTo>
                  <a:pt x="3954818" y="3512845"/>
                </a:lnTo>
                <a:lnTo>
                  <a:pt x="3944645" y="3630904"/>
                </a:lnTo>
                <a:lnTo>
                  <a:pt x="3933177" y="3747795"/>
                </a:lnTo>
                <a:lnTo>
                  <a:pt x="3920477" y="3863327"/>
                </a:lnTo>
                <a:lnTo>
                  <a:pt x="3906545" y="3978922"/>
                </a:lnTo>
                <a:lnTo>
                  <a:pt x="3891318" y="4094454"/>
                </a:lnTo>
                <a:lnTo>
                  <a:pt x="3874795" y="4207522"/>
                </a:lnTo>
                <a:lnTo>
                  <a:pt x="3856977" y="4320527"/>
                </a:lnTo>
                <a:lnTo>
                  <a:pt x="3837927" y="4432300"/>
                </a:lnTo>
                <a:lnTo>
                  <a:pt x="3817645" y="4541545"/>
                </a:lnTo>
                <a:lnTo>
                  <a:pt x="3797300" y="4652022"/>
                </a:lnTo>
                <a:lnTo>
                  <a:pt x="3774427" y="4758677"/>
                </a:lnTo>
                <a:lnTo>
                  <a:pt x="3751618" y="4865395"/>
                </a:lnTo>
                <a:lnTo>
                  <a:pt x="3727450" y="4970754"/>
                </a:lnTo>
                <a:lnTo>
                  <a:pt x="3702050" y="5073650"/>
                </a:lnTo>
                <a:lnTo>
                  <a:pt x="3693387" y="5106695"/>
                </a:lnTo>
                <a:lnTo>
                  <a:pt x="3741897" y="5106695"/>
                </a:lnTo>
                <a:lnTo>
                  <a:pt x="3769372" y="4994922"/>
                </a:lnTo>
                <a:lnTo>
                  <a:pt x="3794772" y="4888204"/>
                </a:lnTo>
                <a:lnTo>
                  <a:pt x="3817645" y="4781550"/>
                </a:lnTo>
                <a:lnTo>
                  <a:pt x="3840518" y="4672304"/>
                </a:lnTo>
                <a:lnTo>
                  <a:pt x="3862095" y="4561827"/>
                </a:lnTo>
                <a:lnTo>
                  <a:pt x="3882377" y="4450054"/>
                </a:lnTo>
                <a:lnTo>
                  <a:pt x="3901427" y="4338345"/>
                </a:lnTo>
                <a:lnTo>
                  <a:pt x="3919245" y="4224045"/>
                </a:lnTo>
                <a:lnTo>
                  <a:pt x="3937000" y="4109745"/>
                </a:lnTo>
                <a:lnTo>
                  <a:pt x="3952227" y="3994150"/>
                </a:lnTo>
                <a:lnTo>
                  <a:pt x="3966222" y="3877322"/>
                </a:lnTo>
                <a:lnTo>
                  <a:pt x="3980218" y="3759200"/>
                </a:lnTo>
                <a:lnTo>
                  <a:pt x="3991622" y="3642372"/>
                </a:lnTo>
                <a:lnTo>
                  <a:pt x="4003027" y="3522954"/>
                </a:lnTo>
                <a:lnTo>
                  <a:pt x="4012621" y="3394722"/>
                </a:lnTo>
                <a:lnTo>
                  <a:pt x="4020845" y="3282950"/>
                </a:lnTo>
                <a:lnTo>
                  <a:pt x="4027195" y="3163595"/>
                </a:lnTo>
                <a:lnTo>
                  <a:pt x="4033545" y="3041650"/>
                </a:lnTo>
                <a:lnTo>
                  <a:pt x="4038599" y="2921000"/>
                </a:lnTo>
                <a:lnTo>
                  <a:pt x="4041263" y="2792704"/>
                </a:lnTo>
                <a:lnTo>
                  <a:pt x="4043718" y="2678404"/>
                </a:lnTo>
                <a:lnTo>
                  <a:pt x="4044949" y="2556522"/>
                </a:lnTo>
                <a:lnTo>
                  <a:pt x="4043636" y="2426995"/>
                </a:lnTo>
                <a:lnTo>
                  <a:pt x="4042436" y="2315222"/>
                </a:lnTo>
                <a:lnTo>
                  <a:pt x="4039895" y="2192045"/>
                </a:lnTo>
                <a:lnTo>
                  <a:pt x="4029722" y="1949450"/>
                </a:lnTo>
                <a:lnTo>
                  <a:pt x="4023372" y="1830095"/>
                </a:lnTo>
                <a:lnTo>
                  <a:pt x="4015727" y="1709445"/>
                </a:lnTo>
                <a:lnTo>
                  <a:pt x="4006849" y="1590027"/>
                </a:lnTo>
                <a:lnTo>
                  <a:pt x="3995445" y="1470672"/>
                </a:lnTo>
                <a:lnTo>
                  <a:pt x="3983977" y="1352550"/>
                </a:lnTo>
                <a:lnTo>
                  <a:pt x="3971277" y="1234427"/>
                </a:lnTo>
                <a:lnTo>
                  <a:pt x="3957345" y="1117600"/>
                </a:lnTo>
                <a:lnTo>
                  <a:pt x="3942118" y="1002004"/>
                </a:lnTo>
                <a:lnTo>
                  <a:pt x="3925595" y="887704"/>
                </a:lnTo>
                <a:lnTo>
                  <a:pt x="3907777" y="773404"/>
                </a:lnTo>
                <a:lnTo>
                  <a:pt x="3869677" y="549922"/>
                </a:lnTo>
                <a:lnTo>
                  <a:pt x="3848100" y="439445"/>
                </a:lnTo>
                <a:lnTo>
                  <a:pt x="3825227" y="331495"/>
                </a:lnTo>
                <a:lnTo>
                  <a:pt x="3802418" y="223545"/>
                </a:lnTo>
                <a:lnTo>
                  <a:pt x="3778250" y="116827"/>
                </a:lnTo>
                <a:lnTo>
                  <a:pt x="3751618" y="12700"/>
                </a:lnTo>
                <a:lnTo>
                  <a:pt x="3748483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597150" y="0"/>
            <a:ext cx="3948404" cy="5106695"/>
          </a:xfrm>
          <a:custGeom>
            <a:avLst/>
            <a:gdLst/>
            <a:ahLst/>
            <a:cxnLst/>
            <a:rect l="l" t="t" r="r" b="b"/>
            <a:pathLst>
              <a:path w="3948404" h="5106695">
                <a:moveTo>
                  <a:pt x="350270" y="0"/>
                </a:moveTo>
                <a:lnTo>
                  <a:pt x="302564" y="0"/>
                </a:lnTo>
                <a:lnTo>
                  <a:pt x="294627" y="31750"/>
                </a:lnTo>
                <a:lnTo>
                  <a:pt x="269227" y="134645"/>
                </a:lnTo>
                <a:lnTo>
                  <a:pt x="245122" y="240004"/>
                </a:lnTo>
                <a:lnTo>
                  <a:pt x="199377" y="453377"/>
                </a:lnTo>
                <a:lnTo>
                  <a:pt x="179095" y="563854"/>
                </a:lnTo>
                <a:lnTo>
                  <a:pt x="158750" y="673100"/>
                </a:lnTo>
                <a:lnTo>
                  <a:pt x="139700" y="784872"/>
                </a:lnTo>
                <a:lnTo>
                  <a:pt x="121945" y="897877"/>
                </a:lnTo>
                <a:lnTo>
                  <a:pt x="105422" y="1012177"/>
                </a:lnTo>
                <a:lnTo>
                  <a:pt x="90195" y="1126477"/>
                </a:lnTo>
                <a:lnTo>
                  <a:pt x="76200" y="1242072"/>
                </a:lnTo>
                <a:lnTo>
                  <a:pt x="63500" y="1357604"/>
                </a:lnTo>
                <a:lnTo>
                  <a:pt x="50800" y="1474495"/>
                </a:lnTo>
                <a:lnTo>
                  <a:pt x="41922" y="1592554"/>
                </a:lnTo>
                <a:lnTo>
                  <a:pt x="31750" y="1710677"/>
                </a:lnTo>
                <a:lnTo>
                  <a:pt x="22872" y="1830095"/>
                </a:lnTo>
                <a:lnTo>
                  <a:pt x="10172" y="2068804"/>
                </a:lnTo>
                <a:lnTo>
                  <a:pt x="6027" y="2198395"/>
                </a:lnTo>
                <a:lnTo>
                  <a:pt x="2527" y="2308872"/>
                </a:lnTo>
                <a:lnTo>
                  <a:pt x="1226" y="2435872"/>
                </a:lnTo>
                <a:lnTo>
                  <a:pt x="0" y="2548877"/>
                </a:lnTo>
                <a:lnTo>
                  <a:pt x="107" y="2674645"/>
                </a:lnTo>
                <a:lnTo>
                  <a:pt x="5054" y="2910827"/>
                </a:lnTo>
                <a:lnTo>
                  <a:pt x="8877" y="3030245"/>
                </a:lnTo>
                <a:lnTo>
                  <a:pt x="21577" y="3268954"/>
                </a:lnTo>
                <a:lnTo>
                  <a:pt x="29222" y="3388372"/>
                </a:lnTo>
                <a:lnTo>
                  <a:pt x="38100" y="3506495"/>
                </a:lnTo>
                <a:lnTo>
                  <a:pt x="48272" y="3624554"/>
                </a:lnTo>
                <a:lnTo>
                  <a:pt x="59677" y="3741445"/>
                </a:lnTo>
                <a:lnTo>
                  <a:pt x="85077" y="3972572"/>
                </a:lnTo>
                <a:lnTo>
                  <a:pt x="100304" y="4086872"/>
                </a:lnTo>
                <a:lnTo>
                  <a:pt x="116827" y="4201172"/>
                </a:lnTo>
                <a:lnTo>
                  <a:pt x="133350" y="4314177"/>
                </a:lnTo>
                <a:lnTo>
                  <a:pt x="152400" y="4425950"/>
                </a:lnTo>
                <a:lnTo>
                  <a:pt x="171450" y="4535195"/>
                </a:lnTo>
                <a:lnTo>
                  <a:pt x="191795" y="4645672"/>
                </a:lnTo>
                <a:lnTo>
                  <a:pt x="213372" y="4752327"/>
                </a:lnTo>
                <a:lnTo>
                  <a:pt x="236245" y="4859045"/>
                </a:lnTo>
                <a:lnTo>
                  <a:pt x="260350" y="4964404"/>
                </a:lnTo>
                <a:lnTo>
                  <a:pt x="285750" y="5068595"/>
                </a:lnTo>
                <a:lnTo>
                  <a:pt x="295275" y="5106695"/>
                </a:lnTo>
                <a:lnTo>
                  <a:pt x="342457" y="5106695"/>
                </a:lnTo>
                <a:lnTo>
                  <a:pt x="326377" y="5043195"/>
                </a:lnTo>
                <a:lnTo>
                  <a:pt x="302272" y="4940300"/>
                </a:lnTo>
                <a:lnTo>
                  <a:pt x="279400" y="4836172"/>
                </a:lnTo>
                <a:lnTo>
                  <a:pt x="256527" y="4730750"/>
                </a:lnTo>
                <a:lnTo>
                  <a:pt x="236245" y="4624095"/>
                </a:lnTo>
                <a:lnTo>
                  <a:pt x="214604" y="4516145"/>
                </a:lnTo>
                <a:lnTo>
                  <a:pt x="196850" y="4406900"/>
                </a:lnTo>
                <a:lnTo>
                  <a:pt x="179095" y="4296422"/>
                </a:lnTo>
                <a:lnTo>
                  <a:pt x="161277" y="4184650"/>
                </a:lnTo>
                <a:lnTo>
                  <a:pt x="146050" y="4072877"/>
                </a:lnTo>
                <a:lnTo>
                  <a:pt x="132054" y="3958577"/>
                </a:lnTo>
                <a:lnTo>
                  <a:pt x="118122" y="3844277"/>
                </a:lnTo>
                <a:lnTo>
                  <a:pt x="105422" y="3728745"/>
                </a:lnTo>
                <a:lnTo>
                  <a:pt x="85077" y="3497554"/>
                </a:lnTo>
                <a:lnTo>
                  <a:pt x="76200" y="3379495"/>
                </a:lnTo>
                <a:lnTo>
                  <a:pt x="68554" y="3261372"/>
                </a:lnTo>
                <a:lnTo>
                  <a:pt x="62204" y="3143250"/>
                </a:lnTo>
                <a:lnTo>
                  <a:pt x="57150" y="3025127"/>
                </a:lnTo>
                <a:lnTo>
                  <a:pt x="53327" y="2907004"/>
                </a:lnTo>
                <a:lnTo>
                  <a:pt x="48298" y="2669527"/>
                </a:lnTo>
                <a:lnTo>
                  <a:pt x="48272" y="2548877"/>
                </a:lnTo>
                <a:lnTo>
                  <a:pt x="49517" y="2429522"/>
                </a:lnTo>
                <a:lnTo>
                  <a:pt x="50800" y="2311400"/>
                </a:lnTo>
                <a:lnTo>
                  <a:pt x="54746" y="2188222"/>
                </a:lnTo>
                <a:lnTo>
                  <a:pt x="58445" y="2073922"/>
                </a:lnTo>
                <a:lnTo>
                  <a:pt x="64795" y="1954504"/>
                </a:lnTo>
                <a:lnTo>
                  <a:pt x="71224" y="1836445"/>
                </a:lnTo>
                <a:lnTo>
                  <a:pt x="78727" y="1719554"/>
                </a:lnTo>
                <a:lnTo>
                  <a:pt x="88900" y="1601495"/>
                </a:lnTo>
                <a:lnTo>
                  <a:pt x="99072" y="1485900"/>
                </a:lnTo>
                <a:lnTo>
                  <a:pt x="110477" y="1370304"/>
                </a:lnTo>
                <a:lnTo>
                  <a:pt x="123177" y="1254772"/>
                </a:lnTo>
                <a:lnTo>
                  <a:pt x="137172" y="1140472"/>
                </a:lnTo>
                <a:lnTo>
                  <a:pt x="151104" y="1026172"/>
                </a:lnTo>
                <a:lnTo>
                  <a:pt x="184150" y="802627"/>
                </a:lnTo>
                <a:lnTo>
                  <a:pt x="203200" y="692150"/>
                </a:lnTo>
                <a:lnTo>
                  <a:pt x="222250" y="582904"/>
                </a:lnTo>
                <a:lnTo>
                  <a:pt x="242595" y="474954"/>
                </a:lnTo>
                <a:lnTo>
                  <a:pt x="264172" y="368300"/>
                </a:lnTo>
                <a:lnTo>
                  <a:pt x="287045" y="262877"/>
                </a:lnTo>
                <a:lnTo>
                  <a:pt x="311150" y="158750"/>
                </a:lnTo>
                <a:lnTo>
                  <a:pt x="335254" y="57150"/>
                </a:lnTo>
                <a:lnTo>
                  <a:pt x="350270" y="0"/>
                </a:lnTo>
                <a:close/>
              </a:path>
              <a:path w="3948404" h="5106695">
                <a:moveTo>
                  <a:pt x="3653453" y="0"/>
                </a:moveTo>
                <a:lnTo>
                  <a:pt x="3606275" y="0"/>
                </a:lnTo>
                <a:lnTo>
                  <a:pt x="3622027" y="62204"/>
                </a:lnTo>
                <a:lnTo>
                  <a:pt x="3646195" y="165100"/>
                </a:lnTo>
                <a:lnTo>
                  <a:pt x="3669004" y="269227"/>
                </a:lnTo>
                <a:lnTo>
                  <a:pt x="3691877" y="374650"/>
                </a:lnTo>
                <a:lnTo>
                  <a:pt x="3712222" y="481304"/>
                </a:lnTo>
                <a:lnTo>
                  <a:pt x="3732504" y="589254"/>
                </a:lnTo>
                <a:lnTo>
                  <a:pt x="3751554" y="698500"/>
                </a:lnTo>
                <a:lnTo>
                  <a:pt x="3769372" y="808977"/>
                </a:lnTo>
                <a:lnTo>
                  <a:pt x="3785895" y="920750"/>
                </a:lnTo>
                <a:lnTo>
                  <a:pt x="3802354" y="1033754"/>
                </a:lnTo>
                <a:lnTo>
                  <a:pt x="3816350" y="1146822"/>
                </a:lnTo>
                <a:lnTo>
                  <a:pt x="3830345" y="1261122"/>
                </a:lnTo>
                <a:lnTo>
                  <a:pt x="3843045" y="1376654"/>
                </a:lnTo>
                <a:lnTo>
                  <a:pt x="3853154" y="1492250"/>
                </a:lnTo>
                <a:lnTo>
                  <a:pt x="3863327" y="1609077"/>
                </a:lnTo>
                <a:lnTo>
                  <a:pt x="3872204" y="1725904"/>
                </a:lnTo>
                <a:lnTo>
                  <a:pt x="3879850" y="1844027"/>
                </a:lnTo>
                <a:lnTo>
                  <a:pt x="3886200" y="1962150"/>
                </a:lnTo>
                <a:lnTo>
                  <a:pt x="3891254" y="2080272"/>
                </a:lnTo>
                <a:lnTo>
                  <a:pt x="3895077" y="2198395"/>
                </a:lnTo>
                <a:lnTo>
                  <a:pt x="3897604" y="2317750"/>
                </a:lnTo>
                <a:lnTo>
                  <a:pt x="3900195" y="2556522"/>
                </a:lnTo>
                <a:lnTo>
                  <a:pt x="3898969" y="2668295"/>
                </a:lnTo>
                <a:lnTo>
                  <a:pt x="3898846" y="2677172"/>
                </a:lnTo>
                <a:lnTo>
                  <a:pt x="3893845" y="2913354"/>
                </a:lnTo>
                <a:lnTo>
                  <a:pt x="3888727" y="3031477"/>
                </a:lnTo>
                <a:lnTo>
                  <a:pt x="3883672" y="3150895"/>
                </a:lnTo>
                <a:lnTo>
                  <a:pt x="3877322" y="3268954"/>
                </a:lnTo>
                <a:lnTo>
                  <a:pt x="3869677" y="3385845"/>
                </a:lnTo>
                <a:lnTo>
                  <a:pt x="3859504" y="3503904"/>
                </a:lnTo>
                <a:lnTo>
                  <a:pt x="3849395" y="3619500"/>
                </a:lnTo>
                <a:lnTo>
                  <a:pt x="3837927" y="3736327"/>
                </a:lnTo>
                <a:lnTo>
                  <a:pt x="3825227" y="3850627"/>
                </a:lnTo>
                <a:lnTo>
                  <a:pt x="3811295" y="3964927"/>
                </a:lnTo>
                <a:lnTo>
                  <a:pt x="3797300" y="4079227"/>
                </a:lnTo>
                <a:lnTo>
                  <a:pt x="3764254" y="4302772"/>
                </a:lnTo>
                <a:lnTo>
                  <a:pt x="3745204" y="4413250"/>
                </a:lnTo>
                <a:lnTo>
                  <a:pt x="3726154" y="4522495"/>
                </a:lnTo>
                <a:lnTo>
                  <a:pt x="3705872" y="4630445"/>
                </a:lnTo>
                <a:lnTo>
                  <a:pt x="3684295" y="4737100"/>
                </a:lnTo>
                <a:lnTo>
                  <a:pt x="3661422" y="4842522"/>
                </a:lnTo>
                <a:lnTo>
                  <a:pt x="3637254" y="4946650"/>
                </a:lnTo>
                <a:lnTo>
                  <a:pt x="3613150" y="5048250"/>
                </a:lnTo>
                <a:lnTo>
                  <a:pt x="3597793" y="5106695"/>
                </a:lnTo>
                <a:lnTo>
                  <a:pt x="3645115" y="5106695"/>
                </a:lnTo>
                <a:lnTo>
                  <a:pt x="3653777" y="5073650"/>
                </a:lnTo>
                <a:lnTo>
                  <a:pt x="3679177" y="4970754"/>
                </a:lnTo>
                <a:lnTo>
                  <a:pt x="3703345" y="4865395"/>
                </a:lnTo>
                <a:lnTo>
                  <a:pt x="3726154" y="4758677"/>
                </a:lnTo>
                <a:lnTo>
                  <a:pt x="3749027" y="4652022"/>
                </a:lnTo>
                <a:lnTo>
                  <a:pt x="3769372" y="4541545"/>
                </a:lnTo>
                <a:lnTo>
                  <a:pt x="3789654" y="4432300"/>
                </a:lnTo>
                <a:lnTo>
                  <a:pt x="3808704" y="4320527"/>
                </a:lnTo>
                <a:lnTo>
                  <a:pt x="3826522" y="4207522"/>
                </a:lnTo>
                <a:lnTo>
                  <a:pt x="3843045" y="4094454"/>
                </a:lnTo>
                <a:lnTo>
                  <a:pt x="3858272" y="3978922"/>
                </a:lnTo>
                <a:lnTo>
                  <a:pt x="3872204" y="3863327"/>
                </a:lnTo>
                <a:lnTo>
                  <a:pt x="3884904" y="3747795"/>
                </a:lnTo>
                <a:lnTo>
                  <a:pt x="3896372" y="3630904"/>
                </a:lnTo>
                <a:lnTo>
                  <a:pt x="3906545" y="3512845"/>
                </a:lnTo>
                <a:lnTo>
                  <a:pt x="3916654" y="3394722"/>
                </a:lnTo>
                <a:lnTo>
                  <a:pt x="3925595" y="3275304"/>
                </a:lnTo>
                <a:lnTo>
                  <a:pt x="3931945" y="3155950"/>
                </a:lnTo>
                <a:lnTo>
                  <a:pt x="3937317" y="3030245"/>
                </a:lnTo>
                <a:lnTo>
                  <a:pt x="3942054" y="2917177"/>
                </a:lnTo>
                <a:lnTo>
                  <a:pt x="3944645" y="2797822"/>
                </a:lnTo>
                <a:lnTo>
                  <a:pt x="3947172" y="2677172"/>
                </a:lnTo>
                <a:lnTo>
                  <a:pt x="3948404" y="2556522"/>
                </a:lnTo>
                <a:lnTo>
                  <a:pt x="3947104" y="2429522"/>
                </a:lnTo>
                <a:lnTo>
                  <a:pt x="3945904" y="2317750"/>
                </a:lnTo>
                <a:lnTo>
                  <a:pt x="3943350" y="2195804"/>
                </a:lnTo>
                <a:lnTo>
                  <a:pt x="3939527" y="2075154"/>
                </a:lnTo>
                <a:lnTo>
                  <a:pt x="3926827" y="1836445"/>
                </a:lnTo>
                <a:lnTo>
                  <a:pt x="3919245" y="1717027"/>
                </a:lnTo>
                <a:lnTo>
                  <a:pt x="3910304" y="1598904"/>
                </a:lnTo>
                <a:lnTo>
                  <a:pt x="3900195" y="1480845"/>
                </a:lnTo>
                <a:lnTo>
                  <a:pt x="3888727" y="1363954"/>
                </a:lnTo>
                <a:lnTo>
                  <a:pt x="3876027" y="1248422"/>
                </a:lnTo>
                <a:lnTo>
                  <a:pt x="3862095" y="1132827"/>
                </a:lnTo>
                <a:lnTo>
                  <a:pt x="3848100" y="1018527"/>
                </a:lnTo>
                <a:lnTo>
                  <a:pt x="3831577" y="904227"/>
                </a:lnTo>
                <a:lnTo>
                  <a:pt x="3815054" y="791222"/>
                </a:lnTo>
                <a:lnTo>
                  <a:pt x="3796004" y="679450"/>
                </a:lnTo>
                <a:lnTo>
                  <a:pt x="3776954" y="570204"/>
                </a:lnTo>
                <a:lnTo>
                  <a:pt x="3756672" y="461022"/>
                </a:lnTo>
                <a:lnTo>
                  <a:pt x="3735095" y="353072"/>
                </a:lnTo>
                <a:lnTo>
                  <a:pt x="3710927" y="246354"/>
                </a:lnTo>
                <a:lnTo>
                  <a:pt x="3688054" y="140995"/>
                </a:lnTo>
                <a:lnTo>
                  <a:pt x="3662654" y="36804"/>
                </a:lnTo>
                <a:lnTo>
                  <a:pt x="3653453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645422" y="0"/>
            <a:ext cx="3851922" cy="5106695"/>
          </a:xfrm>
          <a:custGeom>
            <a:avLst/>
            <a:gdLst/>
            <a:ahLst/>
            <a:cxnLst/>
            <a:rect l="l" t="t" r="r" b="b"/>
            <a:pathLst>
              <a:path w="3851922" h="5106695">
                <a:moveTo>
                  <a:pt x="348576" y="0"/>
                </a:moveTo>
                <a:lnTo>
                  <a:pt x="301998" y="0"/>
                </a:lnTo>
                <a:lnTo>
                  <a:pt x="286981" y="57150"/>
                </a:lnTo>
                <a:lnTo>
                  <a:pt x="262877" y="158750"/>
                </a:lnTo>
                <a:lnTo>
                  <a:pt x="238772" y="262877"/>
                </a:lnTo>
                <a:lnTo>
                  <a:pt x="215900" y="368300"/>
                </a:lnTo>
                <a:lnTo>
                  <a:pt x="194322" y="474954"/>
                </a:lnTo>
                <a:lnTo>
                  <a:pt x="173977" y="582904"/>
                </a:lnTo>
                <a:lnTo>
                  <a:pt x="154927" y="692150"/>
                </a:lnTo>
                <a:lnTo>
                  <a:pt x="135877" y="802627"/>
                </a:lnTo>
                <a:lnTo>
                  <a:pt x="102831" y="1026172"/>
                </a:lnTo>
                <a:lnTo>
                  <a:pt x="88900" y="1140472"/>
                </a:lnTo>
                <a:lnTo>
                  <a:pt x="74904" y="1254772"/>
                </a:lnTo>
                <a:lnTo>
                  <a:pt x="62204" y="1370304"/>
                </a:lnTo>
                <a:lnTo>
                  <a:pt x="50800" y="1485900"/>
                </a:lnTo>
                <a:lnTo>
                  <a:pt x="40627" y="1601495"/>
                </a:lnTo>
                <a:lnTo>
                  <a:pt x="30454" y="1719554"/>
                </a:lnTo>
                <a:lnTo>
                  <a:pt x="22872" y="1837677"/>
                </a:lnTo>
                <a:lnTo>
                  <a:pt x="16116" y="1962150"/>
                </a:lnTo>
                <a:lnTo>
                  <a:pt x="10172" y="2073922"/>
                </a:lnTo>
                <a:lnTo>
                  <a:pt x="6026" y="2202154"/>
                </a:lnTo>
                <a:lnTo>
                  <a:pt x="2527" y="2311400"/>
                </a:lnTo>
                <a:lnTo>
                  <a:pt x="1152" y="2438400"/>
                </a:lnTo>
                <a:lnTo>
                  <a:pt x="0" y="2548877"/>
                </a:lnTo>
                <a:lnTo>
                  <a:pt x="0" y="2668295"/>
                </a:lnTo>
                <a:lnTo>
                  <a:pt x="5054" y="2907004"/>
                </a:lnTo>
                <a:lnTo>
                  <a:pt x="8877" y="3025127"/>
                </a:lnTo>
                <a:lnTo>
                  <a:pt x="13931" y="3143250"/>
                </a:lnTo>
                <a:lnTo>
                  <a:pt x="20281" y="3261372"/>
                </a:lnTo>
                <a:lnTo>
                  <a:pt x="27927" y="3379495"/>
                </a:lnTo>
                <a:lnTo>
                  <a:pt x="36804" y="3497554"/>
                </a:lnTo>
                <a:lnTo>
                  <a:pt x="57150" y="3728745"/>
                </a:lnTo>
                <a:lnTo>
                  <a:pt x="69850" y="3844277"/>
                </a:lnTo>
                <a:lnTo>
                  <a:pt x="83781" y="3958577"/>
                </a:lnTo>
                <a:lnTo>
                  <a:pt x="97777" y="4072877"/>
                </a:lnTo>
                <a:lnTo>
                  <a:pt x="113004" y="4184650"/>
                </a:lnTo>
                <a:lnTo>
                  <a:pt x="130822" y="4296422"/>
                </a:lnTo>
                <a:lnTo>
                  <a:pt x="148577" y="4406900"/>
                </a:lnTo>
                <a:lnTo>
                  <a:pt x="166331" y="4516145"/>
                </a:lnTo>
                <a:lnTo>
                  <a:pt x="187972" y="4624095"/>
                </a:lnTo>
                <a:lnTo>
                  <a:pt x="208254" y="4730750"/>
                </a:lnTo>
                <a:lnTo>
                  <a:pt x="231127" y="4836172"/>
                </a:lnTo>
                <a:lnTo>
                  <a:pt x="254000" y="4940300"/>
                </a:lnTo>
                <a:lnTo>
                  <a:pt x="278104" y="5043195"/>
                </a:lnTo>
                <a:lnTo>
                  <a:pt x="294184" y="5106695"/>
                </a:lnTo>
                <a:lnTo>
                  <a:pt x="341391" y="5106695"/>
                </a:lnTo>
                <a:lnTo>
                  <a:pt x="320027" y="5017795"/>
                </a:lnTo>
                <a:lnTo>
                  <a:pt x="295922" y="4916195"/>
                </a:lnTo>
                <a:lnTo>
                  <a:pt x="273050" y="4813300"/>
                </a:lnTo>
                <a:lnTo>
                  <a:pt x="251472" y="4709172"/>
                </a:lnTo>
                <a:lnTo>
                  <a:pt x="231127" y="4603750"/>
                </a:lnTo>
                <a:lnTo>
                  <a:pt x="210781" y="4495800"/>
                </a:lnTo>
                <a:lnTo>
                  <a:pt x="193027" y="4387850"/>
                </a:lnTo>
                <a:lnTo>
                  <a:pt x="175272" y="4278604"/>
                </a:lnTo>
                <a:lnTo>
                  <a:pt x="158750" y="4168127"/>
                </a:lnTo>
                <a:lnTo>
                  <a:pt x="143522" y="4056354"/>
                </a:lnTo>
                <a:lnTo>
                  <a:pt x="129527" y="3944645"/>
                </a:lnTo>
                <a:lnTo>
                  <a:pt x="116827" y="3831577"/>
                </a:lnTo>
                <a:lnTo>
                  <a:pt x="104127" y="3717277"/>
                </a:lnTo>
                <a:lnTo>
                  <a:pt x="93954" y="3602977"/>
                </a:lnTo>
                <a:lnTo>
                  <a:pt x="83781" y="3487445"/>
                </a:lnTo>
                <a:lnTo>
                  <a:pt x="74904" y="3371850"/>
                </a:lnTo>
                <a:lnTo>
                  <a:pt x="62204" y="3138195"/>
                </a:lnTo>
                <a:lnTo>
                  <a:pt x="57150" y="3021304"/>
                </a:lnTo>
                <a:lnTo>
                  <a:pt x="53327" y="2903245"/>
                </a:lnTo>
                <a:lnTo>
                  <a:pt x="48300" y="2668295"/>
                </a:lnTo>
                <a:lnTo>
                  <a:pt x="48272" y="2548877"/>
                </a:lnTo>
                <a:lnTo>
                  <a:pt x="49518" y="2430754"/>
                </a:lnTo>
                <a:lnTo>
                  <a:pt x="50800" y="2313927"/>
                </a:lnTo>
                <a:lnTo>
                  <a:pt x="54742" y="2192045"/>
                </a:lnTo>
                <a:lnTo>
                  <a:pt x="58381" y="2077745"/>
                </a:lnTo>
                <a:lnTo>
                  <a:pt x="63500" y="1960854"/>
                </a:lnTo>
                <a:lnTo>
                  <a:pt x="69850" y="1844027"/>
                </a:lnTo>
                <a:lnTo>
                  <a:pt x="78826" y="1725904"/>
                </a:lnTo>
                <a:lnTo>
                  <a:pt x="87604" y="1611604"/>
                </a:lnTo>
                <a:lnTo>
                  <a:pt x="97777" y="1496072"/>
                </a:lnTo>
                <a:lnTo>
                  <a:pt x="109181" y="1381772"/>
                </a:lnTo>
                <a:lnTo>
                  <a:pt x="120650" y="1267472"/>
                </a:lnTo>
                <a:lnTo>
                  <a:pt x="134581" y="1154404"/>
                </a:lnTo>
                <a:lnTo>
                  <a:pt x="148577" y="1042695"/>
                </a:lnTo>
                <a:lnTo>
                  <a:pt x="165100" y="930922"/>
                </a:lnTo>
                <a:lnTo>
                  <a:pt x="180327" y="820445"/>
                </a:lnTo>
                <a:lnTo>
                  <a:pt x="199377" y="711200"/>
                </a:lnTo>
                <a:lnTo>
                  <a:pt x="217131" y="603250"/>
                </a:lnTo>
                <a:lnTo>
                  <a:pt x="237477" y="496595"/>
                </a:lnTo>
                <a:lnTo>
                  <a:pt x="280631" y="285750"/>
                </a:lnTo>
                <a:lnTo>
                  <a:pt x="303504" y="182854"/>
                </a:lnTo>
                <a:lnTo>
                  <a:pt x="327672" y="82550"/>
                </a:lnTo>
                <a:lnTo>
                  <a:pt x="348576" y="0"/>
                </a:lnTo>
                <a:close/>
              </a:path>
              <a:path w="3851922" h="5106695">
                <a:moveTo>
                  <a:pt x="3558002" y="0"/>
                </a:moveTo>
                <a:lnTo>
                  <a:pt x="3510779" y="0"/>
                </a:lnTo>
                <a:lnTo>
                  <a:pt x="3531831" y="87604"/>
                </a:lnTo>
                <a:lnTo>
                  <a:pt x="3556000" y="189204"/>
                </a:lnTo>
                <a:lnTo>
                  <a:pt x="3578872" y="292100"/>
                </a:lnTo>
                <a:lnTo>
                  <a:pt x="3600450" y="396227"/>
                </a:lnTo>
                <a:lnTo>
                  <a:pt x="3620731" y="501650"/>
                </a:lnTo>
                <a:lnTo>
                  <a:pt x="3641077" y="609600"/>
                </a:lnTo>
                <a:lnTo>
                  <a:pt x="3658831" y="717550"/>
                </a:lnTo>
                <a:lnTo>
                  <a:pt x="3676650" y="826795"/>
                </a:lnTo>
                <a:lnTo>
                  <a:pt x="3693172" y="937272"/>
                </a:lnTo>
                <a:lnTo>
                  <a:pt x="3708400" y="1049045"/>
                </a:lnTo>
                <a:lnTo>
                  <a:pt x="3722331" y="1160754"/>
                </a:lnTo>
                <a:lnTo>
                  <a:pt x="3735031" y="1273822"/>
                </a:lnTo>
                <a:lnTo>
                  <a:pt x="3747731" y="1388122"/>
                </a:lnTo>
                <a:lnTo>
                  <a:pt x="3757904" y="1502422"/>
                </a:lnTo>
                <a:lnTo>
                  <a:pt x="3768077" y="1617954"/>
                </a:lnTo>
                <a:lnTo>
                  <a:pt x="3775722" y="1733550"/>
                </a:lnTo>
                <a:lnTo>
                  <a:pt x="3783304" y="1850377"/>
                </a:lnTo>
                <a:lnTo>
                  <a:pt x="3789654" y="1967204"/>
                </a:lnTo>
                <a:lnTo>
                  <a:pt x="3794772" y="2085327"/>
                </a:lnTo>
                <a:lnTo>
                  <a:pt x="3798531" y="2202154"/>
                </a:lnTo>
                <a:lnTo>
                  <a:pt x="3801122" y="2320277"/>
                </a:lnTo>
                <a:lnTo>
                  <a:pt x="3802354" y="2438400"/>
                </a:lnTo>
                <a:lnTo>
                  <a:pt x="3803650" y="2556522"/>
                </a:lnTo>
                <a:lnTo>
                  <a:pt x="3802354" y="2674645"/>
                </a:lnTo>
                <a:lnTo>
                  <a:pt x="3801122" y="2791472"/>
                </a:lnTo>
                <a:lnTo>
                  <a:pt x="3793477" y="3027654"/>
                </a:lnTo>
                <a:lnTo>
                  <a:pt x="3788422" y="3144545"/>
                </a:lnTo>
                <a:lnTo>
                  <a:pt x="3773131" y="3378200"/>
                </a:lnTo>
                <a:lnTo>
                  <a:pt x="3764254" y="3493795"/>
                </a:lnTo>
                <a:lnTo>
                  <a:pt x="3754081" y="3609327"/>
                </a:lnTo>
                <a:lnTo>
                  <a:pt x="3731272" y="3837927"/>
                </a:lnTo>
                <a:lnTo>
                  <a:pt x="3717277" y="3950995"/>
                </a:lnTo>
                <a:lnTo>
                  <a:pt x="3703281" y="4062704"/>
                </a:lnTo>
                <a:lnTo>
                  <a:pt x="3686822" y="4174477"/>
                </a:lnTo>
                <a:lnTo>
                  <a:pt x="3670300" y="4284954"/>
                </a:lnTo>
                <a:lnTo>
                  <a:pt x="3652481" y="4394200"/>
                </a:lnTo>
                <a:lnTo>
                  <a:pt x="3633431" y="4502150"/>
                </a:lnTo>
                <a:lnTo>
                  <a:pt x="3614381" y="4608804"/>
                </a:lnTo>
                <a:lnTo>
                  <a:pt x="3592804" y="4715522"/>
                </a:lnTo>
                <a:lnTo>
                  <a:pt x="3571227" y="4819650"/>
                </a:lnTo>
                <a:lnTo>
                  <a:pt x="3547122" y="4922545"/>
                </a:lnTo>
                <a:lnTo>
                  <a:pt x="3522954" y="5022850"/>
                </a:lnTo>
                <a:lnTo>
                  <a:pt x="3502805" y="5106695"/>
                </a:lnTo>
                <a:lnTo>
                  <a:pt x="3549520" y="5106695"/>
                </a:lnTo>
                <a:lnTo>
                  <a:pt x="3564877" y="5048250"/>
                </a:lnTo>
                <a:lnTo>
                  <a:pt x="3588981" y="4946650"/>
                </a:lnTo>
                <a:lnTo>
                  <a:pt x="3613150" y="4842522"/>
                </a:lnTo>
                <a:lnTo>
                  <a:pt x="3636022" y="4737100"/>
                </a:lnTo>
                <a:lnTo>
                  <a:pt x="3657600" y="4630445"/>
                </a:lnTo>
                <a:lnTo>
                  <a:pt x="3677881" y="4522495"/>
                </a:lnTo>
                <a:lnTo>
                  <a:pt x="3696931" y="4413250"/>
                </a:lnTo>
                <a:lnTo>
                  <a:pt x="3715981" y="4302772"/>
                </a:lnTo>
                <a:lnTo>
                  <a:pt x="3749027" y="4079227"/>
                </a:lnTo>
                <a:lnTo>
                  <a:pt x="3763022" y="3964927"/>
                </a:lnTo>
                <a:lnTo>
                  <a:pt x="3776954" y="3850627"/>
                </a:lnTo>
                <a:lnTo>
                  <a:pt x="3789654" y="3736327"/>
                </a:lnTo>
                <a:lnTo>
                  <a:pt x="3801122" y="3619500"/>
                </a:lnTo>
                <a:lnTo>
                  <a:pt x="3811231" y="3503904"/>
                </a:lnTo>
                <a:lnTo>
                  <a:pt x="3821404" y="3385845"/>
                </a:lnTo>
                <a:lnTo>
                  <a:pt x="3829050" y="3268954"/>
                </a:lnTo>
                <a:lnTo>
                  <a:pt x="3835400" y="3150895"/>
                </a:lnTo>
                <a:lnTo>
                  <a:pt x="3840729" y="3025127"/>
                </a:lnTo>
                <a:lnTo>
                  <a:pt x="3845572" y="2913354"/>
                </a:lnTo>
                <a:lnTo>
                  <a:pt x="3850627" y="2674645"/>
                </a:lnTo>
                <a:lnTo>
                  <a:pt x="3851922" y="2556522"/>
                </a:lnTo>
                <a:lnTo>
                  <a:pt x="3849359" y="2320277"/>
                </a:lnTo>
                <a:lnTo>
                  <a:pt x="3846804" y="2198395"/>
                </a:lnTo>
                <a:lnTo>
                  <a:pt x="3842981" y="2080272"/>
                </a:lnTo>
                <a:lnTo>
                  <a:pt x="3837927" y="1962150"/>
                </a:lnTo>
                <a:lnTo>
                  <a:pt x="3831577" y="1844027"/>
                </a:lnTo>
                <a:lnTo>
                  <a:pt x="3823931" y="1725904"/>
                </a:lnTo>
                <a:lnTo>
                  <a:pt x="3815054" y="1609077"/>
                </a:lnTo>
                <a:lnTo>
                  <a:pt x="3804881" y="1492250"/>
                </a:lnTo>
                <a:lnTo>
                  <a:pt x="3794772" y="1376654"/>
                </a:lnTo>
                <a:lnTo>
                  <a:pt x="3782072" y="1261122"/>
                </a:lnTo>
                <a:lnTo>
                  <a:pt x="3768077" y="1146822"/>
                </a:lnTo>
                <a:lnTo>
                  <a:pt x="3754081" y="1033754"/>
                </a:lnTo>
                <a:lnTo>
                  <a:pt x="3737622" y="920750"/>
                </a:lnTo>
                <a:lnTo>
                  <a:pt x="3721100" y="808977"/>
                </a:lnTo>
                <a:lnTo>
                  <a:pt x="3703281" y="698500"/>
                </a:lnTo>
                <a:lnTo>
                  <a:pt x="3684231" y="589254"/>
                </a:lnTo>
                <a:lnTo>
                  <a:pt x="3663950" y="481304"/>
                </a:lnTo>
                <a:lnTo>
                  <a:pt x="3643604" y="374650"/>
                </a:lnTo>
                <a:lnTo>
                  <a:pt x="3620731" y="269227"/>
                </a:lnTo>
                <a:lnTo>
                  <a:pt x="3597922" y="165100"/>
                </a:lnTo>
                <a:lnTo>
                  <a:pt x="3573754" y="62204"/>
                </a:lnTo>
                <a:lnTo>
                  <a:pt x="3558002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693695" y="0"/>
            <a:ext cx="3755377" cy="5106695"/>
          </a:xfrm>
          <a:custGeom>
            <a:avLst/>
            <a:gdLst/>
            <a:ahLst/>
            <a:cxnLst/>
            <a:rect l="l" t="t" r="r" b="b"/>
            <a:pathLst>
              <a:path w="3755377" h="5106695">
                <a:moveTo>
                  <a:pt x="347733" y="0"/>
                </a:moveTo>
                <a:lnTo>
                  <a:pt x="300304" y="0"/>
                </a:lnTo>
                <a:lnTo>
                  <a:pt x="279400" y="82550"/>
                </a:lnTo>
                <a:lnTo>
                  <a:pt x="255231" y="182854"/>
                </a:lnTo>
                <a:lnTo>
                  <a:pt x="232359" y="285750"/>
                </a:lnTo>
                <a:lnTo>
                  <a:pt x="189204" y="496595"/>
                </a:lnTo>
                <a:lnTo>
                  <a:pt x="168859" y="603250"/>
                </a:lnTo>
                <a:lnTo>
                  <a:pt x="151104" y="711200"/>
                </a:lnTo>
                <a:lnTo>
                  <a:pt x="132054" y="820445"/>
                </a:lnTo>
                <a:lnTo>
                  <a:pt x="116827" y="930922"/>
                </a:lnTo>
                <a:lnTo>
                  <a:pt x="100304" y="1042695"/>
                </a:lnTo>
                <a:lnTo>
                  <a:pt x="86309" y="1154404"/>
                </a:lnTo>
                <a:lnTo>
                  <a:pt x="72377" y="1267472"/>
                </a:lnTo>
                <a:lnTo>
                  <a:pt x="60909" y="1381772"/>
                </a:lnTo>
                <a:lnTo>
                  <a:pt x="49504" y="1496072"/>
                </a:lnTo>
                <a:lnTo>
                  <a:pt x="39331" y="1611604"/>
                </a:lnTo>
                <a:lnTo>
                  <a:pt x="30454" y="1727200"/>
                </a:lnTo>
                <a:lnTo>
                  <a:pt x="21577" y="1844027"/>
                </a:lnTo>
                <a:lnTo>
                  <a:pt x="15227" y="1960854"/>
                </a:lnTo>
                <a:lnTo>
                  <a:pt x="10109" y="2077745"/>
                </a:lnTo>
                <a:lnTo>
                  <a:pt x="6020" y="2205977"/>
                </a:lnTo>
                <a:lnTo>
                  <a:pt x="2527" y="2313927"/>
                </a:lnTo>
                <a:lnTo>
                  <a:pt x="1151" y="2439695"/>
                </a:lnTo>
                <a:lnTo>
                  <a:pt x="0" y="2548877"/>
                </a:lnTo>
                <a:lnTo>
                  <a:pt x="108" y="2672054"/>
                </a:lnTo>
                <a:lnTo>
                  <a:pt x="5054" y="2903245"/>
                </a:lnTo>
                <a:lnTo>
                  <a:pt x="8877" y="3021304"/>
                </a:lnTo>
                <a:lnTo>
                  <a:pt x="13931" y="3138195"/>
                </a:lnTo>
                <a:lnTo>
                  <a:pt x="26631" y="3371850"/>
                </a:lnTo>
                <a:lnTo>
                  <a:pt x="35509" y="3487445"/>
                </a:lnTo>
                <a:lnTo>
                  <a:pt x="45681" y="3602977"/>
                </a:lnTo>
                <a:lnTo>
                  <a:pt x="55854" y="3717277"/>
                </a:lnTo>
                <a:lnTo>
                  <a:pt x="68554" y="3831577"/>
                </a:lnTo>
                <a:lnTo>
                  <a:pt x="81254" y="3944645"/>
                </a:lnTo>
                <a:lnTo>
                  <a:pt x="95250" y="4056354"/>
                </a:lnTo>
                <a:lnTo>
                  <a:pt x="110477" y="4168127"/>
                </a:lnTo>
                <a:lnTo>
                  <a:pt x="127000" y="4278604"/>
                </a:lnTo>
                <a:lnTo>
                  <a:pt x="144754" y="4387850"/>
                </a:lnTo>
                <a:lnTo>
                  <a:pt x="162509" y="4495800"/>
                </a:lnTo>
                <a:lnTo>
                  <a:pt x="182854" y="4603750"/>
                </a:lnTo>
                <a:lnTo>
                  <a:pt x="203200" y="4709172"/>
                </a:lnTo>
                <a:lnTo>
                  <a:pt x="224777" y="4813300"/>
                </a:lnTo>
                <a:lnTo>
                  <a:pt x="247650" y="4916195"/>
                </a:lnTo>
                <a:lnTo>
                  <a:pt x="271754" y="5017795"/>
                </a:lnTo>
                <a:lnTo>
                  <a:pt x="293118" y="5106695"/>
                </a:lnTo>
                <a:lnTo>
                  <a:pt x="340044" y="5106695"/>
                </a:lnTo>
                <a:lnTo>
                  <a:pt x="336550" y="5092700"/>
                </a:lnTo>
                <a:lnTo>
                  <a:pt x="312381" y="4992395"/>
                </a:lnTo>
                <a:lnTo>
                  <a:pt x="289509" y="4892027"/>
                </a:lnTo>
                <a:lnTo>
                  <a:pt x="266700" y="4790427"/>
                </a:lnTo>
                <a:lnTo>
                  <a:pt x="246354" y="4687595"/>
                </a:lnTo>
                <a:lnTo>
                  <a:pt x="226009" y="4583404"/>
                </a:lnTo>
                <a:lnTo>
                  <a:pt x="187909" y="4370095"/>
                </a:lnTo>
                <a:lnTo>
                  <a:pt x="171450" y="4262145"/>
                </a:lnTo>
                <a:lnTo>
                  <a:pt x="154927" y="4151604"/>
                </a:lnTo>
                <a:lnTo>
                  <a:pt x="140931" y="4042422"/>
                </a:lnTo>
                <a:lnTo>
                  <a:pt x="127000" y="3930650"/>
                </a:lnTo>
                <a:lnTo>
                  <a:pt x="114300" y="3818877"/>
                </a:lnTo>
                <a:lnTo>
                  <a:pt x="102831" y="3705872"/>
                </a:lnTo>
                <a:lnTo>
                  <a:pt x="91427" y="3591572"/>
                </a:lnTo>
                <a:lnTo>
                  <a:pt x="82550" y="3478504"/>
                </a:lnTo>
                <a:lnTo>
                  <a:pt x="67259" y="3247377"/>
                </a:lnTo>
                <a:lnTo>
                  <a:pt x="60909" y="3131845"/>
                </a:lnTo>
                <a:lnTo>
                  <a:pt x="55854" y="3016250"/>
                </a:lnTo>
                <a:lnTo>
                  <a:pt x="52031" y="2899422"/>
                </a:lnTo>
                <a:lnTo>
                  <a:pt x="49504" y="2782595"/>
                </a:lnTo>
                <a:lnTo>
                  <a:pt x="48308" y="2674645"/>
                </a:lnTo>
                <a:lnTo>
                  <a:pt x="48209" y="2548877"/>
                </a:lnTo>
                <a:lnTo>
                  <a:pt x="50729" y="2322804"/>
                </a:lnTo>
                <a:lnTo>
                  <a:pt x="53327" y="2199627"/>
                </a:lnTo>
                <a:lnTo>
                  <a:pt x="58381" y="2082800"/>
                </a:lnTo>
                <a:lnTo>
                  <a:pt x="63500" y="1967204"/>
                </a:lnTo>
                <a:lnTo>
                  <a:pt x="69850" y="1851672"/>
                </a:lnTo>
                <a:lnTo>
                  <a:pt x="77431" y="1736077"/>
                </a:lnTo>
                <a:lnTo>
                  <a:pt x="86309" y="1620545"/>
                </a:lnTo>
                <a:lnTo>
                  <a:pt x="95250" y="1507477"/>
                </a:lnTo>
                <a:lnTo>
                  <a:pt x="106654" y="1393177"/>
                </a:lnTo>
                <a:lnTo>
                  <a:pt x="118059" y="1280172"/>
                </a:lnTo>
                <a:lnTo>
                  <a:pt x="132054" y="1168400"/>
                </a:lnTo>
                <a:lnTo>
                  <a:pt x="146050" y="1057922"/>
                </a:lnTo>
                <a:lnTo>
                  <a:pt x="161277" y="947445"/>
                </a:lnTo>
                <a:lnTo>
                  <a:pt x="177800" y="838200"/>
                </a:lnTo>
                <a:lnTo>
                  <a:pt x="195554" y="730250"/>
                </a:lnTo>
                <a:lnTo>
                  <a:pt x="213309" y="623595"/>
                </a:lnTo>
                <a:lnTo>
                  <a:pt x="232359" y="516877"/>
                </a:lnTo>
                <a:lnTo>
                  <a:pt x="252704" y="412750"/>
                </a:lnTo>
                <a:lnTo>
                  <a:pt x="274281" y="308622"/>
                </a:lnTo>
                <a:lnTo>
                  <a:pt x="297154" y="207022"/>
                </a:lnTo>
                <a:lnTo>
                  <a:pt x="321259" y="106654"/>
                </a:lnTo>
                <a:lnTo>
                  <a:pt x="345427" y="8877"/>
                </a:lnTo>
                <a:lnTo>
                  <a:pt x="347733" y="0"/>
                </a:lnTo>
                <a:close/>
              </a:path>
              <a:path w="3755377" h="5106695">
                <a:moveTo>
                  <a:pt x="3462506" y="0"/>
                </a:moveTo>
                <a:lnTo>
                  <a:pt x="3415486" y="0"/>
                </a:lnTo>
                <a:lnTo>
                  <a:pt x="3418827" y="12700"/>
                </a:lnTo>
                <a:lnTo>
                  <a:pt x="3442931" y="113004"/>
                </a:lnTo>
                <a:lnTo>
                  <a:pt x="3465804" y="213372"/>
                </a:lnTo>
                <a:lnTo>
                  <a:pt x="3488677" y="314972"/>
                </a:lnTo>
                <a:lnTo>
                  <a:pt x="3508959" y="417804"/>
                </a:lnTo>
                <a:lnTo>
                  <a:pt x="3529304" y="523227"/>
                </a:lnTo>
                <a:lnTo>
                  <a:pt x="3548354" y="628650"/>
                </a:lnTo>
                <a:lnTo>
                  <a:pt x="3566109" y="735304"/>
                </a:lnTo>
                <a:lnTo>
                  <a:pt x="3583927" y="843254"/>
                </a:lnTo>
                <a:lnTo>
                  <a:pt x="3600450" y="953795"/>
                </a:lnTo>
                <a:lnTo>
                  <a:pt x="3614381" y="1062977"/>
                </a:lnTo>
                <a:lnTo>
                  <a:pt x="3628377" y="1174750"/>
                </a:lnTo>
                <a:lnTo>
                  <a:pt x="3641077" y="1286522"/>
                </a:lnTo>
                <a:lnTo>
                  <a:pt x="3652481" y="1399527"/>
                </a:lnTo>
                <a:lnTo>
                  <a:pt x="3672827" y="1628127"/>
                </a:lnTo>
                <a:lnTo>
                  <a:pt x="3688054" y="1858022"/>
                </a:lnTo>
                <a:lnTo>
                  <a:pt x="3694404" y="1973554"/>
                </a:lnTo>
                <a:lnTo>
                  <a:pt x="3698227" y="2089150"/>
                </a:lnTo>
                <a:lnTo>
                  <a:pt x="3703281" y="2205977"/>
                </a:lnTo>
                <a:lnTo>
                  <a:pt x="3705809" y="2322804"/>
                </a:lnTo>
                <a:lnTo>
                  <a:pt x="3707019" y="2432050"/>
                </a:lnTo>
                <a:lnTo>
                  <a:pt x="3707104" y="2556522"/>
                </a:lnTo>
                <a:lnTo>
                  <a:pt x="3705782" y="2674645"/>
                </a:lnTo>
                <a:lnTo>
                  <a:pt x="3704656" y="2782595"/>
                </a:lnTo>
                <a:lnTo>
                  <a:pt x="3704534" y="2791472"/>
                </a:lnTo>
                <a:lnTo>
                  <a:pt x="3700754" y="2905772"/>
                </a:lnTo>
                <a:lnTo>
                  <a:pt x="3696931" y="3022600"/>
                </a:lnTo>
                <a:lnTo>
                  <a:pt x="3691877" y="3138195"/>
                </a:lnTo>
                <a:lnTo>
                  <a:pt x="3685527" y="3255022"/>
                </a:lnTo>
                <a:lnTo>
                  <a:pt x="3677881" y="3369322"/>
                </a:lnTo>
                <a:lnTo>
                  <a:pt x="3669004" y="3484854"/>
                </a:lnTo>
                <a:lnTo>
                  <a:pt x="3660127" y="3599154"/>
                </a:lnTo>
                <a:lnTo>
                  <a:pt x="3648659" y="3712222"/>
                </a:lnTo>
                <a:lnTo>
                  <a:pt x="3635959" y="3825227"/>
                </a:lnTo>
                <a:lnTo>
                  <a:pt x="3623259" y="3937000"/>
                </a:lnTo>
                <a:lnTo>
                  <a:pt x="3609327" y="4047477"/>
                </a:lnTo>
                <a:lnTo>
                  <a:pt x="3594100" y="4157954"/>
                </a:lnTo>
                <a:lnTo>
                  <a:pt x="3577577" y="4267200"/>
                </a:lnTo>
                <a:lnTo>
                  <a:pt x="3559759" y="4375150"/>
                </a:lnTo>
                <a:lnTo>
                  <a:pt x="3542004" y="4481804"/>
                </a:lnTo>
                <a:lnTo>
                  <a:pt x="3522954" y="4588522"/>
                </a:lnTo>
                <a:lnTo>
                  <a:pt x="3479800" y="4796777"/>
                </a:lnTo>
                <a:lnTo>
                  <a:pt x="3458159" y="4898377"/>
                </a:lnTo>
                <a:lnTo>
                  <a:pt x="3434054" y="4998745"/>
                </a:lnTo>
                <a:lnTo>
                  <a:pt x="3409950" y="5097754"/>
                </a:lnTo>
                <a:lnTo>
                  <a:pt x="3407597" y="5106695"/>
                </a:lnTo>
                <a:lnTo>
                  <a:pt x="3454532" y="5106695"/>
                </a:lnTo>
                <a:lnTo>
                  <a:pt x="3474681" y="5022850"/>
                </a:lnTo>
                <a:lnTo>
                  <a:pt x="3498850" y="4922545"/>
                </a:lnTo>
                <a:lnTo>
                  <a:pt x="3522954" y="4819650"/>
                </a:lnTo>
                <a:lnTo>
                  <a:pt x="3544531" y="4715522"/>
                </a:lnTo>
                <a:lnTo>
                  <a:pt x="3566109" y="4608804"/>
                </a:lnTo>
                <a:lnTo>
                  <a:pt x="3585159" y="4502150"/>
                </a:lnTo>
                <a:lnTo>
                  <a:pt x="3604209" y="4394200"/>
                </a:lnTo>
                <a:lnTo>
                  <a:pt x="3622027" y="4284954"/>
                </a:lnTo>
                <a:lnTo>
                  <a:pt x="3638550" y="4174477"/>
                </a:lnTo>
                <a:lnTo>
                  <a:pt x="3655009" y="4062704"/>
                </a:lnTo>
                <a:lnTo>
                  <a:pt x="3669004" y="3950995"/>
                </a:lnTo>
                <a:lnTo>
                  <a:pt x="3683000" y="3837927"/>
                </a:lnTo>
                <a:lnTo>
                  <a:pt x="3705809" y="3609327"/>
                </a:lnTo>
                <a:lnTo>
                  <a:pt x="3715981" y="3493795"/>
                </a:lnTo>
                <a:lnTo>
                  <a:pt x="3724859" y="3378200"/>
                </a:lnTo>
                <a:lnTo>
                  <a:pt x="3740150" y="3144545"/>
                </a:lnTo>
                <a:lnTo>
                  <a:pt x="3745204" y="3027654"/>
                </a:lnTo>
                <a:lnTo>
                  <a:pt x="3752850" y="2791472"/>
                </a:lnTo>
                <a:lnTo>
                  <a:pt x="3754179" y="2665704"/>
                </a:lnTo>
                <a:lnTo>
                  <a:pt x="3755377" y="2556522"/>
                </a:lnTo>
                <a:lnTo>
                  <a:pt x="3754015" y="2432050"/>
                </a:lnTo>
                <a:lnTo>
                  <a:pt x="3752876" y="2322804"/>
                </a:lnTo>
                <a:lnTo>
                  <a:pt x="3752710" y="2313927"/>
                </a:lnTo>
                <a:lnTo>
                  <a:pt x="3750259" y="2202154"/>
                </a:lnTo>
                <a:lnTo>
                  <a:pt x="3746500" y="2085327"/>
                </a:lnTo>
                <a:lnTo>
                  <a:pt x="3741381" y="1967204"/>
                </a:lnTo>
                <a:lnTo>
                  <a:pt x="3735031" y="1850377"/>
                </a:lnTo>
                <a:lnTo>
                  <a:pt x="3727450" y="1733550"/>
                </a:lnTo>
                <a:lnTo>
                  <a:pt x="3719804" y="1617954"/>
                </a:lnTo>
                <a:lnTo>
                  <a:pt x="3709631" y="1502422"/>
                </a:lnTo>
                <a:lnTo>
                  <a:pt x="3699459" y="1388122"/>
                </a:lnTo>
                <a:lnTo>
                  <a:pt x="3686759" y="1273822"/>
                </a:lnTo>
                <a:lnTo>
                  <a:pt x="3674059" y="1160754"/>
                </a:lnTo>
                <a:lnTo>
                  <a:pt x="3660127" y="1049045"/>
                </a:lnTo>
                <a:lnTo>
                  <a:pt x="3644900" y="937272"/>
                </a:lnTo>
                <a:lnTo>
                  <a:pt x="3628377" y="826795"/>
                </a:lnTo>
                <a:lnTo>
                  <a:pt x="3610559" y="717550"/>
                </a:lnTo>
                <a:lnTo>
                  <a:pt x="3592804" y="609600"/>
                </a:lnTo>
                <a:lnTo>
                  <a:pt x="3572459" y="501650"/>
                </a:lnTo>
                <a:lnTo>
                  <a:pt x="3552177" y="396227"/>
                </a:lnTo>
                <a:lnTo>
                  <a:pt x="3530600" y="292100"/>
                </a:lnTo>
                <a:lnTo>
                  <a:pt x="3507727" y="189204"/>
                </a:lnTo>
                <a:lnTo>
                  <a:pt x="3483559" y="87604"/>
                </a:lnTo>
                <a:lnTo>
                  <a:pt x="3462506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741904" y="0"/>
            <a:ext cx="3658895" cy="5106695"/>
          </a:xfrm>
          <a:custGeom>
            <a:avLst/>
            <a:gdLst/>
            <a:ahLst/>
            <a:cxnLst/>
            <a:rect l="l" t="t" r="r" b="b"/>
            <a:pathLst>
              <a:path w="3658895" h="5106695">
                <a:moveTo>
                  <a:pt x="346409" y="0"/>
                </a:moveTo>
                <a:lnTo>
                  <a:pt x="299524" y="0"/>
                </a:lnTo>
                <a:lnTo>
                  <a:pt x="297218" y="8877"/>
                </a:lnTo>
                <a:lnTo>
                  <a:pt x="273050" y="106654"/>
                </a:lnTo>
                <a:lnTo>
                  <a:pt x="248945" y="207022"/>
                </a:lnTo>
                <a:lnTo>
                  <a:pt x="226072" y="308622"/>
                </a:lnTo>
                <a:lnTo>
                  <a:pt x="204495" y="412750"/>
                </a:lnTo>
                <a:lnTo>
                  <a:pt x="184150" y="516877"/>
                </a:lnTo>
                <a:lnTo>
                  <a:pt x="165100" y="623595"/>
                </a:lnTo>
                <a:lnTo>
                  <a:pt x="147345" y="730250"/>
                </a:lnTo>
                <a:lnTo>
                  <a:pt x="129590" y="838200"/>
                </a:lnTo>
                <a:lnTo>
                  <a:pt x="113068" y="947445"/>
                </a:lnTo>
                <a:lnTo>
                  <a:pt x="97840" y="1057922"/>
                </a:lnTo>
                <a:lnTo>
                  <a:pt x="83845" y="1168400"/>
                </a:lnTo>
                <a:lnTo>
                  <a:pt x="69850" y="1280172"/>
                </a:lnTo>
                <a:lnTo>
                  <a:pt x="58445" y="1393177"/>
                </a:lnTo>
                <a:lnTo>
                  <a:pt x="47040" y="1507477"/>
                </a:lnTo>
                <a:lnTo>
                  <a:pt x="38100" y="1620545"/>
                </a:lnTo>
                <a:lnTo>
                  <a:pt x="29222" y="1736077"/>
                </a:lnTo>
                <a:lnTo>
                  <a:pt x="21640" y="1851672"/>
                </a:lnTo>
                <a:lnTo>
                  <a:pt x="15290" y="1967204"/>
                </a:lnTo>
                <a:lnTo>
                  <a:pt x="9897" y="2089150"/>
                </a:lnTo>
                <a:lnTo>
                  <a:pt x="5118" y="2199627"/>
                </a:lnTo>
                <a:lnTo>
                  <a:pt x="2590" y="2316454"/>
                </a:lnTo>
                <a:lnTo>
                  <a:pt x="0" y="2548877"/>
                </a:lnTo>
                <a:lnTo>
                  <a:pt x="70" y="2672054"/>
                </a:lnTo>
                <a:lnTo>
                  <a:pt x="1295" y="2782595"/>
                </a:lnTo>
                <a:lnTo>
                  <a:pt x="3822" y="2899422"/>
                </a:lnTo>
                <a:lnTo>
                  <a:pt x="7645" y="3016250"/>
                </a:lnTo>
                <a:lnTo>
                  <a:pt x="12700" y="3131845"/>
                </a:lnTo>
                <a:lnTo>
                  <a:pt x="19050" y="3247377"/>
                </a:lnTo>
                <a:lnTo>
                  <a:pt x="34340" y="3478504"/>
                </a:lnTo>
                <a:lnTo>
                  <a:pt x="43218" y="3591572"/>
                </a:lnTo>
                <a:lnTo>
                  <a:pt x="54622" y="3705872"/>
                </a:lnTo>
                <a:lnTo>
                  <a:pt x="66090" y="3818877"/>
                </a:lnTo>
                <a:lnTo>
                  <a:pt x="78790" y="3930650"/>
                </a:lnTo>
                <a:lnTo>
                  <a:pt x="92722" y="4042422"/>
                </a:lnTo>
                <a:lnTo>
                  <a:pt x="106718" y="4151604"/>
                </a:lnTo>
                <a:lnTo>
                  <a:pt x="123240" y="4262145"/>
                </a:lnTo>
                <a:lnTo>
                  <a:pt x="139700" y="4370095"/>
                </a:lnTo>
                <a:lnTo>
                  <a:pt x="177800" y="4583404"/>
                </a:lnTo>
                <a:lnTo>
                  <a:pt x="198145" y="4687595"/>
                </a:lnTo>
                <a:lnTo>
                  <a:pt x="218490" y="4790427"/>
                </a:lnTo>
                <a:lnTo>
                  <a:pt x="241300" y="4892027"/>
                </a:lnTo>
                <a:lnTo>
                  <a:pt x="264172" y="4992395"/>
                </a:lnTo>
                <a:lnTo>
                  <a:pt x="288340" y="5092700"/>
                </a:lnTo>
                <a:lnTo>
                  <a:pt x="291835" y="5106695"/>
                </a:lnTo>
                <a:lnTo>
                  <a:pt x="339127" y="5106695"/>
                </a:lnTo>
                <a:lnTo>
                  <a:pt x="328968" y="5066004"/>
                </a:lnTo>
                <a:lnTo>
                  <a:pt x="304800" y="4968227"/>
                </a:lnTo>
                <a:lnTo>
                  <a:pt x="283222" y="4869154"/>
                </a:lnTo>
                <a:lnTo>
                  <a:pt x="261645" y="4767554"/>
                </a:lnTo>
                <a:lnTo>
                  <a:pt x="241300" y="4664722"/>
                </a:lnTo>
                <a:lnTo>
                  <a:pt x="221018" y="4561827"/>
                </a:lnTo>
                <a:lnTo>
                  <a:pt x="201968" y="4456404"/>
                </a:lnTo>
                <a:lnTo>
                  <a:pt x="185445" y="4351045"/>
                </a:lnTo>
                <a:lnTo>
                  <a:pt x="168922" y="4244327"/>
                </a:lnTo>
                <a:lnTo>
                  <a:pt x="152400" y="4135145"/>
                </a:lnTo>
                <a:lnTo>
                  <a:pt x="138468" y="4027195"/>
                </a:lnTo>
                <a:lnTo>
                  <a:pt x="124472" y="3916654"/>
                </a:lnTo>
                <a:lnTo>
                  <a:pt x="113068" y="3806177"/>
                </a:lnTo>
                <a:lnTo>
                  <a:pt x="101600" y="3694404"/>
                </a:lnTo>
                <a:lnTo>
                  <a:pt x="91490" y="3581400"/>
                </a:lnTo>
                <a:lnTo>
                  <a:pt x="81318" y="3468395"/>
                </a:lnTo>
                <a:lnTo>
                  <a:pt x="73672" y="3355327"/>
                </a:lnTo>
                <a:lnTo>
                  <a:pt x="60972" y="3126727"/>
                </a:lnTo>
                <a:lnTo>
                  <a:pt x="55918" y="3011195"/>
                </a:lnTo>
                <a:lnTo>
                  <a:pt x="52095" y="2895600"/>
                </a:lnTo>
                <a:lnTo>
                  <a:pt x="49568" y="2780004"/>
                </a:lnTo>
                <a:lnTo>
                  <a:pt x="48357" y="2672054"/>
                </a:lnTo>
                <a:lnTo>
                  <a:pt x="48272" y="2548877"/>
                </a:lnTo>
                <a:lnTo>
                  <a:pt x="49568" y="2434577"/>
                </a:lnTo>
                <a:lnTo>
                  <a:pt x="50732" y="2325395"/>
                </a:lnTo>
                <a:lnTo>
                  <a:pt x="50858" y="2316454"/>
                </a:lnTo>
                <a:lnTo>
                  <a:pt x="53390" y="2203450"/>
                </a:lnTo>
                <a:lnTo>
                  <a:pt x="58445" y="2087854"/>
                </a:lnTo>
                <a:lnTo>
                  <a:pt x="62268" y="1972322"/>
                </a:lnTo>
                <a:lnTo>
                  <a:pt x="68618" y="1858022"/>
                </a:lnTo>
                <a:lnTo>
                  <a:pt x="76200" y="1743722"/>
                </a:lnTo>
                <a:lnTo>
                  <a:pt x="85140" y="1630654"/>
                </a:lnTo>
                <a:lnTo>
                  <a:pt x="94018" y="1517650"/>
                </a:lnTo>
                <a:lnTo>
                  <a:pt x="105422" y="1405877"/>
                </a:lnTo>
                <a:lnTo>
                  <a:pt x="116890" y="1294104"/>
                </a:lnTo>
                <a:lnTo>
                  <a:pt x="129590" y="1183627"/>
                </a:lnTo>
                <a:lnTo>
                  <a:pt x="143522" y="1073150"/>
                </a:lnTo>
                <a:lnTo>
                  <a:pt x="158750" y="963904"/>
                </a:lnTo>
                <a:lnTo>
                  <a:pt x="174040" y="855954"/>
                </a:lnTo>
                <a:lnTo>
                  <a:pt x="209550" y="642645"/>
                </a:lnTo>
                <a:lnTo>
                  <a:pt x="247650" y="434327"/>
                </a:lnTo>
                <a:lnTo>
                  <a:pt x="269290" y="332727"/>
                </a:lnTo>
                <a:lnTo>
                  <a:pt x="290868" y="232422"/>
                </a:lnTo>
                <a:lnTo>
                  <a:pt x="313740" y="132054"/>
                </a:lnTo>
                <a:lnTo>
                  <a:pt x="337845" y="34277"/>
                </a:lnTo>
                <a:lnTo>
                  <a:pt x="346409" y="0"/>
                </a:lnTo>
                <a:close/>
              </a:path>
              <a:path w="3658895" h="5106695">
                <a:moveTo>
                  <a:pt x="3367276" y="0"/>
                </a:moveTo>
                <a:lnTo>
                  <a:pt x="3320128" y="0"/>
                </a:lnTo>
                <a:lnTo>
                  <a:pt x="3329990" y="39395"/>
                </a:lnTo>
                <a:lnTo>
                  <a:pt x="3354095" y="137172"/>
                </a:lnTo>
                <a:lnTo>
                  <a:pt x="3397250" y="337845"/>
                </a:lnTo>
                <a:lnTo>
                  <a:pt x="3437940" y="543572"/>
                </a:lnTo>
                <a:lnTo>
                  <a:pt x="3473450" y="754354"/>
                </a:lnTo>
                <a:lnTo>
                  <a:pt x="3489972" y="861072"/>
                </a:lnTo>
                <a:lnTo>
                  <a:pt x="3506495" y="970254"/>
                </a:lnTo>
                <a:lnTo>
                  <a:pt x="3520490" y="1079500"/>
                </a:lnTo>
                <a:lnTo>
                  <a:pt x="3534422" y="1188745"/>
                </a:lnTo>
                <a:lnTo>
                  <a:pt x="3545890" y="1300454"/>
                </a:lnTo>
                <a:lnTo>
                  <a:pt x="3557295" y="1410995"/>
                </a:lnTo>
                <a:lnTo>
                  <a:pt x="3567468" y="1524000"/>
                </a:lnTo>
                <a:lnTo>
                  <a:pt x="3585222" y="1750072"/>
                </a:lnTo>
                <a:lnTo>
                  <a:pt x="3597922" y="1978672"/>
                </a:lnTo>
                <a:lnTo>
                  <a:pt x="3601745" y="2094204"/>
                </a:lnTo>
                <a:lnTo>
                  <a:pt x="3606800" y="2209800"/>
                </a:lnTo>
                <a:lnTo>
                  <a:pt x="3609390" y="2325395"/>
                </a:lnTo>
                <a:lnTo>
                  <a:pt x="3610554" y="2434577"/>
                </a:lnTo>
                <a:lnTo>
                  <a:pt x="3610622" y="2556522"/>
                </a:lnTo>
                <a:lnTo>
                  <a:pt x="3609390" y="2672054"/>
                </a:lnTo>
                <a:lnTo>
                  <a:pt x="3608095" y="2787650"/>
                </a:lnTo>
                <a:lnTo>
                  <a:pt x="3604188" y="2905772"/>
                </a:lnTo>
                <a:lnTo>
                  <a:pt x="3600450" y="3017545"/>
                </a:lnTo>
                <a:lnTo>
                  <a:pt x="3595395" y="3133077"/>
                </a:lnTo>
                <a:lnTo>
                  <a:pt x="3590340" y="3247377"/>
                </a:lnTo>
                <a:lnTo>
                  <a:pt x="3582695" y="3360445"/>
                </a:lnTo>
                <a:lnTo>
                  <a:pt x="3573818" y="3474745"/>
                </a:lnTo>
                <a:lnTo>
                  <a:pt x="3563645" y="3587750"/>
                </a:lnTo>
                <a:lnTo>
                  <a:pt x="3553472" y="3699522"/>
                </a:lnTo>
                <a:lnTo>
                  <a:pt x="3542068" y="3811295"/>
                </a:lnTo>
                <a:lnTo>
                  <a:pt x="3529368" y="3921772"/>
                </a:lnTo>
                <a:lnTo>
                  <a:pt x="3515372" y="4032250"/>
                </a:lnTo>
                <a:lnTo>
                  <a:pt x="3500145" y="4141495"/>
                </a:lnTo>
                <a:lnTo>
                  <a:pt x="3484918" y="4249445"/>
                </a:lnTo>
                <a:lnTo>
                  <a:pt x="3467100" y="4356100"/>
                </a:lnTo>
                <a:lnTo>
                  <a:pt x="3449345" y="4462754"/>
                </a:lnTo>
                <a:lnTo>
                  <a:pt x="3411245" y="4671072"/>
                </a:lnTo>
                <a:lnTo>
                  <a:pt x="3368090" y="4874272"/>
                </a:lnTo>
                <a:lnTo>
                  <a:pt x="3345218" y="4973345"/>
                </a:lnTo>
                <a:lnTo>
                  <a:pt x="3321050" y="5071122"/>
                </a:lnTo>
                <a:lnTo>
                  <a:pt x="3312162" y="5106695"/>
                </a:lnTo>
                <a:lnTo>
                  <a:pt x="3359388" y="5106695"/>
                </a:lnTo>
                <a:lnTo>
                  <a:pt x="3385845" y="4998745"/>
                </a:lnTo>
                <a:lnTo>
                  <a:pt x="3409950" y="4898377"/>
                </a:lnTo>
                <a:lnTo>
                  <a:pt x="3431590" y="4796777"/>
                </a:lnTo>
                <a:lnTo>
                  <a:pt x="3474745" y="4588522"/>
                </a:lnTo>
                <a:lnTo>
                  <a:pt x="3493795" y="4481804"/>
                </a:lnTo>
                <a:lnTo>
                  <a:pt x="3511550" y="4375150"/>
                </a:lnTo>
                <a:lnTo>
                  <a:pt x="3529368" y="4267200"/>
                </a:lnTo>
                <a:lnTo>
                  <a:pt x="3545890" y="4157954"/>
                </a:lnTo>
                <a:lnTo>
                  <a:pt x="3561118" y="4047477"/>
                </a:lnTo>
                <a:lnTo>
                  <a:pt x="3575050" y="3937000"/>
                </a:lnTo>
                <a:lnTo>
                  <a:pt x="3587750" y="3825227"/>
                </a:lnTo>
                <a:lnTo>
                  <a:pt x="3600450" y="3712222"/>
                </a:lnTo>
                <a:lnTo>
                  <a:pt x="3611918" y="3599154"/>
                </a:lnTo>
                <a:lnTo>
                  <a:pt x="3620795" y="3484854"/>
                </a:lnTo>
                <a:lnTo>
                  <a:pt x="3629672" y="3369322"/>
                </a:lnTo>
                <a:lnTo>
                  <a:pt x="3637318" y="3255022"/>
                </a:lnTo>
                <a:lnTo>
                  <a:pt x="3643668" y="3138195"/>
                </a:lnTo>
                <a:lnTo>
                  <a:pt x="3648722" y="3022600"/>
                </a:lnTo>
                <a:lnTo>
                  <a:pt x="3652881" y="2895600"/>
                </a:lnTo>
                <a:lnTo>
                  <a:pt x="3656368" y="2790177"/>
                </a:lnTo>
                <a:lnTo>
                  <a:pt x="3657685" y="2664472"/>
                </a:lnTo>
                <a:lnTo>
                  <a:pt x="3658895" y="2556522"/>
                </a:lnTo>
                <a:lnTo>
                  <a:pt x="3658838" y="2434577"/>
                </a:lnTo>
                <a:lnTo>
                  <a:pt x="3657628" y="2325395"/>
                </a:lnTo>
                <a:lnTo>
                  <a:pt x="3657462" y="2316454"/>
                </a:lnTo>
                <a:lnTo>
                  <a:pt x="3655072" y="2205977"/>
                </a:lnTo>
                <a:lnTo>
                  <a:pt x="3650018" y="2089150"/>
                </a:lnTo>
                <a:lnTo>
                  <a:pt x="3646195" y="1973554"/>
                </a:lnTo>
                <a:lnTo>
                  <a:pt x="3639845" y="1858022"/>
                </a:lnTo>
                <a:lnTo>
                  <a:pt x="3624618" y="1628127"/>
                </a:lnTo>
                <a:lnTo>
                  <a:pt x="3604272" y="1399527"/>
                </a:lnTo>
                <a:lnTo>
                  <a:pt x="3592868" y="1286522"/>
                </a:lnTo>
                <a:lnTo>
                  <a:pt x="3580168" y="1174750"/>
                </a:lnTo>
                <a:lnTo>
                  <a:pt x="3566172" y="1062977"/>
                </a:lnTo>
                <a:lnTo>
                  <a:pt x="3552240" y="953795"/>
                </a:lnTo>
                <a:lnTo>
                  <a:pt x="3535718" y="843254"/>
                </a:lnTo>
                <a:lnTo>
                  <a:pt x="3517900" y="735304"/>
                </a:lnTo>
                <a:lnTo>
                  <a:pt x="3500145" y="628650"/>
                </a:lnTo>
                <a:lnTo>
                  <a:pt x="3481095" y="523227"/>
                </a:lnTo>
                <a:lnTo>
                  <a:pt x="3460750" y="417804"/>
                </a:lnTo>
                <a:lnTo>
                  <a:pt x="3440468" y="314972"/>
                </a:lnTo>
                <a:lnTo>
                  <a:pt x="3417595" y="213372"/>
                </a:lnTo>
                <a:lnTo>
                  <a:pt x="3394722" y="113004"/>
                </a:lnTo>
                <a:lnTo>
                  <a:pt x="3370618" y="12700"/>
                </a:lnTo>
                <a:lnTo>
                  <a:pt x="3367276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790177" y="0"/>
            <a:ext cx="3562350" cy="5106695"/>
          </a:xfrm>
          <a:custGeom>
            <a:avLst/>
            <a:gdLst/>
            <a:ahLst/>
            <a:cxnLst/>
            <a:rect l="l" t="t" r="r" b="b"/>
            <a:pathLst>
              <a:path w="3562350" h="5106695">
                <a:moveTo>
                  <a:pt x="344841" y="0"/>
                </a:moveTo>
                <a:lnTo>
                  <a:pt x="298136" y="0"/>
                </a:lnTo>
                <a:lnTo>
                  <a:pt x="289572" y="34277"/>
                </a:lnTo>
                <a:lnTo>
                  <a:pt x="265468" y="132054"/>
                </a:lnTo>
                <a:lnTo>
                  <a:pt x="242595" y="232422"/>
                </a:lnTo>
                <a:lnTo>
                  <a:pt x="221018" y="332727"/>
                </a:lnTo>
                <a:lnTo>
                  <a:pt x="199377" y="434327"/>
                </a:lnTo>
                <a:lnTo>
                  <a:pt x="161277" y="642645"/>
                </a:lnTo>
                <a:lnTo>
                  <a:pt x="125768" y="855954"/>
                </a:lnTo>
                <a:lnTo>
                  <a:pt x="110477" y="963904"/>
                </a:lnTo>
                <a:lnTo>
                  <a:pt x="95250" y="1073150"/>
                </a:lnTo>
                <a:lnTo>
                  <a:pt x="81318" y="1183627"/>
                </a:lnTo>
                <a:lnTo>
                  <a:pt x="68618" y="1294104"/>
                </a:lnTo>
                <a:lnTo>
                  <a:pt x="57150" y="1405877"/>
                </a:lnTo>
                <a:lnTo>
                  <a:pt x="45745" y="1517650"/>
                </a:lnTo>
                <a:lnTo>
                  <a:pt x="36868" y="1630654"/>
                </a:lnTo>
                <a:lnTo>
                  <a:pt x="27927" y="1743722"/>
                </a:lnTo>
                <a:lnTo>
                  <a:pt x="20345" y="1858022"/>
                </a:lnTo>
                <a:lnTo>
                  <a:pt x="13995" y="1972322"/>
                </a:lnTo>
                <a:lnTo>
                  <a:pt x="10172" y="2087854"/>
                </a:lnTo>
                <a:lnTo>
                  <a:pt x="5118" y="2203450"/>
                </a:lnTo>
                <a:lnTo>
                  <a:pt x="2527" y="2319045"/>
                </a:lnTo>
                <a:lnTo>
                  <a:pt x="1223" y="2440927"/>
                </a:lnTo>
                <a:lnTo>
                  <a:pt x="0" y="2548877"/>
                </a:lnTo>
                <a:lnTo>
                  <a:pt x="85" y="2672054"/>
                </a:lnTo>
                <a:lnTo>
                  <a:pt x="1281" y="2778772"/>
                </a:lnTo>
                <a:lnTo>
                  <a:pt x="3822" y="2895600"/>
                </a:lnTo>
                <a:lnTo>
                  <a:pt x="7645" y="3011195"/>
                </a:lnTo>
                <a:lnTo>
                  <a:pt x="12700" y="3126727"/>
                </a:lnTo>
                <a:lnTo>
                  <a:pt x="25400" y="3355327"/>
                </a:lnTo>
                <a:lnTo>
                  <a:pt x="33045" y="3468395"/>
                </a:lnTo>
                <a:lnTo>
                  <a:pt x="43218" y="3581400"/>
                </a:lnTo>
                <a:lnTo>
                  <a:pt x="53327" y="3694404"/>
                </a:lnTo>
                <a:lnTo>
                  <a:pt x="64795" y="3806177"/>
                </a:lnTo>
                <a:lnTo>
                  <a:pt x="76200" y="3916654"/>
                </a:lnTo>
                <a:lnTo>
                  <a:pt x="90195" y="4027195"/>
                </a:lnTo>
                <a:lnTo>
                  <a:pt x="104127" y="4135145"/>
                </a:lnTo>
                <a:lnTo>
                  <a:pt x="120650" y="4244327"/>
                </a:lnTo>
                <a:lnTo>
                  <a:pt x="137172" y="4351045"/>
                </a:lnTo>
                <a:lnTo>
                  <a:pt x="153695" y="4456404"/>
                </a:lnTo>
                <a:lnTo>
                  <a:pt x="172745" y="4561827"/>
                </a:lnTo>
                <a:lnTo>
                  <a:pt x="193027" y="4664722"/>
                </a:lnTo>
                <a:lnTo>
                  <a:pt x="213372" y="4767554"/>
                </a:lnTo>
                <a:lnTo>
                  <a:pt x="234950" y="4869154"/>
                </a:lnTo>
                <a:lnTo>
                  <a:pt x="256527" y="4968227"/>
                </a:lnTo>
                <a:lnTo>
                  <a:pt x="280695" y="5066004"/>
                </a:lnTo>
                <a:lnTo>
                  <a:pt x="290854" y="5106695"/>
                </a:lnTo>
                <a:lnTo>
                  <a:pt x="337489" y="5106695"/>
                </a:lnTo>
                <a:lnTo>
                  <a:pt x="321322" y="5039372"/>
                </a:lnTo>
                <a:lnTo>
                  <a:pt x="298450" y="4942827"/>
                </a:lnTo>
                <a:lnTo>
                  <a:pt x="276872" y="4845050"/>
                </a:lnTo>
                <a:lnTo>
                  <a:pt x="255295" y="4744745"/>
                </a:lnTo>
                <a:lnTo>
                  <a:pt x="234950" y="4643145"/>
                </a:lnTo>
                <a:lnTo>
                  <a:pt x="215900" y="4540250"/>
                </a:lnTo>
                <a:lnTo>
                  <a:pt x="198145" y="4437354"/>
                </a:lnTo>
                <a:lnTo>
                  <a:pt x="180327" y="4331995"/>
                </a:lnTo>
                <a:lnTo>
                  <a:pt x="165100" y="4226572"/>
                </a:lnTo>
                <a:lnTo>
                  <a:pt x="149872" y="4118622"/>
                </a:lnTo>
                <a:lnTo>
                  <a:pt x="135877" y="4010672"/>
                </a:lnTo>
                <a:lnTo>
                  <a:pt x="123177" y="3902722"/>
                </a:lnTo>
                <a:lnTo>
                  <a:pt x="110477" y="3792245"/>
                </a:lnTo>
                <a:lnTo>
                  <a:pt x="100368" y="3681704"/>
                </a:lnTo>
                <a:lnTo>
                  <a:pt x="90195" y="3571227"/>
                </a:lnTo>
                <a:lnTo>
                  <a:pt x="81318" y="3459454"/>
                </a:lnTo>
                <a:lnTo>
                  <a:pt x="72377" y="3346450"/>
                </a:lnTo>
                <a:lnTo>
                  <a:pt x="59677" y="3120377"/>
                </a:lnTo>
                <a:lnTo>
                  <a:pt x="55918" y="3006077"/>
                </a:lnTo>
                <a:lnTo>
                  <a:pt x="52095" y="2893072"/>
                </a:lnTo>
                <a:lnTo>
                  <a:pt x="49568" y="2778772"/>
                </a:lnTo>
                <a:lnTo>
                  <a:pt x="48358" y="2672054"/>
                </a:lnTo>
                <a:lnTo>
                  <a:pt x="48301" y="2434577"/>
                </a:lnTo>
                <a:lnTo>
                  <a:pt x="53327" y="2207272"/>
                </a:lnTo>
                <a:lnTo>
                  <a:pt x="57150" y="2092972"/>
                </a:lnTo>
                <a:lnTo>
                  <a:pt x="62268" y="1978672"/>
                </a:lnTo>
                <a:lnTo>
                  <a:pt x="68618" y="1865604"/>
                </a:lnTo>
                <a:lnTo>
                  <a:pt x="76200" y="1752600"/>
                </a:lnTo>
                <a:lnTo>
                  <a:pt x="83845" y="1640827"/>
                </a:lnTo>
                <a:lnTo>
                  <a:pt x="94018" y="1529054"/>
                </a:lnTo>
                <a:lnTo>
                  <a:pt x="102895" y="1417345"/>
                </a:lnTo>
                <a:lnTo>
                  <a:pt x="115595" y="1306804"/>
                </a:lnTo>
                <a:lnTo>
                  <a:pt x="127000" y="1197622"/>
                </a:lnTo>
                <a:lnTo>
                  <a:pt x="140995" y="1088377"/>
                </a:lnTo>
                <a:lnTo>
                  <a:pt x="154927" y="980427"/>
                </a:lnTo>
                <a:lnTo>
                  <a:pt x="170218" y="873772"/>
                </a:lnTo>
                <a:lnTo>
                  <a:pt x="187972" y="767054"/>
                </a:lnTo>
                <a:lnTo>
                  <a:pt x="204495" y="662927"/>
                </a:lnTo>
                <a:lnTo>
                  <a:pt x="223545" y="558800"/>
                </a:lnTo>
                <a:lnTo>
                  <a:pt x="242595" y="457200"/>
                </a:lnTo>
                <a:lnTo>
                  <a:pt x="262877" y="355600"/>
                </a:lnTo>
                <a:lnTo>
                  <a:pt x="284518" y="256527"/>
                </a:lnTo>
                <a:lnTo>
                  <a:pt x="306095" y="157454"/>
                </a:lnTo>
                <a:lnTo>
                  <a:pt x="330200" y="60972"/>
                </a:lnTo>
                <a:lnTo>
                  <a:pt x="344841" y="0"/>
                </a:lnTo>
                <a:close/>
              </a:path>
              <a:path w="3562350" h="5106695">
                <a:moveTo>
                  <a:pt x="3271856" y="0"/>
                </a:moveTo>
                <a:lnTo>
                  <a:pt x="3225215" y="0"/>
                </a:lnTo>
                <a:lnTo>
                  <a:pt x="3241027" y="66027"/>
                </a:lnTo>
                <a:lnTo>
                  <a:pt x="3263900" y="162572"/>
                </a:lnTo>
                <a:lnTo>
                  <a:pt x="3285477" y="261645"/>
                </a:lnTo>
                <a:lnTo>
                  <a:pt x="3307118" y="360654"/>
                </a:lnTo>
                <a:lnTo>
                  <a:pt x="3327400" y="462254"/>
                </a:lnTo>
                <a:lnTo>
                  <a:pt x="3346450" y="565150"/>
                </a:lnTo>
                <a:lnTo>
                  <a:pt x="3364268" y="668045"/>
                </a:lnTo>
                <a:lnTo>
                  <a:pt x="3380727" y="773404"/>
                </a:lnTo>
                <a:lnTo>
                  <a:pt x="3397250" y="878827"/>
                </a:lnTo>
                <a:lnTo>
                  <a:pt x="3412477" y="986777"/>
                </a:lnTo>
                <a:lnTo>
                  <a:pt x="3426472" y="1094727"/>
                </a:lnTo>
                <a:lnTo>
                  <a:pt x="3439172" y="1202677"/>
                </a:lnTo>
                <a:lnTo>
                  <a:pt x="3451872" y="1313154"/>
                </a:lnTo>
                <a:lnTo>
                  <a:pt x="3472218" y="1534172"/>
                </a:lnTo>
                <a:lnTo>
                  <a:pt x="3481095" y="1645945"/>
                </a:lnTo>
                <a:lnTo>
                  <a:pt x="3488677" y="1758950"/>
                </a:lnTo>
                <a:lnTo>
                  <a:pt x="3496322" y="1871954"/>
                </a:lnTo>
                <a:lnTo>
                  <a:pt x="3506495" y="2099322"/>
                </a:lnTo>
                <a:lnTo>
                  <a:pt x="3510318" y="2212327"/>
                </a:lnTo>
                <a:lnTo>
                  <a:pt x="3512845" y="2326627"/>
                </a:lnTo>
                <a:lnTo>
                  <a:pt x="3514008" y="2434577"/>
                </a:lnTo>
                <a:lnTo>
                  <a:pt x="3514063" y="2556522"/>
                </a:lnTo>
                <a:lnTo>
                  <a:pt x="3512816" y="2672054"/>
                </a:lnTo>
                <a:lnTo>
                  <a:pt x="3511550" y="2783827"/>
                </a:lnTo>
                <a:lnTo>
                  <a:pt x="3509022" y="2898127"/>
                </a:lnTo>
                <a:lnTo>
                  <a:pt x="3505200" y="3012427"/>
                </a:lnTo>
                <a:lnTo>
                  <a:pt x="3500145" y="3126727"/>
                </a:lnTo>
                <a:lnTo>
                  <a:pt x="3493795" y="3239795"/>
                </a:lnTo>
                <a:lnTo>
                  <a:pt x="3478568" y="3464572"/>
                </a:lnTo>
                <a:lnTo>
                  <a:pt x="3458222" y="3688054"/>
                </a:lnTo>
                <a:lnTo>
                  <a:pt x="3446818" y="3798595"/>
                </a:lnTo>
                <a:lnTo>
                  <a:pt x="3421418" y="4017022"/>
                </a:lnTo>
                <a:lnTo>
                  <a:pt x="3407422" y="4124972"/>
                </a:lnTo>
                <a:lnTo>
                  <a:pt x="3374377" y="4338345"/>
                </a:lnTo>
                <a:lnTo>
                  <a:pt x="3357918" y="4442472"/>
                </a:lnTo>
                <a:lnTo>
                  <a:pt x="3338868" y="4546600"/>
                </a:lnTo>
                <a:lnTo>
                  <a:pt x="3319818" y="4648200"/>
                </a:lnTo>
                <a:lnTo>
                  <a:pt x="3299472" y="4749800"/>
                </a:lnTo>
                <a:lnTo>
                  <a:pt x="3277895" y="4850104"/>
                </a:lnTo>
                <a:lnTo>
                  <a:pt x="3256318" y="4947945"/>
                </a:lnTo>
                <a:lnTo>
                  <a:pt x="3232150" y="5044427"/>
                </a:lnTo>
                <a:lnTo>
                  <a:pt x="3216392" y="5106695"/>
                </a:lnTo>
                <a:lnTo>
                  <a:pt x="3263889" y="5106695"/>
                </a:lnTo>
                <a:lnTo>
                  <a:pt x="3296945" y="4973345"/>
                </a:lnTo>
                <a:lnTo>
                  <a:pt x="3319818" y="4874272"/>
                </a:lnTo>
                <a:lnTo>
                  <a:pt x="3362972" y="4671072"/>
                </a:lnTo>
                <a:lnTo>
                  <a:pt x="3401072" y="4462754"/>
                </a:lnTo>
                <a:lnTo>
                  <a:pt x="3418827" y="4356100"/>
                </a:lnTo>
                <a:lnTo>
                  <a:pt x="3436645" y="4249445"/>
                </a:lnTo>
                <a:lnTo>
                  <a:pt x="3451872" y="4141495"/>
                </a:lnTo>
                <a:lnTo>
                  <a:pt x="3467100" y="4032250"/>
                </a:lnTo>
                <a:lnTo>
                  <a:pt x="3481095" y="3921772"/>
                </a:lnTo>
                <a:lnTo>
                  <a:pt x="3493795" y="3811295"/>
                </a:lnTo>
                <a:lnTo>
                  <a:pt x="3505200" y="3699522"/>
                </a:lnTo>
                <a:lnTo>
                  <a:pt x="3515372" y="3587750"/>
                </a:lnTo>
                <a:lnTo>
                  <a:pt x="3525545" y="3474745"/>
                </a:lnTo>
                <a:lnTo>
                  <a:pt x="3534422" y="3360445"/>
                </a:lnTo>
                <a:lnTo>
                  <a:pt x="3542068" y="3247377"/>
                </a:lnTo>
                <a:lnTo>
                  <a:pt x="3547122" y="3133077"/>
                </a:lnTo>
                <a:lnTo>
                  <a:pt x="3552177" y="3017545"/>
                </a:lnTo>
                <a:lnTo>
                  <a:pt x="3556336" y="2893072"/>
                </a:lnTo>
                <a:lnTo>
                  <a:pt x="3559822" y="2787650"/>
                </a:lnTo>
                <a:lnTo>
                  <a:pt x="3561198" y="2664472"/>
                </a:lnTo>
                <a:lnTo>
                  <a:pt x="3562350" y="2556522"/>
                </a:lnTo>
                <a:lnTo>
                  <a:pt x="3562282" y="2434577"/>
                </a:lnTo>
                <a:lnTo>
                  <a:pt x="3561118" y="2325395"/>
                </a:lnTo>
                <a:lnTo>
                  <a:pt x="3558527" y="2209800"/>
                </a:lnTo>
                <a:lnTo>
                  <a:pt x="3553472" y="2094204"/>
                </a:lnTo>
                <a:lnTo>
                  <a:pt x="3549650" y="1978672"/>
                </a:lnTo>
                <a:lnTo>
                  <a:pt x="3536950" y="1750072"/>
                </a:lnTo>
                <a:lnTo>
                  <a:pt x="3519195" y="1524000"/>
                </a:lnTo>
                <a:lnTo>
                  <a:pt x="3509022" y="1410995"/>
                </a:lnTo>
                <a:lnTo>
                  <a:pt x="3497618" y="1300454"/>
                </a:lnTo>
                <a:lnTo>
                  <a:pt x="3486150" y="1188745"/>
                </a:lnTo>
                <a:lnTo>
                  <a:pt x="3472218" y="1079500"/>
                </a:lnTo>
                <a:lnTo>
                  <a:pt x="3458222" y="970254"/>
                </a:lnTo>
                <a:lnTo>
                  <a:pt x="3441700" y="861072"/>
                </a:lnTo>
                <a:lnTo>
                  <a:pt x="3425177" y="754354"/>
                </a:lnTo>
                <a:lnTo>
                  <a:pt x="3389668" y="543572"/>
                </a:lnTo>
                <a:lnTo>
                  <a:pt x="3348977" y="337845"/>
                </a:lnTo>
                <a:lnTo>
                  <a:pt x="3305822" y="137172"/>
                </a:lnTo>
                <a:lnTo>
                  <a:pt x="3281718" y="39395"/>
                </a:lnTo>
                <a:lnTo>
                  <a:pt x="3271856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838450" y="0"/>
            <a:ext cx="3465804" cy="5106695"/>
          </a:xfrm>
          <a:custGeom>
            <a:avLst/>
            <a:gdLst/>
            <a:ahLst/>
            <a:cxnLst/>
            <a:rect l="l" t="t" r="r" b="b"/>
            <a:pathLst>
              <a:path w="3465804" h="5106695">
                <a:moveTo>
                  <a:pt x="343567" y="0"/>
                </a:moveTo>
                <a:lnTo>
                  <a:pt x="296568" y="0"/>
                </a:lnTo>
                <a:lnTo>
                  <a:pt x="281927" y="60972"/>
                </a:lnTo>
                <a:lnTo>
                  <a:pt x="257822" y="157454"/>
                </a:lnTo>
                <a:lnTo>
                  <a:pt x="236245" y="256527"/>
                </a:lnTo>
                <a:lnTo>
                  <a:pt x="214604" y="355600"/>
                </a:lnTo>
                <a:lnTo>
                  <a:pt x="194322" y="457200"/>
                </a:lnTo>
                <a:lnTo>
                  <a:pt x="175272" y="558800"/>
                </a:lnTo>
                <a:lnTo>
                  <a:pt x="156222" y="662927"/>
                </a:lnTo>
                <a:lnTo>
                  <a:pt x="139700" y="767054"/>
                </a:lnTo>
                <a:lnTo>
                  <a:pt x="121945" y="873772"/>
                </a:lnTo>
                <a:lnTo>
                  <a:pt x="106654" y="980427"/>
                </a:lnTo>
                <a:lnTo>
                  <a:pt x="92722" y="1088377"/>
                </a:lnTo>
                <a:lnTo>
                  <a:pt x="78727" y="1197622"/>
                </a:lnTo>
                <a:lnTo>
                  <a:pt x="67322" y="1306804"/>
                </a:lnTo>
                <a:lnTo>
                  <a:pt x="54622" y="1417345"/>
                </a:lnTo>
                <a:lnTo>
                  <a:pt x="45745" y="1529054"/>
                </a:lnTo>
                <a:lnTo>
                  <a:pt x="35572" y="1640827"/>
                </a:lnTo>
                <a:lnTo>
                  <a:pt x="27927" y="1752600"/>
                </a:lnTo>
                <a:lnTo>
                  <a:pt x="20345" y="1865604"/>
                </a:lnTo>
                <a:lnTo>
                  <a:pt x="13995" y="1978672"/>
                </a:lnTo>
                <a:lnTo>
                  <a:pt x="8877" y="2092972"/>
                </a:lnTo>
                <a:lnTo>
                  <a:pt x="5054" y="2207272"/>
                </a:lnTo>
                <a:lnTo>
                  <a:pt x="0" y="2435872"/>
                </a:lnTo>
                <a:lnTo>
                  <a:pt x="57" y="2669527"/>
                </a:lnTo>
                <a:lnTo>
                  <a:pt x="1295" y="2778772"/>
                </a:lnTo>
                <a:lnTo>
                  <a:pt x="3738" y="2889250"/>
                </a:lnTo>
                <a:lnTo>
                  <a:pt x="3864" y="2894304"/>
                </a:lnTo>
                <a:lnTo>
                  <a:pt x="7688" y="3007372"/>
                </a:lnTo>
                <a:lnTo>
                  <a:pt x="11404" y="3120377"/>
                </a:lnTo>
                <a:lnTo>
                  <a:pt x="24104" y="3346450"/>
                </a:lnTo>
                <a:lnTo>
                  <a:pt x="33045" y="3459454"/>
                </a:lnTo>
                <a:lnTo>
                  <a:pt x="41922" y="3571227"/>
                </a:lnTo>
                <a:lnTo>
                  <a:pt x="52095" y="3681704"/>
                </a:lnTo>
                <a:lnTo>
                  <a:pt x="62204" y="3792245"/>
                </a:lnTo>
                <a:lnTo>
                  <a:pt x="74904" y="3902722"/>
                </a:lnTo>
                <a:lnTo>
                  <a:pt x="87604" y="4010672"/>
                </a:lnTo>
                <a:lnTo>
                  <a:pt x="101600" y="4118622"/>
                </a:lnTo>
                <a:lnTo>
                  <a:pt x="116827" y="4226572"/>
                </a:lnTo>
                <a:lnTo>
                  <a:pt x="132054" y="4331995"/>
                </a:lnTo>
                <a:lnTo>
                  <a:pt x="149872" y="4437354"/>
                </a:lnTo>
                <a:lnTo>
                  <a:pt x="167627" y="4540250"/>
                </a:lnTo>
                <a:lnTo>
                  <a:pt x="186677" y="4643145"/>
                </a:lnTo>
                <a:lnTo>
                  <a:pt x="207022" y="4744745"/>
                </a:lnTo>
                <a:lnTo>
                  <a:pt x="228600" y="4845050"/>
                </a:lnTo>
                <a:lnTo>
                  <a:pt x="250177" y="4942827"/>
                </a:lnTo>
                <a:lnTo>
                  <a:pt x="273050" y="5039372"/>
                </a:lnTo>
                <a:lnTo>
                  <a:pt x="289216" y="5106695"/>
                </a:lnTo>
                <a:lnTo>
                  <a:pt x="336250" y="5106695"/>
                </a:lnTo>
                <a:lnTo>
                  <a:pt x="313677" y="5013972"/>
                </a:lnTo>
                <a:lnTo>
                  <a:pt x="290804" y="4917427"/>
                </a:lnTo>
                <a:lnTo>
                  <a:pt x="269227" y="4820945"/>
                </a:lnTo>
                <a:lnTo>
                  <a:pt x="248945" y="4721872"/>
                </a:lnTo>
                <a:lnTo>
                  <a:pt x="229895" y="4621504"/>
                </a:lnTo>
                <a:lnTo>
                  <a:pt x="210845" y="4519904"/>
                </a:lnTo>
                <a:lnTo>
                  <a:pt x="194322" y="4417072"/>
                </a:lnTo>
                <a:lnTo>
                  <a:pt x="176504" y="4312945"/>
                </a:lnTo>
                <a:lnTo>
                  <a:pt x="161277" y="4208754"/>
                </a:lnTo>
                <a:lnTo>
                  <a:pt x="146050" y="4103395"/>
                </a:lnTo>
                <a:lnTo>
                  <a:pt x="120650" y="3887495"/>
                </a:lnTo>
                <a:lnTo>
                  <a:pt x="109245" y="3779545"/>
                </a:lnTo>
                <a:lnTo>
                  <a:pt x="99072" y="3670300"/>
                </a:lnTo>
                <a:lnTo>
                  <a:pt x="88900" y="3559822"/>
                </a:lnTo>
                <a:lnTo>
                  <a:pt x="80022" y="3449345"/>
                </a:lnTo>
                <a:lnTo>
                  <a:pt x="72377" y="3338804"/>
                </a:lnTo>
                <a:lnTo>
                  <a:pt x="66027" y="3227095"/>
                </a:lnTo>
                <a:lnTo>
                  <a:pt x="59677" y="3114027"/>
                </a:lnTo>
                <a:lnTo>
                  <a:pt x="55854" y="3002254"/>
                </a:lnTo>
                <a:lnTo>
                  <a:pt x="52095" y="2889250"/>
                </a:lnTo>
                <a:lnTo>
                  <a:pt x="49504" y="2776245"/>
                </a:lnTo>
                <a:lnTo>
                  <a:pt x="48341" y="2669527"/>
                </a:lnTo>
                <a:lnTo>
                  <a:pt x="48299" y="2435872"/>
                </a:lnTo>
                <a:lnTo>
                  <a:pt x="50800" y="2322804"/>
                </a:lnTo>
                <a:lnTo>
                  <a:pt x="53327" y="2211095"/>
                </a:lnTo>
                <a:lnTo>
                  <a:pt x="57150" y="2098027"/>
                </a:lnTo>
                <a:lnTo>
                  <a:pt x="62204" y="1985022"/>
                </a:lnTo>
                <a:lnTo>
                  <a:pt x="67322" y="1873250"/>
                </a:lnTo>
                <a:lnTo>
                  <a:pt x="74904" y="1761477"/>
                </a:lnTo>
                <a:lnTo>
                  <a:pt x="82550" y="1649704"/>
                </a:lnTo>
                <a:lnTo>
                  <a:pt x="91427" y="1539227"/>
                </a:lnTo>
                <a:lnTo>
                  <a:pt x="101600" y="1430045"/>
                </a:lnTo>
                <a:lnTo>
                  <a:pt x="113004" y="1319504"/>
                </a:lnTo>
                <a:lnTo>
                  <a:pt x="124472" y="1211554"/>
                </a:lnTo>
                <a:lnTo>
                  <a:pt x="138404" y="1103604"/>
                </a:lnTo>
                <a:lnTo>
                  <a:pt x="152400" y="996950"/>
                </a:lnTo>
                <a:lnTo>
                  <a:pt x="182854" y="786104"/>
                </a:lnTo>
                <a:lnTo>
                  <a:pt x="200672" y="683272"/>
                </a:lnTo>
                <a:lnTo>
                  <a:pt x="218427" y="580377"/>
                </a:lnTo>
                <a:lnTo>
                  <a:pt x="237477" y="478777"/>
                </a:lnTo>
                <a:lnTo>
                  <a:pt x="257822" y="378472"/>
                </a:lnTo>
                <a:lnTo>
                  <a:pt x="278104" y="280695"/>
                </a:lnTo>
                <a:lnTo>
                  <a:pt x="299745" y="182854"/>
                </a:lnTo>
                <a:lnTo>
                  <a:pt x="322554" y="86372"/>
                </a:lnTo>
                <a:lnTo>
                  <a:pt x="343567" y="0"/>
                </a:lnTo>
                <a:close/>
              </a:path>
              <a:path w="3465804" h="5106695">
                <a:moveTo>
                  <a:pt x="3176943" y="0"/>
                </a:moveTo>
                <a:lnTo>
                  <a:pt x="3129869" y="0"/>
                </a:lnTo>
                <a:lnTo>
                  <a:pt x="3152127" y="91427"/>
                </a:lnTo>
                <a:lnTo>
                  <a:pt x="3173704" y="187972"/>
                </a:lnTo>
                <a:lnTo>
                  <a:pt x="3195345" y="285750"/>
                </a:lnTo>
                <a:lnTo>
                  <a:pt x="3216922" y="383527"/>
                </a:lnTo>
                <a:lnTo>
                  <a:pt x="3235972" y="483895"/>
                </a:lnTo>
                <a:lnTo>
                  <a:pt x="3255022" y="585495"/>
                </a:lnTo>
                <a:lnTo>
                  <a:pt x="3271545" y="688327"/>
                </a:lnTo>
                <a:lnTo>
                  <a:pt x="3289300" y="792454"/>
                </a:lnTo>
                <a:lnTo>
                  <a:pt x="3303295" y="896645"/>
                </a:lnTo>
                <a:lnTo>
                  <a:pt x="3318522" y="1002004"/>
                </a:lnTo>
                <a:lnTo>
                  <a:pt x="3332454" y="1109954"/>
                </a:lnTo>
                <a:lnTo>
                  <a:pt x="3345154" y="1217904"/>
                </a:lnTo>
                <a:lnTo>
                  <a:pt x="3356622" y="1325854"/>
                </a:lnTo>
                <a:lnTo>
                  <a:pt x="3366795" y="1435100"/>
                </a:lnTo>
                <a:lnTo>
                  <a:pt x="3376904" y="1545577"/>
                </a:lnTo>
                <a:lnTo>
                  <a:pt x="3385845" y="1656054"/>
                </a:lnTo>
                <a:lnTo>
                  <a:pt x="3393427" y="1767827"/>
                </a:lnTo>
                <a:lnTo>
                  <a:pt x="3399777" y="1878304"/>
                </a:lnTo>
                <a:lnTo>
                  <a:pt x="3406127" y="1991372"/>
                </a:lnTo>
                <a:lnTo>
                  <a:pt x="3409950" y="2103145"/>
                </a:lnTo>
                <a:lnTo>
                  <a:pt x="3413772" y="2216150"/>
                </a:lnTo>
                <a:lnTo>
                  <a:pt x="3416300" y="2329154"/>
                </a:lnTo>
                <a:lnTo>
                  <a:pt x="3417522" y="2435872"/>
                </a:lnTo>
                <a:lnTo>
                  <a:pt x="3417595" y="2555227"/>
                </a:lnTo>
                <a:lnTo>
                  <a:pt x="3415076" y="2776245"/>
                </a:lnTo>
                <a:lnTo>
                  <a:pt x="3412477" y="2894304"/>
                </a:lnTo>
                <a:lnTo>
                  <a:pt x="3408654" y="3007372"/>
                </a:lnTo>
                <a:lnTo>
                  <a:pt x="3403600" y="3120377"/>
                </a:lnTo>
                <a:lnTo>
                  <a:pt x="3390900" y="3343922"/>
                </a:lnTo>
                <a:lnTo>
                  <a:pt x="3383254" y="3455695"/>
                </a:lnTo>
                <a:lnTo>
                  <a:pt x="3373145" y="3566172"/>
                </a:lnTo>
                <a:lnTo>
                  <a:pt x="3364204" y="3675354"/>
                </a:lnTo>
                <a:lnTo>
                  <a:pt x="3352800" y="3785895"/>
                </a:lnTo>
                <a:lnTo>
                  <a:pt x="3327400" y="4001795"/>
                </a:lnTo>
                <a:lnTo>
                  <a:pt x="3313404" y="4108450"/>
                </a:lnTo>
                <a:lnTo>
                  <a:pt x="3298177" y="4215104"/>
                </a:lnTo>
                <a:lnTo>
                  <a:pt x="3281654" y="4319295"/>
                </a:lnTo>
                <a:lnTo>
                  <a:pt x="3265195" y="4422127"/>
                </a:lnTo>
                <a:lnTo>
                  <a:pt x="3247377" y="4525022"/>
                </a:lnTo>
                <a:lnTo>
                  <a:pt x="3228327" y="4626622"/>
                </a:lnTo>
                <a:lnTo>
                  <a:pt x="3208045" y="4726927"/>
                </a:lnTo>
                <a:lnTo>
                  <a:pt x="3187700" y="4826000"/>
                </a:lnTo>
                <a:lnTo>
                  <a:pt x="3166122" y="4922545"/>
                </a:lnTo>
                <a:lnTo>
                  <a:pt x="3143250" y="5019027"/>
                </a:lnTo>
                <a:lnTo>
                  <a:pt x="3121922" y="5106695"/>
                </a:lnTo>
                <a:lnTo>
                  <a:pt x="3168119" y="5106695"/>
                </a:lnTo>
                <a:lnTo>
                  <a:pt x="3183877" y="5044427"/>
                </a:lnTo>
                <a:lnTo>
                  <a:pt x="3208045" y="4947945"/>
                </a:lnTo>
                <a:lnTo>
                  <a:pt x="3229622" y="4850104"/>
                </a:lnTo>
                <a:lnTo>
                  <a:pt x="3251200" y="4749800"/>
                </a:lnTo>
                <a:lnTo>
                  <a:pt x="3271545" y="4648200"/>
                </a:lnTo>
                <a:lnTo>
                  <a:pt x="3290595" y="4546600"/>
                </a:lnTo>
                <a:lnTo>
                  <a:pt x="3309645" y="4442472"/>
                </a:lnTo>
                <a:lnTo>
                  <a:pt x="3326104" y="4338345"/>
                </a:lnTo>
                <a:lnTo>
                  <a:pt x="3359150" y="4124972"/>
                </a:lnTo>
                <a:lnTo>
                  <a:pt x="3373145" y="4017022"/>
                </a:lnTo>
                <a:lnTo>
                  <a:pt x="3398545" y="3798595"/>
                </a:lnTo>
                <a:lnTo>
                  <a:pt x="3409950" y="3688054"/>
                </a:lnTo>
                <a:lnTo>
                  <a:pt x="3430295" y="3464572"/>
                </a:lnTo>
                <a:lnTo>
                  <a:pt x="3445522" y="3239795"/>
                </a:lnTo>
                <a:lnTo>
                  <a:pt x="3451872" y="3126727"/>
                </a:lnTo>
                <a:lnTo>
                  <a:pt x="3456927" y="3012427"/>
                </a:lnTo>
                <a:lnTo>
                  <a:pt x="3460750" y="2898127"/>
                </a:lnTo>
                <a:lnTo>
                  <a:pt x="3463277" y="2783827"/>
                </a:lnTo>
                <a:lnTo>
                  <a:pt x="3464641" y="2663177"/>
                </a:lnTo>
                <a:lnTo>
                  <a:pt x="3465804" y="2555227"/>
                </a:lnTo>
                <a:lnTo>
                  <a:pt x="3465750" y="2435872"/>
                </a:lnTo>
                <a:lnTo>
                  <a:pt x="3464599" y="2329154"/>
                </a:lnTo>
                <a:lnTo>
                  <a:pt x="3462129" y="2216150"/>
                </a:lnTo>
                <a:lnTo>
                  <a:pt x="3458222" y="2099322"/>
                </a:lnTo>
                <a:lnTo>
                  <a:pt x="3448050" y="1871954"/>
                </a:lnTo>
                <a:lnTo>
                  <a:pt x="3440404" y="1758950"/>
                </a:lnTo>
                <a:lnTo>
                  <a:pt x="3432822" y="1645945"/>
                </a:lnTo>
                <a:lnTo>
                  <a:pt x="3423945" y="1534172"/>
                </a:lnTo>
                <a:lnTo>
                  <a:pt x="3403600" y="1313154"/>
                </a:lnTo>
                <a:lnTo>
                  <a:pt x="3390900" y="1202677"/>
                </a:lnTo>
                <a:lnTo>
                  <a:pt x="3378200" y="1094727"/>
                </a:lnTo>
                <a:lnTo>
                  <a:pt x="3364204" y="986777"/>
                </a:lnTo>
                <a:lnTo>
                  <a:pt x="3348977" y="878827"/>
                </a:lnTo>
                <a:lnTo>
                  <a:pt x="3332454" y="773404"/>
                </a:lnTo>
                <a:lnTo>
                  <a:pt x="3315995" y="668045"/>
                </a:lnTo>
                <a:lnTo>
                  <a:pt x="3298177" y="565150"/>
                </a:lnTo>
                <a:lnTo>
                  <a:pt x="3279127" y="462254"/>
                </a:lnTo>
                <a:lnTo>
                  <a:pt x="3258845" y="360654"/>
                </a:lnTo>
                <a:lnTo>
                  <a:pt x="3237204" y="261645"/>
                </a:lnTo>
                <a:lnTo>
                  <a:pt x="3215627" y="162572"/>
                </a:lnTo>
                <a:lnTo>
                  <a:pt x="3192754" y="66027"/>
                </a:lnTo>
                <a:lnTo>
                  <a:pt x="3176943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886722" y="0"/>
            <a:ext cx="3369322" cy="5106695"/>
          </a:xfrm>
          <a:custGeom>
            <a:avLst/>
            <a:gdLst/>
            <a:ahLst/>
            <a:cxnLst/>
            <a:rect l="l" t="t" r="r" b="b"/>
            <a:pathLst>
              <a:path w="3369322" h="5106695">
                <a:moveTo>
                  <a:pt x="341572" y="0"/>
                </a:moveTo>
                <a:lnTo>
                  <a:pt x="295294" y="0"/>
                </a:lnTo>
                <a:lnTo>
                  <a:pt x="274281" y="86372"/>
                </a:lnTo>
                <a:lnTo>
                  <a:pt x="251472" y="182854"/>
                </a:lnTo>
                <a:lnTo>
                  <a:pt x="229831" y="280695"/>
                </a:lnTo>
                <a:lnTo>
                  <a:pt x="209550" y="378472"/>
                </a:lnTo>
                <a:lnTo>
                  <a:pt x="189204" y="478777"/>
                </a:lnTo>
                <a:lnTo>
                  <a:pt x="170154" y="580377"/>
                </a:lnTo>
                <a:lnTo>
                  <a:pt x="152400" y="683272"/>
                </a:lnTo>
                <a:lnTo>
                  <a:pt x="134581" y="786104"/>
                </a:lnTo>
                <a:lnTo>
                  <a:pt x="104127" y="996950"/>
                </a:lnTo>
                <a:lnTo>
                  <a:pt x="90131" y="1103604"/>
                </a:lnTo>
                <a:lnTo>
                  <a:pt x="76200" y="1211554"/>
                </a:lnTo>
                <a:lnTo>
                  <a:pt x="64731" y="1319504"/>
                </a:lnTo>
                <a:lnTo>
                  <a:pt x="53327" y="1430045"/>
                </a:lnTo>
                <a:lnTo>
                  <a:pt x="43154" y="1539227"/>
                </a:lnTo>
                <a:lnTo>
                  <a:pt x="34277" y="1649704"/>
                </a:lnTo>
                <a:lnTo>
                  <a:pt x="26631" y="1761477"/>
                </a:lnTo>
                <a:lnTo>
                  <a:pt x="19050" y="1873250"/>
                </a:lnTo>
                <a:lnTo>
                  <a:pt x="13931" y="1985022"/>
                </a:lnTo>
                <a:lnTo>
                  <a:pt x="8877" y="2098027"/>
                </a:lnTo>
                <a:lnTo>
                  <a:pt x="5054" y="2211095"/>
                </a:lnTo>
                <a:lnTo>
                  <a:pt x="2329" y="2331745"/>
                </a:lnTo>
                <a:lnTo>
                  <a:pt x="0" y="2437104"/>
                </a:lnTo>
                <a:lnTo>
                  <a:pt x="41" y="2667000"/>
                </a:lnTo>
                <a:lnTo>
                  <a:pt x="1203" y="2773654"/>
                </a:lnTo>
                <a:lnTo>
                  <a:pt x="3822" y="2889250"/>
                </a:lnTo>
                <a:lnTo>
                  <a:pt x="7626" y="3003550"/>
                </a:lnTo>
                <a:lnTo>
                  <a:pt x="11404" y="3114027"/>
                </a:lnTo>
                <a:lnTo>
                  <a:pt x="17754" y="3227095"/>
                </a:lnTo>
                <a:lnTo>
                  <a:pt x="24104" y="3338804"/>
                </a:lnTo>
                <a:lnTo>
                  <a:pt x="31750" y="3449345"/>
                </a:lnTo>
                <a:lnTo>
                  <a:pt x="40627" y="3559822"/>
                </a:lnTo>
                <a:lnTo>
                  <a:pt x="50800" y="3670300"/>
                </a:lnTo>
                <a:lnTo>
                  <a:pt x="60972" y="3779545"/>
                </a:lnTo>
                <a:lnTo>
                  <a:pt x="72377" y="3887495"/>
                </a:lnTo>
                <a:lnTo>
                  <a:pt x="97777" y="4103395"/>
                </a:lnTo>
                <a:lnTo>
                  <a:pt x="113004" y="4208754"/>
                </a:lnTo>
                <a:lnTo>
                  <a:pt x="128231" y="4312945"/>
                </a:lnTo>
                <a:lnTo>
                  <a:pt x="146050" y="4417072"/>
                </a:lnTo>
                <a:lnTo>
                  <a:pt x="162572" y="4519904"/>
                </a:lnTo>
                <a:lnTo>
                  <a:pt x="181622" y="4621504"/>
                </a:lnTo>
                <a:lnTo>
                  <a:pt x="200672" y="4721872"/>
                </a:lnTo>
                <a:lnTo>
                  <a:pt x="220954" y="4820945"/>
                </a:lnTo>
                <a:lnTo>
                  <a:pt x="242531" y="4917427"/>
                </a:lnTo>
                <a:lnTo>
                  <a:pt x="265404" y="5013972"/>
                </a:lnTo>
                <a:lnTo>
                  <a:pt x="287977" y="5106695"/>
                </a:lnTo>
                <a:lnTo>
                  <a:pt x="334009" y="5106695"/>
                </a:lnTo>
                <a:lnTo>
                  <a:pt x="327672" y="5081295"/>
                </a:lnTo>
                <a:lnTo>
                  <a:pt x="304800" y="4987277"/>
                </a:lnTo>
                <a:lnTo>
                  <a:pt x="283222" y="4893322"/>
                </a:lnTo>
                <a:lnTo>
                  <a:pt x="262877" y="4796777"/>
                </a:lnTo>
                <a:lnTo>
                  <a:pt x="243827" y="4699000"/>
                </a:lnTo>
                <a:lnTo>
                  <a:pt x="224777" y="4599927"/>
                </a:lnTo>
                <a:lnTo>
                  <a:pt x="207022" y="4499622"/>
                </a:lnTo>
                <a:lnTo>
                  <a:pt x="189204" y="4398022"/>
                </a:lnTo>
                <a:lnTo>
                  <a:pt x="172681" y="4295127"/>
                </a:lnTo>
                <a:lnTo>
                  <a:pt x="157454" y="4191000"/>
                </a:lnTo>
                <a:lnTo>
                  <a:pt x="143522" y="4086872"/>
                </a:lnTo>
                <a:lnTo>
                  <a:pt x="118122" y="3873500"/>
                </a:lnTo>
                <a:lnTo>
                  <a:pt x="106654" y="3766845"/>
                </a:lnTo>
                <a:lnTo>
                  <a:pt x="96481" y="3658895"/>
                </a:lnTo>
                <a:lnTo>
                  <a:pt x="86372" y="3549650"/>
                </a:lnTo>
                <a:lnTo>
                  <a:pt x="78727" y="3440404"/>
                </a:lnTo>
                <a:lnTo>
                  <a:pt x="71081" y="3329927"/>
                </a:lnTo>
                <a:lnTo>
                  <a:pt x="64731" y="3219450"/>
                </a:lnTo>
                <a:lnTo>
                  <a:pt x="59677" y="3108972"/>
                </a:lnTo>
                <a:lnTo>
                  <a:pt x="54622" y="2997200"/>
                </a:lnTo>
                <a:lnTo>
                  <a:pt x="52031" y="2885427"/>
                </a:lnTo>
                <a:lnTo>
                  <a:pt x="49504" y="2773654"/>
                </a:lnTo>
                <a:lnTo>
                  <a:pt x="48328" y="2667000"/>
                </a:lnTo>
                <a:lnTo>
                  <a:pt x="48301" y="2437104"/>
                </a:lnTo>
                <a:lnTo>
                  <a:pt x="50858" y="2322804"/>
                </a:lnTo>
                <a:lnTo>
                  <a:pt x="53327" y="2213622"/>
                </a:lnTo>
                <a:lnTo>
                  <a:pt x="57150" y="2101850"/>
                </a:lnTo>
                <a:lnTo>
                  <a:pt x="60972" y="1991372"/>
                </a:lnTo>
                <a:lnTo>
                  <a:pt x="73672" y="1770354"/>
                </a:lnTo>
                <a:lnTo>
                  <a:pt x="81254" y="1659877"/>
                </a:lnTo>
                <a:lnTo>
                  <a:pt x="90131" y="1550695"/>
                </a:lnTo>
                <a:lnTo>
                  <a:pt x="100304" y="1441450"/>
                </a:lnTo>
                <a:lnTo>
                  <a:pt x="110477" y="1333500"/>
                </a:lnTo>
                <a:lnTo>
                  <a:pt x="121881" y="1225550"/>
                </a:lnTo>
                <a:lnTo>
                  <a:pt x="135877" y="1118895"/>
                </a:lnTo>
                <a:lnTo>
                  <a:pt x="148577" y="1013472"/>
                </a:lnTo>
                <a:lnTo>
                  <a:pt x="179031" y="805154"/>
                </a:lnTo>
                <a:lnTo>
                  <a:pt x="195554" y="702322"/>
                </a:lnTo>
                <a:lnTo>
                  <a:pt x="213372" y="600722"/>
                </a:lnTo>
                <a:lnTo>
                  <a:pt x="231127" y="500354"/>
                </a:lnTo>
                <a:lnTo>
                  <a:pt x="250177" y="401345"/>
                </a:lnTo>
                <a:lnTo>
                  <a:pt x="270522" y="303504"/>
                </a:lnTo>
                <a:lnTo>
                  <a:pt x="313677" y="113004"/>
                </a:lnTo>
                <a:lnTo>
                  <a:pt x="336550" y="19050"/>
                </a:lnTo>
                <a:lnTo>
                  <a:pt x="341572" y="0"/>
                </a:lnTo>
                <a:close/>
              </a:path>
              <a:path w="3369322" h="5106695">
                <a:moveTo>
                  <a:pt x="3081597" y="0"/>
                </a:moveTo>
                <a:lnTo>
                  <a:pt x="3035619" y="0"/>
                </a:lnTo>
                <a:lnTo>
                  <a:pt x="3041650" y="24104"/>
                </a:lnTo>
                <a:lnTo>
                  <a:pt x="3064522" y="118122"/>
                </a:lnTo>
                <a:lnTo>
                  <a:pt x="3084804" y="213372"/>
                </a:lnTo>
                <a:lnTo>
                  <a:pt x="3106381" y="308622"/>
                </a:lnTo>
                <a:lnTo>
                  <a:pt x="3125431" y="406400"/>
                </a:lnTo>
                <a:lnTo>
                  <a:pt x="3144481" y="505472"/>
                </a:lnTo>
                <a:lnTo>
                  <a:pt x="3162300" y="605777"/>
                </a:lnTo>
                <a:lnTo>
                  <a:pt x="3180054" y="707377"/>
                </a:lnTo>
                <a:lnTo>
                  <a:pt x="3195281" y="810272"/>
                </a:lnTo>
                <a:lnTo>
                  <a:pt x="3211804" y="914400"/>
                </a:lnTo>
                <a:lnTo>
                  <a:pt x="3225800" y="1018527"/>
                </a:lnTo>
                <a:lnTo>
                  <a:pt x="3251200" y="1231900"/>
                </a:lnTo>
                <a:lnTo>
                  <a:pt x="3262604" y="1338554"/>
                </a:lnTo>
                <a:lnTo>
                  <a:pt x="3272777" y="1447800"/>
                </a:lnTo>
                <a:lnTo>
                  <a:pt x="3281654" y="1555750"/>
                </a:lnTo>
                <a:lnTo>
                  <a:pt x="3290531" y="1664995"/>
                </a:lnTo>
                <a:lnTo>
                  <a:pt x="3298177" y="1775472"/>
                </a:lnTo>
                <a:lnTo>
                  <a:pt x="3304527" y="1885950"/>
                </a:lnTo>
                <a:lnTo>
                  <a:pt x="3309581" y="1996427"/>
                </a:lnTo>
                <a:lnTo>
                  <a:pt x="3317227" y="2219972"/>
                </a:lnTo>
                <a:lnTo>
                  <a:pt x="3319754" y="2331745"/>
                </a:lnTo>
                <a:lnTo>
                  <a:pt x="3320976" y="2437104"/>
                </a:lnTo>
                <a:lnTo>
                  <a:pt x="3321050" y="2667000"/>
                </a:lnTo>
                <a:lnTo>
                  <a:pt x="3318462" y="2782595"/>
                </a:lnTo>
                <a:lnTo>
                  <a:pt x="3315931" y="2891777"/>
                </a:lnTo>
                <a:lnTo>
                  <a:pt x="3312172" y="3003550"/>
                </a:lnTo>
                <a:lnTo>
                  <a:pt x="3308350" y="3114027"/>
                </a:lnTo>
                <a:lnTo>
                  <a:pt x="3301925" y="3227095"/>
                </a:lnTo>
                <a:lnTo>
                  <a:pt x="3295650" y="3336277"/>
                </a:lnTo>
                <a:lnTo>
                  <a:pt x="3288004" y="3445522"/>
                </a:lnTo>
                <a:lnTo>
                  <a:pt x="3279127" y="3554704"/>
                </a:lnTo>
                <a:lnTo>
                  <a:pt x="3268954" y="3663950"/>
                </a:lnTo>
                <a:lnTo>
                  <a:pt x="3257550" y="3771900"/>
                </a:lnTo>
                <a:lnTo>
                  <a:pt x="3246081" y="3879850"/>
                </a:lnTo>
                <a:lnTo>
                  <a:pt x="3233381" y="3986504"/>
                </a:lnTo>
                <a:lnTo>
                  <a:pt x="3220681" y="4091927"/>
                </a:lnTo>
                <a:lnTo>
                  <a:pt x="3190227" y="4300245"/>
                </a:lnTo>
                <a:lnTo>
                  <a:pt x="3173704" y="4403077"/>
                </a:lnTo>
                <a:lnTo>
                  <a:pt x="3155950" y="4504677"/>
                </a:lnTo>
                <a:lnTo>
                  <a:pt x="3136900" y="4605045"/>
                </a:lnTo>
                <a:lnTo>
                  <a:pt x="3117850" y="4704054"/>
                </a:lnTo>
                <a:lnTo>
                  <a:pt x="3098800" y="4801895"/>
                </a:lnTo>
                <a:lnTo>
                  <a:pt x="3077222" y="4898377"/>
                </a:lnTo>
                <a:lnTo>
                  <a:pt x="3055581" y="4992395"/>
                </a:lnTo>
                <a:lnTo>
                  <a:pt x="3032772" y="5086350"/>
                </a:lnTo>
                <a:lnTo>
                  <a:pt x="3027394" y="5106695"/>
                </a:lnTo>
                <a:lnTo>
                  <a:pt x="3073649" y="5106695"/>
                </a:lnTo>
                <a:lnTo>
                  <a:pt x="3094977" y="5019027"/>
                </a:lnTo>
                <a:lnTo>
                  <a:pt x="3117850" y="4922545"/>
                </a:lnTo>
                <a:lnTo>
                  <a:pt x="3139427" y="4826000"/>
                </a:lnTo>
                <a:lnTo>
                  <a:pt x="3159772" y="4726927"/>
                </a:lnTo>
                <a:lnTo>
                  <a:pt x="3180054" y="4626622"/>
                </a:lnTo>
                <a:lnTo>
                  <a:pt x="3199104" y="4525022"/>
                </a:lnTo>
                <a:lnTo>
                  <a:pt x="3216922" y="4422127"/>
                </a:lnTo>
                <a:lnTo>
                  <a:pt x="3233381" y="4319295"/>
                </a:lnTo>
                <a:lnTo>
                  <a:pt x="3249904" y="4215104"/>
                </a:lnTo>
                <a:lnTo>
                  <a:pt x="3265131" y="4108450"/>
                </a:lnTo>
                <a:lnTo>
                  <a:pt x="3279127" y="4001795"/>
                </a:lnTo>
                <a:lnTo>
                  <a:pt x="3304527" y="3785895"/>
                </a:lnTo>
                <a:lnTo>
                  <a:pt x="3315931" y="3675354"/>
                </a:lnTo>
                <a:lnTo>
                  <a:pt x="3324872" y="3566172"/>
                </a:lnTo>
                <a:lnTo>
                  <a:pt x="3334981" y="3455695"/>
                </a:lnTo>
                <a:lnTo>
                  <a:pt x="3342627" y="3343922"/>
                </a:lnTo>
                <a:lnTo>
                  <a:pt x="3355327" y="3120377"/>
                </a:lnTo>
                <a:lnTo>
                  <a:pt x="3360381" y="3007372"/>
                </a:lnTo>
                <a:lnTo>
                  <a:pt x="3364204" y="2894304"/>
                </a:lnTo>
                <a:lnTo>
                  <a:pt x="3366731" y="2782595"/>
                </a:lnTo>
                <a:lnTo>
                  <a:pt x="3369322" y="2555227"/>
                </a:lnTo>
                <a:lnTo>
                  <a:pt x="3369264" y="2437104"/>
                </a:lnTo>
                <a:lnTo>
                  <a:pt x="3368056" y="2331745"/>
                </a:lnTo>
                <a:lnTo>
                  <a:pt x="3365500" y="2216150"/>
                </a:lnTo>
                <a:lnTo>
                  <a:pt x="3361632" y="2101850"/>
                </a:lnTo>
                <a:lnTo>
                  <a:pt x="3357854" y="1991372"/>
                </a:lnTo>
                <a:lnTo>
                  <a:pt x="3351504" y="1878304"/>
                </a:lnTo>
                <a:lnTo>
                  <a:pt x="3345154" y="1767827"/>
                </a:lnTo>
                <a:lnTo>
                  <a:pt x="3337572" y="1656054"/>
                </a:lnTo>
                <a:lnTo>
                  <a:pt x="3328631" y="1545577"/>
                </a:lnTo>
                <a:lnTo>
                  <a:pt x="3318522" y="1435100"/>
                </a:lnTo>
                <a:lnTo>
                  <a:pt x="3308350" y="1325854"/>
                </a:lnTo>
                <a:lnTo>
                  <a:pt x="3296881" y="1217904"/>
                </a:lnTo>
                <a:lnTo>
                  <a:pt x="3284181" y="1109954"/>
                </a:lnTo>
                <a:lnTo>
                  <a:pt x="3270250" y="1002004"/>
                </a:lnTo>
                <a:lnTo>
                  <a:pt x="3255022" y="896645"/>
                </a:lnTo>
                <a:lnTo>
                  <a:pt x="3241027" y="792454"/>
                </a:lnTo>
                <a:lnTo>
                  <a:pt x="3223272" y="688327"/>
                </a:lnTo>
                <a:lnTo>
                  <a:pt x="3206750" y="585495"/>
                </a:lnTo>
                <a:lnTo>
                  <a:pt x="3187700" y="483895"/>
                </a:lnTo>
                <a:lnTo>
                  <a:pt x="3168650" y="383527"/>
                </a:lnTo>
                <a:lnTo>
                  <a:pt x="3147072" y="285750"/>
                </a:lnTo>
                <a:lnTo>
                  <a:pt x="3125431" y="187972"/>
                </a:lnTo>
                <a:lnTo>
                  <a:pt x="3103854" y="91427"/>
                </a:lnTo>
                <a:lnTo>
                  <a:pt x="3081597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934995" y="0"/>
            <a:ext cx="3272777" cy="5106695"/>
          </a:xfrm>
          <a:custGeom>
            <a:avLst/>
            <a:gdLst/>
            <a:ahLst/>
            <a:cxnLst/>
            <a:rect l="l" t="t" r="r" b="b"/>
            <a:pathLst>
              <a:path w="3272777" h="5106695">
                <a:moveTo>
                  <a:pt x="339530" y="0"/>
                </a:moveTo>
                <a:lnTo>
                  <a:pt x="293299" y="0"/>
                </a:lnTo>
                <a:lnTo>
                  <a:pt x="288277" y="19050"/>
                </a:lnTo>
                <a:lnTo>
                  <a:pt x="265404" y="113004"/>
                </a:lnTo>
                <a:lnTo>
                  <a:pt x="222250" y="303504"/>
                </a:lnTo>
                <a:lnTo>
                  <a:pt x="201904" y="401345"/>
                </a:lnTo>
                <a:lnTo>
                  <a:pt x="182854" y="500354"/>
                </a:lnTo>
                <a:lnTo>
                  <a:pt x="165100" y="600722"/>
                </a:lnTo>
                <a:lnTo>
                  <a:pt x="147281" y="702322"/>
                </a:lnTo>
                <a:lnTo>
                  <a:pt x="130759" y="805154"/>
                </a:lnTo>
                <a:lnTo>
                  <a:pt x="100304" y="1013472"/>
                </a:lnTo>
                <a:lnTo>
                  <a:pt x="87604" y="1118895"/>
                </a:lnTo>
                <a:lnTo>
                  <a:pt x="73609" y="1225550"/>
                </a:lnTo>
                <a:lnTo>
                  <a:pt x="62204" y="1333500"/>
                </a:lnTo>
                <a:lnTo>
                  <a:pt x="52031" y="1441450"/>
                </a:lnTo>
                <a:lnTo>
                  <a:pt x="41859" y="1550695"/>
                </a:lnTo>
                <a:lnTo>
                  <a:pt x="32981" y="1659877"/>
                </a:lnTo>
                <a:lnTo>
                  <a:pt x="25400" y="1770354"/>
                </a:lnTo>
                <a:lnTo>
                  <a:pt x="12700" y="1991372"/>
                </a:lnTo>
                <a:lnTo>
                  <a:pt x="8877" y="2101850"/>
                </a:lnTo>
                <a:lnTo>
                  <a:pt x="5054" y="2213622"/>
                </a:lnTo>
                <a:lnTo>
                  <a:pt x="2328" y="2334272"/>
                </a:lnTo>
                <a:lnTo>
                  <a:pt x="0" y="2438400"/>
                </a:lnTo>
                <a:lnTo>
                  <a:pt x="55" y="2667000"/>
                </a:lnTo>
                <a:lnTo>
                  <a:pt x="1231" y="2773654"/>
                </a:lnTo>
                <a:lnTo>
                  <a:pt x="3906" y="2891777"/>
                </a:lnTo>
                <a:lnTo>
                  <a:pt x="6350" y="2997200"/>
                </a:lnTo>
                <a:lnTo>
                  <a:pt x="11404" y="3108972"/>
                </a:lnTo>
                <a:lnTo>
                  <a:pt x="16459" y="3219450"/>
                </a:lnTo>
                <a:lnTo>
                  <a:pt x="22809" y="3329927"/>
                </a:lnTo>
                <a:lnTo>
                  <a:pt x="30454" y="3440404"/>
                </a:lnTo>
                <a:lnTo>
                  <a:pt x="38100" y="3549650"/>
                </a:lnTo>
                <a:lnTo>
                  <a:pt x="48209" y="3658895"/>
                </a:lnTo>
                <a:lnTo>
                  <a:pt x="58381" y="3766845"/>
                </a:lnTo>
                <a:lnTo>
                  <a:pt x="69850" y="3873500"/>
                </a:lnTo>
                <a:lnTo>
                  <a:pt x="95250" y="4086872"/>
                </a:lnTo>
                <a:lnTo>
                  <a:pt x="109181" y="4191000"/>
                </a:lnTo>
                <a:lnTo>
                  <a:pt x="124409" y="4295127"/>
                </a:lnTo>
                <a:lnTo>
                  <a:pt x="140931" y="4398022"/>
                </a:lnTo>
                <a:lnTo>
                  <a:pt x="158750" y="4499622"/>
                </a:lnTo>
                <a:lnTo>
                  <a:pt x="176504" y="4599927"/>
                </a:lnTo>
                <a:lnTo>
                  <a:pt x="195554" y="4699000"/>
                </a:lnTo>
                <a:lnTo>
                  <a:pt x="214604" y="4796777"/>
                </a:lnTo>
                <a:lnTo>
                  <a:pt x="234950" y="4893322"/>
                </a:lnTo>
                <a:lnTo>
                  <a:pt x="256527" y="4987277"/>
                </a:lnTo>
                <a:lnTo>
                  <a:pt x="279400" y="5081295"/>
                </a:lnTo>
                <a:lnTo>
                  <a:pt x="285736" y="5106695"/>
                </a:lnTo>
                <a:lnTo>
                  <a:pt x="332489" y="5106695"/>
                </a:lnTo>
                <a:lnTo>
                  <a:pt x="320027" y="5054600"/>
                </a:lnTo>
                <a:lnTo>
                  <a:pt x="297154" y="4961877"/>
                </a:lnTo>
                <a:lnTo>
                  <a:pt x="276809" y="4867922"/>
                </a:lnTo>
                <a:lnTo>
                  <a:pt x="256527" y="4772672"/>
                </a:lnTo>
                <a:lnTo>
                  <a:pt x="237477" y="4676127"/>
                </a:lnTo>
                <a:lnTo>
                  <a:pt x="218427" y="4578350"/>
                </a:lnTo>
                <a:lnTo>
                  <a:pt x="185381" y="4377677"/>
                </a:lnTo>
                <a:lnTo>
                  <a:pt x="170154" y="4276077"/>
                </a:lnTo>
                <a:lnTo>
                  <a:pt x="154927" y="4173245"/>
                </a:lnTo>
                <a:lnTo>
                  <a:pt x="140931" y="4070350"/>
                </a:lnTo>
                <a:lnTo>
                  <a:pt x="128231" y="3966222"/>
                </a:lnTo>
                <a:lnTo>
                  <a:pt x="115531" y="3860800"/>
                </a:lnTo>
                <a:lnTo>
                  <a:pt x="105359" y="3754145"/>
                </a:lnTo>
                <a:lnTo>
                  <a:pt x="95250" y="3646195"/>
                </a:lnTo>
                <a:lnTo>
                  <a:pt x="86309" y="3538245"/>
                </a:lnTo>
                <a:lnTo>
                  <a:pt x="77431" y="3430295"/>
                </a:lnTo>
                <a:lnTo>
                  <a:pt x="69850" y="3322345"/>
                </a:lnTo>
                <a:lnTo>
                  <a:pt x="64731" y="3211804"/>
                </a:lnTo>
                <a:lnTo>
                  <a:pt x="58381" y="3102622"/>
                </a:lnTo>
                <a:lnTo>
                  <a:pt x="54559" y="2992145"/>
                </a:lnTo>
                <a:lnTo>
                  <a:pt x="50800" y="2881604"/>
                </a:lnTo>
                <a:lnTo>
                  <a:pt x="48283" y="2667000"/>
                </a:lnTo>
                <a:lnTo>
                  <a:pt x="48209" y="2438400"/>
                </a:lnTo>
                <a:lnTo>
                  <a:pt x="49504" y="2327922"/>
                </a:lnTo>
                <a:lnTo>
                  <a:pt x="52031" y="2217445"/>
                </a:lnTo>
                <a:lnTo>
                  <a:pt x="55854" y="2106904"/>
                </a:lnTo>
                <a:lnTo>
                  <a:pt x="66027" y="1887245"/>
                </a:lnTo>
                <a:lnTo>
                  <a:pt x="73609" y="1778000"/>
                </a:lnTo>
                <a:lnTo>
                  <a:pt x="79959" y="1668754"/>
                </a:lnTo>
                <a:lnTo>
                  <a:pt x="88900" y="1560804"/>
                </a:lnTo>
                <a:lnTo>
                  <a:pt x="97777" y="1454150"/>
                </a:lnTo>
                <a:lnTo>
                  <a:pt x="109181" y="1346200"/>
                </a:lnTo>
                <a:lnTo>
                  <a:pt x="120650" y="1240777"/>
                </a:lnTo>
                <a:lnTo>
                  <a:pt x="133350" y="1134122"/>
                </a:lnTo>
                <a:lnTo>
                  <a:pt x="146050" y="1029995"/>
                </a:lnTo>
                <a:lnTo>
                  <a:pt x="159981" y="927100"/>
                </a:lnTo>
                <a:lnTo>
                  <a:pt x="175209" y="824204"/>
                </a:lnTo>
                <a:lnTo>
                  <a:pt x="191731" y="722604"/>
                </a:lnTo>
                <a:lnTo>
                  <a:pt x="208254" y="622300"/>
                </a:lnTo>
                <a:lnTo>
                  <a:pt x="226009" y="523227"/>
                </a:lnTo>
                <a:lnTo>
                  <a:pt x="245059" y="424154"/>
                </a:lnTo>
                <a:lnTo>
                  <a:pt x="264109" y="327672"/>
                </a:lnTo>
                <a:lnTo>
                  <a:pt x="284454" y="232422"/>
                </a:lnTo>
                <a:lnTo>
                  <a:pt x="327609" y="46977"/>
                </a:lnTo>
                <a:lnTo>
                  <a:pt x="339530" y="0"/>
                </a:lnTo>
                <a:close/>
              </a:path>
              <a:path w="3272777" h="5106695">
                <a:moveTo>
                  <a:pt x="2987346" y="0"/>
                </a:moveTo>
                <a:lnTo>
                  <a:pt x="2940427" y="0"/>
                </a:lnTo>
                <a:lnTo>
                  <a:pt x="2952749" y="52095"/>
                </a:lnTo>
                <a:lnTo>
                  <a:pt x="2975559" y="143522"/>
                </a:lnTo>
                <a:lnTo>
                  <a:pt x="2995904" y="237477"/>
                </a:lnTo>
                <a:lnTo>
                  <a:pt x="3016249" y="332727"/>
                </a:lnTo>
                <a:lnTo>
                  <a:pt x="3035299" y="429272"/>
                </a:lnTo>
                <a:lnTo>
                  <a:pt x="3070809" y="627354"/>
                </a:lnTo>
                <a:lnTo>
                  <a:pt x="3087331" y="727722"/>
                </a:lnTo>
                <a:lnTo>
                  <a:pt x="3102559" y="829322"/>
                </a:lnTo>
                <a:lnTo>
                  <a:pt x="3117849" y="932154"/>
                </a:lnTo>
                <a:lnTo>
                  <a:pt x="3131781" y="1035050"/>
                </a:lnTo>
                <a:lnTo>
                  <a:pt x="3144481" y="1139177"/>
                </a:lnTo>
                <a:lnTo>
                  <a:pt x="3157181" y="1245895"/>
                </a:lnTo>
                <a:lnTo>
                  <a:pt x="3167354" y="1351254"/>
                </a:lnTo>
                <a:lnTo>
                  <a:pt x="3177527" y="1459204"/>
                </a:lnTo>
                <a:lnTo>
                  <a:pt x="3195281" y="1675104"/>
                </a:lnTo>
                <a:lnTo>
                  <a:pt x="3202927" y="1784350"/>
                </a:lnTo>
                <a:lnTo>
                  <a:pt x="3207981" y="1893595"/>
                </a:lnTo>
                <a:lnTo>
                  <a:pt x="3214331" y="2002777"/>
                </a:lnTo>
                <a:lnTo>
                  <a:pt x="3221977" y="2223795"/>
                </a:lnTo>
                <a:lnTo>
                  <a:pt x="3223209" y="2334272"/>
                </a:lnTo>
                <a:lnTo>
                  <a:pt x="3224430" y="2438400"/>
                </a:lnTo>
                <a:lnTo>
                  <a:pt x="3224504" y="2667000"/>
                </a:lnTo>
                <a:lnTo>
                  <a:pt x="3223209" y="2777477"/>
                </a:lnTo>
                <a:lnTo>
                  <a:pt x="3219449" y="2887954"/>
                </a:lnTo>
                <a:lnTo>
                  <a:pt x="3216859" y="2998495"/>
                </a:lnTo>
                <a:lnTo>
                  <a:pt x="3211745" y="3108972"/>
                </a:lnTo>
                <a:lnTo>
                  <a:pt x="3206749" y="3218154"/>
                </a:lnTo>
                <a:lnTo>
                  <a:pt x="3199104" y="3327400"/>
                </a:lnTo>
                <a:lnTo>
                  <a:pt x="3192754" y="3436645"/>
                </a:lnTo>
                <a:lnTo>
                  <a:pt x="3182581" y="3544595"/>
                </a:lnTo>
                <a:lnTo>
                  <a:pt x="3173704" y="3651250"/>
                </a:lnTo>
                <a:lnTo>
                  <a:pt x="3163531" y="3759200"/>
                </a:lnTo>
                <a:lnTo>
                  <a:pt x="3152127" y="3865854"/>
                </a:lnTo>
                <a:lnTo>
                  <a:pt x="3139427" y="3971277"/>
                </a:lnTo>
                <a:lnTo>
                  <a:pt x="3126727" y="4075404"/>
                </a:lnTo>
                <a:lnTo>
                  <a:pt x="3112731" y="4178300"/>
                </a:lnTo>
                <a:lnTo>
                  <a:pt x="3097504" y="4281195"/>
                </a:lnTo>
                <a:lnTo>
                  <a:pt x="3080981" y="4382795"/>
                </a:lnTo>
                <a:lnTo>
                  <a:pt x="3064459" y="4483100"/>
                </a:lnTo>
                <a:lnTo>
                  <a:pt x="3046704" y="4583404"/>
                </a:lnTo>
                <a:lnTo>
                  <a:pt x="3027654" y="4681245"/>
                </a:lnTo>
                <a:lnTo>
                  <a:pt x="3008604" y="4777727"/>
                </a:lnTo>
                <a:lnTo>
                  <a:pt x="2988259" y="4872977"/>
                </a:lnTo>
                <a:lnTo>
                  <a:pt x="2945104" y="5058422"/>
                </a:lnTo>
                <a:lnTo>
                  <a:pt x="2932194" y="5106695"/>
                </a:lnTo>
                <a:lnTo>
                  <a:pt x="2979121" y="5106695"/>
                </a:lnTo>
                <a:lnTo>
                  <a:pt x="3007309" y="4992395"/>
                </a:lnTo>
                <a:lnTo>
                  <a:pt x="3028949" y="4898377"/>
                </a:lnTo>
                <a:lnTo>
                  <a:pt x="3050527" y="4801895"/>
                </a:lnTo>
                <a:lnTo>
                  <a:pt x="3069577" y="4704054"/>
                </a:lnTo>
                <a:lnTo>
                  <a:pt x="3088627" y="4605045"/>
                </a:lnTo>
                <a:lnTo>
                  <a:pt x="3107677" y="4504677"/>
                </a:lnTo>
                <a:lnTo>
                  <a:pt x="3125431" y="4403077"/>
                </a:lnTo>
                <a:lnTo>
                  <a:pt x="3141954" y="4300245"/>
                </a:lnTo>
                <a:lnTo>
                  <a:pt x="3172409" y="4091927"/>
                </a:lnTo>
                <a:lnTo>
                  <a:pt x="3185109" y="3986504"/>
                </a:lnTo>
                <a:lnTo>
                  <a:pt x="3197809" y="3879850"/>
                </a:lnTo>
                <a:lnTo>
                  <a:pt x="3209277" y="3771900"/>
                </a:lnTo>
                <a:lnTo>
                  <a:pt x="3220681" y="3663950"/>
                </a:lnTo>
                <a:lnTo>
                  <a:pt x="3230854" y="3554704"/>
                </a:lnTo>
                <a:lnTo>
                  <a:pt x="3239731" y="3445522"/>
                </a:lnTo>
                <a:lnTo>
                  <a:pt x="3247377" y="3336277"/>
                </a:lnTo>
                <a:lnTo>
                  <a:pt x="3254161" y="3218154"/>
                </a:lnTo>
                <a:lnTo>
                  <a:pt x="3260077" y="3114027"/>
                </a:lnTo>
                <a:lnTo>
                  <a:pt x="3264113" y="2997200"/>
                </a:lnTo>
                <a:lnTo>
                  <a:pt x="3267659" y="2891777"/>
                </a:lnTo>
                <a:lnTo>
                  <a:pt x="3270392" y="2773654"/>
                </a:lnTo>
                <a:lnTo>
                  <a:pt x="3272777" y="2667000"/>
                </a:lnTo>
                <a:lnTo>
                  <a:pt x="3272718" y="2438400"/>
                </a:lnTo>
                <a:lnTo>
                  <a:pt x="3271511" y="2334272"/>
                </a:lnTo>
                <a:lnTo>
                  <a:pt x="3268954" y="2219972"/>
                </a:lnTo>
                <a:lnTo>
                  <a:pt x="3261309" y="1996427"/>
                </a:lnTo>
                <a:lnTo>
                  <a:pt x="3256254" y="1885950"/>
                </a:lnTo>
                <a:lnTo>
                  <a:pt x="3249904" y="1775472"/>
                </a:lnTo>
                <a:lnTo>
                  <a:pt x="3242259" y="1664995"/>
                </a:lnTo>
                <a:lnTo>
                  <a:pt x="3233381" y="1555750"/>
                </a:lnTo>
                <a:lnTo>
                  <a:pt x="3224504" y="1447800"/>
                </a:lnTo>
                <a:lnTo>
                  <a:pt x="3214331" y="1338554"/>
                </a:lnTo>
                <a:lnTo>
                  <a:pt x="3202927" y="1231900"/>
                </a:lnTo>
                <a:lnTo>
                  <a:pt x="3177527" y="1018527"/>
                </a:lnTo>
                <a:lnTo>
                  <a:pt x="3163531" y="914400"/>
                </a:lnTo>
                <a:lnTo>
                  <a:pt x="3147009" y="810272"/>
                </a:lnTo>
                <a:lnTo>
                  <a:pt x="3131781" y="707377"/>
                </a:lnTo>
                <a:lnTo>
                  <a:pt x="3114027" y="605777"/>
                </a:lnTo>
                <a:lnTo>
                  <a:pt x="3096209" y="505472"/>
                </a:lnTo>
                <a:lnTo>
                  <a:pt x="3077159" y="406400"/>
                </a:lnTo>
                <a:lnTo>
                  <a:pt x="3058109" y="308622"/>
                </a:lnTo>
                <a:lnTo>
                  <a:pt x="3036531" y="213372"/>
                </a:lnTo>
                <a:lnTo>
                  <a:pt x="3016249" y="118122"/>
                </a:lnTo>
                <a:lnTo>
                  <a:pt x="2993377" y="24104"/>
                </a:lnTo>
                <a:lnTo>
                  <a:pt x="2987346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2983204" y="0"/>
            <a:ext cx="3176295" cy="5106695"/>
          </a:xfrm>
          <a:custGeom>
            <a:avLst/>
            <a:gdLst/>
            <a:ahLst/>
            <a:cxnLst/>
            <a:rect l="l" t="t" r="r" b="b"/>
            <a:pathLst>
              <a:path w="3176295" h="5106695">
                <a:moveTo>
                  <a:pt x="337972" y="0"/>
                </a:moveTo>
                <a:lnTo>
                  <a:pt x="291321" y="0"/>
                </a:lnTo>
                <a:lnTo>
                  <a:pt x="279400" y="46977"/>
                </a:lnTo>
                <a:lnTo>
                  <a:pt x="236245" y="232422"/>
                </a:lnTo>
                <a:lnTo>
                  <a:pt x="215900" y="327672"/>
                </a:lnTo>
                <a:lnTo>
                  <a:pt x="196850" y="424154"/>
                </a:lnTo>
                <a:lnTo>
                  <a:pt x="177800" y="523227"/>
                </a:lnTo>
                <a:lnTo>
                  <a:pt x="160045" y="622300"/>
                </a:lnTo>
                <a:lnTo>
                  <a:pt x="143522" y="722604"/>
                </a:lnTo>
                <a:lnTo>
                  <a:pt x="127000" y="824204"/>
                </a:lnTo>
                <a:lnTo>
                  <a:pt x="111772" y="927100"/>
                </a:lnTo>
                <a:lnTo>
                  <a:pt x="97840" y="1029995"/>
                </a:lnTo>
                <a:lnTo>
                  <a:pt x="85140" y="1134122"/>
                </a:lnTo>
                <a:lnTo>
                  <a:pt x="72440" y="1240777"/>
                </a:lnTo>
                <a:lnTo>
                  <a:pt x="60972" y="1346200"/>
                </a:lnTo>
                <a:lnTo>
                  <a:pt x="49568" y="1454150"/>
                </a:lnTo>
                <a:lnTo>
                  <a:pt x="40690" y="1560804"/>
                </a:lnTo>
                <a:lnTo>
                  <a:pt x="31750" y="1668754"/>
                </a:lnTo>
                <a:lnTo>
                  <a:pt x="25400" y="1778000"/>
                </a:lnTo>
                <a:lnTo>
                  <a:pt x="17818" y="1887245"/>
                </a:lnTo>
                <a:lnTo>
                  <a:pt x="7645" y="2106904"/>
                </a:lnTo>
                <a:lnTo>
                  <a:pt x="3822" y="2217445"/>
                </a:lnTo>
                <a:lnTo>
                  <a:pt x="1295" y="2327922"/>
                </a:lnTo>
                <a:lnTo>
                  <a:pt x="0" y="2438400"/>
                </a:lnTo>
                <a:lnTo>
                  <a:pt x="74" y="2667000"/>
                </a:lnTo>
                <a:lnTo>
                  <a:pt x="2561" y="2879077"/>
                </a:lnTo>
                <a:lnTo>
                  <a:pt x="6392" y="2993377"/>
                </a:lnTo>
                <a:lnTo>
                  <a:pt x="10172" y="3102622"/>
                </a:lnTo>
                <a:lnTo>
                  <a:pt x="16522" y="3211804"/>
                </a:lnTo>
                <a:lnTo>
                  <a:pt x="21640" y="3322345"/>
                </a:lnTo>
                <a:lnTo>
                  <a:pt x="29222" y="3430295"/>
                </a:lnTo>
                <a:lnTo>
                  <a:pt x="38100" y="3538245"/>
                </a:lnTo>
                <a:lnTo>
                  <a:pt x="47040" y="3646195"/>
                </a:lnTo>
                <a:lnTo>
                  <a:pt x="57150" y="3754145"/>
                </a:lnTo>
                <a:lnTo>
                  <a:pt x="67322" y="3860800"/>
                </a:lnTo>
                <a:lnTo>
                  <a:pt x="80022" y="3966222"/>
                </a:lnTo>
                <a:lnTo>
                  <a:pt x="92722" y="4070350"/>
                </a:lnTo>
                <a:lnTo>
                  <a:pt x="106718" y="4173245"/>
                </a:lnTo>
                <a:lnTo>
                  <a:pt x="121945" y="4276077"/>
                </a:lnTo>
                <a:lnTo>
                  <a:pt x="137172" y="4377677"/>
                </a:lnTo>
                <a:lnTo>
                  <a:pt x="170218" y="4578350"/>
                </a:lnTo>
                <a:lnTo>
                  <a:pt x="189268" y="4676127"/>
                </a:lnTo>
                <a:lnTo>
                  <a:pt x="208318" y="4772672"/>
                </a:lnTo>
                <a:lnTo>
                  <a:pt x="228600" y="4867922"/>
                </a:lnTo>
                <a:lnTo>
                  <a:pt x="248945" y="4961877"/>
                </a:lnTo>
                <a:lnTo>
                  <a:pt x="271818" y="5054600"/>
                </a:lnTo>
                <a:lnTo>
                  <a:pt x="284280" y="5106695"/>
                </a:lnTo>
                <a:lnTo>
                  <a:pt x="330363" y="5106695"/>
                </a:lnTo>
                <a:lnTo>
                  <a:pt x="311150" y="5026672"/>
                </a:lnTo>
                <a:lnTo>
                  <a:pt x="289572" y="4935245"/>
                </a:lnTo>
                <a:lnTo>
                  <a:pt x="269290" y="4842522"/>
                </a:lnTo>
                <a:lnTo>
                  <a:pt x="250240" y="4748504"/>
                </a:lnTo>
                <a:lnTo>
                  <a:pt x="231190" y="4652022"/>
                </a:lnTo>
                <a:lnTo>
                  <a:pt x="213372" y="4555477"/>
                </a:lnTo>
                <a:lnTo>
                  <a:pt x="196850" y="4457700"/>
                </a:lnTo>
                <a:lnTo>
                  <a:pt x="180390" y="4358627"/>
                </a:lnTo>
                <a:lnTo>
                  <a:pt x="165100" y="4258322"/>
                </a:lnTo>
                <a:lnTo>
                  <a:pt x="151168" y="4156722"/>
                </a:lnTo>
                <a:lnTo>
                  <a:pt x="138468" y="4053827"/>
                </a:lnTo>
                <a:lnTo>
                  <a:pt x="125768" y="3949700"/>
                </a:lnTo>
                <a:lnTo>
                  <a:pt x="114300" y="3845572"/>
                </a:lnTo>
                <a:lnTo>
                  <a:pt x="102895" y="3740150"/>
                </a:lnTo>
                <a:lnTo>
                  <a:pt x="92722" y="3634727"/>
                </a:lnTo>
                <a:lnTo>
                  <a:pt x="83845" y="3528072"/>
                </a:lnTo>
                <a:lnTo>
                  <a:pt x="76200" y="3421354"/>
                </a:lnTo>
                <a:lnTo>
                  <a:pt x="63500" y="3205454"/>
                </a:lnTo>
                <a:lnTo>
                  <a:pt x="58445" y="3096272"/>
                </a:lnTo>
                <a:lnTo>
                  <a:pt x="54622" y="2988322"/>
                </a:lnTo>
                <a:lnTo>
                  <a:pt x="50800" y="2879077"/>
                </a:lnTo>
                <a:lnTo>
                  <a:pt x="49568" y="2769895"/>
                </a:lnTo>
                <a:lnTo>
                  <a:pt x="47157" y="2664472"/>
                </a:lnTo>
                <a:lnTo>
                  <a:pt x="47040" y="2550172"/>
                </a:lnTo>
                <a:lnTo>
                  <a:pt x="48302" y="2438400"/>
                </a:lnTo>
                <a:lnTo>
                  <a:pt x="49508" y="2335504"/>
                </a:lnTo>
                <a:lnTo>
                  <a:pt x="52095" y="2221204"/>
                </a:lnTo>
                <a:lnTo>
                  <a:pt x="55918" y="2112022"/>
                </a:lnTo>
                <a:lnTo>
                  <a:pt x="66090" y="1894827"/>
                </a:lnTo>
                <a:lnTo>
                  <a:pt x="72440" y="1786877"/>
                </a:lnTo>
                <a:lnTo>
                  <a:pt x="80022" y="1678927"/>
                </a:lnTo>
                <a:lnTo>
                  <a:pt x="87668" y="1572272"/>
                </a:lnTo>
                <a:lnTo>
                  <a:pt x="96545" y="1465554"/>
                </a:lnTo>
                <a:lnTo>
                  <a:pt x="107950" y="1360195"/>
                </a:lnTo>
                <a:lnTo>
                  <a:pt x="118122" y="1254772"/>
                </a:lnTo>
                <a:lnTo>
                  <a:pt x="143522" y="1046454"/>
                </a:lnTo>
                <a:lnTo>
                  <a:pt x="157518" y="944854"/>
                </a:lnTo>
                <a:lnTo>
                  <a:pt x="171450" y="843254"/>
                </a:lnTo>
                <a:lnTo>
                  <a:pt x="186740" y="742950"/>
                </a:lnTo>
                <a:lnTo>
                  <a:pt x="203200" y="642645"/>
                </a:lnTo>
                <a:lnTo>
                  <a:pt x="221018" y="544804"/>
                </a:lnTo>
                <a:lnTo>
                  <a:pt x="238772" y="448322"/>
                </a:lnTo>
                <a:lnTo>
                  <a:pt x="257822" y="353072"/>
                </a:lnTo>
                <a:lnTo>
                  <a:pt x="278168" y="259054"/>
                </a:lnTo>
                <a:lnTo>
                  <a:pt x="298450" y="165100"/>
                </a:lnTo>
                <a:lnTo>
                  <a:pt x="320090" y="73672"/>
                </a:lnTo>
                <a:lnTo>
                  <a:pt x="337972" y="0"/>
                </a:lnTo>
                <a:close/>
              </a:path>
              <a:path w="3176295" h="5106695">
                <a:moveTo>
                  <a:pt x="2892218" y="0"/>
                </a:moveTo>
                <a:lnTo>
                  <a:pt x="2846298" y="0"/>
                </a:lnTo>
                <a:lnTo>
                  <a:pt x="2865145" y="78727"/>
                </a:lnTo>
                <a:lnTo>
                  <a:pt x="2886722" y="170154"/>
                </a:lnTo>
                <a:lnTo>
                  <a:pt x="2905772" y="262877"/>
                </a:lnTo>
                <a:lnTo>
                  <a:pt x="2926118" y="356895"/>
                </a:lnTo>
                <a:lnTo>
                  <a:pt x="2945168" y="453377"/>
                </a:lnTo>
                <a:lnTo>
                  <a:pt x="2962922" y="549922"/>
                </a:lnTo>
                <a:lnTo>
                  <a:pt x="2979445" y="647700"/>
                </a:lnTo>
                <a:lnTo>
                  <a:pt x="2994672" y="746772"/>
                </a:lnTo>
                <a:lnTo>
                  <a:pt x="3009900" y="848372"/>
                </a:lnTo>
                <a:lnTo>
                  <a:pt x="3025190" y="948677"/>
                </a:lnTo>
                <a:lnTo>
                  <a:pt x="3037890" y="1051572"/>
                </a:lnTo>
                <a:lnTo>
                  <a:pt x="3050590" y="1155700"/>
                </a:lnTo>
                <a:lnTo>
                  <a:pt x="3061995" y="1259827"/>
                </a:lnTo>
                <a:lnTo>
                  <a:pt x="3073400" y="1365250"/>
                </a:lnTo>
                <a:lnTo>
                  <a:pt x="3082340" y="1470672"/>
                </a:lnTo>
                <a:lnTo>
                  <a:pt x="3091218" y="1577327"/>
                </a:lnTo>
                <a:lnTo>
                  <a:pt x="3106445" y="1791995"/>
                </a:lnTo>
                <a:lnTo>
                  <a:pt x="3112795" y="1899945"/>
                </a:lnTo>
                <a:lnTo>
                  <a:pt x="3117850" y="2009127"/>
                </a:lnTo>
                <a:lnTo>
                  <a:pt x="3121672" y="2117077"/>
                </a:lnTo>
                <a:lnTo>
                  <a:pt x="3125495" y="2226322"/>
                </a:lnTo>
                <a:lnTo>
                  <a:pt x="3126790" y="2335504"/>
                </a:lnTo>
                <a:lnTo>
                  <a:pt x="3127937" y="2438400"/>
                </a:lnTo>
                <a:lnTo>
                  <a:pt x="3127994" y="2667000"/>
                </a:lnTo>
                <a:lnTo>
                  <a:pt x="3126790" y="2774950"/>
                </a:lnTo>
                <a:lnTo>
                  <a:pt x="3122968" y="2884195"/>
                </a:lnTo>
                <a:lnTo>
                  <a:pt x="3120440" y="2993377"/>
                </a:lnTo>
                <a:lnTo>
                  <a:pt x="3115262" y="3102622"/>
                </a:lnTo>
                <a:lnTo>
                  <a:pt x="3110268" y="3210572"/>
                </a:lnTo>
                <a:lnTo>
                  <a:pt x="3103918" y="3318522"/>
                </a:lnTo>
                <a:lnTo>
                  <a:pt x="3096272" y="3426472"/>
                </a:lnTo>
                <a:lnTo>
                  <a:pt x="3088690" y="3533127"/>
                </a:lnTo>
                <a:lnTo>
                  <a:pt x="3079750" y="3639845"/>
                </a:lnTo>
                <a:lnTo>
                  <a:pt x="3068345" y="3745204"/>
                </a:lnTo>
                <a:lnTo>
                  <a:pt x="3058172" y="3850627"/>
                </a:lnTo>
                <a:lnTo>
                  <a:pt x="3032772" y="4058945"/>
                </a:lnTo>
                <a:lnTo>
                  <a:pt x="3018840" y="4161777"/>
                </a:lnTo>
                <a:lnTo>
                  <a:pt x="3004845" y="4263377"/>
                </a:lnTo>
                <a:lnTo>
                  <a:pt x="2988322" y="4363745"/>
                </a:lnTo>
                <a:lnTo>
                  <a:pt x="2973095" y="4462754"/>
                </a:lnTo>
                <a:lnTo>
                  <a:pt x="2955340" y="4560595"/>
                </a:lnTo>
                <a:lnTo>
                  <a:pt x="2937522" y="4657077"/>
                </a:lnTo>
                <a:lnTo>
                  <a:pt x="2918472" y="4753622"/>
                </a:lnTo>
                <a:lnTo>
                  <a:pt x="2898190" y="4847577"/>
                </a:lnTo>
                <a:lnTo>
                  <a:pt x="2877845" y="4940300"/>
                </a:lnTo>
                <a:lnTo>
                  <a:pt x="2856268" y="5031727"/>
                </a:lnTo>
                <a:lnTo>
                  <a:pt x="2838072" y="5106695"/>
                </a:lnTo>
                <a:lnTo>
                  <a:pt x="2883985" y="5106695"/>
                </a:lnTo>
                <a:lnTo>
                  <a:pt x="2896895" y="5058422"/>
                </a:lnTo>
                <a:lnTo>
                  <a:pt x="2940050" y="4872977"/>
                </a:lnTo>
                <a:lnTo>
                  <a:pt x="2960395" y="4777727"/>
                </a:lnTo>
                <a:lnTo>
                  <a:pt x="2979445" y="4681245"/>
                </a:lnTo>
                <a:lnTo>
                  <a:pt x="2998495" y="4583404"/>
                </a:lnTo>
                <a:lnTo>
                  <a:pt x="3016250" y="4483100"/>
                </a:lnTo>
                <a:lnTo>
                  <a:pt x="3032772" y="4382795"/>
                </a:lnTo>
                <a:lnTo>
                  <a:pt x="3049295" y="4281195"/>
                </a:lnTo>
                <a:lnTo>
                  <a:pt x="3064522" y="4178300"/>
                </a:lnTo>
                <a:lnTo>
                  <a:pt x="3078518" y="4075404"/>
                </a:lnTo>
                <a:lnTo>
                  <a:pt x="3091218" y="3971277"/>
                </a:lnTo>
                <a:lnTo>
                  <a:pt x="3103918" y="3865854"/>
                </a:lnTo>
                <a:lnTo>
                  <a:pt x="3115322" y="3759200"/>
                </a:lnTo>
                <a:lnTo>
                  <a:pt x="3125495" y="3651250"/>
                </a:lnTo>
                <a:lnTo>
                  <a:pt x="3134372" y="3544595"/>
                </a:lnTo>
                <a:lnTo>
                  <a:pt x="3144545" y="3436645"/>
                </a:lnTo>
                <a:lnTo>
                  <a:pt x="3150895" y="3327400"/>
                </a:lnTo>
                <a:lnTo>
                  <a:pt x="3158540" y="3218154"/>
                </a:lnTo>
                <a:lnTo>
                  <a:pt x="3163889" y="3101327"/>
                </a:lnTo>
                <a:lnTo>
                  <a:pt x="3168650" y="2998495"/>
                </a:lnTo>
                <a:lnTo>
                  <a:pt x="3171240" y="2887954"/>
                </a:lnTo>
                <a:lnTo>
                  <a:pt x="3175000" y="2777477"/>
                </a:lnTo>
                <a:lnTo>
                  <a:pt x="3176295" y="2667000"/>
                </a:lnTo>
                <a:lnTo>
                  <a:pt x="3176220" y="2438400"/>
                </a:lnTo>
                <a:lnTo>
                  <a:pt x="3174929" y="2327922"/>
                </a:lnTo>
                <a:lnTo>
                  <a:pt x="3173796" y="2226322"/>
                </a:lnTo>
                <a:lnTo>
                  <a:pt x="3173678" y="2221204"/>
                </a:lnTo>
                <a:lnTo>
                  <a:pt x="3166122" y="2002777"/>
                </a:lnTo>
                <a:lnTo>
                  <a:pt x="3159772" y="1893595"/>
                </a:lnTo>
                <a:lnTo>
                  <a:pt x="3154718" y="1784350"/>
                </a:lnTo>
                <a:lnTo>
                  <a:pt x="3147072" y="1675104"/>
                </a:lnTo>
                <a:lnTo>
                  <a:pt x="3129318" y="1459204"/>
                </a:lnTo>
                <a:lnTo>
                  <a:pt x="3119145" y="1351254"/>
                </a:lnTo>
                <a:lnTo>
                  <a:pt x="3108972" y="1245895"/>
                </a:lnTo>
                <a:lnTo>
                  <a:pt x="3096272" y="1139177"/>
                </a:lnTo>
                <a:lnTo>
                  <a:pt x="3083572" y="1035050"/>
                </a:lnTo>
                <a:lnTo>
                  <a:pt x="3069640" y="932154"/>
                </a:lnTo>
                <a:lnTo>
                  <a:pt x="3054350" y="829322"/>
                </a:lnTo>
                <a:lnTo>
                  <a:pt x="3039122" y="727722"/>
                </a:lnTo>
                <a:lnTo>
                  <a:pt x="3022600" y="627354"/>
                </a:lnTo>
                <a:lnTo>
                  <a:pt x="2987090" y="429272"/>
                </a:lnTo>
                <a:lnTo>
                  <a:pt x="2968040" y="332727"/>
                </a:lnTo>
                <a:lnTo>
                  <a:pt x="2947695" y="237477"/>
                </a:lnTo>
                <a:lnTo>
                  <a:pt x="2927350" y="143522"/>
                </a:lnTo>
                <a:lnTo>
                  <a:pt x="2904540" y="52095"/>
                </a:lnTo>
                <a:lnTo>
                  <a:pt x="2892218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030245" y="0"/>
            <a:ext cx="3080981" cy="5106695"/>
          </a:xfrm>
          <a:custGeom>
            <a:avLst/>
            <a:gdLst/>
            <a:ahLst/>
            <a:cxnLst/>
            <a:rect l="l" t="t" r="r" b="b"/>
            <a:pathLst>
              <a:path w="3080981" h="5106695">
                <a:moveTo>
                  <a:pt x="337096" y="0"/>
                </a:moveTo>
                <a:lnTo>
                  <a:pt x="290931" y="0"/>
                </a:lnTo>
                <a:lnTo>
                  <a:pt x="273049" y="73672"/>
                </a:lnTo>
                <a:lnTo>
                  <a:pt x="251409" y="165100"/>
                </a:lnTo>
                <a:lnTo>
                  <a:pt x="231127" y="259054"/>
                </a:lnTo>
                <a:lnTo>
                  <a:pt x="210781" y="353072"/>
                </a:lnTo>
                <a:lnTo>
                  <a:pt x="191731" y="448322"/>
                </a:lnTo>
                <a:lnTo>
                  <a:pt x="173977" y="544804"/>
                </a:lnTo>
                <a:lnTo>
                  <a:pt x="156159" y="642645"/>
                </a:lnTo>
                <a:lnTo>
                  <a:pt x="139700" y="742950"/>
                </a:lnTo>
                <a:lnTo>
                  <a:pt x="124409" y="843254"/>
                </a:lnTo>
                <a:lnTo>
                  <a:pt x="110477" y="944854"/>
                </a:lnTo>
                <a:lnTo>
                  <a:pt x="96481" y="1046454"/>
                </a:lnTo>
                <a:lnTo>
                  <a:pt x="71081" y="1254772"/>
                </a:lnTo>
                <a:lnTo>
                  <a:pt x="60909" y="1360195"/>
                </a:lnTo>
                <a:lnTo>
                  <a:pt x="49504" y="1465554"/>
                </a:lnTo>
                <a:lnTo>
                  <a:pt x="40627" y="1572272"/>
                </a:lnTo>
                <a:lnTo>
                  <a:pt x="32981" y="1678927"/>
                </a:lnTo>
                <a:lnTo>
                  <a:pt x="25400" y="1786877"/>
                </a:lnTo>
                <a:lnTo>
                  <a:pt x="19050" y="1894827"/>
                </a:lnTo>
                <a:lnTo>
                  <a:pt x="8877" y="2112022"/>
                </a:lnTo>
                <a:lnTo>
                  <a:pt x="5054" y="2221204"/>
                </a:lnTo>
                <a:lnTo>
                  <a:pt x="2527" y="2330450"/>
                </a:lnTo>
                <a:lnTo>
                  <a:pt x="1160" y="2447277"/>
                </a:lnTo>
                <a:lnTo>
                  <a:pt x="0" y="2550172"/>
                </a:lnTo>
                <a:lnTo>
                  <a:pt x="117" y="2664472"/>
                </a:lnTo>
                <a:lnTo>
                  <a:pt x="2468" y="2767304"/>
                </a:lnTo>
                <a:lnTo>
                  <a:pt x="2584" y="2774950"/>
                </a:lnTo>
                <a:lnTo>
                  <a:pt x="3716" y="2875254"/>
                </a:lnTo>
                <a:lnTo>
                  <a:pt x="7581" y="2988322"/>
                </a:lnTo>
                <a:lnTo>
                  <a:pt x="11404" y="3096272"/>
                </a:lnTo>
                <a:lnTo>
                  <a:pt x="16459" y="3205454"/>
                </a:lnTo>
                <a:lnTo>
                  <a:pt x="29159" y="3421354"/>
                </a:lnTo>
                <a:lnTo>
                  <a:pt x="36804" y="3528072"/>
                </a:lnTo>
                <a:lnTo>
                  <a:pt x="45681" y="3634727"/>
                </a:lnTo>
                <a:lnTo>
                  <a:pt x="55854" y="3740150"/>
                </a:lnTo>
                <a:lnTo>
                  <a:pt x="67259" y="3845572"/>
                </a:lnTo>
                <a:lnTo>
                  <a:pt x="78727" y="3949700"/>
                </a:lnTo>
                <a:lnTo>
                  <a:pt x="91427" y="4053827"/>
                </a:lnTo>
                <a:lnTo>
                  <a:pt x="104127" y="4156722"/>
                </a:lnTo>
                <a:lnTo>
                  <a:pt x="118059" y="4258322"/>
                </a:lnTo>
                <a:lnTo>
                  <a:pt x="133350" y="4358627"/>
                </a:lnTo>
                <a:lnTo>
                  <a:pt x="149809" y="4457700"/>
                </a:lnTo>
                <a:lnTo>
                  <a:pt x="166331" y="4555477"/>
                </a:lnTo>
                <a:lnTo>
                  <a:pt x="184150" y="4652022"/>
                </a:lnTo>
                <a:lnTo>
                  <a:pt x="203200" y="4748504"/>
                </a:lnTo>
                <a:lnTo>
                  <a:pt x="222249" y="4842522"/>
                </a:lnTo>
                <a:lnTo>
                  <a:pt x="242531" y="4935245"/>
                </a:lnTo>
                <a:lnTo>
                  <a:pt x="264109" y="5026672"/>
                </a:lnTo>
                <a:lnTo>
                  <a:pt x="283322" y="5106695"/>
                </a:lnTo>
                <a:lnTo>
                  <a:pt x="329467" y="5106695"/>
                </a:lnTo>
                <a:lnTo>
                  <a:pt x="325081" y="5088877"/>
                </a:lnTo>
                <a:lnTo>
                  <a:pt x="303504" y="4999977"/>
                </a:lnTo>
                <a:lnTo>
                  <a:pt x="283159" y="4909845"/>
                </a:lnTo>
                <a:lnTo>
                  <a:pt x="262877" y="4818354"/>
                </a:lnTo>
                <a:lnTo>
                  <a:pt x="243827" y="4724400"/>
                </a:lnTo>
                <a:lnTo>
                  <a:pt x="227304" y="4630445"/>
                </a:lnTo>
                <a:lnTo>
                  <a:pt x="209550" y="4533900"/>
                </a:lnTo>
                <a:lnTo>
                  <a:pt x="193027" y="4436122"/>
                </a:lnTo>
                <a:lnTo>
                  <a:pt x="177800" y="4338345"/>
                </a:lnTo>
                <a:lnTo>
                  <a:pt x="162509" y="4239272"/>
                </a:lnTo>
                <a:lnTo>
                  <a:pt x="148577" y="4138904"/>
                </a:lnTo>
                <a:lnTo>
                  <a:pt x="123177" y="3935704"/>
                </a:lnTo>
                <a:lnTo>
                  <a:pt x="113004" y="3831577"/>
                </a:lnTo>
                <a:lnTo>
                  <a:pt x="101600" y="3727450"/>
                </a:lnTo>
                <a:lnTo>
                  <a:pt x="92659" y="3623322"/>
                </a:lnTo>
                <a:lnTo>
                  <a:pt x="83781" y="3517900"/>
                </a:lnTo>
                <a:lnTo>
                  <a:pt x="76200" y="3411245"/>
                </a:lnTo>
                <a:lnTo>
                  <a:pt x="63500" y="3197872"/>
                </a:lnTo>
                <a:lnTo>
                  <a:pt x="58381" y="3091154"/>
                </a:lnTo>
                <a:lnTo>
                  <a:pt x="55854" y="2983204"/>
                </a:lnTo>
                <a:lnTo>
                  <a:pt x="52031" y="2875254"/>
                </a:lnTo>
                <a:lnTo>
                  <a:pt x="49504" y="2767304"/>
                </a:lnTo>
                <a:lnTo>
                  <a:pt x="48284" y="2664472"/>
                </a:lnTo>
                <a:lnTo>
                  <a:pt x="48209" y="2550172"/>
                </a:lnTo>
                <a:lnTo>
                  <a:pt x="50738" y="2338095"/>
                </a:lnTo>
                <a:lnTo>
                  <a:pt x="50859" y="2330450"/>
                </a:lnTo>
                <a:lnTo>
                  <a:pt x="53327" y="2225027"/>
                </a:lnTo>
                <a:lnTo>
                  <a:pt x="57150" y="2117077"/>
                </a:lnTo>
                <a:lnTo>
                  <a:pt x="60909" y="2009127"/>
                </a:lnTo>
                <a:lnTo>
                  <a:pt x="66027" y="1902472"/>
                </a:lnTo>
                <a:lnTo>
                  <a:pt x="72377" y="1795754"/>
                </a:lnTo>
                <a:lnTo>
                  <a:pt x="79959" y="1689100"/>
                </a:lnTo>
                <a:lnTo>
                  <a:pt x="87604" y="1582445"/>
                </a:lnTo>
                <a:lnTo>
                  <a:pt x="96481" y="1477022"/>
                </a:lnTo>
                <a:lnTo>
                  <a:pt x="116827" y="1268704"/>
                </a:lnTo>
                <a:lnTo>
                  <a:pt x="128231" y="1165872"/>
                </a:lnTo>
                <a:lnTo>
                  <a:pt x="140931" y="1062977"/>
                </a:lnTo>
                <a:lnTo>
                  <a:pt x="154927" y="961377"/>
                </a:lnTo>
                <a:lnTo>
                  <a:pt x="168859" y="861072"/>
                </a:lnTo>
                <a:lnTo>
                  <a:pt x="184150" y="762000"/>
                </a:lnTo>
                <a:lnTo>
                  <a:pt x="199377" y="664222"/>
                </a:lnTo>
                <a:lnTo>
                  <a:pt x="217131" y="566445"/>
                </a:lnTo>
                <a:lnTo>
                  <a:pt x="233654" y="471195"/>
                </a:lnTo>
                <a:lnTo>
                  <a:pt x="271754" y="283222"/>
                </a:lnTo>
                <a:lnTo>
                  <a:pt x="290804" y="191795"/>
                </a:lnTo>
                <a:lnTo>
                  <a:pt x="312381" y="101600"/>
                </a:lnTo>
                <a:lnTo>
                  <a:pt x="333959" y="12700"/>
                </a:lnTo>
                <a:lnTo>
                  <a:pt x="337096" y="0"/>
                </a:lnTo>
                <a:close/>
              </a:path>
              <a:path w="3080981" h="5106695">
                <a:moveTo>
                  <a:pt x="2799257" y="0"/>
                </a:moveTo>
                <a:lnTo>
                  <a:pt x="2753065" y="0"/>
                </a:lnTo>
                <a:lnTo>
                  <a:pt x="2757131" y="16522"/>
                </a:lnTo>
                <a:lnTo>
                  <a:pt x="2778709" y="105422"/>
                </a:lnTo>
                <a:lnTo>
                  <a:pt x="2799054" y="195554"/>
                </a:lnTo>
                <a:lnTo>
                  <a:pt x="2818104" y="287045"/>
                </a:lnTo>
                <a:lnTo>
                  <a:pt x="2837154" y="381000"/>
                </a:lnTo>
                <a:lnTo>
                  <a:pt x="2854909" y="474954"/>
                </a:lnTo>
                <a:lnTo>
                  <a:pt x="2872727" y="571500"/>
                </a:lnTo>
                <a:lnTo>
                  <a:pt x="2889249" y="669277"/>
                </a:lnTo>
                <a:lnTo>
                  <a:pt x="2904477" y="767054"/>
                </a:lnTo>
                <a:lnTo>
                  <a:pt x="2919704" y="866127"/>
                </a:lnTo>
                <a:lnTo>
                  <a:pt x="2933699" y="966495"/>
                </a:lnTo>
                <a:lnTo>
                  <a:pt x="2946399" y="1068095"/>
                </a:lnTo>
                <a:lnTo>
                  <a:pt x="2969209" y="1273822"/>
                </a:lnTo>
                <a:lnTo>
                  <a:pt x="2989554" y="1482077"/>
                </a:lnTo>
                <a:lnTo>
                  <a:pt x="2998431" y="1587500"/>
                </a:lnTo>
                <a:lnTo>
                  <a:pt x="3006077" y="1694154"/>
                </a:lnTo>
                <a:lnTo>
                  <a:pt x="3012427" y="1800872"/>
                </a:lnTo>
                <a:lnTo>
                  <a:pt x="3017481" y="1907527"/>
                </a:lnTo>
                <a:lnTo>
                  <a:pt x="3022599" y="2014245"/>
                </a:lnTo>
                <a:lnTo>
                  <a:pt x="3026359" y="2122195"/>
                </a:lnTo>
                <a:lnTo>
                  <a:pt x="3030181" y="2230145"/>
                </a:lnTo>
                <a:lnTo>
                  <a:pt x="3032709" y="2338095"/>
                </a:lnTo>
                <a:lnTo>
                  <a:pt x="3033929" y="2440927"/>
                </a:lnTo>
                <a:lnTo>
                  <a:pt x="3034004" y="2555227"/>
                </a:lnTo>
                <a:lnTo>
                  <a:pt x="3032694" y="2664472"/>
                </a:lnTo>
                <a:lnTo>
                  <a:pt x="3031535" y="2767304"/>
                </a:lnTo>
                <a:lnTo>
                  <a:pt x="3028949" y="2880372"/>
                </a:lnTo>
                <a:lnTo>
                  <a:pt x="3021304" y="3096272"/>
                </a:lnTo>
                <a:lnTo>
                  <a:pt x="3016249" y="3202927"/>
                </a:lnTo>
                <a:lnTo>
                  <a:pt x="3009899" y="3309645"/>
                </a:lnTo>
                <a:lnTo>
                  <a:pt x="2994609" y="3522954"/>
                </a:lnTo>
                <a:lnTo>
                  <a:pt x="2985731" y="3628377"/>
                </a:lnTo>
                <a:lnTo>
                  <a:pt x="2975559" y="3732504"/>
                </a:lnTo>
                <a:lnTo>
                  <a:pt x="2965449" y="3836695"/>
                </a:lnTo>
                <a:lnTo>
                  <a:pt x="2952749" y="3940822"/>
                </a:lnTo>
                <a:lnTo>
                  <a:pt x="2941281" y="4042422"/>
                </a:lnTo>
                <a:lnTo>
                  <a:pt x="2927349" y="4144022"/>
                </a:lnTo>
                <a:lnTo>
                  <a:pt x="2913354" y="4244327"/>
                </a:lnTo>
                <a:lnTo>
                  <a:pt x="2898127" y="4343400"/>
                </a:lnTo>
                <a:lnTo>
                  <a:pt x="2882899" y="4441177"/>
                </a:lnTo>
                <a:lnTo>
                  <a:pt x="2865081" y="4538954"/>
                </a:lnTo>
                <a:lnTo>
                  <a:pt x="2848559" y="4634204"/>
                </a:lnTo>
                <a:lnTo>
                  <a:pt x="2829509" y="4729454"/>
                </a:lnTo>
                <a:lnTo>
                  <a:pt x="2810459" y="4822177"/>
                </a:lnTo>
                <a:lnTo>
                  <a:pt x="2791409" y="4913604"/>
                </a:lnTo>
                <a:lnTo>
                  <a:pt x="2769831" y="5003800"/>
                </a:lnTo>
                <a:lnTo>
                  <a:pt x="2748254" y="5092700"/>
                </a:lnTo>
                <a:lnTo>
                  <a:pt x="2744807" y="5106695"/>
                </a:lnTo>
                <a:lnTo>
                  <a:pt x="2791031" y="5106695"/>
                </a:lnTo>
                <a:lnTo>
                  <a:pt x="2809227" y="5031727"/>
                </a:lnTo>
                <a:lnTo>
                  <a:pt x="2830804" y="4940300"/>
                </a:lnTo>
                <a:lnTo>
                  <a:pt x="2851149" y="4847577"/>
                </a:lnTo>
                <a:lnTo>
                  <a:pt x="2871431" y="4753622"/>
                </a:lnTo>
                <a:lnTo>
                  <a:pt x="2890481" y="4657077"/>
                </a:lnTo>
                <a:lnTo>
                  <a:pt x="2908299" y="4560595"/>
                </a:lnTo>
                <a:lnTo>
                  <a:pt x="2926054" y="4462754"/>
                </a:lnTo>
                <a:lnTo>
                  <a:pt x="2941281" y="4363745"/>
                </a:lnTo>
                <a:lnTo>
                  <a:pt x="2957804" y="4263377"/>
                </a:lnTo>
                <a:lnTo>
                  <a:pt x="2971799" y="4161777"/>
                </a:lnTo>
                <a:lnTo>
                  <a:pt x="2985731" y="4058945"/>
                </a:lnTo>
                <a:lnTo>
                  <a:pt x="3011131" y="3850627"/>
                </a:lnTo>
                <a:lnTo>
                  <a:pt x="3021304" y="3745204"/>
                </a:lnTo>
                <a:lnTo>
                  <a:pt x="3032709" y="3639845"/>
                </a:lnTo>
                <a:lnTo>
                  <a:pt x="3041649" y="3533127"/>
                </a:lnTo>
                <a:lnTo>
                  <a:pt x="3049231" y="3426472"/>
                </a:lnTo>
                <a:lnTo>
                  <a:pt x="3056877" y="3318522"/>
                </a:lnTo>
                <a:lnTo>
                  <a:pt x="3063227" y="3210572"/>
                </a:lnTo>
                <a:lnTo>
                  <a:pt x="3068281" y="3101327"/>
                </a:lnTo>
                <a:lnTo>
                  <a:pt x="3073399" y="2993377"/>
                </a:lnTo>
                <a:lnTo>
                  <a:pt x="3075927" y="2884195"/>
                </a:lnTo>
                <a:lnTo>
                  <a:pt x="3079749" y="2774950"/>
                </a:lnTo>
                <a:lnTo>
                  <a:pt x="3080981" y="2664472"/>
                </a:lnTo>
                <a:lnTo>
                  <a:pt x="3080924" y="2440927"/>
                </a:lnTo>
                <a:lnTo>
                  <a:pt x="3079690" y="2330450"/>
                </a:lnTo>
                <a:lnTo>
                  <a:pt x="3078499" y="2230145"/>
                </a:lnTo>
                <a:lnTo>
                  <a:pt x="3074631" y="2117077"/>
                </a:lnTo>
                <a:lnTo>
                  <a:pt x="3070809" y="2009127"/>
                </a:lnTo>
                <a:lnTo>
                  <a:pt x="3065754" y="1899945"/>
                </a:lnTo>
                <a:lnTo>
                  <a:pt x="3059404" y="1791995"/>
                </a:lnTo>
                <a:lnTo>
                  <a:pt x="3044177" y="1577327"/>
                </a:lnTo>
                <a:lnTo>
                  <a:pt x="3035299" y="1470672"/>
                </a:lnTo>
                <a:lnTo>
                  <a:pt x="3026359" y="1365250"/>
                </a:lnTo>
                <a:lnTo>
                  <a:pt x="3014954" y="1259827"/>
                </a:lnTo>
                <a:lnTo>
                  <a:pt x="3003549" y="1155700"/>
                </a:lnTo>
                <a:lnTo>
                  <a:pt x="2990849" y="1051572"/>
                </a:lnTo>
                <a:lnTo>
                  <a:pt x="2978149" y="948677"/>
                </a:lnTo>
                <a:lnTo>
                  <a:pt x="2962859" y="848372"/>
                </a:lnTo>
                <a:lnTo>
                  <a:pt x="2947631" y="746772"/>
                </a:lnTo>
                <a:lnTo>
                  <a:pt x="2932404" y="647700"/>
                </a:lnTo>
                <a:lnTo>
                  <a:pt x="2915881" y="549922"/>
                </a:lnTo>
                <a:lnTo>
                  <a:pt x="2898127" y="453377"/>
                </a:lnTo>
                <a:lnTo>
                  <a:pt x="2879077" y="356895"/>
                </a:lnTo>
                <a:lnTo>
                  <a:pt x="2858731" y="262877"/>
                </a:lnTo>
                <a:lnTo>
                  <a:pt x="2839681" y="170154"/>
                </a:lnTo>
                <a:lnTo>
                  <a:pt x="2818104" y="78727"/>
                </a:lnTo>
                <a:lnTo>
                  <a:pt x="2799257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078454" y="0"/>
            <a:ext cx="2985795" cy="5106695"/>
          </a:xfrm>
          <a:custGeom>
            <a:avLst/>
            <a:gdLst/>
            <a:ahLst/>
            <a:cxnLst/>
            <a:rect l="l" t="t" r="r" b="b"/>
            <a:pathLst>
              <a:path w="2985795" h="5106695">
                <a:moveTo>
                  <a:pt x="335294" y="0"/>
                </a:moveTo>
                <a:lnTo>
                  <a:pt x="288887" y="0"/>
                </a:lnTo>
                <a:lnTo>
                  <a:pt x="285750" y="12700"/>
                </a:lnTo>
                <a:lnTo>
                  <a:pt x="264172" y="101600"/>
                </a:lnTo>
                <a:lnTo>
                  <a:pt x="242595" y="191795"/>
                </a:lnTo>
                <a:lnTo>
                  <a:pt x="223545" y="283222"/>
                </a:lnTo>
                <a:lnTo>
                  <a:pt x="185445" y="471195"/>
                </a:lnTo>
                <a:lnTo>
                  <a:pt x="168922" y="566445"/>
                </a:lnTo>
                <a:lnTo>
                  <a:pt x="151168" y="664222"/>
                </a:lnTo>
                <a:lnTo>
                  <a:pt x="135940" y="762000"/>
                </a:lnTo>
                <a:lnTo>
                  <a:pt x="120650" y="861072"/>
                </a:lnTo>
                <a:lnTo>
                  <a:pt x="106718" y="961377"/>
                </a:lnTo>
                <a:lnTo>
                  <a:pt x="92722" y="1062977"/>
                </a:lnTo>
                <a:lnTo>
                  <a:pt x="80022" y="1165872"/>
                </a:lnTo>
                <a:lnTo>
                  <a:pt x="68618" y="1268704"/>
                </a:lnTo>
                <a:lnTo>
                  <a:pt x="48272" y="1477022"/>
                </a:lnTo>
                <a:lnTo>
                  <a:pt x="39395" y="1582445"/>
                </a:lnTo>
                <a:lnTo>
                  <a:pt x="31750" y="1689100"/>
                </a:lnTo>
                <a:lnTo>
                  <a:pt x="24168" y="1795754"/>
                </a:lnTo>
                <a:lnTo>
                  <a:pt x="17818" y="1902472"/>
                </a:lnTo>
                <a:lnTo>
                  <a:pt x="12700" y="2009127"/>
                </a:lnTo>
                <a:lnTo>
                  <a:pt x="8940" y="2117077"/>
                </a:lnTo>
                <a:lnTo>
                  <a:pt x="5118" y="2225027"/>
                </a:lnTo>
                <a:lnTo>
                  <a:pt x="2590" y="2332977"/>
                </a:lnTo>
                <a:lnTo>
                  <a:pt x="0" y="2550172"/>
                </a:lnTo>
                <a:lnTo>
                  <a:pt x="59" y="2663177"/>
                </a:lnTo>
                <a:lnTo>
                  <a:pt x="1295" y="2767304"/>
                </a:lnTo>
                <a:lnTo>
                  <a:pt x="3822" y="2875254"/>
                </a:lnTo>
                <a:lnTo>
                  <a:pt x="7645" y="2983204"/>
                </a:lnTo>
                <a:lnTo>
                  <a:pt x="10172" y="3091154"/>
                </a:lnTo>
                <a:lnTo>
                  <a:pt x="15290" y="3197872"/>
                </a:lnTo>
                <a:lnTo>
                  <a:pt x="27990" y="3411245"/>
                </a:lnTo>
                <a:lnTo>
                  <a:pt x="35572" y="3517900"/>
                </a:lnTo>
                <a:lnTo>
                  <a:pt x="44450" y="3623322"/>
                </a:lnTo>
                <a:lnTo>
                  <a:pt x="53390" y="3727450"/>
                </a:lnTo>
                <a:lnTo>
                  <a:pt x="64795" y="3831577"/>
                </a:lnTo>
                <a:lnTo>
                  <a:pt x="74968" y="3935704"/>
                </a:lnTo>
                <a:lnTo>
                  <a:pt x="100368" y="4138904"/>
                </a:lnTo>
                <a:lnTo>
                  <a:pt x="114300" y="4239272"/>
                </a:lnTo>
                <a:lnTo>
                  <a:pt x="129590" y="4338345"/>
                </a:lnTo>
                <a:lnTo>
                  <a:pt x="144818" y="4436122"/>
                </a:lnTo>
                <a:lnTo>
                  <a:pt x="161340" y="4533900"/>
                </a:lnTo>
                <a:lnTo>
                  <a:pt x="179095" y="4630445"/>
                </a:lnTo>
                <a:lnTo>
                  <a:pt x="195618" y="4724400"/>
                </a:lnTo>
                <a:lnTo>
                  <a:pt x="214668" y="4818354"/>
                </a:lnTo>
                <a:lnTo>
                  <a:pt x="234950" y="4909845"/>
                </a:lnTo>
                <a:lnTo>
                  <a:pt x="255295" y="4999977"/>
                </a:lnTo>
                <a:lnTo>
                  <a:pt x="276872" y="5088877"/>
                </a:lnTo>
                <a:lnTo>
                  <a:pt x="281258" y="5106695"/>
                </a:lnTo>
                <a:lnTo>
                  <a:pt x="327009" y="5106695"/>
                </a:lnTo>
                <a:lnTo>
                  <a:pt x="316268" y="5060950"/>
                </a:lnTo>
                <a:lnTo>
                  <a:pt x="294690" y="4972050"/>
                </a:lnTo>
                <a:lnTo>
                  <a:pt x="275640" y="4883150"/>
                </a:lnTo>
                <a:lnTo>
                  <a:pt x="256590" y="4792954"/>
                </a:lnTo>
                <a:lnTo>
                  <a:pt x="238772" y="4700295"/>
                </a:lnTo>
                <a:lnTo>
                  <a:pt x="221018" y="4606277"/>
                </a:lnTo>
                <a:lnTo>
                  <a:pt x="204495" y="4512322"/>
                </a:lnTo>
                <a:lnTo>
                  <a:pt x="187972" y="4415777"/>
                </a:lnTo>
                <a:lnTo>
                  <a:pt x="172745" y="4319295"/>
                </a:lnTo>
                <a:lnTo>
                  <a:pt x="158750" y="4220222"/>
                </a:lnTo>
                <a:lnTo>
                  <a:pt x="144818" y="4121150"/>
                </a:lnTo>
                <a:lnTo>
                  <a:pt x="133350" y="4020845"/>
                </a:lnTo>
                <a:lnTo>
                  <a:pt x="120650" y="3919245"/>
                </a:lnTo>
                <a:lnTo>
                  <a:pt x="110540" y="3817645"/>
                </a:lnTo>
                <a:lnTo>
                  <a:pt x="100368" y="3714750"/>
                </a:lnTo>
                <a:lnTo>
                  <a:pt x="91490" y="3610622"/>
                </a:lnTo>
                <a:lnTo>
                  <a:pt x="82550" y="3507727"/>
                </a:lnTo>
                <a:lnTo>
                  <a:pt x="76200" y="3402304"/>
                </a:lnTo>
                <a:lnTo>
                  <a:pt x="68618" y="3296945"/>
                </a:lnTo>
                <a:lnTo>
                  <a:pt x="63500" y="3191522"/>
                </a:lnTo>
                <a:lnTo>
                  <a:pt x="58445" y="3084804"/>
                </a:lnTo>
                <a:lnTo>
                  <a:pt x="54622" y="2978150"/>
                </a:lnTo>
                <a:lnTo>
                  <a:pt x="49568" y="2764777"/>
                </a:lnTo>
                <a:lnTo>
                  <a:pt x="48334" y="2663177"/>
                </a:lnTo>
                <a:lnTo>
                  <a:pt x="48272" y="2550172"/>
                </a:lnTo>
                <a:lnTo>
                  <a:pt x="49568" y="2443454"/>
                </a:lnTo>
                <a:lnTo>
                  <a:pt x="50741" y="2340622"/>
                </a:lnTo>
                <a:lnTo>
                  <a:pt x="50861" y="2332977"/>
                </a:lnTo>
                <a:lnTo>
                  <a:pt x="53481" y="2225027"/>
                </a:lnTo>
                <a:lnTo>
                  <a:pt x="55918" y="2122195"/>
                </a:lnTo>
                <a:lnTo>
                  <a:pt x="61031" y="2014245"/>
                </a:lnTo>
                <a:lnTo>
                  <a:pt x="66090" y="1908822"/>
                </a:lnTo>
                <a:lnTo>
                  <a:pt x="78790" y="1697977"/>
                </a:lnTo>
                <a:lnTo>
                  <a:pt x="86372" y="1593850"/>
                </a:lnTo>
                <a:lnTo>
                  <a:pt x="95250" y="1489722"/>
                </a:lnTo>
                <a:lnTo>
                  <a:pt x="104190" y="1385595"/>
                </a:lnTo>
                <a:lnTo>
                  <a:pt x="114300" y="1282700"/>
                </a:lnTo>
                <a:lnTo>
                  <a:pt x="125768" y="1181100"/>
                </a:lnTo>
                <a:lnTo>
                  <a:pt x="138468" y="1079500"/>
                </a:lnTo>
                <a:lnTo>
                  <a:pt x="151168" y="979195"/>
                </a:lnTo>
                <a:lnTo>
                  <a:pt x="165100" y="880122"/>
                </a:lnTo>
                <a:lnTo>
                  <a:pt x="179095" y="782345"/>
                </a:lnTo>
                <a:lnTo>
                  <a:pt x="194322" y="684504"/>
                </a:lnTo>
                <a:lnTo>
                  <a:pt x="210845" y="589254"/>
                </a:lnTo>
                <a:lnTo>
                  <a:pt x="228600" y="494004"/>
                </a:lnTo>
                <a:lnTo>
                  <a:pt x="246418" y="400050"/>
                </a:lnTo>
                <a:lnTo>
                  <a:pt x="264172" y="308622"/>
                </a:lnTo>
                <a:lnTo>
                  <a:pt x="283222" y="217195"/>
                </a:lnTo>
                <a:lnTo>
                  <a:pt x="303568" y="128295"/>
                </a:lnTo>
                <a:lnTo>
                  <a:pt x="325145" y="40627"/>
                </a:lnTo>
                <a:lnTo>
                  <a:pt x="335294" y="0"/>
                </a:lnTo>
                <a:close/>
              </a:path>
              <a:path w="2985795" h="5106695">
                <a:moveTo>
                  <a:pt x="2704856" y="0"/>
                </a:moveTo>
                <a:lnTo>
                  <a:pt x="2659120" y="0"/>
                </a:lnTo>
                <a:lnTo>
                  <a:pt x="2669590" y="44450"/>
                </a:lnTo>
                <a:lnTo>
                  <a:pt x="2691168" y="133350"/>
                </a:lnTo>
                <a:lnTo>
                  <a:pt x="2710218" y="222250"/>
                </a:lnTo>
                <a:lnTo>
                  <a:pt x="2729268" y="312445"/>
                </a:lnTo>
                <a:lnTo>
                  <a:pt x="2747022" y="405104"/>
                </a:lnTo>
                <a:lnTo>
                  <a:pt x="2764840" y="499122"/>
                </a:lnTo>
                <a:lnTo>
                  <a:pt x="2781300" y="593077"/>
                </a:lnTo>
                <a:lnTo>
                  <a:pt x="2797822" y="689622"/>
                </a:lnTo>
                <a:lnTo>
                  <a:pt x="2813050" y="786104"/>
                </a:lnTo>
                <a:lnTo>
                  <a:pt x="2827045" y="885177"/>
                </a:lnTo>
                <a:lnTo>
                  <a:pt x="2839745" y="984250"/>
                </a:lnTo>
                <a:lnTo>
                  <a:pt x="2852445" y="1084554"/>
                </a:lnTo>
                <a:lnTo>
                  <a:pt x="2863850" y="1186154"/>
                </a:lnTo>
                <a:lnTo>
                  <a:pt x="2875318" y="1287754"/>
                </a:lnTo>
                <a:lnTo>
                  <a:pt x="2885490" y="1390650"/>
                </a:lnTo>
                <a:lnTo>
                  <a:pt x="2894368" y="1494777"/>
                </a:lnTo>
                <a:lnTo>
                  <a:pt x="2901950" y="1598904"/>
                </a:lnTo>
                <a:lnTo>
                  <a:pt x="2909595" y="1703095"/>
                </a:lnTo>
                <a:lnTo>
                  <a:pt x="2917240" y="1808454"/>
                </a:lnTo>
                <a:lnTo>
                  <a:pt x="2922295" y="1913877"/>
                </a:lnTo>
                <a:lnTo>
                  <a:pt x="2927350" y="2020595"/>
                </a:lnTo>
                <a:lnTo>
                  <a:pt x="2931172" y="2127250"/>
                </a:lnTo>
                <a:lnTo>
                  <a:pt x="2933700" y="2233904"/>
                </a:lnTo>
                <a:lnTo>
                  <a:pt x="2936290" y="2340622"/>
                </a:lnTo>
                <a:lnTo>
                  <a:pt x="2937464" y="2443454"/>
                </a:lnTo>
                <a:lnTo>
                  <a:pt x="2937522" y="2555227"/>
                </a:lnTo>
                <a:lnTo>
                  <a:pt x="2936290" y="2663177"/>
                </a:lnTo>
                <a:lnTo>
                  <a:pt x="2935057" y="2764777"/>
                </a:lnTo>
                <a:lnTo>
                  <a:pt x="2932468" y="2876550"/>
                </a:lnTo>
                <a:lnTo>
                  <a:pt x="2924822" y="3089922"/>
                </a:lnTo>
                <a:lnTo>
                  <a:pt x="2919768" y="3196577"/>
                </a:lnTo>
                <a:lnTo>
                  <a:pt x="2907068" y="3407422"/>
                </a:lnTo>
                <a:lnTo>
                  <a:pt x="2899422" y="3511550"/>
                </a:lnTo>
                <a:lnTo>
                  <a:pt x="2890545" y="3615677"/>
                </a:lnTo>
                <a:lnTo>
                  <a:pt x="2880372" y="3719804"/>
                </a:lnTo>
                <a:lnTo>
                  <a:pt x="2871495" y="3822700"/>
                </a:lnTo>
                <a:lnTo>
                  <a:pt x="2858795" y="3924300"/>
                </a:lnTo>
                <a:lnTo>
                  <a:pt x="2847390" y="4025900"/>
                </a:lnTo>
                <a:lnTo>
                  <a:pt x="2834690" y="4126204"/>
                </a:lnTo>
                <a:lnTo>
                  <a:pt x="2820695" y="4225277"/>
                </a:lnTo>
                <a:lnTo>
                  <a:pt x="2806700" y="4323054"/>
                </a:lnTo>
                <a:lnTo>
                  <a:pt x="2791472" y="4420895"/>
                </a:lnTo>
                <a:lnTo>
                  <a:pt x="2774950" y="4516145"/>
                </a:lnTo>
                <a:lnTo>
                  <a:pt x="2757195" y="4611395"/>
                </a:lnTo>
                <a:lnTo>
                  <a:pt x="2739440" y="4705350"/>
                </a:lnTo>
                <a:lnTo>
                  <a:pt x="2721622" y="4796777"/>
                </a:lnTo>
                <a:lnTo>
                  <a:pt x="2702572" y="4888204"/>
                </a:lnTo>
                <a:lnTo>
                  <a:pt x="2682290" y="4977104"/>
                </a:lnTo>
                <a:lnTo>
                  <a:pt x="2660650" y="5064772"/>
                </a:lnTo>
                <a:lnTo>
                  <a:pt x="2650177" y="5106695"/>
                </a:lnTo>
                <a:lnTo>
                  <a:pt x="2696598" y="5106695"/>
                </a:lnTo>
                <a:lnTo>
                  <a:pt x="2721622" y="5003800"/>
                </a:lnTo>
                <a:lnTo>
                  <a:pt x="2743200" y="4913604"/>
                </a:lnTo>
                <a:lnTo>
                  <a:pt x="2762250" y="4822177"/>
                </a:lnTo>
                <a:lnTo>
                  <a:pt x="2781300" y="4729454"/>
                </a:lnTo>
                <a:lnTo>
                  <a:pt x="2800350" y="4634204"/>
                </a:lnTo>
                <a:lnTo>
                  <a:pt x="2816872" y="4538954"/>
                </a:lnTo>
                <a:lnTo>
                  <a:pt x="2834690" y="4441177"/>
                </a:lnTo>
                <a:lnTo>
                  <a:pt x="2849918" y="4343400"/>
                </a:lnTo>
                <a:lnTo>
                  <a:pt x="2865145" y="4244327"/>
                </a:lnTo>
                <a:lnTo>
                  <a:pt x="2879140" y="4144022"/>
                </a:lnTo>
                <a:lnTo>
                  <a:pt x="2893072" y="4042422"/>
                </a:lnTo>
                <a:lnTo>
                  <a:pt x="2904540" y="3940822"/>
                </a:lnTo>
                <a:lnTo>
                  <a:pt x="2917240" y="3836695"/>
                </a:lnTo>
                <a:lnTo>
                  <a:pt x="2927350" y="3732504"/>
                </a:lnTo>
                <a:lnTo>
                  <a:pt x="2937522" y="3628377"/>
                </a:lnTo>
                <a:lnTo>
                  <a:pt x="2946400" y="3522954"/>
                </a:lnTo>
                <a:lnTo>
                  <a:pt x="2961690" y="3309645"/>
                </a:lnTo>
                <a:lnTo>
                  <a:pt x="2968040" y="3202927"/>
                </a:lnTo>
                <a:lnTo>
                  <a:pt x="2973095" y="3096272"/>
                </a:lnTo>
                <a:lnTo>
                  <a:pt x="2980740" y="2880372"/>
                </a:lnTo>
                <a:lnTo>
                  <a:pt x="2983268" y="2772422"/>
                </a:lnTo>
                <a:lnTo>
                  <a:pt x="2984560" y="2658122"/>
                </a:lnTo>
                <a:lnTo>
                  <a:pt x="2985795" y="2555227"/>
                </a:lnTo>
                <a:lnTo>
                  <a:pt x="2985750" y="2443454"/>
                </a:lnTo>
                <a:lnTo>
                  <a:pt x="2984529" y="2340622"/>
                </a:lnTo>
                <a:lnTo>
                  <a:pt x="2981972" y="2230145"/>
                </a:lnTo>
                <a:lnTo>
                  <a:pt x="2978150" y="2122195"/>
                </a:lnTo>
                <a:lnTo>
                  <a:pt x="2974390" y="2014245"/>
                </a:lnTo>
                <a:lnTo>
                  <a:pt x="2969272" y="1907527"/>
                </a:lnTo>
                <a:lnTo>
                  <a:pt x="2964218" y="1800872"/>
                </a:lnTo>
                <a:lnTo>
                  <a:pt x="2957868" y="1694154"/>
                </a:lnTo>
                <a:lnTo>
                  <a:pt x="2950222" y="1587500"/>
                </a:lnTo>
                <a:lnTo>
                  <a:pt x="2941345" y="1482077"/>
                </a:lnTo>
                <a:lnTo>
                  <a:pt x="2921000" y="1273822"/>
                </a:lnTo>
                <a:lnTo>
                  <a:pt x="2898190" y="1068095"/>
                </a:lnTo>
                <a:lnTo>
                  <a:pt x="2885490" y="966495"/>
                </a:lnTo>
                <a:lnTo>
                  <a:pt x="2871495" y="866127"/>
                </a:lnTo>
                <a:lnTo>
                  <a:pt x="2856268" y="767054"/>
                </a:lnTo>
                <a:lnTo>
                  <a:pt x="2841040" y="669277"/>
                </a:lnTo>
                <a:lnTo>
                  <a:pt x="2824518" y="571500"/>
                </a:lnTo>
                <a:lnTo>
                  <a:pt x="2806700" y="474954"/>
                </a:lnTo>
                <a:lnTo>
                  <a:pt x="2788945" y="381000"/>
                </a:lnTo>
                <a:lnTo>
                  <a:pt x="2769895" y="287045"/>
                </a:lnTo>
                <a:lnTo>
                  <a:pt x="2750845" y="195554"/>
                </a:lnTo>
                <a:lnTo>
                  <a:pt x="2730500" y="105422"/>
                </a:lnTo>
                <a:lnTo>
                  <a:pt x="2708922" y="16522"/>
                </a:lnTo>
                <a:lnTo>
                  <a:pt x="2704856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126727" y="0"/>
            <a:ext cx="2889250" cy="5106695"/>
          </a:xfrm>
          <a:custGeom>
            <a:avLst/>
            <a:gdLst/>
            <a:ahLst/>
            <a:cxnLst/>
            <a:rect l="l" t="t" r="r" b="b"/>
            <a:pathLst>
              <a:path w="2889250" h="5106695">
                <a:moveTo>
                  <a:pt x="332359" y="0"/>
                </a:moveTo>
                <a:lnTo>
                  <a:pt x="287022" y="0"/>
                </a:lnTo>
                <a:lnTo>
                  <a:pt x="276872" y="40627"/>
                </a:lnTo>
                <a:lnTo>
                  <a:pt x="255295" y="128295"/>
                </a:lnTo>
                <a:lnTo>
                  <a:pt x="234950" y="217195"/>
                </a:lnTo>
                <a:lnTo>
                  <a:pt x="215900" y="308622"/>
                </a:lnTo>
                <a:lnTo>
                  <a:pt x="198145" y="400050"/>
                </a:lnTo>
                <a:lnTo>
                  <a:pt x="180327" y="494004"/>
                </a:lnTo>
                <a:lnTo>
                  <a:pt x="162572" y="589254"/>
                </a:lnTo>
                <a:lnTo>
                  <a:pt x="146050" y="684504"/>
                </a:lnTo>
                <a:lnTo>
                  <a:pt x="130822" y="782345"/>
                </a:lnTo>
                <a:lnTo>
                  <a:pt x="116827" y="880122"/>
                </a:lnTo>
                <a:lnTo>
                  <a:pt x="102895" y="979195"/>
                </a:lnTo>
                <a:lnTo>
                  <a:pt x="90195" y="1079500"/>
                </a:lnTo>
                <a:lnTo>
                  <a:pt x="77495" y="1181100"/>
                </a:lnTo>
                <a:lnTo>
                  <a:pt x="66027" y="1282700"/>
                </a:lnTo>
                <a:lnTo>
                  <a:pt x="55918" y="1385595"/>
                </a:lnTo>
                <a:lnTo>
                  <a:pt x="46977" y="1489722"/>
                </a:lnTo>
                <a:lnTo>
                  <a:pt x="38100" y="1593850"/>
                </a:lnTo>
                <a:lnTo>
                  <a:pt x="30518" y="1697977"/>
                </a:lnTo>
                <a:lnTo>
                  <a:pt x="17818" y="1908822"/>
                </a:lnTo>
                <a:lnTo>
                  <a:pt x="12399" y="2021827"/>
                </a:lnTo>
                <a:lnTo>
                  <a:pt x="7645" y="2122195"/>
                </a:lnTo>
                <a:lnTo>
                  <a:pt x="4902" y="2237727"/>
                </a:lnTo>
                <a:lnTo>
                  <a:pt x="2527" y="2335504"/>
                </a:lnTo>
                <a:lnTo>
                  <a:pt x="1218" y="2449804"/>
                </a:lnTo>
                <a:lnTo>
                  <a:pt x="0" y="2550172"/>
                </a:lnTo>
                <a:lnTo>
                  <a:pt x="61" y="2663177"/>
                </a:lnTo>
                <a:lnTo>
                  <a:pt x="1295" y="2764777"/>
                </a:lnTo>
                <a:lnTo>
                  <a:pt x="6350" y="2978150"/>
                </a:lnTo>
                <a:lnTo>
                  <a:pt x="10172" y="3084804"/>
                </a:lnTo>
                <a:lnTo>
                  <a:pt x="15227" y="3191522"/>
                </a:lnTo>
                <a:lnTo>
                  <a:pt x="20345" y="3296945"/>
                </a:lnTo>
                <a:lnTo>
                  <a:pt x="27927" y="3402304"/>
                </a:lnTo>
                <a:lnTo>
                  <a:pt x="34277" y="3507727"/>
                </a:lnTo>
                <a:lnTo>
                  <a:pt x="43218" y="3610622"/>
                </a:lnTo>
                <a:lnTo>
                  <a:pt x="52095" y="3714750"/>
                </a:lnTo>
                <a:lnTo>
                  <a:pt x="62268" y="3817645"/>
                </a:lnTo>
                <a:lnTo>
                  <a:pt x="72377" y="3919245"/>
                </a:lnTo>
                <a:lnTo>
                  <a:pt x="85077" y="4020845"/>
                </a:lnTo>
                <a:lnTo>
                  <a:pt x="96545" y="4121150"/>
                </a:lnTo>
                <a:lnTo>
                  <a:pt x="110477" y="4220222"/>
                </a:lnTo>
                <a:lnTo>
                  <a:pt x="124472" y="4319295"/>
                </a:lnTo>
                <a:lnTo>
                  <a:pt x="139700" y="4415777"/>
                </a:lnTo>
                <a:lnTo>
                  <a:pt x="156222" y="4512322"/>
                </a:lnTo>
                <a:lnTo>
                  <a:pt x="172745" y="4606277"/>
                </a:lnTo>
                <a:lnTo>
                  <a:pt x="190500" y="4700295"/>
                </a:lnTo>
                <a:lnTo>
                  <a:pt x="208318" y="4792954"/>
                </a:lnTo>
                <a:lnTo>
                  <a:pt x="227368" y="4883150"/>
                </a:lnTo>
                <a:lnTo>
                  <a:pt x="246418" y="4972050"/>
                </a:lnTo>
                <a:lnTo>
                  <a:pt x="267995" y="5060950"/>
                </a:lnTo>
                <a:lnTo>
                  <a:pt x="278737" y="5106695"/>
                </a:lnTo>
                <a:lnTo>
                  <a:pt x="324780" y="5106695"/>
                </a:lnTo>
                <a:lnTo>
                  <a:pt x="306095" y="5033022"/>
                </a:lnTo>
                <a:lnTo>
                  <a:pt x="267995" y="4857750"/>
                </a:lnTo>
                <a:lnTo>
                  <a:pt x="248945" y="4767554"/>
                </a:lnTo>
                <a:lnTo>
                  <a:pt x="232422" y="4676127"/>
                </a:lnTo>
                <a:lnTo>
                  <a:pt x="214668" y="4583404"/>
                </a:lnTo>
                <a:lnTo>
                  <a:pt x="199377" y="4490745"/>
                </a:lnTo>
                <a:lnTo>
                  <a:pt x="182918" y="4395495"/>
                </a:lnTo>
                <a:lnTo>
                  <a:pt x="154927" y="4202404"/>
                </a:lnTo>
                <a:lnTo>
                  <a:pt x="142227" y="4103395"/>
                </a:lnTo>
                <a:lnTo>
                  <a:pt x="130822" y="4004322"/>
                </a:lnTo>
                <a:lnTo>
                  <a:pt x="118122" y="3903954"/>
                </a:lnTo>
                <a:lnTo>
                  <a:pt x="107950" y="3803650"/>
                </a:lnTo>
                <a:lnTo>
                  <a:pt x="99072" y="3702050"/>
                </a:lnTo>
                <a:lnTo>
                  <a:pt x="81318" y="3496322"/>
                </a:lnTo>
                <a:lnTo>
                  <a:pt x="62268" y="3183877"/>
                </a:lnTo>
                <a:lnTo>
                  <a:pt x="54622" y="2973095"/>
                </a:lnTo>
                <a:lnTo>
                  <a:pt x="49568" y="2762250"/>
                </a:lnTo>
                <a:lnTo>
                  <a:pt x="48364" y="2663177"/>
                </a:lnTo>
                <a:lnTo>
                  <a:pt x="48272" y="2550172"/>
                </a:lnTo>
                <a:lnTo>
                  <a:pt x="49583" y="2443454"/>
                </a:lnTo>
                <a:lnTo>
                  <a:pt x="50741" y="2343150"/>
                </a:lnTo>
                <a:lnTo>
                  <a:pt x="50862" y="2335504"/>
                </a:lnTo>
                <a:lnTo>
                  <a:pt x="53421" y="2228850"/>
                </a:lnTo>
                <a:lnTo>
                  <a:pt x="55918" y="2127250"/>
                </a:lnTo>
                <a:lnTo>
                  <a:pt x="60972" y="2021827"/>
                </a:lnTo>
                <a:lnTo>
                  <a:pt x="64795" y="1916404"/>
                </a:lnTo>
                <a:lnTo>
                  <a:pt x="77495" y="1708150"/>
                </a:lnTo>
                <a:lnTo>
                  <a:pt x="85077" y="1604022"/>
                </a:lnTo>
                <a:lnTo>
                  <a:pt x="94018" y="1501127"/>
                </a:lnTo>
                <a:lnTo>
                  <a:pt x="102895" y="1398295"/>
                </a:lnTo>
                <a:lnTo>
                  <a:pt x="113068" y="1297927"/>
                </a:lnTo>
                <a:lnTo>
                  <a:pt x="123177" y="1196327"/>
                </a:lnTo>
                <a:lnTo>
                  <a:pt x="134645" y="1096022"/>
                </a:lnTo>
                <a:lnTo>
                  <a:pt x="147345" y="996950"/>
                </a:lnTo>
                <a:lnTo>
                  <a:pt x="161277" y="899172"/>
                </a:lnTo>
                <a:lnTo>
                  <a:pt x="175272" y="802627"/>
                </a:lnTo>
                <a:lnTo>
                  <a:pt x="190500" y="706145"/>
                </a:lnTo>
                <a:lnTo>
                  <a:pt x="205727" y="610895"/>
                </a:lnTo>
                <a:lnTo>
                  <a:pt x="222250" y="516877"/>
                </a:lnTo>
                <a:lnTo>
                  <a:pt x="238772" y="424154"/>
                </a:lnTo>
                <a:lnTo>
                  <a:pt x="257822" y="334022"/>
                </a:lnTo>
                <a:lnTo>
                  <a:pt x="275577" y="243827"/>
                </a:lnTo>
                <a:lnTo>
                  <a:pt x="295922" y="154927"/>
                </a:lnTo>
                <a:lnTo>
                  <a:pt x="314972" y="68554"/>
                </a:lnTo>
                <a:lnTo>
                  <a:pt x="332359" y="0"/>
                </a:lnTo>
                <a:close/>
              </a:path>
              <a:path w="2889250" h="5106695">
                <a:moveTo>
                  <a:pt x="2610847" y="0"/>
                </a:moveTo>
                <a:lnTo>
                  <a:pt x="2564568" y="0"/>
                </a:lnTo>
                <a:lnTo>
                  <a:pt x="2602268" y="160045"/>
                </a:lnTo>
                <a:lnTo>
                  <a:pt x="2640368" y="337845"/>
                </a:lnTo>
                <a:lnTo>
                  <a:pt x="2656827" y="429272"/>
                </a:lnTo>
                <a:lnTo>
                  <a:pt x="2674645" y="521995"/>
                </a:lnTo>
                <a:lnTo>
                  <a:pt x="2689872" y="614654"/>
                </a:lnTo>
                <a:lnTo>
                  <a:pt x="2705100" y="709904"/>
                </a:lnTo>
                <a:lnTo>
                  <a:pt x="2720327" y="806450"/>
                </a:lnTo>
                <a:lnTo>
                  <a:pt x="2734322" y="902995"/>
                </a:lnTo>
                <a:lnTo>
                  <a:pt x="2747022" y="1002004"/>
                </a:lnTo>
                <a:lnTo>
                  <a:pt x="2758427" y="1101077"/>
                </a:lnTo>
                <a:lnTo>
                  <a:pt x="2769895" y="1201445"/>
                </a:lnTo>
                <a:lnTo>
                  <a:pt x="2781300" y="1301750"/>
                </a:lnTo>
                <a:lnTo>
                  <a:pt x="2790177" y="1403350"/>
                </a:lnTo>
                <a:lnTo>
                  <a:pt x="2799118" y="1506245"/>
                </a:lnTo>
                <a:lnTo>
                  <a:pt x="2807995" y="1609077"/>
                </a:lnTo>
                <a:lnTo>
                  <a:pt x="2820695" y="1817395"/>
                </a:lnTo>
                <a:lnTo>
                  <a:pt x="2830868" y="2026945"/>
                </a:lnTo>
                <a:lnTo>
                  <a:pt x="2834627" y="2132304"/>
                </a:lnTo>
                <a:lnTo>
                  <a:pt x="2837218" y="2237727"/>
                </a:lnTo>
                <a:lnTo>
                  <a:pt x="2839745" y="2343150"/>
                </a:lnTo>
                <a:lnTo>
                  <a:pt x="2840903" y="2443454"/>
                </a:lnTo>
                <a:lnTo>
                  <a:pt x="2840977" y="2555227"/>
                </a:lnTo>
                <a:lnTo>
                  <a:pt x="2839714" y="2663177"/>
                </a:lnTo>
                <a:lnTo>
                  <a:pt x="2838511" y="2762250"/>
                </a:lnTo>
                <a:lnTo>
                  <a:pt x="2838387" y="2769895"/>
                </a:lnTo>
                <a:lnTo>
                  <a:pt x="2833395" y="2978150"/>
                </a:lnTo>
                <a:lnTo>
                  <a:pt x="2828277" y="3083572"/>
                </a:lnTo>
                <a:lnTo>
                  <a:pt x="2824518" y="3188995"/>
                </a:lnTo>
                <a:lnTo>
                  <a:pt x="2811818" y="3397250"/>
                </a:lnTo>
                <a:lnTo>
                  <a:pt x="2804172" y="3501377"/>
                </a:lnTo>
                <a:lnTo>
                  <a:pt x="2786418" y="3707104"/>
                </a:lnTo>
                <a:lnTo>
                  <a:pt x="2776245" y="3807472"/>
                </a:lnTo>
                <a:lnTo>
                  <a:pt x="2764777" y="3909072"/>
                </a:lnTo>
                <a:lnTo>
                  <a:pt x="2753372" y="4009377"/>
                </a:lnTo>
                <a:lnTo>
                  <a:pt x="2740672" y="4108450"/>
                </a:lnTo>
                <a:lnTo>
                  <a:pt x="2727972" y="4206227"/>
                </a:lnTo>
                <a:lnTo>
                  <a:pt x="2713977" y="4304004"/>
                </a:lnTo>
                <a:lnTo>
                  <a:pt x="2683522" y="4494504"/>
                </a:lnTo>
                <a:lnTo>
                  <a:pt x="2667000" y="4588522"/>
                </a:lnTo>
                <a:lnTo>
                  <a:pt x="2649245" y="4681245"/>
                </a:lnTo>
                <a:lnTo>
                  <a:pt x="2631427" y="4771377"/>
                </a:lnTo>
                <a:lnTo>
                  <a:pt x="2613672" y="4861572"/>
                </a:lnTo>
                <a:lnTo>
                  <a:pt x="2593327" y="4950472"/>
                </a:lnTo>
                <a:lnTo>
                  <a:pt x="2574277" y="5036845"/>
                </a:lnTo>
                <a:lnTo>
                  <a:pt x="2556561" y="5106695"/>
                </a:lnTo>
                <a:lnTo>
                  <a:pt x="2601904" y="5106695"/>
                </a:lnTo>
                <a:lnTo>
                  <a:pt x="2612377" y="5064772"/>
                </a:lnTo>
                <a:lnTo>
                  <a:pt x="2634018" y="4977104"/>
                </a:lnTo>
                <a:lnTo>
                  <a:pt x="2654300" y="4888204"/>
                </a:lnTo>
                <a:lnTo>
                  <a:pt x="2673350" y="4796777"/>
                </a:lnTo>
                <a:lnTo>
                  <a:pt x="2691168" y="4705350"/>
                </a:lnTo>
                <a:lnTo>
                  <a:pt x="2708922" y="4611395"/>
                </a:lnTo>
                <a:lnTo>
                  <a:pt x="2726677" y="4516145"/>
                </a:lnTo>
                <a:lnTo>
                  <a:pt x="2743200" y="4420895"/>
                </a:lnTo>
                <a:lnTo>
                  <a:pt x="2758427" y="4323054"/>
                </a:lnTo>
                <a:lnTo>
                  <a:pt x="2772422" y="4225277"/>
                </a:lnTo>
                <a:lnTo>
                  <a:pt x="2786418" y="4126204"/>
                </a:lnTo>
                <a:lnTo>
                  <a:pt x="2799118" y="4025900"/>
                </a:lnTo>
                <a:lnTo>
                  <a:pt x="2810522" y="3924300"/>
                </a:lnTo>
                <a:lnTo>
                  <a:pt x="2823222" y="3822700"/>
                </a:lnTo>
                <a:lnTo>
                  <a:pt x="2832100" y="3719804"/>
                </a:lnTo>
                <a:lnTo>
                  <a:pt x="2842272" y="3615677"/>
                </a:lnTo>
                <a:lnTo>
                  <a:pt x="2851150" y="3511550"/>
                </a:lnTo>
                <a:lnTo>
                  <a:pt x="2858795" y="3407422"/>
                </a:lnTo>
                <a:lnTo>
                  <a:pt x="2871495" y="3196577"/>
                </a:lnTo>
                <a:lnTo>
                  <a:pt x="2876550" y="3089922"/>
                </a:lnTo>
                <a:lnTo>
                  <a:pt x="2884195" y="2876550"/>
                </a:lnTo>
                <a:lnTo>
                  <a:pt x="2886722" y="2769895"/>
                </a:lnTo>
                <a:lnTo>
                  <a:pt x="2888104" y="2655595"/>
                </a:lnTo>
                <a:lnTo>
                  <a:pt x="2889250" y="2555227"/>
                </a:lnTo>
                <a:lnTo>
                  <a:pt x="2889191" y="2443454"/>
                </a:lnTo>
                <a:lnTo>
                  <a:pt x="2888046" y="2343150"/>
                </a:lnTo>
                <a:lnTo>
                  <a:pt x="2887893" y="2335504"/>
                </a:lnTo>
                <a:lnTo>
                  <a:pt x="2885307" y="2228850"/>
                </a:lnTo>
                <a:lnTo>
                  <a:pt x="2882900" y="2127250"/>
                </a:lnTo>
                <a:lnTo>
                  <a:pt x="2879077" y="2020595"/>
                </a:lnTo>
                <a:lnTo>
                  <a:pt x="2874022" y="1913877"/>
                </a:lnTo>
                <a:lnTo>
                  <a:pt x="2868968" y="1808454"/>
                </a:lnTo>
                <a:lnTo>
                  <a:pt x="2861322" y="1703095"/>
                </a:lnTo>
                <a:lnTo>
                  <a:pt x="2853677" y="1598904"/>
                </a:lnTo>
                <a:lnTo>
                  <a:pt x="2846095" y="1494777"/>
                </a:lnTo>
                <a:lnTo>
                  <a:pt x="2837218" y="1390650"/>
                </a:lnTo>
                <a:lnTo>
                  <a:pt x="2827045" y="1287754"/>
                </a:lnTo>
                <a:lnTo>
                  <a:pt x="2815577" y="1186154"/>
                </a:lnTo>
                <a:lnTo>
                  <a:pt x="2804172" y="1084554"/>
                </a:lnTo>
                <a:lnTo>
                  <a:pt x="2791472" y="984250"/>
                </a:lnTo>
                <a:lnTo>
                  <a:pt x="2778772" y="885177"/>
                </a:lnTo>
                <a:lnTo>
                  <a:pt x="2764777" y="786104"/>
                </a:lnTo>
                <a:lnTo>
                  <a:pt x="2749550" y="689622"/>
                </a:lnTo>
                <a:lnTo>
                  <a:pt x="2733027" y="593077"/>
                </a:lnTo>
                <a:lnTo>
                  <a:pt x="2716568" y="499122"/>
                </a:lnTo>
                <a:lnTo>
                  <a:pt x="2698750" y="405104"/>
                </a:lnTo>
                <a:lnTo>
                  <a:pt x="2680995" y="312445"/>
                </a:lnTo>
                <a:lnTo>
                  <a:pt x="2661945" y="222250"/>
                </a:lnTo>
                <a:lnTo>
                  <a:pt x="2642895" y="133350"/>
                </a:lnTo>
                <a:lnTo>
                  <a:pt x="2621318" y="44450"/>
                </a:lnTo>
                <a:lnTo>
                  <a:pt x="2610847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175000" y="0"/>
            <a:ext cx="2792704" cy="5106695"/>
          </a:xfrm>
          <a:custGeom>
            <a:avLst/>
            <a:gdLst/>
            <a:ahLst/>
            <a:cxnLst/>
            <a:rect l="l" t="t" r="r" b="b"/>
            <a:pathLst>
              <a:path w="2792704" h="5106695">
                <a:moveTo>
                  <a:pt x="329507" y="0"/>
                </a:moveTo>
                <a:lnTo>
                  <a:pt x="284086" y="0"/>
                </a:lnTo>
                <a:lnTo>
                  <a:pt x="266700" y="68554"/>
                </a:lnTo>
                <a:lnTo>
                  <a:pt x="247650" y="154927"/>
                </a:lnTo>
                <a:lnTo>
                  <a:pt x="227304" y="243827"/>
                </a:lnTo>
                <a:lnTo>
                  <a:pt x="209550" y="334022"/>
                </a:lnTo>
                <a:lnTo>
                  <a:pt x="190500" y="424154"/>
                </a:lnTo>
                <a:lnTo>
                  <a:pt x="173977" y="516877"/>
                </a:lnTo>
                <a:lnTo>
                  <a:pt x="157454" y="610895"/>
                </a:lnTo>
                <a:lnTo>
                  <a:pt x="142227" y="706145"/>
                </a:lnTo>
                <a:lnTo>
                  <a:pt x="127000" y="802627"/>
                </a:lnTo>
                <a:lnTo>
                  <a:pt x="113004" y="899172"/>
                </a:lnTo>
                <a:lnTo>
                  <a:pt x="99072" y="996950"/>
                </a:lnTo>
                <a:lnTo>
                  <a:pt x="86372" y="1096022"/>
                </a:lnTo>
                <a:lnTo>
                  <a:pt x="74904" y="1196327"/>
                </a:lnTo>
                <a:lnTo>
                  <a:pt x="64795" y="1297927"/>
                </a:lnTo>
                <a:lnTo>
                  <a:pt x="54622" y="1398295"/>
                </a:lnTo>
                <a:lnTo>
                  <a:pt x="45745" y="1501127"/>
                </a:lnTo>
                <a:lnTo>
                  <a:pt x="36804" y="1604022"/>
                </a:lnTo>
                <a:lnTo>
                  <a:pt x="29222" y="1708150"/>
                </a:lnTo>
                <a:lnTo>
                  <a:pt x="16522" y="1916404"/>
                </a:lnTo>
                <a:lnTo>
                  <a:pt x="12700" y="2021827"/>
                </a:lnTo>
                <a:lnTo>
                  <a:pt x="7645" y="2127250"/>
                </a:lnTo>
                <a:lnTo>
                  <a:pt x="4841" y="2241550"/>
                </a:lnTo>
                <a:lnTo>
                  <a:pt x="2527" y="2338095"/>
                </a:lnTo>
                <a:lnTo>
                  <a:pt x="1217" y="2451100"/>
                </a:lnTo>
                <a:lnTo>
                  <a:pt x="0" y="2550172"/>
                </a:lnTo>
                <a:lnTo>
                  <a:pt x="61" y="2660650"/>
                </a:lnTo>
                <a:lnTo>
                  <a:pt x="1295" y="2762250"/>
                </a:lnTo>
                <a:lnTo>
                  <a:pt x="6350" y="2973095"/>
                </a:lnTo>
                <a:lnTo>
                  <a:pt x="13995" y="3183877"/>
                </a:lnTo>
                <a:lnTo>
                  <a:pt x="33045" y="3496322"/>
                </a:lnTo>
                <a:lnTo>
                  <a:pt x="50800" y="3702050"/>
                </a:lnTo>
                <a:lnTo>
                  <a:pt x="59677" y="3803650"/>
                </a:lnTo>
                <a:lnTo>
                  <a:pt x="69850" y="3903954"/>
                </a:lnTo>
                <a:lnTo>
                  <a:pt x="82550" y="4004322"/>
                </a:lnTo>
                <a:lnTo>
                  <a:pt x="93954" y="4103395"/>
                </a:lnTo>
                <a:lnTo>
                  <a:pt x="106654" y="4202404"/>
                </a:lnTo>
                <a:lnTo>
                  <a:pt x="134645" y="4395495"/>
                </a:lnTo>
                <a:lnTo>
                  <a:pt x="151104" y="4490745"/>
                </a:lnTo>
                <a:lnTo>
                  <a:pt x="166395" y="4583404"/>
                </a:lnTo>
                <a:lnTo>
                  <a:pt x="184150" y="4676127"/>
                </a:lnTo>
                <a:lnTo>
                  <a:pt x="200672" y="4767554"/>
                </a:lnTo>
                <a:lnTo>
                  <a:pt x="219722" y="4857750"/>
                </a:lnTo>
                <a:lnTo>
                  <a:pt x="257822" y="5033022"/>
                </a:lnTo>
                <a:lnTo>
                  <a:pt x="276507" y="5106695"/>
                </a:lnTo>
                <a:lnTo>
                  <a:pt x="321891" y="5106695"/>
                </a:lnTo>
                <a:lnTo>
                  <a:pt x="317500" y="5088877"/>
                </a:lnTo>
                <a:lnTo>
                  <a:pt x="297154" y="5005095"/>
                </a:lnTo>
                <a:lnTo>
                  <a:pt x="279400" y="4918722"/>
                </a:lnTo>
                <a:lnTo>
                  <a:pt x="260350" y="4831054"/>
                </a:lnTo>
                <a:lnTo>
                  <a:pt x="242595" y="4742154"/>
                </a:lnTo>
                <a:lnTo>
                  <a:pt x="226072" y="4652022"/>
                </a:lnTo>
                <a:lnTo>
                  <a:pt x="209550" y="4560595"/>
                </a:lnTo>
                <a:lnTo>
                  <a:pt x="193027" y="4467872"/>
                </a:lnTo>
                <a:lnTo>
                  <a:pt x="179095" y="4373854"/>
                </a:lnTo>
                <a:lnTo>
                  <a:pt x="165100" y="4279900"/>
                </a:lnTo>
                <a:lnTo>
                  <a:pt x="151104" y="4183354"/>
                </a:lnTo>
                <a:lnTo>
                  <a:pt x="139700" y="4086872"/>
                </a:lnTo>
                <a:lnTo>
                  <a:pt x="127000" y="3987800"/>
                </a:lnTo>
                <a:lnTo>
                  <a:pt x="116827" y="3890022"/>
                </a:lnTo>
                <a:lnTo>
                  <a:pt x="105422" y="3789654"/>
                </a:lnTo>
                <a:lnTo>
                  <a:pt x="96545" y="3689350"/>
                </a:lnTo>
                <a:lnTo>
                  <a:pt x="88900" y="3587750"/>
                </a:lnTo>
                <a:lnTo>
                  <a:pt x="80022" y="3486150"/>
                </a:lnTo>
                <a:lnTo>
                  <a:pt x="67322" y="3280422"/>
                </a:lnTo>
                <a:lnTo>
                  <a:pt x="62204" y="3177527"/>
                </a:lnTo>
                <a:lnTo>
                  <a:pt x="58445" y="3073400"/>
                </a:lnTo>
                <a:lnTo>
                  <a:pt x="50800" y="2865145"/>
                </a:lnTo>
                <a:lnTo>
                  <a:pt x="49504" y="2759722"/>
                </a:lnTo>
                <a:lnTo>
                  <a:pt x="48332" y="2660650"/>
                </a:lnTo>
                <a:lnTo>
                  <a:pt x="48272" y="2550172"/>
                </a:lnTo>
                <a:lnTo>
                  <a:pt x="49520" y="2444750"/>
                </a:lnTo>
                <a:lnTo>
                  <a:pt x="50737" y="2345677"/>
                </a:lnTo>
                <a:lnTo>
                  <a:pt x="50861" y="2338095"/>
                </a:lnTo>
                <a:lnTo>
                  <a:pt x="53418" y="2232672"/>
                </a:lnTo>
                <a:lnTo>
                  <a:pt x="55854" y="2131072"/>
                </a:lnTo>
                <a:lnTo>
                  <a:pt x="59677" y="2028177"/>
                </a:lnTo>
                <a:lnTo>
                  <a:pt x="64795" y="1924050"/>
                </a:lnTo>
                <a:lnTo>
                  <a:pt x="69850" y="1819922"/>
                </a:lnTo>
                <a:lnTo>
                  <a:pt x="76200" y="1717027"/>
                </a:lnTo>
                <a:lnTo>
                  <a:pt x="83845" y="1615427"/>
                </a:lnTo>
                <a:lnTo>
                  <a:pt x="91427" y="1513827"/>
                </a:lnTo>
                <a:lnTo>
                  <a:pt x="101600" y="1412227"/>
                </a:lnTo>
                <a:lnTo>
                  <a:pt x="110477" y="1311922"/>
                </a:lnTo>
                <a:lnTo>
                  <a:pt x="120650" y="1211554"/>
                </a:lnTo>
                <a:lnTo>
                  <a:pt x="132054" y="1112545"/>
                </a:lnTo>
                <a:lnTo>
                  <a:pt x="144754" y="1014704"/>
                </a:lnTo>
                <a:lnTo>
                  <a:pt x="170154" y="821677"/>
                </a:lnTo>
                <a:lnTo>
                  <a:pt x="185445" y="726427"/>
                </a:lnTo>
                <a:lnTo>
                  <a:pt x="199377" y="632472"/>
                </a:lnTo>
                <a:lnTo>
                  <a:pt x="215900" y="539750"/>
                </a:lnTo>
                <a:lnTo>
                  <a:pt x="232422" y="448322"/>
                </a:lnTo>
                <a:lnTo>
                  <a:pt x="250177" y="359422"/>
                </a:lnTo>
                <a:lnTo>
                  <a:pt x="267995" y="270522"/>
                </a:lnTo>
                <a:lnTo>
                  <a:pt x="287045" y="182854"/>
                </a:lnTo>
                <a:lnTo>
                  <a:pt x="306095" y="97777"/>
                </a:lnTo>
                <a:lnTo>
                  <a:pt x="326377" y="12700"/>
                </a:lnTo>
                <a:lnTo>
                  <a:pt x="329507" y="0"/>
                </a:lnTo>
                <a:close/>
              </a:path>
              <a:path w="2792704" h="5106695">
                <a:moveTo>
                  <a:pt x="2516296" y="0"/>
                </a:moveTo>
                <a:lnTo>
                  <a:pt x="2471145" y="0"/>
                </a:lnTo>
                <a:lnTo>
                  <a:pt x="2475204" y="16522"/>
                </a:lnTo>
                <a:lnTo>
                  <a:pt x="2495550" y="100304"/>
                </a:lnTo>
                <a:lnTo>
                  <a:pt x="2513304" y="186677"/>
                </a:lnTo>
                <a:lnTo>
                  <a:pt x="2532354" y="274345"/>
                </a:lnTo>
                <a:lnTo>
                  <a:pt x="2550172" y="363245"/>
                </a:lnTo>
                <a:lnTo>
                  <a:pt x="2566695" y="453377"/>
                </a:lnTo>
                <a:lnTo>
                  <a:pt x="2583154" y="544804"/>
                </a:lnTo>
                <a:lnTo>
                  <a:pt x="2598445" y="637527"/>
                </a:lnTo>
                <a:lnTo>
                  <a:pt x="2613672" y="731545"/>
                </a:lnTo>
                <a:lnTo>
                  <a:pt x="2627604" y="826795"/>
                </a:lnTo>
                <a:lnTo>
                  <a:pt x="2641600" y="922045"/>
                </a:lnTo>
                <a:lnTo>
                  <a:pt x="2653004" y="1018527"/>
                </a:lnTo>
                <a:lnTo>
                  <a:pt x="2665704" y="1117600"/>
                </a:lnTo>
                <a:lnTo>
                  <a:pt x="2686050" y="1315745"/>
                </a:lnTo>
                <a:lnTo>
                  <a:pt x="2696222" y="1416050"/>
                </a:lnTo>
                <a:lnTo>
                  <a:pt x="2703804" y="1517650"/>
                </a:lnTo>
                <a:lnTo>
                  <a:pt x="2711450" y="1619250"/>
                </a:lnTo>
                <a:lnTo>
                  <a:pt x="2719095" y="1722145"/>
                </a:lnTo>
                <a:lnTo>
                  <a:pt x="2725445" y="1824977"/>
                </a:lnTo>
                <a:lnTo>
                  <a:pt x="2730500" y="1929104"/>
                </a:lnTo>
                <a:lnTo>
                  <a:pt x="2734322" y="2032000"/>
                </a:lnTo>
                <a:lnTo>
                  <a:pt x="2738145" y="2136127"/>
                </a:lnTo>
                <a:lnTo>
                  <a:pt x="2740672" y="2241550"/>
                </a:lnTo>
                <a:lnTo>
                  <a:pt x="2743200" y="2345677"/>
                </a:lnTo>
                <a:lnTo>
                  <a:pt x="2744417" y="2444750"/>
                </a:lnTo>
                <a:lnTo>
                  <a:pt x="2744495" y="2555227"/>
                </a:lnTo>
                <a:lnTo>
                  <a:pt x="2741967" y="2759722"/>
                </a:lnTo>
                <a:lnTo>
                  <a:pt x="2736850" y="2973095"/>
                </a:lnTo>
                <a:lnTo>
                  <a:pt x="2733027" y="3077222"/>
                </a:lnTo>
                <a:lnTo>
                  <a:pt x="2727972" y="3181350"/>
                </a:lnTo>
                <a:lnTo>
                  <a:pt x="2721622" y="3285477"/>
                </a:lnTo>
                <a:lnTo>
                  <a:pt x="2716504" y="3388372"/>
                </a:lnTo>
                <a:lnTo>
                  <a:pt x="2708922" y="3489972"/>
                </a:lnTo>
                <a:lnTo>
                  <a:pt x="2700045" y="3591572"/>
                </a:lnTo>
                <a:lnTo>
                  <a:pt x="2691104" y="3693172"/>
                </a:lnTo>
                <a:lnTo>
                  <a:pt x="2682227" y="3793477"/>
                </a:lnTo>
                <a:lnTo>
                  <a:pt x="2672054" y="3893845"/>
                </a:lnTo>
                <a:lnTo>
                  <a:pt x="2660650" y="3992854"/>
                </a:lnTo>
                <a:lnTo>
                  <a:pt x="2647950" y="4090695"/>
                </a:lnTo>
                <a:lnTo>
                  <a:pt x="2622550" y="4283722"/>
                </a:lnTo>
                <a:lnTo>
                  <a:pt x="2607322" y="4378972"/>
                </a:lnTo>
                <a:lnTo>
                  <a:pt x="2592095" y="4472927"/>
                </a:lnTo>
                <a:lnTo>
                  <a:pt x="2576804" y="4565650"/>
                </a:lnTo>
                <a:lnTo>
                  <a:pt x="2560345" y="4657077"/>
                </a:lnTo>
                <a:lnTo>
                  <a:pt x="2542527" y="4745977"/>
                </a:lnTo>
                <a:lnTo>
                  <a:pt x="2524772" y="4834877"/>
                </a:lnTo>
                <a:lnTo>
                  <a:pt x="2505722" y="4922545"/>
                </a:lnTo>
                <a:lnTo>
                  <a:pt x="2486672" y="5008854"/>
                </a:lnTo>
                <a:lnTo>
                  <a:pt x="2466327" y="5092700"/>
                </a:lnTo>
                <a:lnTo>
                  <a:pt x="2462669" y="5106695"/>
                </a:lnTo>
                <a:lnTo>
                  <a:pt x="2508289" y="5106695"/>
                </a:lnTo>
                <a:lnTo>
                  <a:pt x="2526004" y="5036845"/>
                </a:lnTo>
                <a:lnTo>
                  <a:pt x="2545054" y="4950472"/>
                </a:lnTo>
                <a:lnTo>
                  <a:pt x="2565400" y="4861572"/>
                </a:lnTo>
                <a:lnTo>
                  <a:pt x="2583154" y="4771377"/>
                </a:lnTo>
                <a:lnTo>
                  <a:pt x="2600972" y="4681245"/>
                </a:lnTo>
                <a:lnTo>
                  <a:pt x="2618727" y="4588522"/>
                </a:lnTo>
                <a:lnTo>
                  <a:pt x="2635250" y="4494504"/>
                </a:lnTo>
                <a:lnTo>
                  <a:pt x="2665704" y="4304004"/>
                </a:lnTo>
                <a:lnTo>
                  <a:pt x="2679700" y="4206227"/>
                </a:lnTo>
                <a:lnTo>
                  <a:pt x="2692400" y="4108450"/>
                </a:lnTo>
                <a:lnTo>
                  <a:pt x="2705100" y="4009377"/>
                </a:lnTo>
                <a:lnTo>
                  <a:pt x="2716504" y="3909072"/>
                </a:lnTo>
                <a:lnTo>
                  <a:pt x="2727972" y="3807472"/>
                </a:lnTo>
                <a:lnTo>
                  <a:pt x="2738145" y="3707104"/>
                </a:lnTo>
                <a:lnTo>
                  <a:pt x="2755900" y="3501377"/>
                </a:lnTo>
                <a:lnTo>
                  <a:pt x="2763545" y="3397250"/>
                </a:lnTo>
                <a:lnTo>
                  <a:pt x="2776245" y="3188995"/>
                </a:lnTo>
                <a:lnTo>
                  <a:pt x="2780004" y="3083572"/>
                </a:lnTo>
                <a:lnTo>
                  <a:pt x="2785122" y="2978150"/>
                </a:lnTo>
                <a:lnTo>
                  <a:pt x="2790177" y="2767304"/>
                </a:lnTo>
                <a:lnTo>
                  <a:pt x="2791531" y="2655595"/>
                </a:lnTo>
                <a:lnTo>
                  <a:pt x="2792704" y="2555227"/>
                </a:lnTo>
                <a:lnTo>
                  <a:pt x="2792646" y="2444750"/>
                </a:lnTo>
                <a:lnTo>
                  <a:pt x="2791501" y="2345677"/>
                </a:lnTo>
                <a:lnTo>
                  <a:pt x="2788821" y="2232672"/>
                </a:lnTo>
                <a:lnTo>
                  <a:pt x="2786354" y="2132304"/>
                </a:lnTo>
                <a:lnTo>
                  <a:pt x="2782595" y="2026945"/>
                </a:lnTo>
                <a:lnTo>
                  <a:pt x="2772422" y="1817395"/>
                </a:lnTo>
                <a:lnTo>
                  <a:pt x="2759722" y="1609077"/>
                </a:lnTo>
                <a:lnTo>
                  <a:pt x="2750845" y="1506245"/>
                </a:lnTo>
                <a:lnTo>
                  <a:pt x="2741904" y="1403350"/>
                </a:lnTo>
                <a:lnTo>
                  <a:pt x="2733027" y="1301750"/>
                </a:lnTo>
                <a:lnTo>
                  <a:pt x="2721622" y="1201445"/>
                </a:lnTo>
                <a:lnTo>
                  <a:pt x="2710154" y="1101077"/>
                </a:lnTo>
                <a:lnTo>
                  <a:pt x="2698750" y="1002004"/>
                </a:lnTo>
                <a:lnTo>
                  <a:pt x="2686050" y="902995"/>
                </a:lnTo>
                <a:lnTo>
                  <a:pt x="2672054" y="806450"/>
                </a:lnTo>
                <a:lnTo>
                  <a:pt x="2656827" y="709904"/>
                </a:lnTo>
                <a:lnTo>
                  <a:pt x="2641600" y="614654"/>
                </a:lnTo>
                <a:lnTo>
                  <a:pt x="2626372" y="521995"/>
                </a:lnTo>
                <a:lnTo>
                  <a:pt x="2608554" y="429272"/>
                </a:lnTo>
                <a:lnTo>
                  <a:pt x="2592095" y="337845"/>
                </a:lnTo>
                <a:lnTo>
                  <a:pt x="2553995" y="160045"/>
                </a:lnTo>
                <a:lnTo>
                  <a:pt x="2516296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223272" y="0"/>
            <a:ext cx="2696222" cy="5106695"/>
          </a:xfrm>
          <a:custGeom>
            <a:avLst/>
            <a:gdLst/>
            <a:ahLst/>
            <a:cxnLst/>
            <a:rect l="l" t="t" r="r" b="b"/>
            <a:pathLst>
              <a:path w="2696222" h="5106695">
                <a:moveTo>
                  <a:pt x="326693" y="0"/>
                </a:moveTo>
                <a:lnTo>
                  <a:pt x="281234" y="0"/>
                </a:lnTo>
                <a:lnTo>
                  <a:pt x="278104" y="12700"/>
                </a:lnTo>
                <a:lnTo>
                  <a:pt x="257822" y="97777"/>
                </a:lnTo>
                <a:lnTo>
                  <a:pt x="238772" y="182854"/>
                </a:lnTo>
                <a:lnTo>
                  <a:pt x="219722" y="270522"/>
                </a:lnTo>
                <a:lnTo>
                  <a:pt x="201904" y="359422"/>
                </a:lnTo>
                <a:lnTo>
                  <a:pt x="184150" y="448322"/>
                </a:lnTo>
                <a:lnTo>
                  <a:pt x="167627" y="539750"/>
                </a:lnTo>
                <a:lnTo>
                  <a:pt x="151104" y="632472"/>
                </a:lnTo>
                <a:lnTo>
                  <a:pt x="137172" y="726427"/>
                </a:lnTo>
                <a:lnTo>
                  <a:pt x="121881" y="821677"/>
                </a:lnTo>
                <a:lnTo>
                  <a:pt x="96481" y="1014704"/>
                </a:lnTo>
                <a:lnTo>
                  <a:pt x="83781" y="1112545"/>
                </a:lnTo>
                <a:lnTo>
                  <a:pt x="72377" y="1211554"/>
                </a:lnTo>
                <a:lnTo>
                  <a:pt x="62204" y="1311922"/>
                </a:lnTo>
                <a:lnTo>
                  <a:pt x="53327" y="1412227"/>
                </a:lnTo>
                <a:lnTo>
                  <a:pt x="43154" y="1513827"/>
                </a:lnTo>
                <a:lnTo>
                  <a:pt x="35572" y="1615427"/>
                </a:lnTo>
                <a:lnTo>
                  <a:pt x="27927" y="1717027"/>
                </a:lnTo>
                <a:lnTo>
                  <a:pt x="21577" y="1819922"/>
                </a:lnTo>
                <a:lnTo>
                  <a:pt x="16522" y="1924050"/>
                </a:lnTo>
                <a:lnTo>
                  <a:pt x="11404" y="2028177"/>
                </a:lnTo>
                <a:lnTo>
                  <a:pt x="7581" y="2131072"/>
                </a:lnTo>
                <a:lnTo>
                  <a:pt x="4870" y="2244077"/>
                </a:lnTo>
                <a:lnTo>
                  <a:pt x="2527" y="2340622"/>
                </a:lnTo>
                <a:lnTo>
                  <a:pt x="1172" y="2451100"/>
                </a:lnTo>
                <a:lnTo>
                  <a:pt x="0" y="2550172"/>
                </a:lnTo>
                <a:lnTo>
                  <a:pt x="29" y="2658122"/>
                </a:lnTo>
                <a:lnTo>
                  <a:pt x="1294" y="2764777"/>
                </a:lnTo>
                <a:lnTo>
                  <a:pt x="2527" y="2865145"/>
                </a:lnTo>
                <a:lnTo>
                  <a:pt x="10172" y="3073400"/>
                </a:lnTo>
                <a:lnTo>
                  <a:pt x="13931" y="3177527"/>
                </a:lnTo>
                <a:lnTo>
                  <a:pt x="19050" y="3280422"/>
                </a:lnTo>
                <a:lnTo>
                  <a:pt x="31750" y="3486150"/>
                </a:lnTo>
                <a:lnTo>
                  <a:pt x="40627" y="3587750"/>
                </a:lnTo>
                <a:lnTo>
                  <a:pt x="48272" y="3689350"/>
                </a:lnTo>
                <a:lnTo>
                  <a:pt x="57150" y="3789654"/>
                </a:lnTo>
                <a:lnTo>
                  <a:pt x="68554" y="3890022"/>
                </a:lnTo>
                <a:lnTo>
                  <a:pt x="78727" y="3987800"/>
                </a:lnTo>
                <a:lnTo>
                  <a:pt x="91427" y="4086872"/>
                </a:lnTo>
                <a:lnTo>
                  <a:pt x="102831" y="4183354"/>
                </a:lnTo>
                <a:lnTo>
                  <a:pt x="116827" y="4279900"/>
                </a:lnTo>
                <a:lnTo>
                  <a:pt x="130822" y="4373854"/>
                </a:lnTo>
                <a:lnTo>
                  <a:pt x="144754" y="4467872"/>
                </a:lnTo>
                <a:lnTo>
                  <a:pt x="161277" y="4560595"/>
                </a:lnTo>
                <a:lnTo>
                  <a:pt x="177800" y="4652022"/>
                </a:lnTo>
                <a:lnTo>
                  <a:pt x="194322" y="4742154"/>
                </a:lnTo>
                <a:lnTo>
                  <a:pt x="212077" y="4831054"/>
                </a:lnTo>
                <a:lnTo>
                  <a:pt x="231127" y="4918722"/>
                </a:lnTo>
                <a:lnTo>
                  <a:pt x="248881" y="5005095"/>
                </a:lnTo>
                <a:lnTo>
                  <a:pt x="269227" y="5088877"/>
                </a:lnTo>
                <a:lnTo>
                  <a:pt x="273618" y="5106695"/>
                </a:lnTo>
                <a:lnTo>
                  <a:pt x="318921" y="5106695"/>
                </a:lnTo>
                <a:lnTo>
                  <a:pt x="307327" y="5059654"/>
                </a:lnTo>
                <a:lnTo>
                  <a:pt x="288277" y="4977104"/>
                </a:lnTo>
                <a:lnTo>
                  <a:pt x="269227" y="4892027"/>
                </a:lnTo>
                <a:lnTo>
                  <a:pt x="252704" y="4805654"/>
                </a:lnTo>
                <a:lnTo>
                  <a:pt x="234950" y="4718050"/>
                </a:lnTo>
                <a:lnTo>
                  <a:pt x="218427" y="4629150"/>
                </a:lnTo>
                <a:lnTo>
                  <a:pt x="187972" y="4446295"/>
                </a:lnTo>
                <a:lnTo>
                  <a:pt x="173977" y="4353572"/>
                </a:lnTo>
                <a:lnTo>
                  <a:pt x="159981" y="4259554"/>
                </a:lnTo>
                <a:lnTo>
                  <a:pt x="147281" y="4164304"/>
                </a:lnTo>
                <a:lnTo>
                  <a:pt x="135877" y="4069054"/>
                </a:lnTo>
                <a:lnTo>
                  <a:pt x="124472" y="3971277"/>
                </a:lnTo>
                <a:lnTo>
                  <a:pt x="113004" y="3873500"/>
                </a:lnTo>
                <a:lnTo>
                  <a:pt x="102831" y="3775722"/>
                </a:lnTo>
                <a:lnTo>
                  <a:pt x="95250" y="3675354"/>
                </a:lnTo>
                <a:lnTo>
                  <a:pt x="86372" y="3576345"/>
                </a:lnTo>
                <a:lnTo>
                  <a:pt x="80022" y="3475977"/>
                </a:lnTo>
                <a:lnTo>
                  <a:pt x="72377" y="3374377"/>
                </a:lnTo>
                <a:lnTo>
                  <a:pt x="67322" y="3271545"/>
                </a:lnTo>
                <a:lnTo>
                  <a:pt x="60972" y="3169945"/>
                </a:lnTo>
                <a:lnTo>
                  <a:pt x="53327" y="2964154"/>
                </a:lnTo>
                <a:lnTo>
                  <a:pt x="50800" y="2861322"/>
                </a:lnTo>
                <a:lnTo>
                  <a:pt x="49504" y="2757195"/>
                </a:lnTo>
                <a:lnTo>
                  <a:pt x="48318" y="2658122"/>
                </a:lnTo>
                <a:lnTo>
                  <a:pt x="48287" y="2446045"/>
                </a:lnTo>
                <a:lnTo>
                  <a:pt x="49444" y="2348204"/>
                </a:lnTo>
                <a:lnTo>
                  <a:pt x="49566" y="2340622"/>
                </a:lnTo>
                <a:lnTo>
                  <a:pt x="52031" y="2240254"/>
                </a:lnTo>
                <a:lnTo>
                  <a:pt x="63500" y="1931695"/>
                </a:lnTo>
                <a:lnTo>
                  <a:pt x="69850" y="1828800"/>
                </a:lnTo>
                <a:lnTo>
                  <a:pt x="74904" y="1727200"/>
                </a:lnTo>
                <a:lnTo>
                  <a:pt x="82550" y="1625600"/>
                </a:lnTo>
                <a:lnTo>
                  <a:pt x="90131" y="1525295"/>
                </a:lnTo>
                <a:lnTo>
                  <a:pt x="99072" y="1424927"/>
                </a:lnTo>
                <a:lnTo>
                  <a:pt x="107950" y="1325854"/>
                </a:lnTo>
                <a:lnTo>
                  <a:pt x="118122" y="1226845"/>
                </a:lnTo>
                <a:lnTo>
                  <a:pt x="129527" y="1129004"/>
                </a:lnTo>
                <a:lnTo>
                  <a:pt x="140931" y="1032522"/>
                </a:lnTo>
                <a:lnTo>
                  <a:pt x="153631" y="935977"/>
                </a:lnTo>
                <a:lnTo>
                  <a:pt x="166331" y="842022"/>
                </a:lnTo>
                <a:lnTo>
                  <a:pt x="180327" y="748004"/>
                </a:lnTo>
                <a:lnTo>
                  <a:pt x="194322" y="655345"/>
                </a:lnTo>
                <a:lnTo>
                  <a:pt x="209550" y="563854"/>
                </a:lnTo>
                <a:lnTo>
                  <a:pt x="226072" y="472427"/>
                </a:lnTo>
                <a:lnTo>
                  <a:pt x="242531" y="383527"/>
                </a:lnTo>
                <a:lnTo>
                  <a:pt x="260350" y="295922"/>
                </a:lnTo>
                <a:lnTo>
                  <a:pt x="278104" y="210845"/>
                </a:lnTo>
                <a:lnTo>
                  <a:pt x="297154" y="125704"/>
                </a:lnTo>
                <a:lnTo>
                  <a:pt x="316204" y="41922"/>
                </a:lnTo>
                <a:lnTo>
                  <a:pt x="326693" y="0"/>
                </a:lnTo>
                <a:close/>
              </a:path>
              <a:path w="2696222" h="5106695">
                <a:moveTo>
                  <a:pt x="2422872" y="0"/>
                </a:moveTo>
                <a:lnTo>
                  <a:pt x="2377592" y="0"/>
                </a:lnTo>
                <a:lnTo>
                  <a:pt x="2388831" y="45745"/>
                </a:lnTo>
                <a:lnTo>
                  <a:pt x="2407881" y="128295"/>
                </a:lnTo>
                <a:lnTo>
                  <a:pt x="2425700" y="213372"/>
                </a:lnTo>
                <a:lnTo>
                  <a:pt x="2443454" y="299745"/>
                </a:lnTo>
                <a:lnTo>
                  <a:pt x="2461272" y="387350"/>
                </a:lnTo>
                <a:lnTo>
                  <a:pt x="2477731" y="476250"/>
                </a:lnTo>
                <a:lnTo>
                  <a:pt x="2493022" y="567677"/>
                </a:lnTo>
                <a:lnTo>
                  <a:pt x="2508250" y="659104"/>
                </a:lnTo>
                <a:lnTo>
                  <a:pt x="2522181" y="751827"/>
                </a:lnTo>
                <a:lnTo>
                  <a:pt x="2536177" y="845845"/>
                </a:lnTo>
                <a:lnTo>
                  <a:pt x="2548877" y="941095"/>
                </a:lnTo>
                <a:lnTo>
                  <a:pt x="2560281" y="1036345"/>
                </a:lnTo>
                <a:lnTo>
                  <a:pt x="2571750" y="1134122"/>
                </a:lnTo>
                <a:lnTo>
                  <a:pt x="2581922" y="1231900"/>
                </a:lnTo>
                <a:lnTo>
                  <a:pt x="2592031" y="1329677"/>
                </a:lnTo>
                <a:lnTo>
                  <a:pt x="2600972" y="1430045"/>
                </a:lnTo>
                <a:lnTo>
                  <a:pt x="2609850" y="1529054"/>
                </a:lnTo>
                <a:lnTo>
                  <a:pt x="2616200" y="1630654"/>
                </a:lnTo>
                <a:lnTo>
                  <a:pt x="2623781" y="1731022"/>
                </a:lnTo>
                <a:lnTo>
                  <a:pt x="2628900" y="1833854"/>
                </a:lnTo>
                <a:lnTo>
                  <a:pt x="2635250" y="1935454"/>
                </a:lnTo>
                <a:lnTo>
                  <a:pt x="2639072" y="2038350"/>
                </a:lnTo>
                <a:lnTo>
                  <a:pt x="2644127" y="2244077"/>
                </a:lnTo>
                <a:lnTo>
                  <a:pt x="2646654" y="2348204"/>
                </a:lnTo>
                <a:lnTo>
                  <a:pt x="2647886" y="2446045"/>
                </a:lnTo>
                <a:lnTo>
                  <a:pt x="2647950" y="2555227"/>
                </a:lnTo>
                <a:lnTo>
                  <a:pt x="2646702" y="2654300"/>
                </a:lnTo>
                <a:lnTo>
                  <a:pt x="2646592" y="2764777"/>
                </a:lnTo>
                <a:lnTo>
                  <a:pt x="2644127" y="2865145"/>
                </a:lnTo>
                <a:lnTo>
                  <a:pt x="2640304" y="2967977"/>
                </a:lnTo>
                <a:lnTo>
                  <a:pt x="2636433" y="3073400"/>
                </a:lnTo>
                <a:lnTo>
                  <a:pt x="2632722" y="3173704"/>
                </a:lnTo>
                <a:lnTo>
                  <a:pt x="2626372" y="3276600"/>
                </a:lnTo>
                <a:lnTo>
                  <a:pt x="2613672" y="3479800"/>
                </a:lnTo>
                <a:lnTo>
                  <a:pt x="2606027" y="3580104"/>
                </a:lnTo>
                <a:lnTo>
                  <a:pt x="2597150" y="3680472"/>
                </a:lnTo>
                <a:lnTo>
                  <a:pt x="2588272" y="3779545"/>
                </a:lnTo>
                <a:lnTo>
                  <a:pt x="2578100" y="3878554"/>
                </a:lnTo>
                <a:lnTo>
                  <a:pt x="2566631" y="3976395"/>
                </a:lnTo>
                <a:lnTo>
                  <a:pt x="2555227" y="4072877"/>
                </a:lnTo>
                <a:lnTo>
                  <a:pt x="2542527" y="4169422"/>
                </a:lnTo>
                <a:lnTo>
                  <a:pt x="2529827" y="4263377"/>
                </a:lnTo>
                <a:lnTo>
                  <a:pt x="2515831" y="4357395"/>
                </a:lnTo>
                <a:lnTo>
                  <a:pt x="2501900" y="4450054"/>
                </a:lnTo>
                <a:lnTo>
                  <a:pt x="2485377" y="4541545"/>
                </a:lnTo>
                <a:lnTo>
                  <a:pt x="2470150" y="4632972"/>
                </a:lnTo>
                <a:lnTo>
                  <a:pt x="2453627" y="4721872"/>
                </a:lnTo>
                <a:lnTo>
                  <a:pt x="2435872" y="4809477"/>
                </a:lnTo>
                <a:lnTo>
                  <a:pt x="2418054" y="4895850"/>
                </a:lnTo>
                <a:lnTo>
                  <a:pt x="2379954" y="5063477"/>
                </a:lnTo>
                <a:lnTo>
                  <a:pt x="2369336" y="5106695"/>
                </a:lnTo>
                <a:lnTo>
                  <a:pt x="2414396" y="5106695"/>
                </a:lnTo>
                <a:lnTo>
                  <a:pt x="2438400" y="5008854"/>
                </a:lnTo>
                <a:lnTo>
                  <a:pt x="2457450" y="4922545"/>
                </a:lnTo>
                <a:lnTo>
                  <a:pt x="2476500" y="4834877"/>
                </a:lnTo>
                <a:lnTo>
                  <a:pt x="2494254" y="4745977"/>
                </a:lnTo>
                <a:lnTo>
                  <a:pt x="2512072" y="4657077"/>
                </a:lnTo>
                <a:lnTo>
                  <a:pt x="2528531" y="4565650"/>
                </a:lnTo>
                <a:lnTo>
                  <a:pt x="2543822" y="4472927"/>
                </a:lnTo>
                <a:lnTo>
                  <a:pt x="2559050" y="4378972"/>
                </a:lnTo>
                <a:lnTo>
                  <a:pt x="2574277" y="4283722"/>
                </a:lnTo>
                <a:lnTo>
                  <a:pt x="2599677" y="4090695"/>
                </a:lnTo>
                <a:lnTo>
                  <a:pt x="2612377" y="3992854"/>
                </a:lnTo>
                <a:lnTo>
                  <a:pt x="2623781" y="3893845"/>
                </a:lnTo>
                <a:lnTo>
                  <a:pt x="2633954" y="3793477"/>
                </a:lnTo>
                <a:lnTo>
                  <a:pt x="2642831" y="3693172"/>
                </a:lnTo>
                <a:lnTo>
                  <a:pt x="2651772" y="3591572"/>
                </a:lnTo>
                <a:lnTo>
                  <a:pt x="2660650" y="3489972"/>
                </a:lnTo>
                <a:lnTo>
                  <a:pt x="2668231" y="3388372"/>
                </a:lnTo>
                <a:lnTo>
                  <a:pt x="2673350" y="3285477"/>
                </a:lnTo>
                <a:lnTo>
                  <a:pt x="2679700" y="3181350"/>
                </a:lnTo>
                <a:lnTo>
                  <a:pt x="2684754" y="3077222"/>
                </a:lnTo>
                <a:lnTo>
                  <a:pt x="2688577" y="2973095"/>
                </a:lnTo>
                <a:lnTo>
                  <a:pt x="2693631" y="2764777"/>
                </a:lnTo>
                <a:lnTo>
                  <a:pt x="2696222" y="2555227"/>
                </a:lnTo>
                <a:lnTo>
                  <a:pt x="2696160" y="2446045"/>
                </a:lnTo>
                <a:lnTo>
                  <a:pt x="2694958" y="2348204"/>
                </a:lnTo>
                <a:lnTo>
                  <a:pt x="2694804" y="2340622"/>
                </a:lnTo>
                <a:lnTo>
                  <a:pt x="2692278" y="2236495"/>
                </a:lnTo>
                <a:lnTo>
                  <a:pt x="2689872" y="2136127"/>
                </a:lnTo>
                <a:lnTo>
                  <a:pt x="2686050" y="2032000"/>
                </a:lnTo>
                <a:lnTo>
                  <a:pt x="2682227" y="1929104"/>
                </a:lnTo>
                <a:lnTo>
                  <a:pt x="2677172" y="1824977"/>
                </a:lnTo>
                <a:lnTo>
                  <a:pt x="2670822" y="1722145"/>
                </a:lnTo>
                <a:lnTo>
                  <a:pt x="2663177" y="1619250"/>
                </a:lnTo>
                <a:lnTo>
                  <a:pt x="2655531" y="1517650"/>
                </a:lnTo>
                <a:lnTo>
                  <a:pt x="2647950" y="1416050"/>
                </a:lnTo>
                <a:lnTo>
                  <a:pt x="2637777" y="1315745"/>
                </a:lnTo>
                <a:lnTo>
                  <a:pt x="2617431" y="1117600"/>
                </a:lnTo>
                <a:lnTo>
                  <a:pt x="2604731" y="1018527"/>
                </a:lnTo>
                <a:lnTo>
                  <a:pt x="2593327" y="922045"/>
                </a:lnTo>
                <a:lnTo>
                  <a:pt x="2579331" y="826795"/>
                </a:lnTo>
                <a:lnTo>
                  <a:pt x="2565400" y="731545"/>
                </a:lnTo>
                <a:lnTo>
                  <a:pt x="2550172" y="637527"/>
                </a:lnTo>
                <a:lnTo>
                  <a:pt x="2534881" y="544804"/>
                </a:lnTo>
                <a:lnTo>
                  <a:pt x="2518422" y="453377"/>
                </a:lnTo>
                <a:lnTo>
                  <a:pt x="2501900" y="363245"/>
                </a:lnTo>
                <a:lnTo>
                  <a:pt x="2484081" y="274345"/>
                </a:lnTo>
                <a:lnTo>
                  <a:pt x="2465031" y="186677"/>
                </a:lnTo>
                <a:lnTo>
                  <a:pt x="2447277" y="100304"/>
                </a:lnTo>
                <a:lnTo>
                  <a:pt x="2426931" y="16522"/>
                </a:lnTo>
                <a:lnTo>
                  <a:pt x="2422872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271545" y="0"/>
            <a:ext cx="2599677" cy="5106695"/>
          </a:xfrm>
          <a:custGeom>
            <a:avLst/>
            <a:gdLst/>
            <a:ahLst/>
            <a:cxnLst/>
            <a:rect l="l" t="t" r="r" b="b"/>
            <a:pathLst>
              <a:path w="2599677" h="5106695">
                <a:moveTo>
                  <a:pt x="322698" y="0"/>
                </a:moveTo>
                <a:lnTo>
                  <a:pt x="278420" y="0"/>
                </a:lnTo>
                <a:lnTo>
                  <a:pt x="267931" y="41922"/>
                </a:lnTo>
                <a:lnTo>
                  <a:pt x="248881" y="125704"/>
                </a:lnTo>
                <a:lnTo>
                  <a:pt x="229831" y="210845"/>
                </a:lnTo>
                <a:lnTo>
                  <a:pt x="212077" y="295922"/>
                </a:lnTo>
                <a:lnTo>
                  <a:pt x="194259" y="383527"/>
                </a:lnTo>
                <a:lnTo>
                  <a:pt x="177800" y="472427"/>
                </a:lnTo>
                <a:lnTo>
                  <a:pt x="161277" y="563854"/>
                </a:lnTo>
                <a:lnTo>
                  <a:pt x="146050" y="655345"/>
                </a:lnTo>
                <a:lnTo>
                  <a:pt x="132054" y="748004"/>
                </a:lnTo>
                <a:lnTo>
                  <a:pt x="118059" y="842022"/>
                </a:lnTo>
                <a:lnTo>
                  <a:pt x="105359" y="935977"/>
                </a:lnTo>
                <a:lnTo>
                  <a:pt x="92659" y="1032522"/>
                </a:lnTo>
                <a:lnTo>
                  <a:pt x="81254" y="1129004"/>
                </a:lnTo>
                <a:lnTo>
                  <a:pt x="69850" y="1226845"/>
                </a:lnTo>
                <a:lnTo>
                  <a:pt x="59677" y="1325854"/>
                </a:lnTo>
                <a:lnTo>
                  <a:pt x="50800" y="1424927"/>
                </a:lnTo>
                <a:lnTo>
                  <a:pt x="41859" y="1525295"/>
                </a:lnTo>
                <a:lnTo>
                  <a:pt x="34277" y="1625600"/>
                </a:lnTo>
                <a:lnTo>
                  <a:pt x="26631" y="1727200"/>
                </a:lnTo>
                <a:lnTo>
                  <a:pt x="21577" y="1828800"/>
                </a:lnTo>
                <a:lnTo>
                  <a:pt x="15227" y="1931695"/>
                </a:lnTo>
                <a:lnTo>
                  <a:pt x="3759" y="2240254"/>
                </a:lnTo>
                <a:lnTo>
                  <a:pt x="1231" y="2343150"/>
                </a:lnTo>
                <a:lnTo>
                  <a:pt x="0" y="2447277"/>
                </a:lnTo>
                <a:lnTo>
                  <a:pt x="45" y="2658122"/>
                </a:lnTo>
                <a:lnTo>
                  <a:pt x="1294" y="2762250"/>
                </a:lnTo>
                <a:lnTo>
                  <a:pt x="2527" y="2861322"/>
                </a:lnTo>
                <a:lnTo>
                  <a:pt x="5054" y="2964154"/>
                </a:lnTo>
                <a:lnTo>
                  <a:pt x="12700" y="3169945"/>
                </a:lnTo>
                <a:lnTo>
                  <a:pt x="19050" y="3271545"/>
                </a:lnTo>
                <a:lnTo>
                  <a:pt x="24104" y="3374377"/>
                </a:lnTo>
                <a:lnTo>
                  <a:pt x="31750" y="3475977"/>
                </a:lnTo>
                <a:lnTo>
                  <a:pt x="38100" y="3576345"/>
                </a:lnTo>
                <a:lnTo>
                  <a:pt x="46977" y="3675354"/>
                </a:lnTo>
                <a:lnTo>
                  <a:pt x="54559" y="3775722"/>
                </a:lnTo>
                <a:lnTo>
                  <a:pt x="64731" y="3873500"/>
                </a:lnTo>
                <a:lnTo>
                  <a:pt x="76200" y="3971277"/>
                </a:lnTo>
                <a:lnTo>
                  <a:pt x="87604" y="4069054"/>
                </a:lnTo>
                <a:lnTo>
                  <a:pt x="99009" y="4164304"/>
                </a:lnTo>
                <a:lnTo>
                  <a:pt x="111709" y="4259554"/>
                </a:lnTo>
                <a:lnTo>
                  <a:pt x="125704" y="4353572"/>
                </a:lnTo>
                <a:lnTo>
                  <a:pt x="139700" y="4446295"/>
                </a:lnTo>
                <a:lnTo>
                  <a:pt x="170154" y="4629150"/>
                </a:lnTo>
                <a:lnTo>
                  <a:pt x="186677" y="4718050"/>
                </a:lnTo>
                <a:lnTo>
                  <a:pt x="204431" y="4805654"/>
                </a:lnTo>
                <a:lnTo>
                  <a:pt x="220954" y="4892027"/>
                </a:lnTo>
                <a:lnTo>
                  <a:pt x="240004" y="4977104"/>
                </a:lnTo>
                <a:lnTo>
                  <a:pt x="259054" y="5059654"/>
                </a:lnTo>
                <a:lnTo>
                  <a:pt x="270648" y="5106695"/>
                </a:lnTo>
                <a:lnTo>
                  <a:pt x="316234" y="5106695"/>
                </a:lnTo>
                <a:lnTo>
                  <a:pt x="297154" y="5030495"/>
                </a:lnTo>
                <a:lnTo>
                  <a:pt x="279400" y="4949177"/>
                </a:lnTo>
                <a:lnTo>
                  <a:pt x="261581" y="4864100"/>
                </a:lnTo>
                <a:lnTo>
                  <a:pt x="243827" y="4779022"/>
                </a:lnTo>
                <a:lnTo>
                  <a:pt x="228600" y="4692650"/>
                </a:lnTo>
                <a:lnTo>
                  <a:pt x="212077" y="4605045"/>
                </a:lnTo>
                <a:lnTo>
                  <a:pt x="196850" y="4514850"/>
                </a:lnTo>
                <a:lnTo>
                  <a:pt x="182854" y="4424654"/>
                </a:lnTo>
                <a:lnTo>
                  <a:pt x="168859" y="4333227"/>
                </a:lnTo>
                <a:lnTo>
                  <a:pt x="156159" y="4239272"/>
                </a:lnTo>
                <a:lnTo>
                  <a:pt x="143459" y="4146550"/>
                </a:lnTo>
                <a:lnTo>
                  <a:pt x="132054" y="4051300"/>
                </a:lnTo>
                <a:lnTo>
                  <a:pt x="120650" y="3954754"/>
                </a:lnTo>
                <a:lnTo>
                  <a:pt x="110477" y="3858272"/>
                </a:lnTo>
                <a:lnTo>
                  <a:pt x="101600" y="3761727"/>
                </a:lnTo>
                <a:lnTo>
                  <a:pt x="92659" y="3662654"/>
                </a:lnTo>
                <a:lnTo>
                  <a:pt x="85077" y="3563645"/>
                </a:lnTo>
                <a:lnTo>
                  <a:pt x="77431" y="3464572"/>
                </a:lnTo>
                <a:lnTo>
                  <a:pt x="71081" y="3364204"/>
                </a:lnTo>
                <a:lnTo>
                  <a:pt x="60909" y="3162300"/>
                </a:lnTo>
                <a:lnTo>
                  <a:pt x="57150" y="3061995"/>
                </a:lnTo>
                <a:lnTo>
                  <a:pt x="53327" y="2959100"/>
                </a:lnTo>
                <a:lnTo>
                  <a:pt x="50800" y="2857500"/>
                </a:lnTo>
                <a:lnTo>
                  <a:pt x="48274" y="2658122"/>
                </a:lnTo>
                <a:lnTo>
                  <a:pt x="48225" y="2447277"/>
                </a:lnTo>
                <a:lnTo>
                  <a:pt x="49456" y="2349500"/>
                </a:lnTo>
                <a:lnTo>
                  <a:pt x="49567" y="2343150"/>
                </a:lnTo>
                <a:lnTo>
                  <a:pt x="52125" y="2240254"/>
                </a:lnTo>
                <a:lnTo>
                  <a:pt x="54559" y="2141245"/>
                </a:lnTo>
                <a:lnTo>
                  <a:pt x="58381" y="2039645"/>
                </a:lnTo>
                <a:lnTo>
                  <a:pt x="68554" y="1837677"/>
                </a:lnTo>
                <a:lnTo>
                  <a:pt x="74904" y="1736077"/>
                </a:lnTo>
                <a:lnTo>
                  <a:pt x="81254" y="1637004"/>
                </a:lnTo>
                <a:lnTo>
                  <a:pt x="88900" y="1536700"/>
                </a:lnTo>
                <a:lnTo>
                  <a:pt x="96481" y="1437627"/>
                </a:lnTo>
                <a:lnTo>
                  <a:pt x="105359" y="1339850"/>
                </a:lnTo>
                <a:lnTo>
                  <a:pt x="115531" y="1242072"/>
                </a:lnTo>
                <a:lnTo>
                  <a:pt x="125704" y="1145527"/>
                </a:lnTo>
                <a:lnTo>
                  <a:pt x="137109" y="1050277"/>
                </a:lnTo>
                <a:lnTo>
                  <a:pt x="148577" y="955027"/>
                </a:lnTo>
                <a:lnTo>
                  <a:pt x="161277" y="861072"/>
                </a:lnTo>
                <a:lnTo>
                  <a:pt x="175209" y="768350"/>
                </a:lnTo>
                <a:lnTo>
                  <a:pt x="189204" y="676922"/>
                </a:lnTo>
                <a:lnTo>
                  <a:pt x="219659" y="496595"/>
                </a:lnTo>
                <a:lnTo>
                  <a:pt x="234950" y="408927"/>
                </a:lnTo>
                <a:lnTo>
                  <a:pt x="252704" y="322554"/>
                </a:lnTo>
                <a:lnTo>
                  <a:pt x="269227" y="237477"/>
                </a:lnTo>
                <a:lnTo>
                  <a:pt x="288277" y="153695"/>
                </a:lnTo>
                <a:lnTo>
                  <a:pt x="306031" y="71145"/>
                </a:lnTo>
                <a:lnTo>
                  <a:pt x="322698" y="0"/>
                </a:lnTo>
                <a:close/>
              </a:path>
              <a:path w="2599677" h="5106695">
                <a:moveTo>
                  <a:pt x="2329319" y="0"/>
                </a:moveTo>
                <a:lnTo>
                  <a:pt x="2283762" y="0"/>
                </a:lnTo>
                <a:lnTo>
                  <a:pt x="2302459" y="74904"/>
                </a:lnTo>
                <a:lnTo>
                  <a:pt x="2320277" y="157454"/>
                </a:lnTo>
                <a:lnTo>
                  <a:pt x="2338031" y="241300"/>
                </a:lnTo>
                <a:lnTo>
                  <a:pt x="2355850" y="326377"/>
                </a:lnTo>
                <a:lnTo>
                  <a:pt x="2371077" y="412750"/>
                </a:lnTo>
                <a:lnTo>
                  <a:pt x="2387600" y="500354"/>
                </a:lnTo>
                <a:lnTo>
                  <a:pt x="2402827" y="590550"/>
                </a:lnTo>
                <a:lnTo>
                  <a:pt x="2416759" y="680745"/>
                </a:lnTo>
                <a:lnTo>
                  <a:pt x="2430754" y="772172"/>
                </a:lnTo>
                <a:lnTo>
                  <a:pt x="2443454" y="866127"/>
                </a:lnTo>
                <a:lnTo>
                  <a:pt x="2456154" y="958850"/>
                </a:lnTo>
                <a:lnTo>
                  <a:pt x="2467559" y="1054100"/>
                </a:lnTo>
                <a:lnTo>
                  <a:pt x="2498077" y="1343672"/>
                </a:lnTo>
                <a:lnTo>
                  <a:pt x="2506954" y="1442745"/>
                </a:lnTo>
                <a:lnTo>
                  <a:pt x="2514600" y="1541754"/>
                </a:lnTo>
                <a:lnTo>
                  <a:pt x="2522181" y="1640827"/>
                </a:lnTo>
                <a:lnTo>
                  <a:pt x="2528531" y="1741195"/>
                </a:lnTo>
                <a:lnTo>
                  <a:pt x="2533650" y="1841500"/>
                </a:lnTo>
                <a:lnTo>
                  <a:pt x="2538704" y="1943100"/>
                </a:lnTo>
                <a:lnTo>
                  <a:pt x="2546350" y="2146300"/>
                </a:lnTo>
                <a:lnTo>
                  <a:pt x="2547581" y="2247900"/>
                </a:lnTo>
                <a:lnTo>
                  <a:pt x="2550109" y="2349500"/>
                </a:lnTo>
                <a:lnTo>
                  <a:pt x="2551340" y="2447277"/>
                </a:lnTo>
                <a:lnTo>
                  <a:pt x="2551404" y="2555227"/>
                </a:lnTo>
                <a:lnTo>
                  <a:pt x="2550157" y="2653004"/>
                </a:lnTo>
                <a:lnTo>
                  <a:pt x="2550047" y="2762250"/>
                </a:lnTo>
                <a:lnTo>
                  <a:pt x="2547517" y="2865145"/>
                </a:lnTo>
                <a:lnTo>
                  <a:pt x="2545054" y="2964154"/>
                </a:lnTo>
                <a:lnTo>
                  <a:pt x="2541231" y="3065754"/>
                </a:lnTo>
                <a:lnTo>
                  <a:pt x="2536177" y="3167354"/>
                </a:lnTo>
                <a:lnTo>
                  <a:pt x="2531059" y="3267722"/>
                </a:lnTo>
                <a:lnTo>
                  <a:pt x="2524709" y="3369322"/>
                </a:lnTo>
                <a:lnTo>
                  <a:pt x="2518359" y="3468395"/>
                </a:lnTo>
                <a:lnTo>
                  <a:pt x="2510777" y="3568700"/>
                </a:lnTo>
                <a:lnTo>
                  <a:pt x="2503131" y="3667772"/>
                </a:lnTo>
                <a:lnTo>
                  <a:pt x="2494254" y="3765550"/>
                </a:lnTo>
                <a:lnTo>
                  <a:pt x="2484081" y="3863327"/>
                </a:lnTo>
                <a:lnTo>
                  <a:pt x="2473909" y="3959872"/>
                </a:lnTo>
                <a:lnTo>
                  <a:pt x="2462504" y="4055122"/>
                </a:lnTo>
                <a:lnTo>
                  <a:pt x="2449804" y="4150372"/>
                </a:lnTo>
                <a:lnTo>
                  <a:pt x="2437104" y="4244327"/>
                </a:lnTo>
                <a:lnTo>
                  <a:pt x="2424404" y="4337050"/>
                </a:lnTo>
                <a:lnTo>
                  <a:pt x="2410409" y="4428477"/>
                </a:lnTo>
                <a:lnTo>
                  <a:pt x="2379954" y="4608804"/>
                </a:lnTo>
                <a:lnTo>
                  <a:pt x="2364727" y="4696472"/>
                </a:lnTo>
                <a:lnTo>
                  <a:pt x="2346909" y="4782845"/>
                </a:lnTo>
                <a:lnTo>
                  <a:pt x="2330450" y="4867922"/>
                </a:lnTo>
                <a:lnTo>
                  <a:pt x="2311400" y="4951704"/>
                </a:lnTo>
                <a:lnTo>
                  <a:pt x="2293581" y="5034254"/>
                </a:lnTo>
                <a:lnTo>
                  <a:pt x="2275514" y="5106695"/>
                </a:lnTo>
                <a:lnTo>
                  <a:pt x="2321063" y="5106695"/>
                </a:lnTo>
                <a:lnTo>
                  <a:pt x="2331681" y="5063477"/>
                </a:lnTo>
                <a:lnTo>
                  <a:pt x="2369781" y="4895850"/>
                </a:lnTo>
                <a:lnTo>
                  <a:pt x="2387600" y="4809477"/>
                </a:lnTo>
                <a:lnTo>
                  <a:pt x="2405354" y="4721872"/>
                </a:lnTo>
                <a:lnTo>
                  <a:pt x="2421877" y="4632972"/>
                </a:lnTo>
                <a:lnTo>
                  <a:pt x="2437104" y="4541545"/>
                </a:lnTo>
                <a:lnTo>
                  <a:pt x="2453627" y="4450054"/>
                </a:lnTo>
                <a:lnTo>
                  <a:pt x="2467559" y="4357395"/>
                </a:lnTo>
                <a:lnTo>
                  <a:pt x="2481554" y="4263377"/>
                </a:lnTo>
                <a:lnTo>
                  <a:pt x="2494254" y="4169422"/>
                </a:lnTo>
                <a:lnTo>
                  <a:pt x="2506954" y="4072877"/>
                </a:lnTo>
                <a:lnTo>
                  <a:pt x="2518359" y="3976395"/>
                </a:lnTo>
                <a:lnTo>
                  <a:pt x="2529827" y="3878554"/>
                </a:lnTo>
                <a:lnTo>
                  <a:pt x="2540000" y="3779545"/>
                </a:lnTo>
                <a:lnTo>
                  <a:pt x="2548877" y="3680472"/>
                </a:lnTo>
                <a:lnTo>
                  <a:pt x="2557754" y="3580104"/>
                </a:lnTo>
                <a:lnTo>
                  <a:pt x="2565400" y="3479800"/>
                </a:lnTo>
                <a:lnTo>
                  <a:pt x="2578100" y="3276600"/>
                </a:lnTo>
                <a:lnTo>
                  <a:pt x="2584450" y="3173704"/>
                </a:lnTo>
                <a:lnTo>
                  <a:pt x="2588209" y="3072104"/>
                </a:lnTo>
                <a:lnTo>
                  <a:pt x="2592031" y="2967977"/>
                </a:lnTo>
                <a:lnTo>
                  <a:pt x="2595854" y="2865145"/>
                </a:lnTo>
                <a:lnTo>
                  <a:pt x="2598381" y="2762250"/>
                </a:lnTo>
                <a:lnTo>
                  <a:pt x="2598446" y="2653004"/>
                </a:lnTo>
                <a:lnTo>
                  <a:pt x="2599677" y="2555227"/>
                </a:lnTo>
                <a:lnTo>
                  <a:pt x="2599629" y="2447277"/>
                </a:lnTo>
                <a:lnTo>
                  <a:pt x="2598398" y="2349500"/>
                </a:lnTo>
                <a:lnTo>
                  <a:pt x="2595760" y="2240254"/>
                </a:lnTo>
                <a:lnTo>
                  <a:pt x="2590800" y="2038350"/>
                </a:lnTo>
                <a:lnTo>
                  <a:pt x="2586977" y="1935454"/>
                </a:lnTo>
                <a:lnTo>
                  <a:pt x="2580627" y="1833854"/>
                </a:lnTo>
                <a:lnTo>
                  <a:pt x="2575509" y="1731022"/>
                </a:lnTo>
                <a:lnTo>
                  <a:pt x="2567927" y="1630654"/>
                </a:lnTo>
                <a:lnTo>
                  <a:pt x="2561577" y="1529054"/>
                </a:lnTo>
                <a:lnTo>
                  <a:pt x="2552700" y="1430045"/>
                </a:lnTo>
                <a:lnTo>
                  <a:pt x="2543759" y="1329677"/>
                </a:lnTo>
                <a:lnTo>
                  <a:pt x="2533650" y="1231900"/>
                </a:lnTo>
                <a:lnTo>
                  <a:pt x="2523477" y="1134122"/>
                </a:lnTo>
                <a:lnTo>
                  <a:pt x="2512009" y="1036345"/>
                </a:lnTo>
                <a:lnTo>
                  <a:pt x="2500604" y="941095"/>
                </a:lnTo>
                <a:lnTo>
                  <a:pt x="2487904" y="845845"/>
                </a:lnTo>
                <a:lnTo>
                  <a:pt x="2473909" y="751827"/>
                </a:lnTo>
                <a:lnTo>
                  <a:pt x="2459977" y="659104"/>
                </a:lnTo>
                <a:lnTo>
                  <a:pt x="2444750" y="567677"/>
                </a:lnTo>
                <a:lnTo>
                  <a:pt x="2429459" y="476250"/>
                </a:lnTo>
                <a:lnTo>
                  <a:pt x="2413000" y="387350"/>
                </a:lnTo>
                <a:lnTo>
                  <a:pt x="2395181" y="299745"/>
                </a:lnTo>
                <a:lnTo>
                  <a:pt x="2377427" y="213372"/>
                </a:lnTo>
                <a:lnTo>
                  <a:pt x="2359609" y="128295"/>
                </a:lnTo>
                <a:lnTo>
                  <a:pt x="2340559" y="45745"/>
                </a:lnTo>
                <a:lnTo>
                  <a:pt x="2329319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319754" y="0"/>
            <a:ext cx="2503195" cy="5106695"/>
          </a:xfrm>
          <a:custGeom>
            <a:avLst/>
            <a:gdLst/>
            <a:ahLst/>
            <a:cxnLst/>
            <a:rect l="l" t="t" r="r" b="b"/>
            <a:pathLst>
              <a:path w="2503195" h="5106695">
                <a:moveTo>
                  <a:pt x="319974" y="0"/>
                </a:moveTo>
                <a:lnTo>
                  <a:pt x="274489" y="0"/>
                </a:lnTo>
                <a:lnTo>
                  <a:pt x="257822" y="71145"/>
                </a:lnTo>
                <a:lnTo>
                  <a:pt x="240068" y="153695"/>
                </a:lnTo>
                <a:lnTo>
                  <a:pt x="221018" y="237477"/>
                </a:lnTo>
                <a:lnTo>
                  <a:pt x="204495" y="322554"/>
                </a:lnTo>
                <a:lnTo>
                  <a:pt x="186740" y="408927"/>
                </a:lnTo>
                <a:lnTo>
                  <a:pt x="171450" y="496595"/>
                </a:lnTo>
                <a:lnTo>
                  <a:pt x="140995" y="676922"/>
                </a:lnTo>
                <a:lnTo>
                  <a:pt x="127000" y="768350"/>
                </a:lnTo>
                <a:lnTo>
                  <a:pt x="113068" y="861072"/>
                </a:lnTo>
                <a:lnTo>
                  <a:pt x="100368" y="955027"/>
                </a:lnTo>
                <a:lnTo>
                  <a:pt x="88900" y="1050277"/>
                </a:lnTo>
                <a:lnTo>
                  <a:pt x="77495" y="1145527"/>
                </a:lnTo>
                <a:lnTo>
                  <a:pt x="67322" y="1242072"/>
                </a:lnTo>
                <a:lnTo>
                  <a:pt x="57150" y="1339850"/>
                </a:lnTo>
                <a:lnTo>
                  <a:pt x="48272" y="1437627"/>
                </a:lnTo>
                <a:lnTo>
                  <a:pt x="40690" y="1536700"/>
                </a:lnTo>
                <a:lnTo>
                  <a:pt x="33045" y="1637004"/>
                </a:lnTo>
                <a:lnTo>
                  <a:pt x="26695" y="1736077"/>
                </a:lnTo>
                <a:lnTo>
                  <a:pt x="20345" y="1837677"/>
                </a:lnTo>
                <a:lnTo>
                  <a:pt x="10172" y="2039645"/>
                </a:lnTo>
                <a:lnTo>
                  <a:pt x="6350" y="2141245"/>
                </a:lnTo>
                <a:lnTo>
                  <a:pt x="3632" y="2251722"/>
                </a:lnTo>
                <a:lnTo>
                  <a:pt x="1295" y="2345677"/>
                </a:lnTo>
                <a:lnTo>
                  <a:pt x="0" y="2448572"/>
                </a:lnTo>
                <a:lnTo>
                  <a:pt x="48" y="2656827"/>
                </a:lnTo>
                <a:lnTo>
                  <a:pt x="2590" y="2857500"/>
                </a:lnTo>
                <a:lnTo>
                  <a:pt x="5118" y="2959100"/>
                </a:lnTo>
                <a:lnTo>
                  <a:pt x="8940" y="3061995"/>
                </a:lnTo>
                <a:lnTo>
                  <a:pt x="12700" y="3162300"/>
                </a:lnTo>
                <a:lnTo>
                  <a:pt x="22872" y="3364204"/>
                </a:lnTo>
                <a:lnTo>
                  <a:pt x="29222" y="3464572"/>
                </a:lnTo>
                <a:lnTo>
                  <a:pt x="36868" y="3563645"/>
                </a:lnTo>
                <a:lnTo>
                  <a:pt x="44450" y="3662654"/>
                </a:lnTo>
                <a:lnTo>
                  <a:pt x="53390" y="3761727"/>
                </a:lnTo>
                <a:lnTo>
                  <a:pt x="62268" y="3858272"/>
                </a:lnTo>
                <a:lnTo>
                  <a:pt x="72440" y="3954754"/>
                </a:lnTo>
                <a:lnTo>
                  <a:pt x="83845" y="4051300"/>
                </a:lnTo>
                <a:lnTo>
                  <a:pt x="95250" y="4146550"/>
                </a:lnTo>
                <a:lnTo>
                  <a:pt x="107950" y="4239272"/>
                </a:lnTo>
                <a:lnTo>
                  <a:pt x="120650" y="4333227"/>
                </a:lnTo>
                <a:lnTo>
                  <a:pt x="134645" y="4424654"/>
                </a:lnTo>
                <a:lnTo>
                  <a:pt x="148640" y="4514850"/>
                </a:lnTo>
                <a:lnTo>
                  <a:pt x="163868" y="4605045"/>
                </a:lnTo>
                <a:lnTo>
                  <a:pt x="180390" y="4692650"/>
                </a:lnTo>
                <a:lnTo>
                  <a:pt x="195618" y="4779022"/>
                </a:lnTo>
                <a:lnTo>
                  <a:pt x="213372" y="4864100"/>
                </a:lnTo>
                <a:lnTo>
                  <a:pt x="231190" y="4949177"/>
                </a:lnTo>
                <a:lnTo>
                  <a:pt x="248945" y="5030495"/>
                </a:lnTo>
                <a:lnTo>
                  <a:pt x="268025" y="5106695"/>
                </a:lnTo>
                <a:lnTo>
                  <a:pt x="312241" y="5106695"/>
                </a:lnTo>
                <a:lnTo>
                  <a:pt x="306095" y="5081295"/>
                </a:lnTo>
                <a:lnTo>
                  <a:pt x="288340" y="5001272"/>
                </a:lnTo>
                <a:lnTo>
                  <a:pt x="270522" y="4919954"/>
                </a:lnTo>
                <a:lnTo>
                  <a:pt x="252768" y="4837404"/>
                </a:lnTo>
                <a:lnTo>
                  <a:pt x="236245" y="4753622"/>
                </a:lnTo>
                <a:lnTo>
                  <a:pt x="205790" y="4580877"/>
                </a:lnTo>
                <a:lnTo>
                  <a:pt x="177800" y="4403077"/>
                </a:lnTo>
                <a:lnTo>
                  <a:pt x="163868" y="4311650"/>
                </a:lnTo>
                <a:lnTo>
                  <a:pt x="151168" y="4220222"/>
                </a:lnTo>
                <a:lnTo>
                  <a:pt x="139700" y="4127500"/>
                </a:lnTo>
                <a:lnTo>
                  <a:pt x="128295" y="4033545"/>
                </a:lnTo>
                <a:lnTo>
                  <a:pt x="118122" y="3939527"/>
                </a:lnTo>
                <a:lnTo>
                  <a:pt x="107950" y="3843045"/>
                </a:lnTo>
                <a:lnTo>
                  <a:pt x="99072" y="3746500"/>
                </a:lnTo>
                <a:lnTo>
                  <a:pt x="91490" y="3649954"/>
                </a:lnTo>
                <a:lnTo>
                  <a:pt x="76200" y="3454400"/>
                </a:lnTo>
                <a:lnTo>
                  <a:pt x="69850" y="3355327"/>
                </a:lnTo>
                <a:lnTo>
                  <a:pt x="64795" y="3255022"/>
                </a:lnTo>
                <a:lnTo>
                  <a:pt x="59740" y="3155950"/>
                </a:lnTo>
                <a:lnTo>
                  <a:pt x="57150" y="3055645"/>
                </a:lnTo>
                <a:lnTo>
                  <a:pt x="53390" y="2955277"/>
                </a:lnTo>
                <a:lnTo>
                  <a:pt x="50800" y="2853677"/>
                </a:lnTo>
                <a:lnTo>
                  <a:pt x="49568" y="2753372"/>
                </a:lnTo>
                <a:lnTo>
                  <a:pt x="48337" y="2656827"/>
                </a:lnTo>
                <a:lnTo>
                  <a:pt x="48288" y="2448572"/>
                </a:lnTo>
                <a:lnTo>
                  <a:pt x="49519" y="2352027"/>
                </a:lnTo>
                <a:lnTo>
                  <a:pt x="52159" y="2244077"/>
                </a:lnTo>
                <a:lnTo>
                  <a:pt x="54622" y="2146300"/>
                </a:lnTo>
                <a:lnTo>
                  <a:pt x="62268" y="1945627"/>
                </a:lnTo>
                <a:lnTo>
                  <a:pt x="67322" y="1845322"/>
                </a:lnTo>
                <a:lnTo>
                  <a:pt x="80022" y="1647177"/>
                </a:lnTo>
                <a:lnTo>
                  <a:pt x="86372" y="1549400"/>
                </a:lnTo>
                <a:lnTo>
                  <a:pt x="95250" y="1451622"/>
                </a:lnTo>
                <a:lnTo>
                  <a:pt x="104190" y="1353845"/>
                </a:lnTo>
                <a:lnTo>
                  <a:pt x="113068" y="1257300"/>
                </a:lnTo>
                <a:lnTo>
                  <a:pt x="123240" y="1163345"/>
                </a:lnTo>
                <a:lnTo>
                  <a:pt x="133350" y="1068095"/>
                </a:lnTo>
                <a:lnTo>
                  <a:pt x="146050" y="974077"/>
                </a:lnTo>
                <a:lnTo>
                  <a:pt x="157518" y="881354"/>
                </a:lnTo>
                <a:lnTo>
                  <a:pt x="170218" y="789927"/>
                </a:lnTo>
                <a:lnTo>
                  <a:pt x="184150" y="698500"/>
                </a:lnTo>
                <a:lnTo>
                  <a:pt x="198145" y="609600"/>
                </a:lnTo>
                <a:lnTo>
                  <a:pt x="213372" y="520700"/>
                </a:lnTo>
                <a:lnTo>
                  <a:pt x="228600" y="434327"/>
                </a:lnTo>
                <a:lnTo>
                  <a:pt x="261645" y="264172"/>
                </a:lnTo>
                <a:lnTo>
                  <a:pt x="278168" y="181622"/>
                </a:lnTo>
                <a:lnTo>
                  <a:pt x="295922" y="100304"/>
                </a:lnTo>
                <a:lnTo>
                  <a:pt x="314972" y="20345"/>
                </a:lnTo>
                <a:lnTo>
                  <a:pt x="319974" y="0"/>
                </a:lnTo>
                <a:close/>
              </a:path>
              <a:path w="2503195" h="5106695">
                <a:moveTo>
                  <a:pt x="2235553" y="0"/>
                </a:moveTo>
                <a:lnTo>
                  <a:pt x="2191267" y="0"/>
                </a:lnTo>
                <a:lnTo>
                  <a:pt x="2197100" y="24104"/>
                </a:lnTo>
                <a:lnTo>
                  <a:pt x="2214918" y="104127"/>
                </a:lnTo>
                <a:lnTo>
                  <a:pt x="2232672" y="185445"/>
                </a:lnTo>
                <a:lnTo>
                  <a:pt x="2249195" y="267995"/>
                </a:lnTo>
                <a:lnTo>
                  <a:pt x="2266950" y="353072"/>
                </a:lnTo>
                <a:lnTo>
                  <a:pt x="2282240" y="438150"/>
                </a:lnTo>
                <a:lnTo>
                  <a:pt x="2297468" y="524522"/>
                </a:lnTo>
                <a:lnTo>
                  <a:pt x="2311400" y="613422"/>
                </a:lnTo>
                <a:lnTo>
                  <a:pt x="2325395" y="702322"/>
                </a:lnTo>
                <a:lnTo>
                  <a:pt x="2339390" y="793750"/>
                </a:lnTo>
                <a:lnTo>
                  <a:pt x="2350795" y="885177"/>
                </a:lnTo>
                <a:lnTo>
                  <a:pt x="2363495" y="977900"/>
                </a:lnTo>
                <a:lnTo>
                  <a:pt x="2374900" y="1071854"/>
                </a:lnTo>
                <a:lnTo>
                  <a:pt x="2385072" y="1165872"/>
                </a:lnTo>
                <a:lnTo>
                  <a:pt x="2393950" y="1262354"/>
                </a:lnTo>
                <a:lnTo>
                  <a:pt x="2404122" y="1358900"/>
                </a:lnTo>
                <a:lnTo>
                  <a:pt x="2411768" y="1455445"/>
                </a:lnTo>
                <a:lnTo>
                  <a:pt x="2419350" y="1553222"/>
                </a:lnTo>
                <a:lnTo>
                  <a:pt x="2425700" y="1652295"/>
                </a:lnTo>
                <a:lnTo>
                  <a:pt x="2432050" y="1750072"/>
                </a:lnTo>
                <a:lnTo>
                  <a:pt x="2437168" y="1850377"/>
                </a:lnTo>
                <a:lnTo>
                  <a:pt x="2442222" y="1950745"/>
                </a:lnTo>
                <a:lnTo>
                  <a:pt x="2446045" y="2049754"/>
                </a:lnTo>
                <a:lnTo>
                  <a:pt x="2449868" y="2150122"/>
                </a:lnTo>
                <a:lnTo>
                  <a:pt x="2452395" y="2251722"/>
                </a:lnTo>
                <a:lnTo>
                  <a:pt x="2453690" y="2352027"/>
                </a:lnTo>
                <a:lnTo>
                  <a:pt x="2454861" y="2448572"/>
                </a:lnTo>
                <a:lnTo>
                  <a:pt x="2454907" y="2656827"/>
                </a:lnTo>
                <a:lnTo>
                  <a:pt x="2453737" y="2753372"/>
                </a:lnTo>
                <a:lnTo>
                  <a:pt x="2453626" y="2759722"/>
                </a:lnTo>
                <a:lnTo>
                  <a:pt x="2451005" y="2862554"/>
                </a:lnTo>
                <a:lnTo>
                  <a:pt x="2448572" y="2959100"/>
                </a:lnTo>
                <a:lnTo>
                  <a:pt x="2444652" y="3061995"/>
                </a:lnTo>
                <a:lnTo>
                  <a:pt x="2440990" y="3159772"/>
                </a:lnTo>
                <a:lnTo>
                  <a:pt x="2435872" y="3260077"/>
                </a:lnTo>
                <a:lnTo>
                  <a:pt x="2423172" y="3458222"/>
                </a:lnTo>
                <a:lnTo>
                  <a:pt x="2415590" y="3556000"/>
                </a:lnTo>
                <a:lnTo>
                  <a:pt x="2407945" y="3653777"/>
                </a:lnTo>
                <a:lnTo>
                  <a:pt x="2399068" y="3751554"/>
                </a:lnTo>
                <a:lnTo>
                  <a:pt x="2390190" y="3848100"/>
                </a:lnTo>
                <a:lnTo>
                  <a:pt x="2380018" y="3943350"/>
                </a:lnTo>
                <a:lnTo>
                  <a:pt x="2369845" y="4037304"/>
                </a:lnTo>
                <a:lnTo>
                  <a:pt x="2357145" y="4131322"/>
                </a:lnTo>
                <a:lnTo>
                  <a:pt x="2345740" y="4224045"/>
                </a:lnTo>
                <a:lnTo>
                  <a:pt x="2333040" y="4315472"/>
                </a:lnTo>
                <a:lnTo>
                  <a:pt x="2319045" y="4406900"/>
                </a:lnTo>
                <a:lnTo>
                  <a:pt x="2305050" y="4495800"/>
                </a:lnTo>
                <a:lnTo>
                  <a:pt x="2289822" y="4584700"/>
                </a:lnTo>
                <a:lnTo>
                  <a:pt x="2274595" y="4671072"/>
                </a:lnTo>
                <a:lnTo>
                  <a:pt x="2241550" y="4841227"/>
                </a:lnTo>
                <a:lnTo>
                  <a:pt x="2225090" y="4923777"/>
                </a:lnTo>
                <a:lnTo>
                  <a:pt x="2206040" y="5005095"/>
                </a:lnTo>
                <a:lnTo>
                  <a:pt x="2188222" y="5085054"/>
                </a:lnTo>
                <a:lnTo>
                  <a:pt x="2182902" y="5106695"/>
                </a:lnTo>
                <a:lnTo>
                  <a:pt x="2227304" y="5106695"/>
                </a:lnTo>
                <a:lnTo>
                  <a:pt x="2245372" y="5034254"/>
                </a:lnTo>
                <a:lnTo>
                  <a:pt x="2263190" y="4951704"/>
                </a:lnTo>
                <a:lnTo>
                  <a:pt x="2282240" y="4867922"/>
                </a:lnTo>
                <a:lnTo>
                  <a:pt x="2298700" y="4782845"/>
                </a:lnTo>
                <a:lnTo>
                  <a:pt x="2316518" y="4696472"/>
                </a:lnTo>
                <a:lnTo>
                  <a:pt x="2331745" y="4608804"/>
                </a:lnTo>
                <a:lnTo>
                  <a:pt x="2362200" y="4428477"/>
                </a:lnTo>
                <a:lnTo>
                  <a:pt x="2376195" y="4337050"/>
                </a:lnTo>
                <a:lnTo>
                  <a:pt x="2388895" y="4244327"/>
                </a:lnTo>
                <a:lnTo>
                  <a:pt x="2401595" y="4150372"/>
                </a:lnTo>
                <a:lnTo>
                  <a:pt x="2414295" y="4055122"/>
                </a:lnTo>
                <a:lnTo>
                  <a:pt x="2425700" y="3959872"/>
                </a:lnTo>
                <a:lnTo>
                  <a:pt x="2435872" y="3863327"/>
                </a:lnTo>
                <a:lnTo>
                  <a:pt x="2446045" y="3765550"/>
                </a:lnTo>
                <a:lnTo>
                  <a:pt x="2454922" y="3667772"/>
                </a:lnTo>
                <a:lnTo>
                  <a:pt x="2462568" y="3568700"/>
                </a:lnTo>
                <a:lnTo>
                  <a:pt x="2470150" y="3468395"/>
                </a:lnTo>
                <a:lnTo>
                  <a:pt x="2476500" y="3369322"/>
                </a:lnTo>
                <a:lnTo>
                  <a:pt x="2482850" y="3267722"/>
                </a:lnTo>
                <a:lnTo>
                  <a:pt x="2488345" y="3159772"/>
                </a:lnTo>
                <a:lnTo>
                  <a:pt x="2493022" y="3065754"/>
                </a:lnTo>
                <a:lnTo>
                  <a:pt x="2496845" y="2964154"/>
                </a:lnTo>
                <a:lnTo>
                  <a:pt x="2499590" y="2853677"/>
                </a:lnTo>
                <a:lnTo>
                  <a:pt x="2501900" y="2759722"/>
                </a:lnTo>
                <a:lnTo>
                  <a:pt x="2501964" y="2651772"/>
                </a:lnTo>
                <a:lnTo>
                  <a:pt x="2503195" y="2555227"/>
                </a:lnTo>
                <a:lnTo>
                  <a:pt x="2503147" y="2448572"/>
                </a:lnTo>
                <a:lnTo>
                  <a:pt x="2501931" y="2352027"/>
                </a:lnTo>
                <a:lnTo>
                  <a:pt x="2501804" y="2345677"/>
                </a:lnTo>
                <a:lnTo>
                  <a:pt x="2499467" y="2251722"/>
                </a:lnTo>
                <a:lnTo>
                  <a:pt x="2499356" y="2246604"/>
                </a:lnTo>
                <a:lnTo>
                  <a:pt x="2498140" y="2146300"/>
                </a:lnTo>
                <a:lnTo>
                  <a:pt x="2490495" y="1943100"/>
                </a:lnTo>
                <a:lnTo>
                  <a:pt x="2485440" y="1841500"/>
                </a:lnTo>
                <a:lnTo>
                  <a:pt x="2480322" y="1741195"/>
                </a:lnTo>
                <a:lnTo>
                  <a:pt x="2473972" y="1640827"/>
                </a:lnTo>
                <a:lnTo>
                  <a:pt x="2466390" y="1541754"/>
                </a:lnTo>
                <a:lnTo>
                  <a:pt x="2458745" y="1442745"/>
                </a:lnTo>
                <a:lnTo>
                  <a:pt x="2449868" y="1343672"/>
                </a:lnTo>
                <a:lnTo>
                  <a:pt x="2419350" y="1054100"/>
                </a:lnTo>
                <a:lnTo>
                  <a:pt x="2407945" y="958850"/>
                </a:lnTo>
                <a:lnTo>
                  <a:pt x="2395245" y="866127"/>
                </a:lnTo>
                <a:lnTo>
                  <a:pt x="2382545" y="772172"/>
                </a:lnTo>
                <a:lnTo>
                  <a:pt x="2368550" y="680745"/>
                </a:lnTo>
                <a:lnTo>
                  <a:pt x="2354618" y="590550"/>
                </a:lnTo>
                <a:lnTo>
                  <a:pt x="2339390" y="500354"/>
                </a:lnTo>
                <a:lnTo>
                  <a:pt x="2322868" y="412750"/>
                </a:lnTo>
                <a:lnTo>
                  <a:pt x="2307640" y="326377"/>
                </a:lnTo>
                <a:lnTo>
                  <a:pt x="2289822" y="241300"/>
                </a:lnTo>
                <a:lnTo>
                  <a:pt x="2272068" y="157454"/>
                </a:lnTo>
                <a:lnTo>
                  <a:pt x="2254250" y="74904"/>
                </a:lnTo>
                <a:lnTo>
                  <a:pt x="2235553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368027" y="0"/>
            <a:ext cx="2406650" cy="5106695"/>
          </a:xfrm>
          <a:custGeom>
            <a:avLst/>
            <a:gdLst/>
            <a:ahLst/>
            <a:cxnLst/>
            <a:rect l="l" t="t" r="r" b="b"/>
            <a:pathLst>
              <a:path w="2406650" h="5106695">
                <a:moveTo>
                  <a:pt x="316480" y="0"/>
                </a:moveTo>
                <a:lnTo>
                  <a:pt x="271701" y="0"/>
                </a:lnTo>
                <a:lnTo>
                  <a:pt x="266700" y="20345"/>
                </a:lnTo>
                <a:lnTo>
                  <a:pt x="247650" y="100304"/>
                </a:lnTo>
                <a:lnTo>
                  <a:pt x="229895" y="181622"/>
                </a:lnTo>
                <a:lnTo>
                  <a:pt x="213372" y="264172"/>
                </a:lnTo>
                <a:lnTo>
                  <a:pt x="180327" y="434327"/>
                </a:lnTo>
                <a:lnTo>
                  <a:pt x="165100" y="520700"/>
                </a:lnTo>
                <a:lnTo>
                  <a:pt x="149872" y="609600"/>
                </a:lnTo>
                <a:lnTo>
                  <a:pt x="135877" y="698500"/>
                </a:lnTo>
                <a:lnTo>
                  <a:pt x="121945" y="789927"/>
                </a:lnTo>
                <a:lnTo>
                  <a:pt x="109245" y="881354"/>
                </a:lnTo>
                <a:lnTo>
                  <a:pt x="97777" y="974077"/>
                </a:lnTo>
                <a:lnTo>
                  <a:pt x="85077" y="1068095"/>
                </a:lnTo>
                <a:lnTo>
                  <a:pt x="74968" y="1163345"/>
                </a:lnTo>
                <a:lnTo>
                  <a:pt x="64795" y="1257300"/>
                </a:lnTo>
                <a:lnTo>
                  <a:pt x="55918" y="1353845"/>
                </a:lnTo>
                <a:lnTo>
                  <a:pt x="46977" y="1451622"/>
                </a:lnTo>
                <a:lnTo>
                  <a:pt x="38100" y="1549400"/>
                </a:lnTo>
                <a:lnTo>
                  <a:pt x="31750" y="1647177"/>
                </a:lnTo>
                <a:lnTo>
                  <a:pt x="19050" y="1845322"/>
                </a:lnTo>
                <a:lnTo>
                  <a:pt x="13995" y="1945627"/>
                </a:lnTo>
                <a:lnTo>
                  <a:pt x="6350" y="2146300"/>
                </a:lnTo>
                <a:lnTo>
                  <a:pt x="3600" y="2255545"/>
                </a:lnTo>
                <a:lnTo>
                  <a:pt x="1295" y="2348204"/>
                </a:lnTo>
                <a:lnTo>
                  <a:pt x="0" y="2449804"/>
                </a:lnTo>
                <a:lnTo>
                  <a:pt x="48" y="2655595"/>
                </a:lnTo>
                <a:lnTo>
                  <a:pt x="1342" y="2757195"/>
                </a:lnTo>
                <a:lnTo>
                  <a:pt x="2480" y="2849854"/>
                </a:lnTo>
                <a:lnTo>
                  <a:pt x="2560" y="2854972"/>
                </a:lnTo>
                <a:lnTo>
                  <a:pt x="5118" y="2955277"/>
                </a:lnTo>
                <a:lnTo>
                  <a:pt x="8877" y="3055645"/>
                </a:lnTo>
                <a:lnTo>
                  <a:pt x="11468" y="3155950"/>
                </a:lnTo>
                <a:lnTo>
                  <a:pt x="16522" y="3255022"/>
                </a:lnTo>
                <a:lnTo>
                  <a:pt x="21577" y="3355327"/>
                </a:lnTo>
                <a:lnTo>
                  <a:pt x="27927" y="3454400"/>
                </a:lnTo>
                <a:lnTo>
                  <a:pt x="43218" y="3649954"/>
                </a:lnTo>
                <a:lnTo>
                  <a:pt x="50800" y="3746500"/>
                </a:lnTo>
                <a:lnTo>
                  <a:pt x="59677" y="3843045"/>
                </a:lnTo>
                <a:lnTo>
                  <a:pt x="69850" y="3939527"/>
                </a:lnTo>
                <a:lnTo>
                  <a:pt x="80022" y="4033545"/>
                </a:lnTo>
                <a:lnTo>
                  <a:pt x="91427" y="4127500"/>
                </a:lnTo>
                <a:lnTo>
                  <a:pt x="102895" y="4220222"/>
                </a:lnTo>
                <a:lnTo>
                  <a:pt x="115595" y="4311650"/>
                </a:lnTo>
                <a:lnTo>
                  <a:pt x="129527" y="4403077"/>
                </a:lnTo>
                <a:lnTo>
                  <a:pt x="157518" y="4580877"/>
                </a:lnTo>
                <a:lnTo>
                  <a:pt x="187972" y="4753622"/>
                </a:lnTo>
                <a:lnTo>
                  <a:pt x="204495" y="4837404"/>
                </a:lnTo>
                <a:lnTo>
                  <a:pt x="222250" y="4919954"/>
                </a:lnTo>
                <a:lnTo>
                  <a:pt x="240068" y="5001272"/>
                </a:lnTo>
                <a:lnTo>
                  <a:pt x="257822" y="5081295"/>
                </a:lnTo>
                <a:lnTo>
                  <a:pt x="263968" y="5106695"/>
                </a:lnTo>
                <a:lnTo>
                  <a:pt x="308447" y="5106695"/>
                </a:lnTo>
                <a:lnTo>
                  <a:pt x="295922" y="5052072"/>
                </a:lnTo>
                <a:lnTo>
                  <a:pt x="278168" y="4973345"/>
                </a:lnTo>
                <a:lnTo>
                  <a:pt x="245122" y="4810772"/>
                </a:lnTo>
                <a:lnTo>
                  <a:pt x="228600" y="4726927"/>
                </a:lnTo>
                <a:lnTo>
                  <a:pt x="213372" y="4641850"/>
                </a:lnTo>
                <a:lnTo>
                  <a:pt x="199377" y="4556772"/>
                </a:lnTo>
                <a:lnTo>
                  <a:pt x="185445" y="4469104"/>
                </a:lnTo>
                <a:lnTo>
                  <a:pt x="171450" y="4380204"/>
                </a:lnTo>
                <a:lnTo>
                  <a:pt x="160045" y="4291304"/>
                </a:lnTo>
                <a:lnTo>
                  <a:pt x="147345" y="4199877"/>
                </a:lnTo>
                <a:lnTo>
                  <a:pt x="135877" y="4108450"/>
                </a:lnTo>
                <a:lnTo>
                  <a:pt x="125768" y="4015727"/>
                </a:lnTo>
                <a:lnTo>
                  <a:pt x="115595" y="3923004"/>
                </a:lnTo>
                <a:lnTo>
                  <a:pt x="105422" y="3827754"/>
                </a:lnTo>
                <a:lnTo>
                  <a:pt x="97777" y="3733800"/>
                </a:lnTo>
                <a:lnTo>
                  <a:pt x="88900" y="3637254"/>
                </a:lnTo>
                <a:lnTo>
                  <a:pt x="81318" y="3540772"/>
                </a:lnTo>
                <a:lnTo>
                  <a:pt x="74968" y="3442995"/>
                </a:lnTo>
                <a:lnTo>
                  <a:pt x="69850" y="3346450"/>
                </a:lnTo>
                <a:lnTo>
                  <a:pt x="64795" y="3247377"/>
                </a:lnTo>
                <a:lnTo>
                  <a:pt x="59677" y="3148304"/>
                </a:lnTo>
                <a:lnTo>
                  <a:pt x="55918" y="3049295"/>
                </a:lnTo>
                <a:lnTo>
                  <a:pt x="53327" y="2950222"/>
                </a:lnTo>
                <a:lnTo>
                  <a:pt x="50800" y="2849854"/>
                </a:lnTo>
                <a:lnTo>
                  <a:pt x="49568" y="2750845"/>
                </a:lnTo>
                <a:lnTo>
                  <a:pt x="48338" y="2655595"/>
                </a:lnTo>
                <a:lnTo>
                  <a:pt x="48289" y="2449804"/>
                </a:lnTo>
                <a:lnTo>
                  <a:pt x="49519" y="2354554"/>
                </a:lnTo>
                <a:lnTo>
                  <a:pt x="52192" y="2246604"/>
                </a:lnTo>
                <a:lnTo>
                  <a:pt x="57150" y="2052345"/>
                </a:lnTo>
                <a:lnTo>
                  <a:pt x="62268" y="1953272"/>
                </a:lnTo>
                <a:lnTo>
                  <a:pt x="67322" y="1854200"/>
                </a:lnTo>
                <a:lnTo>
                  <a:pt x="72377" y="1756422"/>
                </a:lnTo>
                <a:lnTo>
                  <a:pt x="85077" y="1560804"/>
                </a:lnTo>
                <a:lnTo>
                  <a:pt x="92722" y="1464322"/>
                </a:lnTo>
                <a:lnTo>
                  <a:pt x="110477" y="1273822"/>
                </a:lnTo>
                <a:lnTo>
                  <a:pt x="130822" y="1085850"/>
                </a:lnTo>
                <a:lnTo>
                  <a:pt x="140995" y="993127"/>
                </a:lnTo>
                <a:lnTo>
                  <a:pt x="153695" y="901700"/>
                </a:lnTo>
                <a:lnTo>
                  <a:pt x="165100" y="810272"/>
                </a:lnTo>
                <a:lnTo>
                  <a:pt x="177800" y="721372"/>
                </a:lnTo>
                <a:lnTo>
                  <a:pt x="191795" y="632472"/>
                </a:lnTo>
                <a:lnTo>
                  <a:pt x="207022" y="544804"/>
                </a:lnTo>
                <a:lnTo>
                  <a:pt x="221018" y="459727"/>
                </a:lnTo>
                <a:lnTo>
                  <a:pt x="236245" y="374650"/>
                </a:lnTo>
                <a:lnTo>
                  <a:pt x="252768" y="292100"/>
                </a:lnTo>
                <a:lnTo>
                  <a:pt x="269227" y="209550"/>
                </a:lnTo>
                <a:lnTo>
                  <a:pt x="287045" y="129527"/>
                </a:lnTo>
                <a:lnTo>
                  <a:pt x="304800" y="50800"/>
                </a:lnTo>
                <a:lnTo>
                  <a:pt x="316480" y="0"/>
                </a:lnTo>
                <a:close/>
              </a:path>
              <a:path w="2406650" h="5106695">
                <a:moveTo>
                  <a:pt x="2142994" y="0"/>
                </a:moveTo>
                <a:lnTo>
                  <a:pt x="2098499" y="0"/>
                </a:lnTo>
                <a:lnTo>
                  <a:pt x="2110727" y="53327"/>
                </a:lnTo>
                <a:lnTo>
                  <a:pt x="2128545" y="132054"/>
                </a:lnTo>
                <a:lnTo>
                  <a:pt x="2145068" y="213372"/>
                </a:lnTo>
                <a:lnTo>
                  <a:pt x="2161527" y="294627"/>
                </a:lnTo>
                <a:lnTo>
                  <a:pt x="2178050" y="378472"/>
                </a:lnTo>
                <a:lnTo>
                  <a:pt x="2192045" y="463550"/>
                </a:lnTo>
                <a:lnTo>
                  <a:pt x="2207272" y="548627"/>
                </a:lnTo>
                <a:lnTo>
                  <a:pt x="2221268" y="636295"/>
                </a:lnTo>
                <a:lnTo>
                  <a:pt x="2235200" y="725195"/>
                </a:lnTo>
                <a:lnTo>
                  <a:pt x="2246668" y="814095"/>
                </a:lnTo>
                <a:lnTo>
                  <a:pt x="2259368" y="905522"/>
                </a:lnTo>
                <a:lnTo>
                  <a:pt x="2270772" y="996950"/>
                </a:lnTo>
                <a:lnTo>
                  <a:pt x="2291118" y="1182395"/>
                </a:lnTo>
                <a:lnTo>
                  <a:pt x="2308872" y="1372895"/>
                </a:lnTo>
                <a:lnTo>
                  <a:pt x="2316518" y="1468145"/>
                </a:lnTo>
                <a:lnTo>
                  <a:pt x="2324100" y="1564627"/>
                </a:lnTo>
                <a:lnTo>
                  <a:pt x="2331745" y="1662404"/>
                </a:lnTo>
                <a:lnTo>
                  <a:pt x="2336800" y="1760245"/>
                </a:lnTo>
                <a:lnTo>
                  <a:pt x="2341918" y="1858022"/>
                </a:lnTo>
                <a:lnTo>
                  <a:pt x="2346972" y="1957095"/>
                </a:lnTo>
                <a:lnTo>
                  <a:pt x="2350795" y="2056104"/>
                </a:lnTo>
                <a:lnTo>
                  <a:pt x="2353322" y="2155177"/>
                </a:lnTo>
                <a:lnTo>
                  <a:pt x="2355850" y="2255545"/>
                </a:lnTo>
                <a:lnTo>
                  <a:pt x="2357145" y="2354554"/>
                </a:lnTo>
                <a:lnTo>
                  <a:pt x="2358314" y="2449804"/>
                </a:lnTo>
                <a:lnTo>
                  <a:pt x="2358377" y="2655595"/>
                </a:lnTo>
                <a:lnTo>
                  <a:pt x="2357192" y="2750845"/>
                </a:lnTo>
                <a:lnTo>
                  <a:pt x="2354518" y="2858795"/>
                </a:lnTo>
                <a:lnTo>
                  <a:pt x="2352027" y="2954045"/>
                </a:lnTo>
                <a:lnTo>
                  <a:pt x="2348168" y="3055645"/>
                </a:lnTo>
                <a:lnTo>
                  <a:pt x="2344445" y="3152127"/>
                </a:lnTo>
                <a:lnTo>
                  <a:pt x="2334272" y="3348977"/>
                </a:lnTo>
                <a:lnTo>
                  <a:pt x="2321572" y="3544595"/>
                </a:lnTo>
                <a:lnTo>
                  <a:pt x="2313927" y="3641077"/>
                </a:lnTo>
                <a:lnTo>
                  <a:pt x="2296172" y="3831577"/>
                </a:lnTo>
                <a:lnTo>
                  <a:pt x="2275827" y="4019550"/>
                </a:lnTo>
                <a:lnTo>
                  <a:pt x="2264422" y="4112272"/>
                </a:lnTo>
                <a:lnTo>
                  <a:pt x="2253018" y="4203700"/>
                </a:lnTo>
                <a:lnTo>
                  <a:pt x="2241550" y="4295127"/>
                </a:lnTo>
                <a:lnTo>
                  <a:pt x="2227618" y="4384027"/>
                </a:lnTo>
                <a:lnTo>
                  <a:pt x="2214918" y="4472927"/>
                </a:lnTo>
                <a:lnTo>
                  <a:pt x="2199627" y="4560595"/>
                </a:lnTo>
                <a:lnTo>
                  <a:pt x="2185695" y="4645672"/>
                </a:lnTo>
                <a:lnTo>
                  <a:pt x="2170468" y="4730750"/>
                </a:lnTo>
                <a:lnTo>
                  <a:pt x="2137422" y="4895850"/>
                </a:lnTo>
                <a:lnTo>
                  <a:pt x="2119668" y="4975872"/>
                </a:lnTo>
                <a:lnTo>
                  <a:pt x="2101850" y="5054600"/>
                </a:lnTo>
                <a:lnTo>
                  <a:pt x="2089914" y="5106695"/>
                </a:lnTo>
                <a:lnTo>
                  <a:pt x="2134630" y="5106695"/>
                </a:lnTo>
                <a:lnTo>
                  <a:pt x="2139950" y="5085054"/>
                </a:lnTo>
                <a:lnTo>
                  <a:pt x="2157768" y="5005095"/>
                </a:lnTo>
                <a:lnTo>
                  <a:pt x="2176818" y="4923777"/>
                </a:lnTo>
                <a:lnTo>
                  <a:pt x="2193277" y="4841227"/>
                </a:lnTo>
                <a:lnTo>
                  <a:pt x="2226322" y="4671072"/>
                </a:lnTo>
                <a:lnTo>
                  <a:pt x="2241550" y="4584700"/>
                </a:lnTo>
                <a:lnTo>
                  <a:pt x="2256777" y="4495800"/>
                </a:lnTo>
                <a:lnTo>
                  <a:pt x="2270772" y="4406900"/>
                </a:lnTo>
                <a:lnTo>
                  <a:pt x="2284768" y="4315472"/>
                </a:lnTo>
                <a:lnTo>
                  <a:pt x="2297468" y="4224045"/>
                </a:lnTo>
                <a:lnTo>
                  <a:pt x="2308872" y="4131322"/>
                </a:lnTo>
                <a:lnTo>
                  <a:pt x="2321572" y="4037304"/>
                </a:lnTo>
                <a:lnTo>
                  <a:pt x="2331745" y="3943350"/>
                </a:lnTo>
                <a:lnTo>
                  <a:pt x="2341918" y="3848100"/>
                </a:lnTo>
                <a:lnTo>
                  <a:pt x="2350795" y="3751554"/>
                </a:lnTo>
                <a:lnTo>
                  <a:pt x="2359672" y="3653777"/>
                </a:lnTo>
                <a:lnTo>
                  <a:pt x="2367318" y="3556000"/>
                </a:lnTo>
                <a:lnTo>
                  <a:pt x="2374900" y="3458222"/>
                </a:lnTo>
                <a:lnTo>
                  <a:pt x="2387600" y="3260077"/>
                </a:lnTo>
                <a:lnTo>
                  <a:pt x="2392718" y="3159772"/>
                </a:lnTo>
                <a:lnTo>
                  <a:pt x="2396719" y="3053054"/>
                </a:lnTo>
                <a:lnTo>
                  <a:pt x="2400300" y="2959100"/>
                </a:lnTo>
                <a:lnTo>
                  <a:pt x="2403055" y="2849854"/>
                </a:lnTo>
                <a:lnTo>
                  <a:pt x="2405418" y="2757195"/>
                </a:lnTo>
                <a:lnTo>
                  <a:pt x="2406650" y="2655595"/>
                </a:lnTo>
                <a:lnTo>
                  <a:pt x="2406603" y="2449804"/>
                </a:lnTo>
                <a:lnTo>
                  <a:pt x="2405368" y="2348204"/>
                </a:lnTo>
                <a:lnTo>
                  <a:pt x="2404172" y="2255545"/>
                </a:lnTo>
                <a:lnTo>
                  <a:pt x="2401595" y="2150122"/>
                </a:lnTo>
                <a:lnTo>
                  <a:pt x="2397772" y="2049754"/>
                </a:lnTo>
                <a:lnTo>
                  <a:pt x="2393950" y="1950745"/>
                </a:lnTo>
                <a:lnTo>
                  <a:pt x="2388895" y="1850377"/>
                </a:lnTo>
                <a:lnTo>
                  <a:pt x="2383777" y="1750072"/>
                </a:lnTo>
                <a:lnTo>
                  <a:pt x="2377427" y="1652295"/>
                </a:lnTo>
                <a:lnTo>
                  <a:pt x="2371077" y="1553222"/>
                </a:lnTo>
                <a:lnTo>
                  <a:pt x="2363495" y="1455445"/>
                </a:lnTo>
                <a:lnTo>
                  <a:pt x="2355850" y="1358900"/>
                </a:lnTo>
                <a:lnTo>
                  <a:pt x="2345677" y="1262354"/>
                </a:lnTo>
                <a:lnTo>
                  <a:pt x="2336800" y="1165872"/>
                </a:lnTo>
                <a:lnTo>
                  <a:pt x="2326627" y="1071854"/>
                </a:lnTo>
                <a:lnTo>
                  <a:pt x="2315222" y="977900"/>
                </a:lnTo>
                <a:lnTo>
                  <a:pt x="2302522" y="885177"/>
                </a:lnTo>
                <a:lnTo>
                  <a:pt x="2291118" y="793750"/>
                </a:lnTo>
                <a:lnTo>
                  <a:pt x="2277122" y="702322"/>
                </a:lnTo>
                <a:lnTo>
                  <a:pt x="2263127" y="613422"/>
                </a:lnTo>
                <a:lnTo>
                  <a:pt x="2249195" y="524522"/>
                </a:lnTo>
                <a:lnTo>
                  <a:pt x="2233968" y="438150"/>
                </a:lnTo>
                <a:lnTo>
                  <a:pt x="2218677" y="353072"/>
                </a:lnTo>
                <a:lnTo>
                  <a:pt x="2200922" y="267995"/>
                </a:lnTo>
                <a:lnTo>
                  <a:pt x="2184400" y="185445"/>
                </a:lnTo>
                <a:lnTo>
                  <a:pt x="2166645" y="104127"/>
                </a:lnTo>
                <a:lnTo>
                  <a:pt x="2148827" y="24104"/>
                </a:lnTo>
                <a:lnTo>
                  <a:pt x="2142994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416300" y="0"/>
            <a:ext cx="2310104" cy="5106695"/>
          </a:xfrm>
          <a:custGeom>
            <a:avLst/>
            <a:gdLst/>
            <a:ahLst/>
            <a:cxnLst/>
            <a:rect l="l" t="t" r="r" b="b"/>
            <a:pathLst>
              <a:path w="2310104" h="5106695">
                <a:moveTo>
                  <a:pt x="312055" y="0"/>
                </a:moveTo>
                <a:lnTo>
                  <a:pt x="268207" y="0"/>
                </a:lnTo>
                <a:lnTo>
                  <a:pt x="256527" y="50800"/>
                </a:lnTo>
                <a:lnTo>
                  <a:pt x="238772" y="129527"/>
                </a:lnTo>
                <a:lnTo>
                  <a:pt x="220954" y="209550"/>
                </a:lnTo>
                <a:lnTo>
                  <a:pt x="204495" y="292100"/>
                </a:lnTo>
                <a:lnTo>
                  <a:pt x="187972" y="374650"/>
                </a:lnTo>
                <a:lnTo>
                  <a:pt x="172745" y="459727"/>
                </a:lnTo>
                <a:lnTo>
                  <a:pt x="158750" y="544804"/>
                </a:lnTo>
                <a:lnTo>
                  <a:pt x="143522" y="632472"/>
                </a:lnTo>
                <a:lnTo>
                  <a:pt x="129527" y="721372"/>
                </a:lnTo>
                <a:lnTo>
                  <a:pt x="116827" y="810272"/>
                </a:lnTo>
                <a:lnTo>
                  <a:pt x="105422" y="901700"/>
                </a:lnTo>
                <a:lnTo>
                  <a:pt x="92722" y="993127"/>
                </a:lnTo>
                <a:lnTo>
                  <a:pt x="82550" y="1085850"/>
                </a:lnTo>
                <a:lnTo>
                  <a:pt x="62204" y="1273822"/>
                </a:lnTo>
                <a:lnTo>
                  <a:pt x="44450" y="1464322"/>
                </a:lnTo>
                <a:lnTo>
                  <a:pt x="36804" y="1560804"/>
                </a:lnTo>
                <a:lnTo>
                  <a:pt x="24104" y="1756422"/>
                </a:lnTo>
                <a:lnTo>
                  <a:pt x="19050" y="1854200"/>
                </a:lnTo>
                <a:lnTo>
                  <a:pt x="13995" y="1953272"/>
                </a:lnTo>
                <a:lnTo>
                  <a:pt x="8877" y="2052345"/>
                </a:lnTo>
                <a:lnTo>
                  <a:pt x="3630" y="2258072"/>
                </a:lnTo>
                <a:lnTo>
                  <a:pt x="1295" y="2350795"/>
                </a:lnTo>
                <a:lnTo>
                  <a:pt x="0" y="2451100"/>
                </a:lnTo>
                <a:lnTo>
                  <a:pt x="66" y="2655595"/>
                </a:lnTo>
                <a:lnTo>
                  <a:pt x="1342" y="2754604"/>
                </a:lnTo>
                <a:lnTo>
                  <a:pt x="2495" y="2847327"/>
                </a:lnTo>
                <a:lnTo>
                  <a:pt x="5154" y="2954045"/>
                </a:lnTo>
                <a:lnTo>
                  <a:pt x="7645" y="3049295"/>
                </a:lnTo>
                <a:lnTo>
                  <a:pt x="11404" y="3148304"/>
                </a:lnTo>
                <a:lnTo>
                  <a:pt x="16522" y="3247377"/>
                </a:lnTo>
                <a:lnTo>
                  <a:pt x="21577" y="3346450"/>
                </a:lnTo>
                <a:lnTo>
                  <a:pt x="26695" y="3442995"/>
                </a:lnTo>
                <a:lnTo>
                  <a:pt x="33045" y="3540772"/>
                </a:lnTo>
                <a:lnTo>
                  <a:pt x="40627" y="3637254"/>
                </a:lnTo>
                <a:lnTo>
                  <a:pt x="49504" y="3733800"/>
                </a:lnTo>
                <a:lnTo>
                  <a:pt x="57150" y="3827754"/>
                </a:lnTo>
                <a:lnTo>
                  <a:pt x="67322" y="3923004"/>
                </a:lnTo>
                <a:lnTo>
                  <a:pt x="77495" y="4015727"/>
                </a:lnTo>
                <a:lnTo>
                  <a:pt x="87604" y="4108450"/>
                </a:lnTo>
                <a:lnTo>
                  <a:pt x="99072" y="4199877"/>
                </a:lnTo>
                <a:lnTo>
                  <a:pt x="111772" y="4291304"/>
                </a:lnTo>
                <a:lnTo>
                  <a:pt x="123177" y="4380204"/>
                </a:lnTo>
                <a:lnTo>
                  <a:pt x="137172" y="4469104"/>
                </a:lnTo>
                <a:lnTo>
                  <a:pt x="151104" y="4556772"/>
                </a:lnTo>
                <a:lnTo>
                  <a:pt x="165100" y="4641850"/>
                </a:lnTo>
                <a:lnTo>
                  <a:pt x="180327" y="4726927"/>
                </a:lnTo>
                <a:lnTo>
                  <a:pt x="196850" y="4810772"/>
                </a:lnTo>
                <a:lnTo>
                  <a:pt x="229895" y="4973345"/>
                </a:lnTo>
                <a:lnTo>
                  <a:pt x="247650" y="5052072"/>
                </a:lnTo>
                <a:lnTo>
                  <a:pt x="260174" y="5106695"/>
                </a:lnTo>
                <a:lnTo>
                  <a:pt x="304084" y="5106695"/>
                </a:lnTo>
                <a:lnTo>
                  <a:pt x="302272" y="5099050"/>
                </a:lnTo>
                <a:lnTo>
                  <a:pt x="284454" y="5021554"/>
                </a:lnTo>
                <a:lnTo>
                  <a:pt x="267995" y="4944122"/>
                </a:lnTo>
                <a:lnTo>
                  <a:pt x="251472" y="4864100"/>
                </a:lnTo>
                <a:lnTo>
                  <a:pt x="236245" y="4784077"/>
                </a:lnTo>
                <a:lnTo>
                  <a:pt x="220954" y="4700295"/>
                </a:lnTo>
                <a:lnTo>
                  <a:pt x="207022" y="4617745"/>
                </a:lnTo>
                <a:lnTo>
                  <a:pt x="191795" y="4532604"/>
                </a:lnTo>
                <a:lnTo>
                  <a:pt x="179095" y="4446295"/>
                </a:lnTo>
                <a:lnTo>
                  <a:pt x="166395" y="4358627"/>
                </a:lnTo>
                <a:lnTo>
                  <a:pt x="154927" y="4269727"/>
                </a:lnTo>
                <a:lnTo>
                  <a:pt x="142227" y="4180827"/>
                </a:lnTo>
                <a:lnTo>
                  <a:pt x="132054" y="4090695"/>
                </a:lnTo>
                <a:lnTo>
                  <a:pt x="121945" y="3999204"/>
                </a:lnTo>
                <a:lnTo>
                  <a:pt x="111772" y="3906545"/>
                </a:lnTo>
                <a:lnTo>
                  <a:pt x="102895" y="3812527"/>
                </a:lnTo>
                <a:lnTo>
                  <a:pt x="87604" y="3624554"/>
                </a:lnTo>
                <a:lnTo>
                  <a:pt x="80022" y="3529304"/>
                </a:lnTo>
                <a:lnTo>
                  <a:pt x="73672" y="3432822"/>
                </a:lnTo>
                <a:lnTo>
                  <a:pt x="68554" y="3336277"/>
                </a:lnTo>
                <a:lnTo>
                  <a:pt x="63500" y="3239795"/>
                </a:lnTo>
                <a:lnTo>
                  <a:pt x="58445" y="3141954"/>
                </a:lnTo>
                <a:lnTo>
                  <a:pt x="55854" y="3044177"/>
                </a:lnTo>
                <a:lnTo>
                  <a:pt x="52095" y="2945104"/>
                </a:lnTo>
                <a:lnTo>
                  <a:pt x="50800" y="2847327"/>
                </a:lnTo>
                <a:lnTo>
                  <a:pt x="48338" y="2750845"/>
                </a:lnTo>
                <a:lnTo>
                  <a:pt x="48272" y="2649245"/>
                </a:lnTo>
                <a:lnTo>
                  <a:pt x="46977" y="2551404"/>
                </a:lnTo>
                <a:lnTo>
                  <a:pt x="48288" y="2451100"/>
                </a:lnTo>
                <a:lnTo>
                  <a:pt x="49537" y="2350795"/>
                </a:lnTo>
                <a:lnTo>
                  <a:pt x="50800" y="2254250"/>
                </a:lnTo>
                <a:lnTo>
                  <a:pt x="53327" y="2156472"/>
                </a:lnTo>
                <a:lnTo>
                  <a:pt x="57249" y="2056104"/>
                </a:lnTo>
                <a:lnTo>
                  <a:pt x="60972" y="1959622"/>
                </a:lnTo>
                <a:lnTo>
                  <a:pt x="76200" y="1668754"/>
                </a:lnTo>
                <a:lnTo>
                  <a:pt x="83845" y="1573504"/>
                </a:lnTo>
                <a:lnTo>
                  <a:pt x="91427" y="1478254"/>
                </a:lnTo>
                <a:lnTo>
                  <a:pt x="99072" y="1383004"/>
                </a:lnTo>
                <a:lnTo>
                  <a:pt x="116827" y="1195095"/>
                </a:lnTo>
                <a:lnTo>
                  <a:pt x="137172" y="1012177"/>
                </a:lnTo>
                <a:lnTo>
                  <a:pt x="148577" y="920750"/>
                </a:lnTo>
                <a:lnTo>
                  <a:pt x="160045" y="831850"/>
                </a:lnTo>
                <a:lnTo>
                  <a:pt x="172745" y="742950"/>
                </a:lnTo>
                <a:lnTo>
                  <a:pt x="185445" y="655345"/>
                </a:lnTo>
                <a:lnTo>
                  <a:pt x="199377" y="568972"/>
                </a:lnTo>
                <a:lnTo>
                  <a:pt x="213372" y="485127"/>
                </a:lnTo>
                <a:lnTo>
                  <a:pt x="228600" y="401345"/>
                </a:lnTo>
                <a:lnTo>
                  <a:pt x="243827" y="318795"/>
                </a:lnTo>
                <a:lnTo>
                  <a:pt x="259054" y="237477"/>
                </a:lnTo>
                <a:lnTo>
                  <a:pt x="276872" y="158750"/>
                </a:lnTo>
                <a:lnTo>
                  <a:pt x="293395" y="80022"/>
                </a:lnTo>
                <a:lnTo>
                  <a:pt x="311150" y="3822"/>
                </a:lnTo>
                <a:lnTo>
                  <a:pt x="312055" y="0"/>
                </a:lnTo>
                <a:close/>
              </a:path>
              <a:path w="2310104" h="5106695">
                <a:moveTo>
                  <a:pt x="2050227" y="0"/>
                </a:moveTo>
                <a:lnTo>
                  <a:pt x="2006384" y="0"/>
                </a:lnTo>
                <a:lnTo>
                  <a:pt x="2007895" y="6350"/>
                </a:lnTo>
                <a:lnTo>
                  <a:pt x="2025650" y="83845"/>
                </a:lnTo>
                <a:lnTo>
                  <a:pt x="2042172" y="161277"/>
                </a:lnTo>
                <a:lnTo>
                  <a:pt x="2058695" y="241300"/>
                </a:lnTo>
                <a:lnTo>
                  <a:pt x="2073922" y="321322"/>
                </a:lnTo>
                <a:lnTo>
                  <a:pt x="2089150" y="405104"/>
                </a:lnTo>
                <a:lnTo>
                  <a:pt x="2103145" y="487654"/>
                </a:lnTo>
                <a:lnTo>
                  <a:pt x="2117077" y="572795"/>
                </a:lnTo>
                <a:lnTo>
                  <a:pt x="2131072" y="659104"/>
                </a:lnTo>
                <a:lnTo>
                  <a:pt x="2143772" y="746772"/>
                </a:lnTo>
                <a:lnTo>
                  <a:pt x="2155177" y="835672"/>
                </a:lnTo>
                <a:lnTo>
                  <a:pt x="2167877" y="924572"/>
                </a:lnTo>
                <a:lnTo>
                  <a:pt x="2178050" y="1014704"/>
                </a:lnTo>
                <a:lnTo>
                  <a:pt x="2188222" y="1106195"/>
                </a:lnTo>
                <a:lnTo>
                  <a:pt x="2198395" y="1198854"/>
                </a:lnTo>
                <a:lnTo>
                  <a:pt x="2207272" y="1292872"/>
                </a:lnTo>
                <a:lnTo>
                  <a:pt x="2214854" y="1386827"/>
                </a:lnTo>
                <a:lnTo>
                  <a:pt x="2222500" y="1480845"/>
                </a:lnTo>
                <a:lnTo>
                  <a:pt x="2230145" y="1577327"/>
                </a:lnTo>
                <a:lnTo>
                  <a:pt x="2236495" y="1672577"/>
                </a:lnTo>
                <a:lnTo>
                  <a:pt x="2251722" y="1963445"/>
                </a:lnTo>
                <a:lnTo>
                  <a:pt x="2254250" y="2061222"/>
                </a:lnTo>
                <a:lnTo>
                  <a:pt x="2258072" y="2160295"/>
                </a:lnTo>
                <a:lnTo>
                  <a:pt x="2259304" y="2258072"/>
                </a:lnTo>
                <a:lnTo>
                  <a:pt x="2261795" y="2353322"/>
                </a:lnTo>
                <a:lnTo>
                  <a:pt x="2261861" y="2655595"/>
                </a:lnTo>
                <a:lnTo>
                  <a:pt x="2259321" y="2849854"/>
                </a:lnTo>
                <a:lnTo>
                  <a:pt x="2256777" y="2948927"/>
                </a:lnTo>
                <a:lnTo>
                  <a:pt x="2249195" y="3145777"/>
                </a:lnTo>
                <a:lnTo>
                  <a:pt x="2244077" y="3242322"/>
                </a:lnTo>
                <a:lnTo>
                  <a:pt x="2239022" y="3340100"/>
                </a:lnTo>
                <a:lnTo>
                  <a:pt x="2232672" y="3436645"/>
                </a:lnTo>
                <a:lnTo>
                  <a:pt x="2226322" y="3531895"/>
                </a:lnTo>
                <a:lnTo>
                  <a:pt x="2218677" y="3627145"/>
                </a:lnTo>
                <a:lnTo>
                  <a:pt x="2211095" y="3722395"/>
                </a:lnTo>
                <a:lnTo>
                  <a:pt x="2202154" y="3816350"/>
                </a:lnTo>
                <a:lnTo>
                  <a:pt x="2193277" y="3910304"/>
                </a:lnTo>
                <a:lnTo>
                  <a:pt x="2183104" y="4003027"/>
                </a:lnTo>
                <a:lnTo>
                  <a:pt x="2172995" y="4094454"/>
                </a:lnTo>
                <a:lnTo>
                  <a:pt x="2161527" y="4184650"/>
                </a:lnTo>
                <a:lnTo>
                  <a:pt x="2150122" y="4273550"/>
                </a:lnTo>
                <a:lnTo>
                  <a:pt x="2137422" y="4362450"/>
                </a:lnTo>
                <a:lnTo>
                  <a:pt x="2124722" y="4450054"/>
                </a:lnTo>
                <a:lnTo>
                  <a:pt x="2110727" y="4536427"/>
                </a:lnTo>
                <a:lnTo>
                  <a:pt x="2096795" y="4621504"/>
                </a:lnTo>
                <a:lnTo>
                  <a:pt x="2081504" y="4704054"/>
                </a:lnTo>
                <a:lnTo>
                  <a:pt x="2066277" y="4786604"/>
                </a:lnTo>
                <a:lnTo>
                  <a:pt x="2049754" y="4867922"/>
                </a:lnTo>
                <a:lnTo>
                  <a:pt x="2033295" y="4946650"/>
                </a:lnTo>
                <a:lnTo>
                  <a:pt x="2016772" y="5025377"/>
                </a:lnTo>
                <a:lnTo>
                  <a:pt x="1998954" y="5101577"/>
                </a:lnTo>
                <a:lnTo>
                  <a:pt x="1997654" y="5106695"/>
                </a:lnTo>
                <a:lnTo>
                  <a:pt x="2041641" y="5106695"/>
                </a:lnTo>
                <a:lnTo>
                  <a:pt x="2053577" y="5054600"/>
                </a:lnTo>
                <a:lnTo>
                  <a:pt x="2071395" y="4975872"/>
                </a:lnTo>
                <a:lnTo>
                  <a:pt x="2089150" y="4895850"/>
                </a:lnTo>
                <a:lnTo>
                  <a:pt x="2122195" y="4730750"/>
                </a:lnTo>
                <a:lnTo>
                  <a:pt x="2137422" y="4645672"/>
                </a:lnTo>
                <a:lnTo>
                  <a:pt x="2151354" y="4560595"/>
                </a:lnTo>
                <a:lnTo>
                  <a:pt x="2166645" y="4472927"/>
                </a:lnTo>
                <a:lnTo>
                  <a:pt x="2179345" y="4384027"/>
                </a:lnTo>
                <a:lnTo>
                  <a:pt x="2193277" y="4295127"/>
                </a:lnTo>
                <a:lnTo>
                  <a:pt x="2204745" y="4203700"/>
                </a:lnTo>
                <a:lnTo>
                  <a:pt x="2216150" y="4112272"/>
                </a:lnTo>
                <a:lnTo>
                  <a:pt x="2227554" y="4019550"/>
                </a:lnTo>
                <a:lnTo>
                  <a:pt x="2247900" y="3831577"/>
                </a:lnTo>
                <a:lnTo>
                  <a:pt x="2265654" y="3641077"/>
                </a:lnTo>
                <a:lnTo>
                  <a:pt x="2273300" y="3544595"/>
                </a:lnTo>
                <a:lnTo>
                  <a:pt x="2286000" y="3348977"/>
                </a:lnTo>
                <a:lnTo>
                  <a:pt x="2296172" y="3152127"/>
                </a:lnTo>
                <a:lnTo>
                  <a:pt x="2299995" y="3053054"/>
                </a:lnTo>
                <a:lnTo>
                  <a:pt x="2303754" y="2954045"/>
                </a:lnTo>
                <a:lnTo>
                  <a:pt x="2306537" y="2847327"/>
                </a:lnTo>
                <a:lnTo>
                  <a:pt x="2308872" y="2754604"/>
                </a:lnTo>
                <a:lnTo>
                  <a:pt x="2310104" y="2655595"/>
                </a:lnTo>
                <a:lnTo>
                  <a:pt x="2310057" y="2451100"/>
                </a:lnTo>
                <a:lnTo>
                  <a:pt x="2308823" y="2350795"/>
                </a:lnTo>
                <a:lnTo>
                  <a:pt x="2307610" y="2258072"/>
                </a:lnTo>
                <a:lnTo>
                  <a:pt x="2305050" y="2155177"/>
                </a:lnTo>
                <a:lnTo>
                  <a:pt x="2302522" y="2056104"/>
                </a:lnTo>
                <a:lnTo>
                  <a:pt x="2298700" y="1957095"/>
                </a:lnTo>
                <a:lnTo>
                  <a:pt x="2293645" y="1858022"/>
                </a:lnTo>
                <a:lnTo>
                  <a:pt x="2288527" y="1760245"/>
                </a:lnTo>
                <a:lnTo>
                  <a:pt x="2283472" y="1662404"/>
                </a:lnTo>
                <a:lnTo>
                  <a:pt x="2275827" y="1564627"/>
                </a:lnTo>
                <a:lnTo>
                  <a:pt x="2268245" y="1468145"/>
                </a:lnTo>
                <a:lnTo>
                  <a:pt x="2260600" y="1372895"/>
                </a:lnTo>
                <a:lnTo>
                  <a:pt x="2242845" y="1182395"/>
                </a:lnTo>
                <a:lnTo>
                  <a:pt x="2222500" y="996950"/>
                </a:lnTo>
                <a:lnTo>
                  <a:pt x="2211095" y="905522"/>
                </a:lnTo>
                <a:lnTo>
                  <a:pt x="2198395" y="814095"/>
                </a:lnTo>
                <a:lnTo>
                  <a:pt x="2186927" y="725195"/>
                </a:lnTo>
                <a:lnTo>
                  <a:pt x="2172995" y="636295"/>
                </a:lnTo>
                <a:lnTo>
                  <a:pt x="2159000" y="548627"/>
                </a:lnTo>
                <a:lnTo>
                  <a:pt x="2143772" y="463550"/>
                </a:lnTo>
                <a:lnTo>
                  <a:pt x="2129777" y="378472"/>
                </a:lnTo>
                <a:lnTo>
                  <a:pt x="2113254" y="294627"/>
                </a:lnTo>
                <a:lnTo>
                  <a:pt x="2096795" y="213372"/>
                </a:lnTo>
                <a:lnTo>
                  <a:pt x="2080272" y="132054"/>
                </a:lnTo>
                <a:lnTo>
                  <a:pt x="2062454" y="53327"/>
                </a:lnTo>
                <a:lnTo>
                  <a:pt x="2050227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3463277" y="0"/>
            <a:ext cx="2214918" cy="5106695"/>
          </a:xfrm>
          <a:custGeom>
            <a:avLst/>
            <a:gdLst/>
            <a:ahLst/>
            <a:cxnLst/>
            <a:rect l="l" t="t" r="r" b="b"/>
            <a:pathLst>
              <a:path w="2214918" h="5106695">
                <a:moveTo>
                  <a:pt x="309267" y="0"/>
                </a:moveTo>
                <a:lnTo>
                  <a:pt x="265078" y="0"/>
                </a:lnTo>
                <a:lnTo>
                  <a:pt x="264172" y="3822"/>
                </a:lnTo>
                <a:lnTo>
                  <a:pt x="246418" y="80022"/>
                </a:lnTo>
                <a:lnTo>
                  <a:pt x="229895" y="158750"/>
                </a:lnTo>
                <a:lnTo>
                  <a:pt x="212077" y="237477"/>
                </a:lnTo>
                <a:lnTo>
                  <a:pt x="196850" y="318795"/>
                </a:lnTo>
                <a:lnTo>
                  <a:pt x="181622" y="401345"/>
                </a:lnTo>
                <a:lnTo>
                  <a:pt x="166395" y="485127"/>
                </a:lnTo>
                <a:lnTo>
                  <a:pt x="152400" y="568972"/>
                </a:lnTo>
                <a:lnTo>
                  <a:pt x="138468" y="655345"/>
                </a:lnTo>
                <a:lnTo>
                  <a:pt x="125768" y="742950"/>
                </a:lnTo>
                <a:lnTo>
                  <a:pt x="113068" y="831850"/>
                </a:lnTo>
                <a:lnTo>
                  <a:pt x="101600" y="920750"/>
                </a:lnTo>
                <a:lnTo>
                  <a:pt x="90195" y="1012177"/>
                </a:lnTo>
                <a:lnTo>
                  <a:pt x="69850" y="1195095"/>
                </a:lnTo>
                <a:lnTo>
                  <a:pt x="52095" y="1383004"/>
                </a:lnTo>
                <a:lnTo>
                  <a:pt x="44450" y="1478254"/>
                </a:lnTo>
                <a:lnTo>
                  <a:pt x="36868" y="1573504"/>
                </a:lnTo>
                <a:lnTo>
                  <a:pt x="29222" y="1668754"/>
                </a:lnTo>
                <a:lnTo>
                  <a:pt x="13995" y="1959622"/>
                </a:lnTo>
                <a:lnTo>
                  <a:pt x="9975" y="2063750"/>
                </a:lnTo>
                <a:lnTo>
                  <a:pt x="6350" y="2156472"/>
                </a:lnTo>
                <a:lnTo>
                  <a:pt x="3822" y="2254250"/>
                </a:lnTo>
                <a:lnTo>
                  <a:pt x="2448" y="2359672"/>
                </a:lnTo>
                <a:lnTo>
                  <a:pt x="1279" y="2453627"/>
                </a:lnTo>
                <a:lnTo>
                  <a:pt x="0" y="2551404"/>
                </a:lnTo>
                <a:lnTo>
                  <a:pt x="1278" y="2647950"/>
                </a:lnTo>
                <a:lnTo>
                  <a:pt x="1328" y="2749550"/>
                </a:lnTo>
                <a:lnTo>
                  <a:pt x="3822" y="2847327"/>
                </a:lnTo>
                <a:lnTo>
                  <a:pt x="5118" y="2945104"/>
                </a:lnTo>
                <a:lnTo>
                  <a:pt x="8877" y="3044177"/>
                </a:lnTo>
                <a:lnTo>
                  <a:pt x="11468" y="3141954"/>
                </a:lnTo>
                <a:lnTo>
                  <a:pt x="16522" y="3239795"/>
                </a:lnTo>
                <a:lnTo>
                  <a:pt x="21577" y="3336277"/>
                </a:lnTo>
                <a:lnTo>
                  <a:pt x="26695" y="3432822"/>
                </a:lnTo>
                <a:lnTo>
                  <a:pt x="33045" y="3529304"/>
                </a:lnTo>
                <a:lnTo>
                  <a:pt x="40627" y="3624554"/>
                </a:lnTo>
                <a:lnTo>
                  <a:pt x="55918" y="3812527"/>
                </a:lnTo>
                <a:lnTo>
                  <a:pt x="64795" y="3906545"/>
                </a:lnTo>
                <a:lnTo>
                  <a:pt x="74968" y="3999204"/>
                </a:lnTo>
                <a:lnTo>
                  <a:pt x="85077" y="4090695"/>
                </a:lnTo>
                <a:lnTo>
                  <a:pt x="95250" y="4180827"/>
                </a:lnTo>
                <a:lnTo>
                  <a:pt x="107950" y="4269727"/>
                </a:lnTo>
                <a:lnTo>
                  <a:pt x="119418" y="4358627"/>
                </a:lnTo>
                <a:lnTo>
                  <a:pt x="132118" y="4446295"/>
                </a:lnTo>
                <a:lnTo>
                  <a:pt x="144818" y="4532604"/>
                </a:lnTo>
                <a:lnTo>
                  <a:pt x="160045" y="4617745"/>
                </a:lnTo>
                <a:lnTo>
                  <a:pt x="173977" y="4700295"/>
                </a:lnTo>
                <a:lnTo>
                  <a:pt x="189268" y="4784077"/>
                </a:lnTo>
                <a:lnTo>
                  <a:pt x="204495" y="4864100"/>
                </a:lnTo>
                <a:lnTo>
                  <a:pt x="221018" y="4944122"/>
                </a:lnTo>
                <a:lnTo>
                  <a:pt x="237477" y="5021554"/>
                </a:lnTo>
                <a:lnTo>
                  <a:pt x="255295" y="5099050"/>
                </a:lnTo>
                <a:lnTo>
                  <a:pt x="257107" y="5106695"/>
                </a:lnTo>
                <a:lnTo>
                  <a:pt x="300935" y="5106695"/>
                </a:lnTo>
                <a:lnTo>
                  <a:pt x="292100" y="5067300"/>
                </a:lnTo>
                <a:lnTo>
                  <a:pt x="275577" y="4992395"/>
                </a:lnTo>
                <a:lnTo>
                  <a:pt x="260350" y="4914900"/>
                </a:lnTo>
                <a:lnTo>
                  <a:pt x="243827" y="4836172"/>
                </a:lnTo>
                <a:lnTo>
                  <a:pt x="228600" y="4756150"/>
                </a:lnTo>
                <a:lnTo>
                  <a:pt x="214668" y="4674895"/>
                </a:lnTo>
                <a:lnTo>
                  <a:pt x="200672" y="4592345"/>
                </a:lnTo>
                <a:lnTo>
                  <a:pt x="187972" y="4508500"/>
                </a:lnTo>
                <a:lnTo>
                  <a:pt x="173977" y="4423422"/>
                </a:lnTo>
                <a:lnTo>
                  <a:pt x="162572" y="4337050"/>
                </a:lnTo>
                <a:lnTo>
                  <a:pt x="151168" y="4249445"/>
                </a:lnTo>
                <a:lnTo>
                  <a:pt x="139700" y="4160545"/>
                </a:lnTo>
                <a:lnTo>
                  <a:pt x="129527" y="4071645"/>
                </a:lnTo>
                <a:lnTo>
                  <a:pt x="119418" y="3981450"/>
                </a:lnTo>
                <a:lnTo>
                  <a:pt x="110477" y="3890022"/>
                </a:lnTo>
                <a:lnTo>
                  <a:pt x="101600" y="3797300"/>
                </a:lnTo>
                <a:lnTo>
                  <a:pt x="94018" y="3704577"/>
                </a:lnTo>
                <a:lnTo>
                  <a:pt x="86372" y="3610622"/>
                </a:lnTo>
                <a:lnTo>
                  <a:pt x="73672" y="3422650"/>
                </a:lnTo>
                <a:lnTo>
                  <a:pt x="68618" y="3326104"/>
                </a:lnTo>
                <a:lnTo>
                  <a:pt x="63500" y="3230854"/>
                </a:lnTo>
                <a:lnTo>
                  <a:pt x="59677" y="3134372"/>
                </a:lnTo>
                <a:lnTo>
                  <a:pt x="55918" y="3037827"/>
                </a:lnTo>
                <a:lnTo>
                  <a:pt x="53327" y="2941345"/>
                </a:lnTo>
                <a:lnTo>
                  <a:pt x="50800" y="2843504"/>
                </a:lnTo>
                <a:lnTo>
                  <a:pt x="49616" y="2749550"/>
                </a:lnTo>
                <a:lnTo>
                  <a:pt x="49568" y="2647950"/>
                </a:lnTo>
                <a:lnTo>
                  <a:pt x="48272" y="2551404"/>
                </a:lnTo>
                <a:lnTo>
                  <a:pt x="49583" y="2452395"/>
                </a:lnTo>
                <a:lnTo>
                  <a:pt x="50833" y="2353322"/>
                </a:lnTo>
                <a:lnTo>
                  <a:pt x="52095" y="2258072"/>
                </a:lnTo>
                <a:lnTo>
                  <a:pt x="54556" y="2164054"/>
                </a:lnTo>
                <a:lnTo>
                  <a:pt x="54670" y="2160295"/>
                </a:lnTo>
                <a:lnTo>
                  <a:pt x="58645" y="2058695"/>
                </a:lnTo>
                <a:lnTo>
                  <a:pt x="62268" y="1967204"/>
                </a:lnTo>
                <a:lnTo>
                  <a:pt x="66027" y="1870722"/>
                </a:lnTo>
                <a:lnTo>
                  <a:pt x="71145" y="1775472"/>
                </a:lnTo>
                <a:lnTo>
                  <a:pt x="83845" y="1584972"/>
                </a:lnTo>
                <a:lnTo>
                  <a:pt x="90195" y="1490954"/>
                </a:lnTo>
                <a:lnTo>
                  <a:pt x="97777" y="1397000"/>
                </a:lnTo>
                <a:lnTo>
                  <a:pt x="106718" y="1304277"/>
                </a:lnTo>
                <a:lnTo>
                  <a:pt x="114300" y="1211554"/>
                </a:lnTo>
                <a:lnTo>
                  <a:pt x="124472" y="1120127"/>
                </a:lnTo>
                <a:lnTo>
                  <a:pt x="134645" y="1029995"/>
                </a:lnTo>
                <a:lnTo>
                  <a:pt x="144818" y="941095"/>
                </a:lnTo>
                <a:lnTo>
                  <a:pt x="156222" y="852195"/>
                </a:lnTo>
                <a:lnTo>
                  <a:pt x="168922" y="764527"/>
                </a:lnTo>
                <a:lnTo>
                  <a:pt x="181622" y="678154"/>
                </a:lnTo>
                <a:lnTo>
                  <a:pt x="194322" y="594372"/>
                </a:lnTo>
                <a:lnTo>
                  <a:pt x="208318" y="510527"/>
                </a:lnTo>
                <a:lnTo>
                  <a:pt x="222250" y="426745"/>
                </a:lnTo>
                <a:lnTo>
                  <a:pt x="236245" y="345427"/>
                </a:lnTo>
                <a:lnTo>
                  <a:pt x="251472" y="265404"/>
                </a:lnTo>
                <a:lnTo>
                  <a:pt x="284518" y="110477"/>
                </a:lnTo>
                <a:lnTo>
                  <a:pt x="300977" y="34277"/>
                </a:lnTo>
                <a:lnTo>
                  <a:pt x="309267" y="0"/>
                </a:lnTo>
                <a:close/>
              </a:path>
              <a:path w="2214918" h="5106695">
                <a:moveTo>
                  <a:pt x="1959407" y="0"/>
                </a:moveTo>
                <a:lnTo>
                  <a:pt x="1914868" y="0"/>
                </a:lnTo>
                <a:lnTo>
                  <a:pt x="1924050" y="38100"/>
                </a:lnTo>
                <a:lnTo>
                  <a:pt x="1940572" y="113004"/>
                </a:lnTo>
                <a:lnTo>
                  <a:pt x="1955800" y="190500"/>
                </a:lnTo>
                <a:lnTo>
                  <a:pt x="1972322" y="269227"/>
                </a:lnTo>
                <a:lnTo>
                  <a:pt x="1987550" y="349250"/>
                </a:lnTo>
                <a:lnTo>
                  <a:pt x="2001545" y="430504"/>
                </a:lnTo>
                <a:lnTo>
                  <a:pt x="2015477" y="513054"/>
                </a:lnTo>
                <a:lnTo>
                  <a:pt x="2028177" y="596900"/>
                </a:lnTo>
                <a:lnTo>
                  <a:pt x="2040877" y="681977"/>
                </a:lnTo>
                <a:lnTo>
                  <a:pt x="2053577" y="768350"/>
                </a:lnTo>
                <a:lnTo>
                  <a:pt x="2065045" y="855954"/>
                </a:lnTo>
                <a:lnTo>
                  <a:pt x="2076450" y="944854"/>
                </a:lnTo>
                <a:lnTo>
                  <a:pt x="2086622" y="1033754"/>
                </a:lnTo>
                <a:lnTo>
                  <a:pt x="2096795" y="1123950"/>
                </a:lnTo>
                <a:lnTo>
                  <a:pt x="2105672" y="1215377"/>
                </a:lnTo>
                <a:lnTo>
                  <a:pt x="2114550" y="1308100"/>
                </a:lnTo>
                <a:lnTo>
                  <a:pt x="2122195" y="1400822"/>
                </a:lnTo>
                <a:lnTo>
                  <a:pt x="2129777" y="1494777"/>
                </a:lnTo>
                <a:lnTo>
                  <a:pt x="2142477" y="1682750"/>
                </a:lnTo>
                <a:lnTo>
                  <a:pt x="2147595" y="1779295"/>
                </a:lnTo>
                <a:lnTo>
                  <a:pt x="2151418" y="1874545"/>
                </a:lnTo>
                <a:lnTo>
                  <a:pt x="2156472" y="1971027"/>
                </a:lnTo>
                <a:lnTo>
                  <a:pt x="2159000" y="2067572"/>
                </a:lnTo>
                <a:lnTo>
                  <a:pt x="2162822" y="2164054"/>
                </a:lnTo>
                <a:lnTo>
                  <a:pt x="2164118" y="2261895"/>
                </a:lnTo>
                <a:lnTo>
                  <a:pt x="2166546" y="2355850"/>
                </a:lnTo>
                <a:lnTo>
                  <a:pt x="2166629" y="2653004"/>
                </a:lnTo>
                <a:lnTo>
                  <a:pt x="2165350" y="2749550"/>
                </a:lnTo>
                <a:lnTo>
                  <a:pt x="2164118" y="2847327"/>
                </a:lnTo>
                <a:lnTo>
                  <a:pt x="2161595" y="2941345"/>
                </a:lnTo>
                <a:lnTo>
                  <a:pt x="2157667" y="3044177"/>
                </a:lnTo>
                <a:lnTo>
                  <a:pt x="2150122" y="3234677"/>
                </a:lnTo>
                <a:lnTo>
                  <a:pt x="2145068" y="3329927"/>
                </a:lnTo>
                <a:lnTo>
                  <a:pt x="2132368" y="3520427"/>
                </a:lnTo>
                <a:lnTo>
                  <a:pt x="2126018" y="3614445"/>
                </a:lnTo>
                <a:lnTo>
                  <a:pt x="2118372" y="3708400"/>
                </a:lnTo>
                <a:lnTo>
                  <a:pt x="2109495" y="3801122"/>
                </a:lnTo>
                <a:lnTo>
                  <a:pt x="2101850" y="3893845"/>
                </a:lnTo>
                <a:lnTo>
                  <a:pt x="2091677" y="3985272"/>
                </a:lnTo>
                <a:lnTo>
                  <a:pt x="2081568" y="4075404"/>
                </a:lnTo>
                <a:lnTo>
                  <a:pt x="2070100" y="4164304"/>
                </a:lnTo>
                <a:lnTo>
                  <a:pt x="2059927" y="4253204"/>
                </a:lnTo>
                <a:lnTo>
                  <a:pt x="2047227" y="4340872"/>
                </a:lnTo>
                <a:lnTo>
                  <a:pt x="2034527" y="4427245"/>
                </a:lnTo>
                <a:lnTo>
                  <a:pt x="2021827" y="4511027"/>
                </a:lnTo>
                <a:lnTo>
                  <a:pt x="2007895" y="4594872"/>
                </a:lnTo>
                <a:lnTo>
                  <a:pt x="1993900" y="4678654"/>
                </a:lnTo>
                <a:lnTo>
                  <a:pt x="1978672" y="4759972"/>
                </a:lnTo>
                <a:lnTo>
                  <a:pt x="1964677" y="4839995"/>
                </a:lnTo>
                <a:lnTo>
                  <a:pt x="1948218" y="4917427"/>
                </a:lnTo>
                <a:lnTo>
                  <a:pt x="1931695" y="4994922"/>
                </a:lnTo>
                <a:lnTo>
                  <a:pt x="1915172" y="5071122"/>
                </a:lnTo>
                <a:lnTo>
                  <a:pt x="1906599" y="5106695"/>
                </a:lnTo>
                <a:lnTo>
                  <a:pt x="1950676" y="5106695"/>
                </a:lnTo>
                <a:lnTo>
                  <a:pt x="1969795" y="5025377"/>
                </a:lnTo>
                <a:lnTo>
                  <a:pt x="1986318" y="4946650"/>
                </a:lnTo>
                <a:lnTo>
                  <a:pt x="2002777" y="4867922"/>
                </a:lnTo>
                <a:lnTo>
                  <a:pt x="2019300" y="4786604"/>
                </a:lnTo>
                <a:lnTo>
                  <a:pt x="2034527" y="4704054"/>
                </a:lnTo>
                <a:lnTo>
                  <a:pt x="2049818" y="4621504"/>
                </a:lnTo>
                <a:lnTo>
                  <a:pt x="2063750" y="4536427"/>
                </a:lnTo>
                <a:lnTo>
                  <a:pt x="2077745" y="4450054"/>
                </a:lnTo>
                <a:lnTo>
                  <a:pt x="2090445" y="4362450"/>
                </a:lnTo>
                <a:lnTo>
                  <a:pt x="2103145" y="4273550"/>
                </a:lnTo>
                <a:lnTo>
                  <a:pt x="2114550" y="4184650"/>
                </a:lnTo>
                <a:lnTo>
                  <a:pt x="2126018" y="4094454"/>
                </a:lnTo>
                <a:lnTo>
                  <a:pt x="2136127" y="4003027"/>
                </a:lnTo>
                <a:lnTo>
                  <a:pt x="2146300" y="3910304"/>
                </a:lnTo>
                <a:lnTo>
                  <a:pt x="2155177" y="3816350"/>
                </a:lnTo>
                <a:lnTo>
                  <a:pt x="2164118" y="3722395"/>
                </a:lnTo>
                <a:lnTo>
                  <a:pt x="2171700" y="3627145"/>
                </a:lnTo>
                <a:lnTo>
                  <a:pt x="2179345" y="3531895"/>
                </a:lnTo>
                <a:lnTo>
                  <a:pt x="2185695" y="3436645"/>
                </a:lnTo>
                <a:lnTo>
                  <a:pt x="2192045" y="3340100"/>
                </a:lnTo>
                <a:lnTo>
                  <a:pt x="2197100" y="3242322"/>
                </a:lnTo>
                <a:lnTo>
                  <a:pt x="2202218" y="3145777"/>
                </a:lnTo>
                <a:lnTo>
                  <a:pt x="2209800" y="2948927"/>
                </a:lnTo>
                <a:lnTo>
                  <a:pt x="2212327" y="2851150"/>
                </a:lnTo>
                <a:lnTo>
                  <a:pt x="2214918" y="2653004"/>
                </a:lnTo>
                <a:lnTo>
                  <a:pt x="2214818" y="2353322"/>
                </a:lnTo>
                <a:lnTo>
                  <a:pt x="2212327" y="2258072"/>
                </a:lnTo>
                <a:lnTo>
                  <a:pt x="2211095" y="2160295"/>
                </a:lnTo>
                <a:lnTo>
                  <a:pt x="2207272" y="2061222"/>
                </a:lnTo>
                <a:lnTo>
                  <a:pt x="2204745" y="1963445"/>
                </a:lnTo>
                <a:lnTo>
                  <a:pt x="2189518" y="1672577"/>
                </a:lnTo>
                <a:lnTo>
                  <a:pt x="2183168" y="1577327"/>
                </a:lnTo>
                <a:lnTo>
                  <a:pt x="2175522" y="1480845"/>
                </a:lnTo>
                <a:lnTo>
                  <a:pt x="2167877" y="1386827"/>
                </a:lnTo>
                <a:lnTo>
                  <a:pt x="2160295" y="1292872"/>
                </a:lnTo>
                <a:lnTo>
                  <a:pt x="2151418" y="1198854"/>
                </a:lnTo>
                <a:lnTo>
                  <a:pt x="2141245" y="1106195"/>
                </a:lnTo>
                <a:lnTo>
                  <a:pt x="2131072" y="1014704"/>
                </a:lnTo>
                <a:lnTo>
                  <a:pt x="2120900" y="924572"/>
                </a:lnTo>
                <a:lnTo>
                  <a:pt x="2108200" y="835672"/>
                </a:lnTo>
                <a:lnTo>
                  <a:pt x="2096795" y="746772"/>
                </a:lnTo>
                <a:lnTo>
                  <a:pt x="2084095" y="659104"/>
                </a:lnTo>
                <a:lnTo>
                  <a:pt x="2070100" y="572795"/>
                </a:lnTo>
                <a:lnTo>
                  <a:pt x="2056168" y="487654"/>
                </a:lnTo>
                <a:lnTo>
                  <a:pt x="2042172" y="405104"/>
                </a:lnTo>
                <a:lnTo>
                  <a:pt x="2026945" y="321322"/>
                </a:lnTo>
                <a:lnTo>
                  <a:pt x="2011718" y="241300"/>
                </a:lnTo>
                <a:lnTo>
                  <a:pt x="1995195" y="161277"/>
                </a:lnTo>
                <a:lnTo>
                  <a:pt x="1978672" y="83845"/>
                </a:lnTo>
                <a:lnTo>
                  <a:pt x="1960918" y="6350"/>
                </a:lnTo>
                <a:lnTo>
                  <a:pt x="1959407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511550" y="0"/>
            <a:ext cx="2118372" cy="5106695"/>
          </a:xfrm>
          <a:custGeom>
            <a:avLst/>
            <a:gdLst/>
            <a:ahLst/>
            <a:cxnLst/>
            <a:rect l="l" t="t" r="r" b="b"/>
            <a:pathLst>
              <a:path w="2118372" h="5106695">
                <a:moveTo>
                  <a:pt x="304380" y="0"/>
                </a:moveTo>
                <a:lnTo>
                  <a:pt x="260994" y="0"/>
                </a:lnTo>
                <a:lnTo>
                  <a:pt x="252704" y="34277"/>
                </a:lnTo>
                <a:lnTo>
                  <a:pt x="236245" y="110477"/>
                </a:lnTo>
                <a:lnTo>
                  <a:pt x="203200" y="265404"/>
                </a:lnTo>
                <a:lnTo>
                  <a:pt x="187972" y="345427"/>
                </a:lnTo>
                <a:lnTo>
                  <a:pt x="173977" y="426745"/>
                </a:lnTo>
                <a:lnTo>
                  <a:pt x="160045" y="510527"/>
                </a:lnTo>
                <a:lnTo>
                  <a:pt x="146050" y="594372"/>
                </a:lnTo>
                <a:lnTo>
                  <a:pt x="133350" y="678154"/>
                </a:lnTo>
                <a:lnTo>
                  <a:pt x="120650" y="764527"/>
                </a:lnTo>
                <a:lnTo>
                  <a:pt x="107950" y="852195"/>
                </a:lnTo>
                <a:lnTo>
                  <a:pt x="96545" y="941095"/>
                </a:lnTo>
                <a:lnTo>
                  <a:pt x="86372" y="1029995"/>
                </a:lnTo>
                <a:lnTo>
                  <a:pt x="76200" y="1120127"/>
                </a:lnTo>
                <a:lnTo>
                  <a:pt x="66027" y="1211554"/>
                </a:lnTo>
                <a:lnTo>
                  <a:pt x="58445" y="1304277"/>
                </a:lnTo>
                <a:lnTo>
                  <a:pt x="49504" y="1397000"/>
                </a:lnTo>
                <a:lnTo>
                  <a:pt x="41922" y="1490954"/>
                </a:lnTo>
                <a:lnTo>
                  <a:pt x="35572" y="1584972"/>
                </a:lnTo>
                <a:lnTo>
                  <a:pt x="22872" y="1775472"/>
                </a:lnTo>
                <a:lnTo>
                  <a:pt x="17754" y="1870722"/>
                </a:lnTo>
                <a:lnTo>
                  <a:pt x="13995" y="1967204"/>
                </a:lnTo>
                <a:lnTo>
                  <a:pt x="9924" y="2070100"/>
                </a:lnTo>
                <a:lnTo>
                  <a:pt x="6350" y="2161527"/>
                </a:lnTo>
                <a:lnTo>
                  <a:pt x="3822" y="2258072"/>
                </a:lnTo>
                <a:lnTo>
                  <a:pt x="2447" y="2362200"/>
                </a:lnTo>
                <a:lnTo>
                  <a:pt x="1278" y="2454922"/>
                </a:lnTo>
                <a:lnTo>
                  <a:pt x="0" y="2551404"/>
                </a:lnTo>
                <a:lnTo>
                  <a:pt x="1295" y="2647950"/>
                </a:lnTo>
                <a:lnTo>
                  <a:pt x="1343" y="2749550"/>
                </a:lnTo>
                <a:lnTo>
                  <a:pt x="2527" y="2843504"/>
                </a:lnTo>
                <a:lnTo>
                  <a:pt x="5122" y="2943872"/>
                </a:lnTo>
                <a:lnTo>
                  <a:pt x="7645" y="3037827"/>
                </a:lnTo>
                <a:lnTo>
                  <a:pt x="11404" y="3134372"/>
                </a:lnTo>
                <a:lnTo>
                  <a:pt x="15227" y="3230854"/>
                </a:lnTo>
                <a:lnTo>
                  <a:pt x="20345" y="3326104"/>
                </a:lnTo>
                <a:lnTo>
                  <a:pt x="25400" y="3422650"/>
                </a:lnTo>
                <a:lnTo>
                  <a:pt x="38100" y="3610622"/>
                </a:lnTo>
                <a:lnTo>
                  <a:pt x="45745" y="3704577"/>
                </a:lnTo>
                <a:lnTo>
                  <a:pt x="53327" y="3797300"/>
                </a:lnTo>
                <a:lnTo>
                  <a:pt x="62204" y="3890022"/>
                </a:lnTo>
                <a:lnTo>
                  <a:pt x="71145" y="3981450"/>
                </a:lnTo>
                <a:lnTo>
                  <a:pt x="81254" y="4071645"/>
                </a:lnTo>
                <a:lnTo>
                  <a:pt x="91427" y="4160545"/>
                </a:lnTo>
                <a:lnTo>
                  <a:pt x="102895" y="4249445"/>
                </a:lnTo>
                <a:lnTo>
                  <a:pt x="114300" y="4337050"/>
                </a:lnTo>
                <a:lnTo>
                  <a:pt x="125704" y="4423422"/>
                </a:lnTo>
                <a:lnTo>
                  <a:pt x="139700" y="4508500"/>
                </a:lnTo>
                <a:lnTo>
                  <a:pt x="152400" y="4592345"/>
                </a:lnTo>
                <a:lnTo>
                  <a:pt x="166395" y="4674895"/>
                </a:lnTo>
                <a:lnTo>
                  <a:pt x="180327" y="4756150"/>
                </a:lnTo>
                <a:lnTo>
                  <a:pt x="195554" y="4836172"/>
                </a:lnTo>
                <a:lnTo>
                  <a:pt x="212077" y="4914900"/>
                </a:lnTo>
                <a:lnTo>
                  <a:pt x="227304" y="4992395"/>
                </a:lnTo>
                <a:lnTo>
                  <a:pt x="243827" y="5067300"/>
                </a:lnTo>
                <a:lnTo>
                  <a:pt x="252662" y="5106695"/>
                </a:lnTo>
                <a:lnTo>
                  <a:pt x="296579" y="5106695"/>
                </a:lnTo>
                <a:lnTo>
                  <a:pt x="280695" y="5036845"/>
                </a:lnTo>
                <a:lnTo>
                  <a:pt x="265404" y="4961877"/>
                </a:lnTo>
                <a:lnTo>
                  <a:pt x="250177" y="4885677"/>
                </a:lnTo>
                <a:lnTo>
                  <a:pt x="234950" y="4808245"/>
                </a:lnTo>
                <a:lnTo>
                  <a:pt x="220954" y="4729454"/>
                </a:lnTo>
                <a:lnTo>
                  <a:pt x="207022" y="4649495"/>
                </a:lnTo>
                <a:lnTo>
                  <a:pt x="193027" y="4566945"/>
                </a:lnTo>
                <a:lnTo>
                  <a:pt x="180327" y="4484395"/>
                </a:lnTo>
                <a:lnTo>
                  <a:pt x="168922" y="4400550"/>
                </a:lnTo>
                <a:lnTo>
                  <a:pt x="157454" y="4315472"/>
                </a:lnTo>
                <a:lnTo>
                  <a:pt x="146050" y="4229100"/>
                </a:lnTo>
                <a:lnTo>
                  <a:pt x="134645" y="4141495"/>
                </a:lnTo>
                <a:lnTo>
                  <a:pt x="125704" y="4052595"/>
                </a:lnTo>
                <a:lnTo>
                  <a:pt x="115595" y="3963695"/>
                </a:lnTo>
                <a:lnTo>
                  <a:pt x="107950" y="3873500"/>
                </a:lnTo>
                <a:lnTo>
                  <a:pt x="99072" y="3782072"/>
                </a:lnTo>
                <a:lnTo>
                  <a:pt x="91427" y="3690645"/>
                </a:lnTo>
                <a:lnTo>
                  <a:pt x="78727" y="3505200"/>
                </a:lnTo>
                <a:lnTo>
                  <a:pt x="72377" y="3411245"/>
                </a:lnTo>
                <a:lnTo>
                  <a:pt x="67322" y="3317227"/>
                </a:lnTo>
                <a:lnTo>
                  <a:pt x="63500" y="3221977"/>
                </a:lnTo>
                <a:lnTo>
                  <a:pt x="58445" y="3126727"/>
                </a:lnTo>
                <a:lnTo>
                  <a:pt x="55854" y="3031477"/>
                </a:lnTo>
                <a:lnTo>
                  <a:pt x="53327" y="2936227"/>
                </a:lnTo>
                <a:lnTo>
                  <a:pt x="50800" y="2839745"/>
                </a:lnTo>
                <a:lnTo>
                  <a:pt x="49589" y="2749550"/>
                </a:lnTo>
                <a:lnTo>
                  <a:pt x="49504" y="2647950"/>
                </a:lnTo>
                <a:lnTo>
                  <a:pt x="48272" y="2551404"/>
                </a:lnTo>
                <a:lnTo>
                  <a:pt x="49521" y="2453627"/>
                </a:lnTo>
                <a:lnTo>
                  <a:pt x="52095" y="2261895"/>
                </a:lnTo>
                <a:lnTo>
                  <a:pt x="54756" y="2161527"/>
                </a:lnTo>
                <a:lnTo>
                  <a:pt x="57150" y="2070100"/>
                </a:lnTo>
                <a:lnTo>
                  <a:pt x="60972" y="1974850"/>
                </a:lnTo>
                <a:lnTo>
                  <a:pt x="66027" y="1879600"/>
                </a:lnTo>
                <a:lnTo>
                  <a:pt x="69850" y="1784350"/>
                </a:lnTo>
                <a:lnTo>
                  <a:pt x="74904" y="1690395"/>
                </a:lnTo>
                <a:lnTo>
                  <a:pt x="82550" y="1596377"/>
                </a:lnTo>
                <a:lnTo>
                  <a:pt x="88900" y="1503654"/>
                </a:lnTo>
                <a:lnTo>
                  <a:pt x="96545" y="1410995"/>
                </a:lnTo>
                <a:lnTo>
                  <a:pt x="104127" y="1319504"/>
                </a:lnTo>
                <a:lnTo>
                  <a:pt x="111772" y="1228077"/>
                </a:lnTo>
                <a:lnTo>
                  <a:pt x="120650" y="1137945"/>
                </a:lnTo>
                <a:lnTo>
                  <a:pt x="130822" y="1049045"/>
                </a:lnTo>
                <a:lnTo>
                  <a:pt x="140995" y="961377"/>
                </a:lnTo>
                <a:lnTo>
                  <a:pt x="152400" y="873772"/>
                </a:lnTo>
                <a:lnTo>
                  <a:pt x="163804" y="787400"/>
                </a:lnTo>
                <a:lnTo>
                  <a:pt x="175272" y="702322"/>
                </a:lnTo>
                <a:lnTo>
                  <a:pt x="187972" y="618477"/>
                </a:lnTo>
                <a:lnTo>
                  <a:pt x="200672" y="535927"/>
                </a:lnTo>
                <a:lnTo>
                  <a:pt x="214604" y="453377"/>
                </a:lnTo>
                <a:lnTo>
                  <a:pt x="228600" y="373354"/>
                </a:lnTo>
                <a:lnTo>
                  <a:pt x="242595" y="294627"/>
                </a:lnTo>
                <a:lnTo>
                  <a:pt x="257822" y="217195"/>
                </a:lnTo>
                <a:lnTo>
                  <a:pt x="274345" y="140995"/>
                </a:lnTo>
                <a:lnTo>
                  <a:pt x="289572" y="66027"/>
                </a:lnTo>
                <a:lnTo>
                  <a:pt x="304380" y="0"/>
                </a:lnTo>
                <a:close/>
              </a:path>
              <a:path w="2118372" h="5106695">
                <a:moveTo>
                  <a:pt x="1866595" y="0"/>
                </a:moveTo>
                <a:lnTo>
                  <a:pt x="1823322" y="0"/>
                </a:lnTo>
                <a:lnTo>
                  <a:pt x="1838972" y="68554"/>
                </a:lnTo>
                <a:lnTo>
                  <a:pt x="1854200" y="143522"/>
                </a:lnTo>
                <a:lnTo>
                  <a:pt x="1869427" y="219722"/>
                </a:lnTo>
                <a:lnTo>
                  <a:pt x="1884654" y="297154"/>
                </a:lnTo>
                <a:lnTo>
                  <a:pt x="1898650" y="375945"/>
                </a:lnTo>
                <a:lnTo>
                  <a:pt x="1912645" y="455904"/>
                </a:lnTo>
                <a:lnTo>
                  <a:pt x="1938045" y="621004"/>
                </a:lnTo>
                <a:lnTo>
                  <a:pt x="1950745" y="704850"/>
                </a:lnTo>
                <a:lnTo>
                  <a:pt x="1962150" y="789927"/>
                </a:lnTo>
                <a:lnTo>
                  <a:pt x="1973554" y="876300"/>
                </a:lnTo>
                <a:lnTo>
                  <a:pt x="1983727" y="963904"/>
                </a:lnTo>
                <a:lnTo>
                  <a:pt x="1993900" y="1052804"/>
                </a:lnTo>
                <a:lnTo>
                  <a:pt x="2002777" y="1141704"/>
                </a:lnTo>
                <a:lnTo>
                  <a:pt x="2011654" y="1231900"/>
                </a:lnTo>
                <a:lnTo>
                  <a:pt x="2020595" y="1323327"/>
                </a:lnTo>
                <a:lnTo>
                  <a:pt x="2028177" y="1414754"/>
                </a:lnTo>
                <a:lnTo>
                  <a:pt x="2040877" y="1600200"/>
                </a:lnTo>
                <a:lnTo>
                  <a:pt x="2047227" y="1694154"/>
                </a:lnTo>
                <a:lnTo>
                  <a:pt x="2052345" y="1788172"/>
                </a:lnTo>
                <a:lnTo>
                  <a:pt x="2056104" y="1883422"/>
                </a:lnTo>
                <a:lnTo>
                  <a:pt x="2063750" y="2073922"/>
                </a:lnTo>
                <a:lnTo>
                  <a:pt x="2066277" y="2169172"/>
                </a:lnTo>
                <a:lnTo>
                  <a:pt x="2067572" y="2265654"/>
                </a:lnTo>
                <a:lnTo>
                  <a:pt x="2070033" y="2359672"/>
                </a:lnTo>
                <a:lnTo>
                  <a:pt x="2070082" y="2651772"/>
                </a:lnTo>
                <a:lnTo>
                  <a:pt x="2068772" y="2749550"/>
                </a:lnTo>
                <a:lnTo>
                  <a:pt x="2067572" y="2843504"/>
                </a:lnTo>
                <a:lnTo>
                  <a:pt x="2064908" y="2943872"/>
                </a:lnTo>
                <a:lnTo>
                  <a:pt x="2062454" y="3035300"/>
                </a:lnTo>
                <a:lnTo>
                  <a:pt x="2058695" y="3130550"/>
                </a:lnTo>
                <a:lnTo>
                  <a:pt x="2053577" y="3225800"/>
                </a:lnTo>
                <a:lnTo>
                  <a:pt x="2048522" y="3321050"/>
                </a:lnTo>
                <a:lnTo>
                  <a:pt x="2043404" y="3415004"/>
                </a:lnTo>
                <a:lnTo>
                  <a:pt x="2037054" y="3509022"/>
                </a:lnTo>
                <a:lnTo>
                  <a:pt x="2030704" y="3601745"/>
                </a:lnTo>
                <a:lnTo>
                  <a:pt x="2023122" y="3694404"/>
                </a:lnTo>
                <a:lnTo>
                  <a:pt x="2015477" y="3785895"/>
                </a:lnTo>
                <a:lnTo>
                  <a:pt x="2007895" y="3877322"/>
                </a:lnTo>
                <a:lnTo>
                  <a:pt x="1997722" y="3967454"/>
                </a:lnTo>
                <a:lnTo>
                  <a:pt x="1988845" y="4056354"/>
                </a:lnTo>
                <a:lnTo>
                  <a:pt x="1978672" y="4144022"/>
                </a:lnTo>
                <a:lnTo>
                  <a:pt x="1967204" y="4231627"/>
                </a:lnTo>
                <a:lnTo>
                  <a:pt x="1955800" y="4318000"/>
                </a:lnTo>
                <a:lnTo>
                  <a:pt x="1944395" y="4403077"/>
                </a:lnTo>
                <a:lnTo>
                  <a:pt x="1918995" y="4570704"/>
                </a:lnTo>
                <a:lnTo>
                  <a:pt x="1905000" y="4652022"/>
                </a:lnTo>
                <a:lnTo>
                  <a:pt x="1891004" y="4732045"/>
                </a:lnTo>
                <a:lnTo>
                  <a:pt x="1877072" y="4810772"/>
                </a:lnTo>
                <a:lnTo>
                  <a:pt x="1861845" y="4888204"/>
                </a:lnTo>
                <a:lnTo>
                  <a:pt x="1845322" y="4964404"/>
                </a:lnTo>
                <a:lnTo>
                  <a:pt x="1830095" y="5039372"/>
                </a:lnTo>
                <a:lnTo>
                  <a:pt x="1814996" y="5106695"/>
                </a:lnTo>
                <a:lnTo>
                  <a:pt x="1858327" y="5106695"/>
                </a:lnTo>
                <a:lnTo>
                  <a:pt x="1883422" y="4994922"/>
                </a:lnTo>
                <a:lnTo>
                  <a:pt x="1899945" y="4917427"/>
                </a:lnTo>
                <a:lnTo>
                  <a:pt x="1916404" y="4839995"/>
                </a:lnTo>
                <a:lnTo>
                  <a:pt x="1930400" y="4759972"/>
                </a:lnTo>
                <a:lnTo>
                  <a:pt x="1945627" y="4678654"/>
                </a:lnTo>
                <a:lnTo>
                  <a:pt x="1959622" y="4594872"/>
                </a:lnTo>
                <a:lnTo>
                  <a:pt x="1973554" y="4511027"/>
                </a:lnTo>
                <a:lnTo>
                  <a:pt x="1986254" y="4427245"/>
                </a:lnTo>
                <a:lnTo>
                  <a:pt x="1998954" y="4340872"/>
                </a:lnTo>
                <a:lnTo>
                  <a:pt x="2011654" y="4253204"/>
                </a:lnTo>
                <a:lnTo>
                  <a:pt x="2021827" y="4164304"/>
                </a:lnTo>
                <a:lnTo>
                  <a:pt x="2033295" y="4075404"/>
                </a:lnTo>
                <a:lnTo>
                  <a:pt x="2043404" y="3985272"/>
                </a:lnTo>
                <a:lnTo>
                  <a:pt x="2053577" y="3893845"/>
                </a:lnTo>
                <a:lnTo>
                  <a:pt x="2061222" y="3801122"/>
                </a:lnTo>
                <a:lnTo>
                  <a:pt x="2070100" y="3708400"/>
                </a:lnTo>
                <a:lnTo>
                  <a:pt x="2077745" y="3614445"/>
                </a:lnTo>
                <a:lnTo>
                  <a:pt x="2084095" y="3520427"/>
                </a:lnTo>
                <a:lnTo>
                  <a:pt x="2096795" y="3329927"/>
                </a:lnTo>
                <a:lnTo>
                  <a:pt x="2101850" y="3234677"/>
                </a:lnTo>
                <a:lnTo>
                  <a:pt x="2109739" y="3035300"/>
                </a:lnTo>
                <a:lnTo>
                  <a:pt x="2113254" y="2943872"/>
                </a:lnTo>
                <a:lnTo>
                  <a:pt x="2115845" y="2847327"/>
                </a:lnTo>
                <a:lnTo>
                  <a:pt x="2117161" y="2743200"/>
                </a:lnTo>
                <a:lnTo>
                  <a:pt x="2118372" y="2651772"/>
                </a:lnTo>
                <a:lnTo>
                  <a:pt x="2118273" y="2355850"/>
                </a:lnTo>
                <a:lnTo>
                  <a:pt x="2115845" y="2261895"/>
                </a:lnTo>
                <a:lnTo>
                  <a:pt x="2114550" y="2164054"/>
                </a:lnTo>
                <a:lnTo>
                  <a:pt x="2110727" y="2067572"/>
                </a:lnTo>
                <a:lnTo>
                  <a:pt x="2108200" y="1971027"/>
                </a:lnTo>
                <a:lnTo>
                  <a:pt x="2103145" y="1874545"/>
                </a:lnTo>
                <a:lnTo>
                  <a:pt x="2099322" y="1779295"/>
                </a:lnTo>
                <a:lnTo>
                  <a:pt x="2094204" y="1682750"/>
                </a:lnTo>
                <a:lnTo>
                  <a:pt x="2081504" y="1494777"/>
                </a:lnTo>
                <a:lnTo>
                  <a:pt x="2073922" y="1400822"/>
                </a:lnTo>
                <a:lnTo>
                  <a:pt x="2066277" y="1308100"/>
                </a:lnTo>
                <a:lnTo>
                  <a:pt x="2057400" y="1215377"/>
                </a:lnTo>
                <a:lnTo>
                  <a:pt x="2048522" y="1123950"/>
                </a:lnTo>
                <a:lnTo>
                  <a:pt x="2038350" y="1033754"/>
                </a:lnTo>
                <a:lnTo>
                  <a:pt x="2028177" y="944854"/>
                </a:lnTo>
                <a:lnTo>
                  <a:pt x="2016772" y="855954"/>
                </a:lnTo>
                <a:lnTo>
                  <a:pt x="2005304" y="768350"/>
                </a:lnTo>
                <a:lnTo>
                  <a:pt x="1992604" y="681977"/>
                </a:lnTo>
                <a:lnTo>
                  <a:pt x="1979904" y="596900"/>
                </a:lnTo>
                <a:lnTo>
                  <a:pt x="1967204" y="513054"/>
                </a:lnTo>
                <a:lnTo>
                  <a:pt x="1953272" y="430504"/>
                </a:lnTo>
                <a:lnTo>
                  <a:pt x="1939277" y="349250"/>
                </a:lnTo>
                <a:lnTo>
                  <a:pt x="1924050" y="269227"/>
                </a:lnTo>
                <a:lnTo>
                  <a:pt x="1907527" y="190500"/>
                </a:lnTo>
                <a:lnTo>
                  <a:pt x="1892300" y="113004"/>
                </a:lnTo>
                <a:lnTo>
                  <a:pt x="1875777" y="38100"/>
                </a:lnTo>
                <a:lnTo>
                  <a:pt x="1866595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3559822" y="0"/>
            <a:ext cx="2021827" cy="5106695"/>
          </a:xfrm>
          <a:custGeom>
            <a:avLst/>
            <a:gdLst/>
            <a:ahLst/>
            <a:cxnLst/>
            <a:rect l="l" t="t" r="r" b="b"/>
            <a:pathLst>
              <a:path w="2021827" h="5106695">
                <a:moveTo>
                  <a:pt x="299230" y="0"/>
                </a:moveTo>
                <a:lnTo>
                  <a:pt x="256108" y="0"/>
                </a:lnTo>
                <a:lnTo>
                  <a:pt x="241300" y="66027"/>
                </a:lnTo>
                <a:lnTo>
                  <a:pt x="226072" y="140995"/>
                </a:lnTo>
                <a:lnTo>
                  <a:pt x="209550" y="217195"/>
                </a:lnTo>
                <a:lnTo>
                  <a:pt x="194322" y="294627"/>
                </a:lnTo>
                <a:lnTo>
                  <a:pt x="180327" y="373354"/>
                </a:lnTo>
                <a:lnTo>
                  <a:pt x="166331" y="453377"/>
                </a:lnTo>
                <a:lnTo>
                  <a:pt x="152400" y="535927"/>
                </a:lnTo>
                <a:lnTo>
                  <a:pt x="139700" y="618477"/>
                </a:lnTo>
                <a:lnTo>
                  <a:pt x="127000" y="702322"/>
                </a:lnTo>
                <a:lnTo>
                  <a:pt x="115531" y="787400"/>
                </a:lnTo>
                <a:lnTo>
                  <a:pt x="104127" y="873772"/>
                </a:lnTo>
                <a:lnTo>
                  <a:pt x="92722" y="961377"/>
                </a:lnTo>
                <a:lnTo>
                  <a:pt x="82550" y="1049045"/>
                </a:lnTo>
                <a:lnTo>
                  <a:pt x="72377" y="1137945"/>
                </a:lnTo>
                <a:lnTo>
                  <a:pt x="63500" y="1228077"/>
                </a:lnTo>
                <a:lnTo>
                  <a:pt x="55854" y="1319504"/>
                </a:lnTo>
                <a:lnTo>
                  <a:pt x="48272" y="1410995"/>
                </a:lnTo>
                <a:lnTo>
                  <a:pt x="40627" y="1503654"/>
                </a:lnTo>
                <a:lnTo>
                  <a:pt x="34277" y="1596377"/>
                </a:lnTo>
                <a:lnTo>
                  <a:pt x="26631" y="1690395"/>
                </a:lnTo>
                <a:lnTo>
                  <a:pt x="21577" y="1784350"/>
                </a:lnTo>
                <a:lnTo>
                  <a:pt x="17754" y="1879600"/>
                </a:lnTo>
                <a:lnTo>
                  <a:pt x="12700" y="1974850"/>
                </a:lnTo>
                <a:lnTo>
                  <a:pt x="8877" y="2070100"/>
                </a:lnTo>
                <a:lnTo>
                  <a:pt x="6148" y="2174227"/>
                </a:lnTo>
                <a:lnTo>
                  <a:pt x="3822" y="2261895"/>
                </a:lnTo>
                <a:lnTo>
                  <a:pt x="1167" y="2459977"/>
                </a:lnTo>
                <a:lnTo>
                  <a:pt x="0" y="2551404"/>
                </a:lnTo>
                <a:lnTo>
                  <a:pt x="1199" y="2645422"/>
                </a:lnTo>
                <a:lnTo>
                  <a:pt x="1283" y="2747022"/>
                </a:lnTo>
                <a:lnTo>
                  <a:pt x="2527" y="2839745"/>
                </a:lnTo>
                <a:lnTo>
                  <a:pt x="5121" y="2938754"/>
                </a:lnTo>
                <a:lnTo>
                  <a:pt x="7685" y="3035300"/>
                </a:lnTo>
                <a:lnTo>
                  <a:pt x="10172" y="3126727"/>
                </a:lnTo>
                <a:lnTo>
                  <a:pt x="15227" y="3221977"/>
                </a:lnTo>
                <a:lnTo>
                  <a:pt x="19050" y="3317227"/>
                </a:lnTo>
                <a:lnTo>
                  <a:pt x="24104" y="3411245"/>
                </a:lnTo>
                <a:lnTo>
                  <a:pt x="30454" y="3505200"/>
                </a:lnTo>
                <a:lnTo>
                  <a:pt x="43154" y="3690645"/>
                </a:lnTo>
                <a:lnTo>
                  <a:pt x="50800" y="3782072"/>
                </a:lnTo>
                <a:lnTo>
                  <a:pt x="59677" y="3873500"/>
                </a:lnTo>
                <a:lnTo>
                  <a:pt x="67322" y="3963695"/>
                </a:lnTo>
                <a:lnTo>
                  <a:pt x="77431" y="4052595"/>
                </a:lnTo>
                <a:lnTo>
                  <a:pt x="86372" y="4141495"/>
                </a:lnTo>
                <a:lnTo>
                  <a:pt x="97777" y="4229100"/>
                </a:lnTo>
                <a:lnTo>
                  <a:pt x="109181" y="4315472"/>
                </a:lnTo>
                <a:lnTo>
                  <a:pt x="120650" y="4400550"/>
                </a:lnTo>
                <a:lnTo>
                  <a:pt x="132054" y="4484395"/>
                </a:lnTo>
                <a:lnTo>
                  <a:pt x="144754" y="4566945"/>
                </a:lnTo>
                <a:lnTo>
                  <a:pt x="158750" y="4649495"/>
                </a:lnTo>
                <a:lnTo>
                  <a:pt x="172681" y="4729454"/>
                </a:lnTo>
                <a:lnTo>
                  <a:pt x="186677" y="4808245"/>
                </a:lnTo>
                <a:lnTo>
                  <a:pt x="201904" y="4885677"/>
                </a:lnTo>
                <a:lnTo>
                  <a:pt x="217131" y="4961877"/>
                </a:lnTo>
                <a:lnTo>
                  <a:pt x="232422" y="5036845"/>
                </a:lnTo>
                <a:lnTo>
                  <a:pt x="248307" y="5106695"/>
                </a:lnTo>
                <a:lnTo>
                  <a:pt x="291075" y="5106695"/>
                </a:lnTo>
                <a:lnTo>
                  <a:pt x="284454" y="5078704"/>
                </a:lnTo>
                <a:lnTo>
                  <a:pt x="269227" y="5006327"/>
                </a:lnTo>
                <a:lnTo>
                  <a:pt x="254000" y="4931422"/>
                </a:lnTo>
                <a:lnTo>
                  <a:pt x="240004" y="4857750"/>
                </a:lnTo>
                <a:lnTo>
                  <a:pt x="226072" y="4780254"/>
                </a:lnTo>
                <a:lnTo>
                  <a:pt x="212077" y="4702822"/>
                </a:lnTo>
                <a:lnTo>
                  <a:pt x="199377" y="4622800"/>
                </a:lnTo>
                <a:lnTo>
                  <a:pt x="185381" y="4542777"/>
                </a:lnTo>
                <a:lnTo>
                  <a:pt x="162572" y="4377677"/>
                </a:lnTo>
                <a:lnTo>
                  <a:pt x="152400" y="4293895"/>
                </a:lnTo>
                <a:lnTo>
                  <a:pt x="140931" y="4207522"/>
                </a:lnTo>
                <a:lnTo>
                  <a:pt x="130822" y="4122445"/>
                </a:lnTo>
                <a:lnTo>
                  <a:pt x="121881" y="4034777"/>
                </a:lnTo>
                <a:lnTo>
                  <a:pt x="104127" y="3856977"/>
                </a:lnTo>
                <a:lnTo>
                  <a:pt x="96481" y="3766845"/>
                </a:lnTo>
                <a:lnTo>
                  <a:pt x="88900" y="3676650"/>
                </a:lnTo>
                <a:lnTo>
                  <a:pt x="82550" y="3585222"/>
                </a:lnTo>
                <a:lnTo>
                  <a:pt x="76200" y="3492500"/>
                </a:lnTo>
                <a:lnTo>
                  <a:pt x="71081" y="3401072"/>
                </a:lnTo>
                <a:lnTo>
                  <a:pt x="66027" y="3307054"/>
                </a:lnTo>
                <a:lnTo>
                  <a:pt x="62204" y="3214395"/>
                </a:lnTo>
                <a:lnTo>
                  <a:pt x="58381" y="3120377"/>
                </a:lnTo>
                <a:lnTo>
                  <a:pt x="55854" y="3026422"/>
                </a:lnTo>
                <a:lnTo>
                  <a:pt x="52031" y="2931172"/>
                </a:lnTo>
                <a:lnTo>
                  <a:pt x="50800" y="2835922"/>
                </a:lnTo>
                <a:lnTo>
                  <a:pt x="49504" y="2741904"/>
                </a:lnTo>
                <a:lnTo>
                  <a:pt x="48337" y="2650477"/>
                </a:lnTo>
                <a:lnTo>
                  <a:pt x="48288" y="2454922"/>
                </a:lnTo>
                <a:lnTo>
                  <a:pt x="49504" y="2360904"/>
                </a:lnTo>
                <a:lnTo>
                  <a:pt x="50800" y="2265654"/>
                </a:lnTo>
                <a:lnTo>
                  <a:pt x="53327" y="2170404"/>
                </a:lnTo>
                <a:lnTo>
                  <a:pt x="57251" y="2073922"/>
                </a:lnTo>
                <a:lnTo>
                  <a:pt x="64731" y="1887245"/>
                </a:lnTo>
                <a:lnTo>
                  <a:pt x="68554" y="1794522"/>
                </a:lnTo>
                <a:lnTo>
                  <a:pt x="73672" y="1701800"/>
                </a:lnTo>
                <a:lnTo>
                  <a:pt x="80022" y="1609077"/>
                </a:lnTo>
                <a:lnTo>
                  <a:pt x="92722" y="1426222"/>
                </a:lnTo>
                <a:lnTo>
                  <a:pt x="100304" y="1334795"/>
                </a:lnTo>
                <a:lnTo>
                  <a:pt x="109181" y="1245895"/>
                </a:lnTo>
                <a:lnTo>
                  <a:pt x="118122" y="1155700"/>
                </a:lnTo>
                <a:lnTo>
                  <a:pt x="127000" y="1068095"/>
                </a:lnTo>
                <a:lnTo>
                  <a:pt x="137172" y="980427"/>
                </a:lnTo>
                <a:lnTo>
                  <a:pt x="147281" y="894054"/>
                </a:lnTo>
                <a:lnTo>
                  <a:pt x="157454" y="808977"/>
                </a:lnTo>
                <a:lnTo>
                  <a:pt x="168922" y="725195"/>
                </a:lnTo>
                <a:lnTo>
                  <a:pt x="180327" y="641350"/>
                </a:lnTo>
                <a:lnTo>
                  <a:pt x="193027" y="560095"/>
                </a:lnTo>
                <a:lnTo>
                  <a:pt x="205727" y="480072"/>
                </a:lnTo>
                <a:lnTo>
                  <a:pt x="219722" y="400050"/>
                </a:lnTo>
                <a:lnTo>
                  <a:pt x="233654" y="322554"/>
                </a:lnTo>
                <a:lnTo>
                  <a:pt x="247650" y="245122"/>
                </a:lnTo>
                <a:lnTo>
                  <a:pt x="262877" y="170154"/>
                </a:lnTo>
                <a:lnTo>
                  <a:pt x="278104" y="96545"/>
                </a:lnTo>
                <a:lnTo>
                  <a:pt x="293331" y="25400"/>
                </a:lnTo>
                <a:lnTo>
                  <a:pt x="299230" y="0"/>
                </a:lnTo>
                <a:close/>
              </a:path>
              <a:path w="2021827" h="5106695">
                <a:moveTo>
                  <a:pt x="1775049" y="0"/>
                </a:moveTo>
                <a:lnTo>
                  <a:pt x="1731365" y="0"/>
                </a:lnTo>
                <a:lnTo>
                  <a:pt x="1737372" y="27927"/>
                </a:lnTo>
                <a:lnTo>
                  <a:pt x="1753831" y="100304"/>
                </a:lnTo>
                <a:lnTo>
                  <a:pt x="1769122" y="173977"/>
                </a:lnTo>
                <a:lnTo>
                  <a:pt x="1783054" y="248945"/>
                </a:lnTo>
                <a:lnTo>
                  <a:pt x="1797050" y="325145"/>
                </a:lnTo>
                <a:lnTo>
                  <a:pt x="1810981" y="402577"/>
                </a:lnTo>
                <a:lnTo>
                  <a:pt x="1836381" y="562622"/>
                </a:lnTo>
                <a:lnTo>
                  <a:pt x="1849081" y="645172"/>
                </a:lnTo>
                <a:lnTo>
                  <a:pt x="1860550" y="727722"/>
                </a:lnTo>
                <a:lnTo>
                  <a:pt x="1870722" y="811504"/>
                </a:lnTo>
                <a:lnTo>
                  <a:pt x="1882127" y="897877"/>
                </a:lnTo>
                <a:lnTo>
                  <a:pt x="1892300" y="982954"/>
                </a:lnTo>
                <a:lnTo>
                  <a:pt x="1901177" y="1070622"/>
                </a:lnTo>
                <a:lnTo>
                  <a:pt x="1918931" y="1248422"/>
                </a:lnTo>
                <a:lnTo>
                  <a:pt x="1926577" y="1338554"/>
                </a:lnTo>
                <a:lnTo>
                  <a:pt x="1932927" y="1428750"/>
                </a:lnTo>
                <a:lnTo>
                  <a:pt x="1940572" y="1520177"/>
                </a:lnTo>
                <a:lnTo>
                  <a:pt x="1946922" y="1612900"/>
                </a:lnTo>
                <a:lnTo>
                  <a:pt x="1951977" y="1704327"/>
                </a:lnTo>
                <a:lnTo>
                  <a:pt x="1957031" y="1798345"/>
                </a:lnTo>
                <a:lnTo>
                  <a:pt x="1960854" y="1891004"/>
                </a:lnTo>
                <a:lnTo>
                  <a:pt x="1964677" y="1985022"/>
                </a:lnTo>
                <a:lnTo>
                  <a:pt x="1967204" y="2080272"/>
                </a:lnTo>
                <a:lnTo>
                  <a:pt x="1971027" y="2174227"/>
                </a:lnTo>
                <a:lnTo>
                  <a:pt x="1972322" y="2269477"/>
                </a:lnTo>
                <a:lnTo>
                  <a:pt x="1973505" y="2360904"/>
                </a:lnTo>
                <a:lnTo>
                  <a:pt x="1973554" y="2459977"/>
                </a:lnTo>
                <a:lnTo>
                  <a:pt x="1974850" y="2553995"/>
                </a:lnTo>
                <a:lnTo>
                  <a:pt x="1973606" y="2645422"/>
                </a:lnTo>
                <a:lnTo>
                  <a:pt x="1973487" y="2747022"/>
                </a:lnTo>
                <a:lnTo>
                  <a:pt x="1968398" y="2938754"/>
                </a:lnTo>
                <a:lnTo>
                  <a:pt x="1965972" y="3028950"/>
                </a:lnTo>
                <a:lnTo>
                  <a:pt x="1962047" y="3126727"/>
                </a:lnTo>
                <a:lnTo>
                  <a:pt x="1958327" y="3218154"/>
                </a:lnTo>
                <a:lnTo>
                  <a:pt x="1954504" y="3310877"/>
                </a:lnTo>
                <a:lnTo>
                  <a:pt x="1949450" y="3403600"/>
                </a:lnTo>
                <a:lnTo>
                  <a:pt x="1936750" y="3589045"/>
                </a:lnTo>
                <a:lnTo>
                  <a:pt x="1930400" y="3679177"/>
                </a:lnTo>
                <a:lnTo>
                  <a:pt x="1922754" y="3770604"/>
                </a:lnTo>
                <a:lnTo>
                  <a:pt x="1913877" y="3860800"/>
                </a:lnTo>
                <a:lnTo>
                  <a:pt x="1905000" y="3949700"/>
                </a:lnTo>
                <a:lnTo>
                  <a:pt x="1896122" y="4037304"/>
                </a:lnTo>
                <a:lnTo>
                  <a:pt x="1885950" y="4124972"/>
                </a:lnTo>
                <a:lnTo>
                  <a:pt x="1875777" y="4211345"/>
                </a:lnTo>
                <a:lnTo>
                  <a:pt x="1865604" y="4296422"/>
                </a:lnTo>
                <a:lnTo>
                  <a:pt x="1854200" y="4380204"/>
                </a:lnTo>
                <a:lnTo>
                  <a:pt x="1842731" y="4464050"/>
                </a:lnTo>
                <a:lnTo>
                  <a:pt x="1817331" y="4626622"/>
                </a:lnTo>
                <a:lnTo>
                  <a:pt x="1803400" y="4705350"/>
                </a:lnTo>
                <a:lnTo>
                  <a:pt x="1789404" y="4782845"/>
                </a:lnTo>
                <a:lnTo>
                  <a:pt x="1775472" y="4860277"/>
                </a:lnTo>
                <a:lnTo>
                  <a:pt x="1760181" y="4935245"/>
                </a:lnTo>
                <a:lnTo>
                  <a:pt x="1744954" y="5008854"/>
                </a:lnTo>
                <a:lnTo>
                  <a:pt x="1729727" y="5081295"/>
                </a:lnTo>
                <a:lnTo>
                  <a:pt x="1723719" y="5106695"/>
                </a:lnTo>
                <a:lnTo>
                  <a:pt x="1766724" y="5106695"/>
                </a:lnTo>
                <a:lnTo>
                  <a:pt x="1781822" y="5039372"/>
                </a:lnTo>
                <a:lnTo>
                  <a:pt x="1797050" y="4964404"/>
                </a:lnTo>
                <a:lnTo>
                  <a:pt x="1813572" y="4888204"/>
                </a:lnTo>
                <a:lnTo>
                  <a:pt x="1828800" y="4810772"/>
                </a:lnTo>
                <a:lnTo>
                  <a:pt x="1842731" y="4732045"/>
                </a:lnTo>
                <a:lnTo>
                  <a:pt x="1856727" y="4652022"/>
                </a:lnTo>
                <a:lnTo>
                  <a:pt x="1870722" y="4570704"/>
                </a:lnTo>
                <a:lnTo>
                  <a:pt x="1896122" y="4403077"/>
                </a:lnTo>
                <a:lnTo>
                  <a:pt x="1907527" y="4318000"/>
                </a:lnTo>
                <a:lnTo>
                  <a:pt x="1918931" y="4231627"/>
                </a:lnTo>
                <a:lnTo>
                  <a:pt x="1930400" y="4144022"/>
                </a:lnTo>
                <a:lnTo>
                  <a:pt x="1940572" y="4056354"/>
                </a:lnTo>
                <a:lnTo>
                  <a:pt x="1949450" y="3967454"/>
                </a:lnTo>
                <a:lnTo>
                  <a:pt x="1959622" y="3877322"/>
                </a:lnTo>
                <a:lnTo>
                  <a:pt x="1967204" y="3785895"/>
                </a:lnTo>
                <a:lnTo>
                  <a:pt x="1974850" y="3694404"/>
                </a:lnTo>
                <a:lnTo>
                  <a:pt x="1982431" y="3601745"/>
                </a:lnTo>
                <a:lnTo>
                  <a:pt x="1988781" y="3509022"/>
                </a:lnTo>
                <a:lnTo>
                  <a:pt x="1995131" y="3415004"/>
                </a:lnTo>
                <a:lnTo>
                  <a:pt x="2000250" y="3321050"/>
                </a:lnTo>
                <a:lnTo>
                  <a:pt x="2005304" y="3225800"/>
                </a:lnTo>
                <a:lnTo>
                  <a:pt x="2010422" y="3130550"/>
                </a:lnTo>
                <a:lnTo>
                  <a:pt x="2014181" y="3035300"/>
                </a:lnTo>
                <a:lnTo>
                  <a:pt x="2016973" y="2931172"/>
                </a:lnTo>
                <a:lnTo>
                  <a:pt x="2019300" y="2843504"/>
                </a:lnTo>
                <a:lnTo>
                  <a:pt x="2020600" y="2741904"/>
                </a:lnTo>
                <a:lnTo>
                  <a:pt x="2021827" y="2650477"/>
                </a:lnTo>
                <a:lnTo>
                  <a:pt x="2021793" y="2360904"/>
                </a:lnTo>
                <a:lnTo>
                  <a:pt x="2019300" y="2265654"/>
                </a:lnTo>
                <a:lnTo>
                  <a:pt x="2018004" y="2169172"/>
                </a:lnTo>
                <a:lnTo>
                  <a:pt x="2015477" y="2073922"/>
                </a:lnTo>
                <a:lnTo>
                  <a:pt x="2007831" y="1883422"/>
                </a:lnTo>
                <a:lnTo>
                  <a:pt x="2004072" y="1788172"/>
                </a:lnTo>
                <a:lnTo>
                  <a:pt x="1998954" y="1694154"/>
                </a:lnTo>
                <a:lnTo>
                  <a:pt x="1992604" y="1600200"/>
                </a:lnTo>
                <a:lnTo>
                  <a:pt x="1979904" y="1414754"/>
                </a:lnTo>
                <a:lnTo>
                  <a:pt x="1972322" y="1323327"/>
                </a:lnTo>
                <a:lnTo>
                  <a:pt x="1963381" y="1231900"/>
                </a:lnTo>
                <a:lnTo>
                  <a:pt x="1954504" y="1141704"/>
                </a:lnTo>
                <a:lnTo>
                  <a:pt x="1945627" y="1052804"/>
                </a:lnTo>
                <a:lnTo>
                  <a:pt x="1935454" y="963904"/>
                </a:lnTo>
                <a:lnTo>
                  <a:pt x="1925281" y="876300"/>
                </a:lnTo>
                <a:lnTo>
                  <a:pt x="1913877" y="789927"/>
                </a:lnTo>
                <a:lnTo>
                  <a:pt x="1902472" y="704850"/>
                </a:lnTo>
                <a:lnTo>
                  <a:pt x="1889772" y="621004"/>
                </a:lnTo>
                <a:lnTo>
                  <a:pt x="1864372" y="455904"/>
                </a:lnTo>
                <a:lnTo>
                  <a:pt x="1850377" y="375945"/>
                </a:lnTo>
                <a:lnTo>
                  <a:pt x="1836381" y="297154"/>
                </a:lnTo>
                <a:lnTo>
                  <a:pt x="1821154" y="219722"/>
                </a:lnTo>
                <a:lnTo>
                  <a:pt x="1805927" y="143522"/>
                </a:lnTo>
                <a:lnTo>
                  <a:pt x="1790700" y="68554"/>
                </a:lnTo>
                <a:lnTo>
                  <a:pt x="1775049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3608095" y="0"/>
            <a:ext cx="1926577" cy="5106695"/>
          </a:xfrm>
          <a:custGeom>
            <a:avLst/>
            <a:gdLst/>
            <a:ahLst/>
            <a:cxnLst/>
            <a:rect l="l" t="t" r="r" b="b"/>
            <a:pathLst>
              <a:path w="1926577" h="5106695">
                <a:moveTo>
                  <a:pt x="294386" y="0"/>
                </a:moveTo>
                <a:lnTo>
                  <a:pt x="250958" y="0"/>
                </a:lnTo>
                <a:lnTo>
                  <a:pt x="245059" y="25400"/>
                </a:lnTo>
                <a:lnTo>
                  <a:pt x="229831" y="96545"/>
                </a:lnTo>
                <a:lnTo>
                  <a:pt x="214604" y="170154"/>
                </a:lnTo>
                <a:lnTo>
                  <a:pt x="199377" y="245122"/>
                </a:lnTo>
                <a:lnTo>
                  <a:pt x="185381" y="322554"/>
                </a:lnTo>
                <a:lnTo>
                  <a:pt x="171450" y="400050"/>
                </a:lnTo>
                <a:lnTo>
                  <a:pt x="157454" y="480072"/>
                </a:lnTo>
                <a:lnTo>
                  <a:pt x="144754" y="560095"/>
                </a:lnTo>
                <a:lnTo>
                  <a:pt x="132054" y="641350"/>
                </a:lnTo>
                <a:lnTo>
                  <a:pt x="120650" y="725195"/>
                </a:lnTo>
                <a:lnTo>
                  <a:pt x="109181" y="808977"/>
                </a:lnTo>
                <a:lnTo>
                  <a:pt x="99009" y="894054"/>
                </a:lnTo>
                <a:lnTo>
                  <a:pt x="88900" y="980427"/>
                </a:lnTo>
                <a:lnTo>
                  <a:pt x="78727" y="1068095"/>
                </a:lnTo>
                <a:lnTo>
                  <a:pt x="69850" y="1155700"/>
                </a:lnTo>
                <a:lnTo>
                  <a:pt x="60909" y="1245895"/>
                </a:lnTo>
                <a:lnTo>
                  <a:pt x="52031" y="1334795"/>
                </a:lnTo>
                <a:lnTo>
                  <a:pt x="44450" y="1426222"/>
                </a:lnTo>
                <a:lnTo>
                  <a:pt x="31750" y="1609077"/>
                </a:lnTo>
                <a:lnTo>
                  <a:pt x="25400" y="1701800"/>
                </a:lnTo>
                <a:lnTo>
                  <a:pt x="20281" y="1794522"/>
                </a:lnTo>
                <a:lnTo>
                  <a:pt x="16459" y="1887245"/>
                </a:lnTo>
                <a:lnTo>
                  <a:pt x="8516" y="2085327"/>
                </a:lnTo>
                <a:lnTo>
                  <a:pt x="5054" y="2170404"/>
                </a:lnTo>
                <a:lnTo>
                  <a:pt x="2527" y="2265654"/>
                </a:lnTo>
                <a:lnTo>
                  <a:pt x="1165" y="2366022"/>
                </a:lnTo>
                <a:lnTo>
                  <a:pt x="0" y="2456154"/>
                </a:lnTo>
                <a:lnTo>
                  <a:pt x="48" y="2649245"/>
                </a:lnTo>
                <a:lnTo>
                  <a:pt x="1267" y="2744495"/>
                </a:lnTo>
                <a:lnTo>
                  <a:pt x="2527" y="2835922"/>
                </a:lnTo>
                <a:lnTo>
                  <a:pt x="3759" y="2931172"/>
                </a:lnTo>
                <a:lnTo>
                  <a:pt x="7581" y="3026422"/>
                </a:lnTo>
                <a:lnTo>
                  <a:pt x="10109" y="3120377"/>
                </a:lnTo>
                <a:lnTo>
                  <a:pt x="13931" y="3214395"/>
                </a:lnTo>
                <a:lnTo>
                  <a:pt x="17754" y="3307054"/>
                </a:lnTo>
                <a:lnTo>
                  <a:pt x="22809" y="3401072"/>
                </a:lnTo>
                <a:lnTo>
                  <a:pt x="27927" y="3492500"/>
                </a:lnTo>
                <a:lnTo>
                  <a:pt x="34277" y="3585222"/>
                </a:lnTo>
                <a:lnTo>
                  <a:pt x="40627" y="3676650"/>
                </a:lnTo>
                <a:lnTo>
                  <a:pt x="48209" y="3766845"/>
                </a:lnTo>
                <a:lnTo>
                  <a:pt x="55854" y="3856977"/>
                </a:lnTo>
                <a:lnTo>
                  <a:pt x="73609" y="4034777"/>
                </a:lnTo>
                <a:lnTo>
                  <a:pt x="82550" y="4122445"/>
                </a:lnTo>
                <a:lnTo>
                  <a:pt x="92659" y="4207522"/>
                </a:lnTo>
                <a:lnTo>
                  <a:pt x="104127" y="4293895"/>
                </a:lnTo>
                <a:lnTo>
                  <a:pt x="114300" y="4377677"/>
                </a:lnTo>
                <a:lnTo>
                  <a:pt x="137109" y="4542777"/>
                </a:lnTo>
                <a:lnTo>
                  <a:pt x="151104" y="4622800"/>
                </a:lnTo>
                <a:lnTo>
                  <a:pt x="163804" y="4702822"/>
                </a:lnTo>
                <a:lnTo>
                  <a:pt x="177800" y="4780254"/>
                </a:lnTo>
                <a:lnTo>
                  <a:pt x="191731" y="4857750"/>
                </a:lnTo>
                <a:lnTo>
                  <a:pt x="205727" y="4931422"/>
                </a:lnTo>
                <a:lnTo>
                  <a:pt x="220954" y="5006327"/>
                </a:lnTo>
                <a:lnTo>
                  <a:pt x="236181" y="5078704"/>
                </a:lnTo>
                <a:lnTo>
                  <a:pt x="242802" y="5106695"/>
                </a:lnTo>
                <a:lnTo>
                  <a:pt x="286307" y="5106695"/>
                </a:lnTo>
                <a:lnTo>
                  <a:pt x="273050" y="5046954"/>
                </a:lnTo>
                <a:lnTo>
                  <a:pt x="257759" y="4974577"/>
                </a:lnTo>
                <a:lnTo>
                  <a:pt x="243827" y="4902200"/>
                </a:lnTo>
                <a:lnTo>
                  <a:pt x="229831" y="4828527"/>
                </a:lnTo>
                <a:lnTo>
                  <a:pt x="217131" y="4752327"/>
                </a:lnTo>
                <a:lnTo>
                  <a:pt x="204431" y="4674895"/>
                </a:lnTo>
                <a:lnTo>
                  <a:pt x="190500" y="4597400"/>
                </a:lnTo>
                <a:lnTo>
                  <a:pt x="179031" y="4517377"/>
                </a:lnTo>
                <a:lnTo>
                  <a:pt x="167627" y="4436122"/>
                </a:lnTo>
                <a:lnTo>
                  <a:pt x="156159" y="4354804"/>
                </a:lnTo>
                <a:lnTo>
                  <a:pt x="146050" y="4271022"/>
                </a:lnTo>
                <a:lnTo>
                  <a:pt x="135877" y="4187177"/>
                </a:lnTo>
                <a:lnTo>
                  <a:pt x="127000" y="4102100"/>
                </a:lnTo>
                <a:lnTo>
                  <a:pt x="118059" y="4015727"/>
                </a:lnTo>
                <a:lnTo>
                  <a:pt x="109181" y="3928122"/>
                </a:lnTo>
                <a:lnTo>
                  <a:pt x="101600" y="3840454"/>
                </a:lnTo>
                <a:lnTo>
                  <a:pt x="93954" y="3752850"/>
                </a:lnTo>
                <a:lnTo>
                  <a:pt x="81254" y="3572522"/>
                </a:lnTo>
                <a:lnTo>
                  <a:pt x="74904" y="3481095"/>
                </a:lnTo>
                <a:lnTo>
                  <a:pt x="69850" y="3389604"/>
                </a:lnTo>
                <a:lnTo>
                  <a:pt x="64731" y="3298177"/>
                </a:lnTo>
                <a:lnTo>
                  <a:pt x="60909" y="3206750"/>
                </a:lnTo>
                <a:lnTo>
                  <a:pt x="57150" y="3112795"/>
                </a:lnTo>
                <a:lnTo>
                  <a:pt x="54559" y="3020072"/>
                </a:lnTo>
                <a:lnTo>
                  <a:pt x="52031" y="2927350"/>
                </a:lnTo>
                <a:lnTo>
                  <a:pt x="50800" y="2833395"/>
                </a:lnTo>
                <a:lnTo>
                  <a:pt x="48261" y="2649245"/>
                </a:lnTo>
                <a:lnTo>
                  <a:pt x="48227" y="2456154"/>
                </a:lnTo>
                <a:lnTo>
                  <a:pt x="50800" y="2269477"/>
                </a:lnTo>
                <a:lnTo>
                  <a:pt x="53466" y="2170404"/>
                </a:lnTo>
                <a:lnTo>
                  <a:pt x="55854" y="2082800"/>
                </a:lnTo>
                <a:lnTo>
                  <a:pt x="59677" y="1988845"/>
                </a:lnTo>
                <a:lnTo>
                  <a:pt x="67259" y="1804695"/>
                </a:lnTo>
                <a:lnTo>
                  <a:pt x="72377" y="1711972"/>
                </a:lnTo>
                <a:lnTo>
                  <a:pt x="78727" y="1620545"/>
                </a:lnTo>
                <a:lnTo>
                  <a:pt x="83781" y="1530350"/>
                </a:lnTo>
                <a:lnTo>
                  <a:pt x="91427" y="1440154"/>
                </a:lnTo>
                <a:lnTo>
                  <a:pt x="97777" y="1350022"/>
                </a:lnTo>
                <a:lnTo>
                  <a:pt x="105359" y="1262354"/>
                </a:lnTo>
                <a:lnTo>
                  <a:pt x="114300" y="1173454"/>
                </a:lnTo>
                <a:lnTo>
                  <a:pt x="132054" y="1000772"/>
                </a:lnTo>
                <a:lnTo>
                  <a:pt x="142227" y="915695"/>
                </a:lnTo>
                <a:lnTo>
                  <a:pt x="152400" y="831850"/>
                </a:lnTo>
                <a:lnTo>
                  <a:pt x="162509" y="748004"/>
                </a:lnTo>
                <a:lnTo>
                  <a:pt x="173977" y="665454"/>
                </a:lnTo>
                <a:lnTo>
                  <a:pt x="186677" y="585495"/>
                </a:lnTo>
                <a:lnTo>
                  <a:pt x="198081" y="505472"/>
                </a:lnTo>
                <a:lnTo>
                  <a:pt x="210781" y="426745"/>
                </a:lnTo>
                <a:lnTo>
                  <a:pt x="224777" y="350545"/>
                </a:lnTo>
                <a:lnTo>
                  <a:pt x="237477" y="274345"/>
                </a:lnTo>
                <a:lnTo>
                  <a:pt x="251409" y="200672"/>
                </a:lnTo>
                <a:lnTo>
                  <a:pt x="266700" y="128295"/>
                </a:lnTo>
                <a:lnTo>
                  <a:pt x="281927" y="57150"/>
                </a:lnTo>
                <a:lnTo>
                  <a:pt x="294386" y="0"/>
                </a:lnTo>
                <a:close/>
              </a:path>
              <a:path w="1926577" h="5106695">
                <a:moveTo>
                  <a:pt x="1683092" y="0"/>
                </a:moveTo>
                <a:lnTo>
                  <a:pt x="1640557" y="0"/>
                </a:lnTo>
                <a:lnTo>
                  <a:pt x="1653527" y="58445"/>
                </a:lnTo>
                <a:lnTo>
                  <a:pt x="1668754" y="130822"/>
                </a:lnTo>
                <a:lnTo>
                  <a:pt x="1682750" y="203200"/>
                </a:lnTo>
                <a:lnTo>
                  <a:pt x="1696681" y="278104"/>
                </a:lnTo>
                <a:lnTo>
                  <a:pt x="1709381" y="353072"/>
                </a:lnTo>
                <a:lnTo>
                  <a:pt x="1722081" y="430504"/>
                </a:lnTo>
                <a:lnTo>
                  <a:pt x="1747481" y="588022"/>
                </a:lnTo>
                <a:lnTo>
                  <a:pt x="1758950" y="669277"/>
                </a:lnTo>
                <a:lnTo>
                  <a:pt x="1770354" y="750595"/>
                </a:lnTo>
                <a:lnTo>
                  <a:pt x="1790700" y="918222"/>
                </a:lnTo>
                <a:lnTo>
                  <a:pt x="1799577" y="1003300"/>
                </a:lnTo>
                <a:lnTo>
                  <a:pt x="1808454" y="1089672"/>
                </a:lnTo>
                <a:lnTo>
                  <a:pt x="1817331" y="1177277"/>
                </a:lnTo>
                <a:lnTo>
                  <a:pt x="1824977" y="1264945"/>
                </a:lnTo>
                <a:lnTo>
                  <a:pt x="1832559" y="1353845"/>
                </a:lnTo>
                <a:lnTo>
                  <a:pt x="1838909" y="1442745"/>
                </a:lnTo>
                <a:lnTo>
                  <a:pt x="1845259" y="1532877"/>
                </a:lnTo>
                <a:lnTo>
                  <a:pt x="1851609" y="1624304"/>
                </a:lnTo>
                <a:lnTo>
                  <a:pt x="1856727" y="1715795"/>
                </a:lnTo>
                <a:lnTo>
                  <a:pt x="1861781" y="1807222"/>
                </a:lnTo>
                <a:lnTo>
                  <a:pt x="1869427" y="1992604"/>
                </a:lnTo>
                <a:lnTo>
                  <a:pt x="1871954" y="2085327"/>
                </a:lnTo>
                <a:lnTo>
                  <a:pt x="1874481" y="2179345"/>
                </a:lnTo>
                <a:lnTo>
                  <a:pt x="1875777" y="2272004"/>
                </a:lnTo>
                <a:lnTo>
                  <a:pt x="1876942" y="2360904"/>
                </a:lnTo>
                <a:lnTo>
                  <a:pt x="1877009" y="2459977"/>
                </a:lnTo>
                <a:lnTo>
                  <a:pt x="1878304" y="2553995"/>
                </a:lnTo>
                <a:lnTo>
                  <a:pt x="1877044" y="2645422"/>
                </a:lnTo>
                <a:lnTo>
                  <a:pt x="1876939" y="2744495"/>
                </a:lnTo>
                <a:lnTo>
                  <a:pt x="1871815" y="2934995"/>
                </a:lnTo>
                <a:lnTo>
                  <a:pt x="1869256" y="3028950"/>
                </a:lnTo>
                <a:lnTo>
                  <a:pt x="1866900" y="3116554"/>
                </a:lnTo>
                <a:lnTo>
                  <a:pt x="1863077" y="3209277"/>
                </a:lnTo>
                <a:lnTo>
                  <a:pt x="1857959" y="3300704"/>
                </a:lnTo>
                <a:lnTo>
                  <a:pt x="1852904" y="3393427"/>
                </a:lnTo>
                <a:lnTo>
                  <a:pt x="1847850" y="3484854"/>
                </a:lnTo>
                <a:lnTo>
                  <a:pt x="1828800" y="3755377"/>
                </a:lnTo>
                <a:lnTo>
                  <a:pt x="1821154" y="3844277"/>
                </a:lnTo>
                <a:lnTo>
                  <a:pt x="1812277" y="3931945"/>
                </a:lnTo>
                <a:lnTo>
                  <a:pt x="1803400" y="4018254"/>
                </a:lnTo>
                <a:lnTo>
                  <a:pt x="1794459" y="4104627"/>
                </a:lnTo>
                <a:lnTo>
                  <a:pt x="1784350" y="4189704"/>
                </a:lnTo>
                <a:lnTo>
                  <a:pt x="1774177" y="4274845"/>
                </a:lnTo>
                <a:lnTo>
                  <a:pt x="1764004" y="4357395"/>
                </a:lnTo>
                <a:lnTo>
                  <a:pt x="1752600" y="4439945"/>
                </a:lnTo>
                <a:lnTo>
                  <a:pt x="1739900" y="4519904"/>
                </a:lnTo>
                <a:lnTo>
                  <a:pt x="1728431" y="4599927"/>
                </a:lnTo>
                <a:lnTo>
                  <a:pt x="1715731" y="4678654"/>
                </a:lnTo>
                <a:lnTo>
                  <a:pt x="1701800" y="4754854"/>
                </a:lnTo>
                <a:lnTo>
                  <a:pt x="1689100" y="4831054"/>
                </a:lnTo>
                <a:lnTo>
                  <a:pt x="1675104" y="4904727"/>
                </a:lnTo>
                <a:lnTo>
                  <a:pt x="1659877" y="4977104"/>
                </a:lnTo>
                <a:lnTo>
                  <a:pt x="1644650" y="5048250"/>
                </a:lnTo>
                <a:lnTo>
                  <a:pt x="1631855" y="5106695"/>
                </a:lnTo>
                <a:lnTo>
                  <a:pt x="1675446" y="5106695"/>
                </a:lnTo>
                <a:lnTo>
                  <a:pt x="1696681" y="5008854"/>
                </a:lnTo>
                <a:lnTo>
                  <a:pt x="1711909" y="4935245"/>
                </a:lnTo>
                <a:lnTo>
                  <a:pt x="1727200" y="4860277"/>
                </a:lnTo>
                <a:lnTo>
                  <a:pt x="1741131" y="4782845"/>
                </a:lnTo>
                <a:lnTo>
                  <a:pt x="1755127" y="4705350"/>
                </a:lnTo>
                <a:lnTo>
                  <a:pt x="1769059" y="4626622"/>
                </a:lnTo>
                <a:lnTo>
                  <a:pt x="1794459" y="4464050"/>
                </a:lnTo>
                <a:lnTo>
                  <a:pt x="1805927" y="4380204"/>
                </a:lnTo>
                <a:lnTo>
                  <a:pt x="1817331" y="4296422"/>
                </a:lnTo>
                <a:lnTo>
                  <a:pt x="1827504" y="4211345"/>
                </a:lnTo>
                <a:lnTo>
                  <a:pt x="1837677" y="4124972"/>
                </a:lnTo>
                <a:lnTo>
                  <a:pt x="1847850" y="4037304"/>
                </a:lnTo>
                <a:lnTo>
                  <a:pt x="1856727" y="3949700"/>
                </a:lnTo>
                <a:lnTo>
                  <a:pt x="1865604" y="3860800"/>
                </a:lnTo>
                <a:lnTo>
                  <a:pt x="1874481" y="3770604"/>
                </a:lnTo>
                <a:lnTo>
                  <a:pt x="1882127" y="3679177"/>
                </a:lnTo>
                <a:lnTo>
                  <a:pt x="1888477" y="3589045"/>
                </a:lnTo>
                <a:lnTo>
                  <a:pt x="1901177" y="3403600"/>
                </a:lnTo>
                <a:lnTo>
                  <a:pt x="1906231" y="3310877"/>
                </a:lnTo>
                <a:lnTo>
                  <a:pt x="1910518" y="3206750"/>
                </a:lnTo>
                <a:lnTo>
                  <a:pt x="1913877" y="3124200"/>
                </a:lnTo>
                <a:lnTo>
                  <a:pt x="1917700" y="3028950"/>
                </a:lnTo>
                <a:lnTo>
                  <a:pt x="1920430" y="2927350"/>
                </a:lnTo>
                <a:lnTo>
                  <a:pt x="1925281" y="2744495"/>
                </a:lnTo>
                <a:lnTo>
                  <a:pt x="1925333" y="2645422"/>
                </a:lnTo>
                <a:lnTo>
                  <a:pt x="1926577" y="2553995"/>
                </a:lnTo>
                <a:lnTo>
                  <a:pt x="1925281" y="2459977"/>
                </a:lnTo>
                <a:lnTo>
                  <a:pt x="1925232" y="2360904"/>
                </a:lnTo>
                <a:lnTo>
                  <a:pt x="1923998" y="2265654"/>
                </a:lnTo>
                <a:lnTo>
                  <a:pt x="1922754" y="2174227"/>
                </a:lnTo>
                <a:lnTo>
                  <a:pt x="1918931" y="2080272"/>
                </a:lnTo>
                <a:lnTo>
                  <a:pt x="1916404" y="1985022"/>
                </a:lnTo>
                <a:lnTo>
                  <a:pt x="1912581" y="1891004"/>
                </a:lnTo>
                <a:lnTo>
                  <a:pt x="1908759" y="1798345"/>
                </a:lnTo>
                <a:lnTo>
                  <a:pt x="1903704" y="1704327"/>
                </a:lnTo>
                <a:lnTo>
                  <a:pt x="1898650" y="1612900"/>
                </a:lnTo>
                <a:lnTo>
                  <a:pt x="1892300" y="1520177"/>
                </a:lnTo>
                <a:lnTo>
                  <a:pt x="1884654" y="1428750"/>
                </a:lnTo>
                <a:lnTo>
                  <a:pt x="1878304" y="1338554"/>
                </a:lnTo>
                <a:lnTo>
                  <a:pt x="1870659" y="1248422"/>
                </a:lnTo>
                <a:lnTo>
                  <a:pt x="1852904" y="1070622"/>
                </a:lnTo>
                <a:lnTo>
                  <a:pt x="1844027" y="982954"/>
                </a:lnTo>
                <a:lnTo>
                  <a:pt x="1833854" y="897877"/>
                </a:lnTo>
                <a:lnTo>
                  <a:pt x="1822450" y="811504"/>
                </a:lnTo>
                <a:lnTo>
                  <a:pt x="1812277" y="727722"/>
                </a:lnTo>
                <a:lnTo>
                  <a:pt x="1800809" y="645172"/>
                </a:lnTo>
                <a:lnTo>
                  <a:pt x="1788109" y="562622"/>
                </a:lnTo>
                <a:lnTo>
                  <a:pt x="1762709" y="402577"/>
                </a:lnTo>
                <a:lnTo>
                  <a:pt x="1748777" y="325145"/>
                </a:lnTo>
                <a:lnTo>
                  <a:pt x="1734781" y="248945"/>
                </a:lnTo>
                <a:lnTo>
                  <a:pt x="1720850" y="173977"/>
                </a:lnTo>
                <a:lnTo>
                  <a:pt x="1705559" y="100304"/>
                </a:lnTo>
                <a:lnTo>
                  <a:pt x="1689100" y="27927"/>
                </a:lnTo>
                <a:lnTo>
                  <a:pt x="1683092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3656304" y="0"/>
            <a:ext cx="1830095" cy="5106695"/>
          </a:xfrm>
          <a:custGeom>
            <a:avLst/>
            <a:gdLst/>
            <a:ahLst/>
            <a:cxnLst/>
            <a:rect l="l" t="t" r="r" b="b"/>
            <a:pathLst>
              <a:path w="1830095" h="5106695">
                <a:moveTo>
                  <a:pt x="289119" y="0"/>
                </a:moveTo>
                <a:lnTo>
                  <a:pt x="246176" y="0"/>
                </a:lnTo>
                <a:lnTo>
                  <a:pt x="233718" y="57150"/>
                </a:lnTo>
                <a:lnTo>
                  <a:pt x="218490" y="128295"/>
                </a:lnTo>
                <a:lnTo>
                  <a:pt x="203200" y="200672"/>
                </a:lnTo>
                <a:lnTo>
                  <a:pt x="189268" y="274345"/>
                </a:lnTo>
                <a:lnTo>
                  <a:pt x="176568" y="350545"/>
                </a:lnTo>
                <a:lnTo>
                  <a:pt x="162572" y="426745"/>
                </a:lnTo>
                <a:lnTo>
                  <a:pt x="149872" y="505472"/>
                </a:lnTo>
                <a:lnTo>
                  <a:pt x="138468" y="585495"/>
                </a:lnTo>
                <a:lnTo>
                  <a:pt x="125768" y="665454"/>
                </a:lnTo>
                <a:lnTo>
                  <a:pt x="114300" y="748004"/>
                </a:lnTo>
                <a:lnTo>
                  <a:pt x="104190" y="831850"/>
                </a:lnTo>
                <a:lnTo>
                  <a:pt x="94018" y="915695"/>
                </a:lnTo>
                <a:lnTo>
                  <a:pt x="83845" y="1000772"/>
                </a:lnTo>
                <a:lnTo>
                  <a:pt x="66090" y="1173454"/>
                </a:lnTo>
                <a:lnTo>
                  <a:pt x="57150" y="1262354"/>
                </a:lnTo>
                <a:lnTo>
                  <a:pt x="49568" y="1350022"/>
                </a:lnTo>
                <a:lnTo>
                  <a:pt x="43218" y="1440154"/>
                </a:lnTo>
                <a:lnTo>
                  <a:pt x="35572" y="1530350"/>
                </a:lnTo>
                <a:lnTo>
                  <a:pt x="30518" y="1620545"/>
                </a:lnTo>
                <a:lnTo>
                  <a:pt x="24168" y="1711972"/>
                </a:lnTo>
                <a:lnTo>
                  <a:pt x="19050" y="1804695"/>
                </a:lnTo>
                <a:lnTo>
                  <a:pt x="11056" y="1998954"/>
                </a:lnTo>
                <a:lnTo>
                  <a:pt x="7645" y="2082800"/>
                </a:lnTo>
                <a:lnTo>
                  <a:pt x="4914" y="2183104"/>
                </a:lnTo>
                <a:lnTo>
                  <a:pt x="2590" y="2269477"/>
                </a:lnTo>
                <a:lnTo>
                  <a:pt x="0" y="2457450"/>
                </a:lnTo>
                <a:lnTo>
                  <a:pt x="34" y="2647950"/>
                </a:lnTo>
                <a:lnTo>
                  <a:pt x="2590" y="2833395"/>
                </a:lnTo>
                <a:lnTo>
                  <a:pt x="3789" y="2924822"/>
                </a:lnTo>
                <a:lnTo>
                  <a:pt x="6420" y="3022600"/>
                </a:lnTo>
                <a:lnTo>
                  <a:pt x="8940" y="3112795"/>
                </a:lnTo>
                <a:lnTo>
                  <a:pt x="12805" y="3209277"/>
                </a:lnTo>
                <a:lnTo>
                  <a:pt x="16522" y="3298177"/>
                </a:lnTo>
                <a:lnTo>
                  <a:pt x="21640" y="3389604"/>
                </a:lnTo>
                <a:lnTo>
                  <a:pt x="26695" y="3481095"/>
                </a:lnTo>
                <a:lnTo>
                  <a:pt x="33045" y="3572522"/>
                </a:lnTo>
                <a:lnTo>
                  <a:pt x="45745" y="3752850"/>
                </a:lnTo>
                <a:lnTo>
                  <a:pt x="53390" y="3840454"/>
                </a:lnTo>
                <a:lnTo>
                  <a:pt x="60972" y="3928122"/>
                </a:lnTo>
                <a:lnTo>
                  <a:pt x="69850" y="4015727"/>
                </a:lnTo>
                <a:lnTo>
                  <a:pt x="78790" y="4102100"/>
                </a:lnTo>
                <a:lnTo>
                  <a:pt x="87668" y="4187177"/>
                </a:lnTo>
                <a:lnTo>
                  <a:pt x="97840" y="4271022"/>
                </a:lnTo>
                <a:lnTo>
                  <a:pt x="107950" y="4354804"/>
                </a:lnTo>
                <a:lnTo>
                  <a:pt x="119418" y="4436122"/>
                </a:lnTo>
                <a:lnTo>
                  <a:pt x="130822" y="4517377"/>
                </a:lnTo>
                <a:lnTo>
                  <a:pt x="142290" y="4597400"/>
                </a:lnTo>
                <a:lnTo>
                  <a:pt x="156222" y="4674895"/>
                </a:lnTo>
                <a:lnTo>
                  <a:pt x="168922" y="4752327"/>
                </a:lnTo>
                <a:lnTo>
                  <a:pt x="181622" y="4828527"/>
                </a:lnTo>
                <a:lnTo>
                  <a:pt x="195618" y="4902200"/>
                </a:lnTo>
                <a:lnTo>
                  <a:pt x="209550" y="4974577"/>
                </a:lnTo>
                <a:lnTo>
                  <a:pt x="224840" y="5046954"/>
                </a:lnTo>
                <a:lnTo>
                  <a:pt x="238098" y="5106695"/>
                </a:lnTo>
                <a:lnTo>
                  <a:pt x="280374" y="5106695"/>
                </a:lnTo>
                <a:lnTo>
                  <a:pt x="275640" y="5083822"/>
                </a:lnTo>
                <a:lnTo>
                  <a:pt x="260350" y="5013972"/>
                </a:lnTo>
                <a:lnTo>
                  <a:pt x="246418" y="4944122"/>
                </a:lnTo>
                <a:lnTo>
                  <a:pt x="233718" y="4871745"/>
                </a:lnTo>
                <a:lnTo>
                  <a:pt x="219722" y="4799304"/>
                </a:lnTo>
                <a:lnTo>
                  <a:pt x="207022" y="4724400"/>
                </a:lnTo>
                <a:lnTo>
                  <a:pt x="195618" y="4648200"/>
                </a:lnTo>
                <a:lnTo>
                  <a:pt x="182918" y="4570704"/>
                </a:lnTo>
                <a:lnTo>
                  <a:pt x="172745" y="4491977"/>
                </a:lnTo>
                <a:lnTo>
                  <a:pt x="161340" y="4411954"/>
                </a:lnTo>
                <a:lnTo>
                  <a:pt x="151168" y="4331995"/>
                </a:lnTo>
                <a:lnTo>
                  <a:pt x="130822" y="4166895"/>
                </a:lnTo>
                <a:lnTo>
                  <a:pt x="123240" y="4081754"/>
                </a:lnTo>
                <a:lnTo>
                  <a:pt x="114300" y="3996677"/>
                </a:lnTo>
                <a:lnTo>
                  <a:pt x="105422" y="3911600"/>
                </a:lnTo>
                <a:lnTo>
                  <a:pt x="99072" y="3823995"/>
                </a:lnTo>
                <a:lnTo>
                  <a:pt x="91490" y="3736327"/>
                </a:lnTo>
                <a:lnTo>
                  <a:pt x="85140" y="3648722"/>
                </a:lnTo>
                <a:lnTo>
                  <a:pt x="78790" y="3559822"/>
                </a:lnTo>
                <a:lnTo>
                  <a:pt x="73672" y="3469627"/>
                </a:lnTo>
                <a:lnTo>
                  <a:pt x="68618" y="3379495"/>
                </a:lnTo>
                <a:lnTo>
                  <a:pt x="64795" y="3289300"/>
                </a:lnTo>
                <a:lnTo>
                  <a:pt x="57150" y="3106445"/>
                </a:lnTo>
                <a:lnTo>
                  <a:pt x="54622" y="3013722"/>
                </a:lnTo>
                <a:lnTo>
                  <a:pt x="52095" y="2922295"/>
                </a:lnTo>
                <a:lnTo>
                  <a:pt x="50800" y="2829572"/>
                </a:lnTo>
                <a:lnTo>
                  <a:pt x="49568" y="2736850"/>
                </a:lnTo>
                <a:lnTo>
                  <a:pt x="48326" y="2647950"/>
                </a:lnTo>
                <a:lnTo>
                  <a:pt x="48290" y="2457450"/>
                </a:lnTo>
                <a:lnTo>
                  <a:pt x="49568" y="2366022"/>
                </a:lnTo>
                <a:lnTo>
                  <a:pt x="50800" y="2273300"/>
                </a:lnTo>
                <a:lnTo>
                  <a:pt x="53528" y="2175522"/>
                </a:lnTo>
                <a:lnTo>
                  <a:pt x="55918" y="2087854"/>
                </a:lnTo>
                <a:lnTo>
                  <a:pt x="59740" y="1996427"/>
                </a:lnTo>
                <a:lnTo>
                  <a:pt x="62268" y="1905000"/>
                </a:lnTo>
                <a:lnTo>
                  <a:pt x="67322" y="1813572"/>
                </a:lnTo>
                <a:lnTo>
                  <a:pt x="71145" y="1723377"/>
                </a:lnTo>
                <a:lnTo>
                  <a:pt x="76200" y="1633245"/>
                </a:lnTo>
                <a:lnTo>
                  <a:pt x="82550" y="1543050"/>
                </a:lnTo>
                <a:lnTo>
                  <a:pt x="95250" y="1365250"/>
                </a:lnTo>
                <a:lnTo>
                  <a:pt x="102895" y="1278877"/>
                </a:lnTo>
                <a:lnTo>
                  <a:pt x="110540" y="1191272"/>
                </a:lnTo>
                <a:lnTo>
                  <a:pt x="119418" y="1106195"/>
                </a:lnTo>
                <a:lnTo>
                  <a:pt x="127000" y="1021054"/>
                </a:lnTo>
                <a:lnTo>
                  <a:pt x="137172" y="935977"/>
                </a:lnTo>
                <a:lnTo>
                  <a:pt x="157518" y="770877"/>
                </a:lnTo>
                <a:lnTo>
                  <a:pt x="167690" y="689622"/>
                </a:lnTo>
                <a:lnTo>
                  <a:pt x="190500" y="532104"/>
                </a:lnTo>
                <a:lnTo>
                  <a:pt x="201968" y="454672"/>
                </a:lnTo>
                <a:lnTo>
                  <a:pt x="215900" y="378472"/>
                </a:lnTo>
                <a:lnTo>
                  <a:pt x="241300" y="231127"/>
                </a:lnTo>
                <a:lnTo>
                  <a:pt x="255295" y="158750"/>
                </a:lnTo>
                <a:lnTo>
                  <a:pt x="269290" y="88900"/>
                </a:lnTo>
                <a:lnTo>
                  <a:pt x="284518" y="20345"/>
                </a:lnTo>
                <a:lnTo>
                  <a:pt x="289119" y="0"/>
                </a:lnTo>
                <a:close/>
              </a:path>
              <a:path w="1830095" h="5106695">
                <a:moveTo>
                  <a:pt x="1592348" y="0"/>
                </a:moveTo>
                <a:lnTo>
                  <a:pt x="1549763" y="0"/>
                </a:lnTo>
                <a:lnTo>
                  <a:pt x="1554518" y="22872"/>
                </a:lnTo>
                <a:lnTo>
                  <a:pt x="1568450" y="91427"/>
                </a:lnTo>
                <a:lnTo>
                  <a:pt x="1583740" y="161277"/>
                </a:lnTo>
                <a:lnTo>
                  <a:pt x="1596440" y="233654"/>
                </a:lnTo>
                <a:lnTo>
                  <a:pt x="1610372" y="306095"/>
                </a:lnTo>
                <a:lnTo>
                  <a:pt x="1621840" y="381000"/>
                </a:lnTo>
                <a:lnTo>
                  <a:pt x="1634540" y="457200"/>
                </a:lnTo>
                <a:lnTo>
                  <a:pt x="1645945" y="534695"/>
                </a:lnTo>
                <a:lnTo>
                  <a:pt x="1657350" y="613422"/>
                </a:lnTo>
                <a:lnTo>
                  <a:pt x="1668818" y="693445"/>
                </a:lnTo>
                <a:lnTo>
                  <a:pt x="1678990" y="773404"/>
                </a:lnTo>
                <a:lnTo>
                  <a:pt x="1689100" y="855954"/>
                </a:lnTo>
                <a:lnTo>
                  <a:pt x="1699272" y="939800"/>
                </a:lnTo>
                <a:lnTo>
                  <a:pt x="1706918" y="1023645"/>
                </a:lnTo>
                <a:lnTo>
                  <a:pt x="1715795" y="1108722"/>
                </a:lnTo>
                <a:lnTo>
                  <a:pt x="1724672" y="1195095"/>
                </a:lnTo>
                <a:lnTo>
                  <a:pt x="1731022" y="1281404"/>
                </a:lnTo>
                <a:lnTo>
                  <a:pt x="1738668" y="1369072"/>
                </a:lnTo>
                <a:lnTo>
                  <a:pt x="1745018" y="1456677"/>
                </a:lnTo>
                <a:lnTo>
                  <a:pt x="1751368" y="1545577"/>
                </a:lnTo>
                <a:lnTo>
                  <a:pt x="1756422" y="1635772"/>
                </a:lnTo>
                <a:lnTo>
                  <a:pt x="1761540" y="1725904"/>
                </a:lnTo>
                <a:lnTo>
                  <a:pt x="1772945" y="1998954"/>
                </a:lnTo>
                <a:lnTo>
                  <a:pt x="1775472" y="2091677"/>
                </a:lnTo>
                <a:lnTo>
                  <a:pt x="1778000" y="2183104"/>
                </a:lnTo>
                <a:lnTo>
                  <a:pt x="1780555" y="2366022"/>
                </a:lnTo>
                <a:lnTo>
                  <a:pt x="1780590" y="2461272"/>
                </a:lnTo>
                <a:lnTo>
                  <a:pt x="1781822" y="2553995"/>
                </a:lnTo>
                <a:lnTo>
                  <a:pt x="1780624" y="2644127"/>
                </a:lnTo>
                <a:lnTo>
                  <a:pt x="1780520" y="2741904"/>
                </a:lnTo>
                <a:lnTo>
                  <a:pt x="1778070" y="2829572"/>
                </a:lnTo>
                <a:lnTo>
                  <a:pt x="1777982" y="2833395"/>
                </a:lnTo>
                <a:lnTo>
                  <a:pt x="1776801" y="2922295"/>
                </a:lnTo>
                <a:lnTo>
                  <a:pt x="1776630" y="2929877"/>
                </a:lnTo>
                <a:lnTo>
                  <a:pt x="1774240" y="3017545"/>
                </a:lnTo>
                <a:lnTo>
                  <a:pt x="1762396" y="3300704"/>
                </a:lnTo>
                <a:lnTo>
                  <a:pt x="1758950" y="3382022"/>
                </a:lnTo>
                <a:lnTo>
                  <a:pt x="1753895" y="3472154"/>
                </a:lnTo>
                <a:lnTo>
                  <a:pt x="1747545" y="3562350"/>
                </a:lnTo>
                <a:lnTo>
                  <a:pt x="1734845" y="3740150"/>
                </a:lnTo>
                <a:lnTo>
                  <a:pt x="1727200" y="3827754"/>
                </a:lnTo>
                <a:lnTo>
                  <a:pt x="1719618" y="3914127"/>
                </a:lnTo>
                <a:lnTo>
                  <a:pt x="1710740" y="4000500"/>
                </a:lnTo>
                <a:lnTo>
                  <a:pt x="1701800" y="4084345"/>
                </a:lnTo>
                <a:lnTo>
                  <a:pt x="1692922" y="4169422"/>
                </a:lnTo>
                <a:lnTo>
                  <a:pt x="1682750" y="4251972"/>
                </a:lnTo>
                <a:lnTo>
                  <a:pt x="1672640" y="4334522"/>
                </a:lnTo>
                <a:lnTo>
                  <a:pt x="1662468" y="4415777"/>
                </a:lnTo>
                <a:lnTo>
                  <a:pt x="1651000" y="4494504"/>
                </a:lnTo>
                <a:lnTo>
                  <a:pt x="1639595" y="4573295"/>
                </a:lnTo>
                <a:lnTo>
                  <a:pt x="1626895" y="4650727"/>
                </a:lnTo>
                <a:lnTo>
                  <a:pt x="1614195" y="4726927"/>
                </a:lnTo>
                <a:lnTo>
                  <a:pt x="1601495" y="4801895"/>
                </a:lnTo>
                <a:lnTo>
                  <a:pt x="1588795" y="4874272"/>
                </a:lnTo>
                <a:lnTo>
                  <a:pt x="1574800" y="4946650"/>
                </a:lnTo>
                <a:lnTo>
                  <a:pt x="1560868" y="5016500"/>
                </a:lnTo>
                <a:lnTo>
                  <a:pt x="1545640" y="5085054"/>
                </a:lnTo>
                <a:lnTo>
                  <a:pt x="1540725" y="5106695"/>
                </a:lnTo>
                <a:lnTo>
                  <a:pt x="1583646" y="5106695"/>
                </a:lnTo>
                <a:lnTo>
                  <a:pt x="1596440" y="5048250"/>
                </a:lnTo>
                <a:lnTo>
                  <a:pt x="1611668" y="4977104"/>
                </a:lnTo>
                <a:lnTo>
                  <a:pt x="1626895" y="4904727"/>
                </a:lnTo>
                <a:lnTo>
                  <a:pt x="1640890" y="4831054"/>
                </a:lnTo>
                <a:lnTo>
                  <a:pt x="1653590" y="4754854"/>
                </a:lnTo>
                <a:lnTo>
                  <a:pt x="1667522" y="4678654"/>
                </a:lnTo>
                <a:lnTo>
                  <a:pt x="1680222" y="4599927"/>
                </a:lnTo>
                <a:lnTo>
                  <a:pt x="1691690" y="4519904"/>
                </a:lnTo>
                <a:lnTo>
                  <a:pt x="1704390" y="4439945"/>
                </a:lnTo>
                <a:lnTo>
                  <a:pt x="1715795" y="4357395"/>
                </a:lnTo>
                <a:lnTo>
                  <a:pt x="1725968" y="4274845"/>
                </a:lnTo>
                <a:lnTo>
                  <a:pt x="1736140" y="4189704"/>
                </a:lnTo>
                <a:lnTo>
                  <a:pt x="1746250" y="4104627"/>
                </a:lnTo>
                <a:lnTo>
                  <a:pt x="1755190" y="4018254"/>
                </a:lnTo>
                <a:lnTo>
                  <a:pt x="1764068" y="3931945"/>
                </a:lnTo>
                <a:lnTo>
                  <a:pt x="1772945" y="3844277"/>
                </a:lnTo>
                <a:lnTo>
                  <a:pt x="1780590" y="3755377"/>
                </a:lnTo>
                <a:lnTo>
                  <a:pt x="1799640" y="3484854"/>
                </a:lnTo>
                <a:lnTo>
                  <a:pt x="1804695" y="3393427"/>
                </a:lnTo>
                <a:lnTo>
                  <a:pt x="1809750" y="3300704"/>
                </a:lnTo>
                <a:lnTo>
                  <a:pt x="1814868" y="3209277"/>
                </a:lnTo>
                <a:lnTo>
                  <a:pt x="1818690" y="3116554"/>
                </a:lnTo>
                <a:lnTo>
                  <a:pt x="1821460" y="3013722"/>
                </a:lnTo>
                <a:lnTo>
                  <a:pt x="1823949" y="2922295"/>
                </a:lnTo>
                <a:lnTo>
                  <a:pt x="1828800" y="2741904"/>
                </a:lnTo>
                <a:lnTo>
                  <a:pt x="1828852" y="2644127"/>
                </a:lnTo>
                <a:lnTo>
                  <a:pt x="1830095" y="2553995"/>
                </a:lnTo>
                <a:lnTo>
                  <a:pt x="1828817" y="2461272"/>
                </a:lnTo>
                <a:lnTo>
                  <a:pt x="1828800" y="2366022"/>
                </a:lnTo>
                <a:lnTo>
                  <a:pt x="1827532" y="2269477"/>
                </a:lnTo>
                <a:lnTo>
                  <a:pt x="1826272" y="2179345"/>
                </a:lnTo>
                <a:lnTo>
                  <a:pt x="1823676" y="2082800"/>
                </a:lnTo>
                <a:lnTo>
                  <a:pt x="1821218" y="1992604"/>
                </a:lnTo>
                <a:lnTo>
                  <a:pt x="1813572" y="1807222"/>
                </a:lnTo>
                <a:lnTo>
                  <a:pt x="1808518" y="1715795"/>
                </a:lnTo>
                <a:lnTo>
                  <a:pt x="1803400" y="1624304"/>
                </a:lnTo>
                <a:lnTo>
                  <a:pt x="1797050" y="1532877"/>
                </a:lnTo>
                <a:lnTo>
                  <a:pt x="1790700" y="1442745"/>
                </a:lnTo>
                <a:lnTo>
                  <a:pt x="1784350" y="1353845"/>
                </a:lnTo>
                <a:lnTo>
                  <a:pt x="1776768" y="1264945"/>
                </a:lnTo>
                <a:lnTo>
                  <a:pt x="1769122" y="1177277"/>
                </a:lnTo>
                <a:lnTo>
                  <a:pt x="1760245" y="1089672"/>
                </a:lnTo>
                <a:lnTo>
                  <a:pt x="1751368" y="1003300"/>
                </a:lnTo>
                <a:lnTo>
                  <a:pt x="1742490" y="918222"/>
                </a:lnTo>
                <a:lnTo>
                  <a:pt x="1722145" y="750595"/>
                </a:lnTo>
                <a:lnTo>
                  <a:pt x="1710740" y="669277"/>
                </a:lnTo>
                <a:lnTo>
                  <a:pt x="1699272" y="588022"/>
                </a:lnTo>
                <a:lnTo>
                  <a:pt x="1673872" y="430504"/>
                </a:lnTo>
                <a:lnTo>
                  <a:pt x="1661172" y="353072"/>
                </a:lnTo>
                <a:lnTo>
                  <a:pt x="1648472" y="278104"/>
                </a:lnTo>
                <a:lnTo>
                  <a:pt x="1634540" y="203200"/>
                </a:lnTo>
                <a:lnTo>
                  <a:pt x="1620545" y="130822"/>
                </a:lnTo>
                <a:lnTo>
                  <a:pt x="1605318" y="58445"/>
                </a:lnTo>
                <a:lnTo>
                  <a:pt x="1592348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3704577" y="0"/>
            <a:ext cx="1733550" cy="5106695"/>
          </a:xfrm>
          <a:custGeom>
            <a:avLst/>
            <a:gdLst/>
            <a:ahLst/>
            <a:cxnLst/>
            <a:rect l="l" t="t" r="r" b="b"/>
            <a:pathLst>
              <a:path w="1733550" h="5106695">
                <a:moveTo>
                  <a:pt x="282853" y="0"/>
                </a:moveTo>
                <a:lnTo>
                  <a:pt x="240847" y="0"/>
                </a:lnTo>
                <a:lnTo>
                  <a:pt x="236245" y="20345"/>
                </a:lnTo>
                <a:lnTo>
                  <a:pt x="221018" y="88900"/>
                </a:lnTo>
                <a:lnTo>
                  <a:pt x="207022" y="158750"/>
                </a:lnTo>
                <a:lnTo>
                  <a:pt x="193027" y="231127"/>
                </a:lnTo>
                <a:lnTo>
                  <a:pt x="167627" y="378472"/>
                </a:lnTo>
                <a:lnTo>
                  <a:pt x="153695" y="454672"/>
                </a:lnTo>
                <a:lnTo>
                  <a:pt x="142227" y="532104"/>
                </a:lnTo>
                <a:lnTo>
                  <a:pt x="119418" y="689622"/>
                </a:lnTo>
                <a:lnTo>
                  <a:pt x="109245" y="770877"/>
                </a:lnTo>
                <a:lnTo>
                  <a:pt x="88900" y="935977"/>
                </a:lnTo>
                <a:lnTo>
                  <a:pt x="78727" y="1021054"/>
                </a:lnTo>
                <a:lnTo>
                  <a:pt x="71145" y="1106195"/>
                </a:lnTo>
                <a:lnTo>
                  <a:pt x="62268" y="1191272"/>
                </a:lnTo>
                <a:lnTo>
                  <a:pt x="54622" y="1278877"/>
                </a:lnTo>
                <a:lnTo>
                  <a:pt x="46977" y="1365250"/>
                </a:lnTo>
                <a:lnTo>
                  <a:pt x="34277" y="1543050"/>
                </a:lnTo>
                <a:lnTo>
                  <a:pt x="27927" y="1633245"/>
                </a:lnTo>
                <a:lnTo>
                  <a:pt x="22872" y="1723377"/>
                </a:lnTo>
                <a:lnTo>
                  <a:pt x="19050" y="1813572"/>
                </a:lnTo>
                <a:lnTo>
                  <a:pt x="13995" y="1905000"/>
                </a:lnTo>
                <a:lnTo>
                  <a:pt x="11468" y="1996427"/>
                </a:lnTo>
                <a:lnTo>
                  <a:pt x="7645" y="2087854"/>
                </a:lnTo>
                <a:lnTo>
                  <a:pt x="4904" y="2188222"/>
                </a:lnTo>
                <a:lnTo>
                  <a:pt x="2527" y="2273300"/>
                </a:lnTo>
                <a:lnTo>
                  <a:pt x="1224" y="2371077"/>
                </a:lnTo>
                <a:lnTo>
                  <a:pt x="0" y="2458745"/>
                </a:lnTo>
                <a:lnTo>
                  <a:pt x="35" y="2646654"/>
                </a:lnTo>
                <a:lnTo>
                  <a:pt x="1328" y="2739377"/>
                </a:lnTo>
                <a:lnTo>
                  <a:pt x="2562" y="2832100"/>
                </a:lnTo>
                <a:lnTo>
                  <a:pt x="3822" y="2922295"/>
                </a:lnTo>
                <a:lnTo>
                  <a:pt x="6454" y="3017545"/>
                </a:lnTo>
                <a:lnTo>
                  <a:pt x="8877" y="3106445"/>
                </a:lnTo>
                <a:lnTo>
                  <a:pt x="16629" y="3291827"/>
                </a:lnTo>
                <a:lnTo>
                  <a:pt x="20345" y="3379495"/>
                </a:lnTo>
                <a:lnTo>
                  <a:pt x="25400" y="3469627"/>
                </a:lnTo>
                <a:lnTo>
                  <a:pt x="30518" y="3559822"/>
                </a:lnTo>
                <a:lnTo>
                  <a:pt x="36868" y="3648722"/>
                </a:lnTo>
                <a:lnTo>
                  <a:pt x="43218" y="3736327"/>
                </a:lnTo>
                <a:lnTo>
                  <a:pt x="50800" y="3823995"/>
                </a:lnTo>
                <a:lnTo>
                  <a:pt x="57150" y="3911600"/>
                </a:lnTo>
                <a:lnTo>
                  <a:pt x="66027" y="3996677"/>
                </a:lnTo>
                <a:lnTo>
                  <a:pt x="74968" y="4081754"/>
                </a:lnTo>
                <a:lnTo>
                  <a:pt x="82550" y="4166895"/>
                </a:lnTo>
                <a:lnTo>
                  <a:pt x="102895" y="4331995"/>
                </a:lnTo>
                <a:lnTo>
                  <a:pt x="113068" y="4411954"/>
                </a:lnTo>
                <a:lnTo>
                  <a:pt x="124472" y="4491977"/>
                </a:lnTo>
                <a:lnTo>
                  <a:pt x="134645" y="4570704"/>
                </a:lnTo>
                <a:lnTo>
                  <a:pt x="147345" y="4648200"/>
                </a:lnTo>
                <a:lnTo>
                  <a:pt x="158750" y="4724400"/>
                </a:lnTo>
                <a:lnTo>
                  <a:pt x="171450" y="4799304"/>
                </a:lnTo>
                <a:lnTo>
                  <a:pt x="185445" y="4871745"/>
                </a:lnTo>
                <a:lnTo>
                  <a:pt x="198145" y="4944122"/>
                </a:lnTo>
                <a:lnTo>
                  <a:pt x="212077" y="5013972"/>
                </a:lnTo>
                <a:lnTo>
                  <a:pt x="227368" y="5083822"/>
                </a:lnTo>
                <a:lnTo>
                  <a:pt x="232101" y="5106695"/>
                </a:lnTo>
                <a:lnTo>
                  <a:pt x="274729" y="5106695"/>
                </a:lnTo>
                <a:lnTo>
                  <a:pt x="262877" y="5050777"/>
                </a:lnTo>
                <a:lnTo>
                  <a:pt x="248945" y="4982222"/>
                </a:lnTo>
                <a:lnTo>
                  <a:pt x="236245" y="4913604"/>
                </a:lnTo>
                <a:lnTo>
                  <a:pt x="223545" y="4842522"/>
                </a:lnTo>
                <a:lnTo>
                  <a:pt x="210845" y="4770145"/>
                </a:lnTo>
                <a:lnTo>
                  <a:pt x="198145" y="4696472"/>
                </a:lnTo>
                <a:lnTo>
                  <a:pt x="186677" y="4621504"/>
                </a:lnTo>
                <a:lnTo>
                  <a:pt x="175272" y="4545304"/>
                </a:lnTo>
                <a:lnTo>
                  <a:pt x="165100" y="4467872"/>
                </a:lnTo>
                <a:lnTo>
                  <a:pt x="154927" y="4389145"/>
                </a:lnTo>
                <a:lnTo>
                  <a:pt x="144818" y="4309122"/>
                </a:lnTo>
                <a:lnTo>
                  <a:pt x="135877" y="4227804"/>
                </a:lnTo>
                <a:lnTo>
                  <a:pt x="118122" y="4062704"/>
                </a:lnTo>
                <a:lnTo>
                  <a:pt x="110477" y="3978922"/>
                </a:lnTo>
                <a:lnTo>
                  <a:pt x="102895" y="3893845"/>
                </a:lnTo>
                <a:lnTo>
                  <a:pt x="95250" y="3807472"/>
                </a:lnTo>
                <a:lnTo>
                  <a:pt x="82550" y="3634727"/>
                </a:lnTo>
                <a:lnTo>
                  <a:pt x="77495" y="3545827"/>
                </a:lnTo>
                <a:lnTo>
                  <a:pt x="72377" y="3458222"/>
                </a:lnTo>
                <a:lnTo>
                  <a:pt x="67322" y="3369322"/>
                </a:lnTo>
                <a:lnTo>
                  <a:pt x="59677" y="3188995"/>
                </a:lnTo>
                <a:lnTo>
                  <a:pt x="55918" y="3098800"/>
                </a:lnTo>
                <a:lnTo>
                  <a:pt x="54622" y="3008604"/>
                </a:lnTo>
                <a:lnTo>
                  <a:pt x="52095" y="2917177"/>
                </a:lnTo>
                <a:lnTo>
                  <a:pt x="50800" y="2825750"/>
                </a:lnTo>
                <a:lnTo>
                  <a:pt x="49568" y="2734322"/>
                </a:lnTo>
                <a:lnTo>
                  <a:pt x="48325" y="2646654"/>
                </a:lnTo>
                <a:lnTo>
                  <a:pt x="48290" y="2458745"/>
                </a:lnTo>
                <a:lnTo>
                  <a:pt x="49602" y="2366022"/>
                </a:lnTo>
                <a:lnTo>
                  <a:pt x="50800" y="2277122"/>
                </a:lnTo>
                <a:lnTo>
                  <a:pt x="53471" y="2180577"/>
                </a:lnTo>
                <a:lnTo>
                  <a:pt x="58445" y="2004072"/>
                </a:lnTo>
                <a:lnTo>
                  <a:pt x="62268" y="1913877"/>
                </a:lnTo>
                <a:lnTo>
                  <a:pt x="66027" y="1823745"/>
                </a:lnTo>
                <a:lnTo>
                  <a:pt x="69850" y="1733550"/>
                </a:lnTo>
                <a:lnTo>
                  <a:pt x="74968" y="1644650"/>
                </a:lnTo>
                <a:lnTo>
                  <a:pt x="81318" y="1555750"/>
                </a:lnTo>
                <a:lnTo>
                  <a:pt x="86372" y="1468145"/>
                </a:lnTo>
                <a:lnTo>
                  <a:pt x="92722" y="1381772"/>
                </a:lnTo>
                <a:lnTo>
                  <a:pt x="100368" y="1295400"/>
                </a:lnTo>
                <a:lnTo>
                  <a:pt x="107950" y="1209027"/>
                </a:lnTo>
                <a:lnTo>
                  <a:pt x="115595" y="1123950"/>
                </a:lnTo>
                <a:lnTo>
                  <a:pt x="123177" y="1040104"/>
                </a:lnTo>
                <a:lnTo>
                  <a:pt x="132118" y="957554"/>
                </a:lnTo>
                <a:lnTo>
                  <a:pt x="140995" y="875004"/>
                </a:lnTo>
                <a:lnTo>
                  <a:pt x="151168" y="795045"/>
                </a:lnTo>
                <a:lnTo>
                  <a:pt x="161277" y="715022"/>
                </a:lnTo>
                <a:lnTo>
                  <a:pt x="171450" y="636295"/>
                </a:lnTo>
                <a:lnTo>
                  <a:pt x="182918" y="558800"/>
                </a:lnTo>
                <a:lnTo>
                  <a:pt x="194322" y="482600"/>
                </a:lnTo>
                <a:lnTo>
                  <a:pt x="205727" y="407695"/>
                </a:lnTo>
                <a:lnTo>
                  <a:pt x="218427" y="332727"/>
                </a:lnTo>
                <a:lnTo>
                  <a:pt x="243827" y="190500"/>
                </a:lnTo>
                <a:lnTo>
                  <a:pt x="257822" y="120650"/>
                </a:lnTo>
                <a:lnTo>
                  <a:pt x="271818" y="53327"/>
                </a:lnTo>
                <a:lnTo>
                  <a:pt x="282853" y="0"/>
                </a:lnTo>
                <a:close/>
              </a:path>
              <a:path w="1733550" h="5106695">
                <a:moveTo>
                  <a:pt x="1501490" y="0"/>
                </a:moveTo>
                <a:lnTo>
                  <a:pt x="1459094" y="0"/>
                </a:lnTo>
                <a:lnTo>
                  <a:pt x="1470672" y="54622"/>
                </a:lnTo>
                <a:lnTo>
                  <a:pt x="1484668" y="123177"/>
                </a:lnTo>
                <a:lnTo>
                  <a:pt x="1497368" y="191795"/>
                </a:lnTo>
                <a:lnTo>
                  <a:pt x="1510068" y="262877"/>
                </a:lnTo>
                <a:lnTo>
                  <a:pt x="1522768" y="335254"/>
                </a:lnTo>
                <a:lnTo>
                  <a:pt x="1535468" y="408927"/>
                </a:lnTo>
                <a:lnTo>
                  <a:pt x="1546872" y="483895"/>
                </a:lnTo>
                <a:lnTo>
                  <a:pt x="1557045" y="560095"/>
                </a:lnTo>
                <a:lnTo>
                  <a:pt x="1568450" y="638822"/>
                </a:lnTo>
                <a:lnTo>
                  <a:pt x="1578622" y="716254"/>
                </a:lnTo>
                <a:lnTo>
                  <a:pt x="1588795" y="796277"/>
                </a:lnTo>
                <a:lnTo>
                  <a:pt x="1597672" y="877595"/>
                </a:lnTo>
                <a:lnTo>
                  <a:pt x="1615427" y="1042695"/>
                </a:lnTo>
                <a:lnTo>
                  <a:pt x="1623072" y="1127772"/>
                </a:lnTo>
                <a:lnTo>
                  <a:pt x="1630718" y="1211554"/>
                </a:lnTo>
                <a:lnTo>
                  <a:pt x="1638300" y="1297927"/>
                </a:lnTo>
                <a:lnTo>
                  <a:pt x="1644650" y="1384300"/>
                </a:lnTo>
                <a:lnTo>
                  <a:pt x="1651000" y="1471904"/>
                </a:lnTo>
                <a:lnTo>
                  <a:pt x="1656118" y="1559572"/>
                </a:lnTo>
                <a:lnTo>
                  <a:pt x="1661172" y="1647177"/>
                </a:lnTo>
                <a:lnTo>
                  <a:pt x="1666227" y="1736077"/>
                </a:lnTo>
                <a:lnTo>
                  <a:pt x="1677695" y="2006600"/>
                </a:lnTo>
                <a:lnTo>
                  <a:pt x="1678927" y="2096795"/>
                </a:lnTo>
                <a:lnTo>
                  <a:pt x="1681518" y="2188222"/>
                </a:lnTo>
                <a:lnTo>
                  <a:pt x="1682750" y="2279650"/>
                </a:lnTo>
                <a:lnTo>
                  <a:pt x="1683973" y="2366022"/>
                </a:lnTo>
                <a:lnTo>
                  <a:pt x="1684045" y="2462504"/>
                </a:lnTo>
                <a:lnTo>
                  <a:pt x="1685277" y="2553995"/>
                </a:lnTo>
                <a:lnTo>
                  <a:pt x="1684079" y="2642895"/>
                </a:lnTo>
                <a:lnTo>
                  <a:pt x="1684009" y="2739377"/>
                </a:lnTo>
                <a:lnTo>
                  <a:pt x="1682750" y="2828277"/>
                </a:lnTo>
                <a:lnTo>
                  <a:pt x="1677517" y="3017545"/>
                </a:lnTo>
                <a:lnTo>
                  <a:pt x="1675168" y="3101327"/>
                </a:lnTo>
                <a:lnTo>
                  <a:pt x="1667522" y="3281654"/>
                </a:lnTo>
                <a:lnTo>
                  <a:pt x="1662468" y="3371850"/>
                </a:lnTo>
                <a:lnTo>
                  <a:pt x="1658645" y="3460750"/>
                </a:lnTo>
                <a:lnTo>
                  <a:pt x="1652295" y="3549650"/>
                </a:lnTo>
                <a:lnTo>
                  <a:pt x="1647177" y="3637254"/>
                </a:lnTo>
                <a:lnTo>
                  <a:pt x="1640827" y="3723627"/>
                </a:lnTo>
                <a:lnTo>
                  <a:pt x="1633245" y="3810000"/>
                </a:lnTo>
                <a:lnTo>
                  <a:pt x="1625600" y="3896372"/>
                </a:lnTo>
                <a:lnTo>
                  <a:pt x="1618018" y="3981450"/>
                </a:lnTo>
                <a:lnTo>
                  <a:pt x="1610372" y="4065295"/>
                </a:lnTo>
                <a:lnTo>
                  <a:pt x="1592618" y="4230395"/>
                </a:lnTo>
                <a:lnTo>
                  <a:pt x="1572272" y="4390377"/>
                </a:lnTo>
                <a:lnTo>
                  <a:pt x="1562100" y="4469104"/>
                </a:lnTo>
                <a:lnTo>
                  <a:pt x="1550695" y="4546600"/>
                </a:lnTo>
                <a:lnTo>
                  <a:pt x="1539227" y="4624095"/>
                </a:lnTo>
                <a:lnTo>
                  <a:pt x="1527822" y="4697704"/>
                </a:lnTo>
                <a:lnTo>
                  <a:pt x="1515122" y="4772672"/>
                </a:lnTo>
                <a:lnTo>
                  <a:pt x="1502422" y="4845050"/>
                </a:lnTo>
                <a:lnTo>
                  <a:pt x="1489722" y="4914900"/>
                </a:lnTo>
                <a:lnTo>
                  <a:pt x="1475727" y="4984750"/>
                </a:lnTo>
                <a:lnTo>
                  <a:pt x="1461795" y="5052072"/>
                </a:lnTo>
                <a:lnTo>
                  <a:pt x="1450440" y="5106695"/>
                </a:lnTo>
                <a:lnTo>
                  <a:pt x="1492452" y="5106695"/>
                </a:lnTo>
                <a:lnTo>
                  <a:pt x="1512595" y="5016500"/>
                </a:lnTo>
                <a:lnTo>
                  <a:pt x="1526527" y="4946650"/>
                </a:lnTo>
                <a:lnTo>
                  <a:pt x="1540522" y="4874272"/>
                </a:lnTo>
                <a:lnTo>
                  <a:pt x="1553222" y="4801895"/>
                </a:lnTo>
                <a:lnTo>
                  <a:pt x="1565922" y="4726927"/>
                </a:lnTo>
                <a:lnTo>
                  <a:pt x="1578622" y="4650727"/>
                </a:lnTo>
                <a:lnTo>
                  <a:pt x="1591322" y="4573295"/>
                </a:lnTo>
                <a:lnTo>
                  <a:pt x="1602727" y="4494504"/>
                </a:lnTo>
                <a:lnTo>
                  <a:pt x="1614195" y="4415777"/>
                </a:lnTo>
                <a:lnTo>
                  <a:pt x="1624368" y="4334522"/>
                </a:lnTo>
                <a:lnTo>
                  <a:pt x="1634477" y="4251972"/>
                </a:lnTo>
                <a:lnTo>
                  <a:pt x="1644650" y="4169422"/>
                </a:lnTo>
                <a:lnTo>
                  <a:pt x="1653527" y="4084345"/>
                </a:lnTo>
                <a:lnTo>
                  <a:pt x="1662468" y="4000500"/>
                </a:lnTo>
                <a:lnTo>
                  <a:pt x="1671345" y="3914127"/>
                </a:lnTo>
                <a:lnTo>
                  <a:pt x="1678927" y="3827754"/>
                </a:lnTo>
                <a:lnTo>
                  <a:pt x="1686572" y="3740150"/>
                </a:lnTo>
                <a:lnTo>
                  <a:pt x="1699272" y="3562350"/>
                </a:lnTo>
                <a:lnTo>
                  <a:pt x="1705622" y="3472154"/>
                </a:lnTo>
                <a:lnTo>
                  <a:pt x="1710677" y="3382022"/>
                </a:lnTo>
                <a:lnTo>
                  <a:pt x="1714605" y="3289300"/>
                </a:lnTo>
                <a:lnTo>
                  <a:pt x="1725968" y="3017545"/>
                </a:lnTo>
                <a:lnTo>
                  <a:pt x="1728495" y="2924822"/>
                </a:lnTo>
                <a:lnTo>
                  <a:pt x="1729727" y="2832100"/>
                </a:lnTo>
                <a:lnTo>
                  <a:pt x="1732318" y="2739377"/>
                </a:lnTo>
                <a:lnTo>
                  <a:pt x="1732368" y="2642895"/>
                </a:lnTo>
                <a:lnTo>
                  <a:pt x="1733550" y="2553995"/>
                </a:lnTo>
                <a:lnTo>
                  <a:pt x="1732334" y="2462504"/>
                </a:lnTo>
                <a:lnTo>
                  <a:pt x="1732282" y="2366022"/>
                </a:lnTo>
                <a:lnTo>
                  <a:pt x="1729727" y="2183104"/>
                </a:lnTo>
                <a:lnTo>
                  <a:pt x="1727095" y="2087854"/>
                </a:lnTo>
                <a:lnTo>
                  <a:pt x="1724672" y="1998954"/>
                </a:lnTo>
                <a:lnTo>
                  <a:pt x="1713268" y="1725904"/>
                </a:lnTo>
                <a:lnTo>
                  <a:pt x="1708150" y="1635772"/>
                </a:lnTo>
                <a:lnTo>
                  <a:pt x="1703095" y="1545577"/>
                </a:lnTo>
                <a:lnTo>
                  <a:pt x="1696745" y="1456677"/>
                </a:lnTo>
                <a:lnTo>
                  <a:pt x="1690395" y="1369072"/>
                </a:lnTo>
                <a:lnTo>
                  <a:pt x="1682750" y="1281404"/>
                </a:lnTo>
                <a:lnTo>
                  <a:pt x="1676400" y="1195095"/>
                </a:lnTo>
                <a:lnTo>
                  <a:pt x="1667522" y="1108722"/>
                </a:lnTo>
                <a:lnTo>
                  <a:pt x="1658645" y="1023645"/>
                </a:lnTo>
                <a:lnTo>
                  <a:pt x="1651000" y="939800"/>
                </a:lnTo>
                <a:lnTo>
                  <a:pt x="1640827" y="855954"/>
                </a:lnTo>
                <a:lnTo>
                  <a:pt x="1630718" y="773404"/>
                </a:lnTo>
                <a:lnTo>
                  <a:pt x="1620545" y="693445"/>
                </a:lnTo>
                <a:lnTo>
                  <a:pt x="1609077" y="613422"/>
                </a:lnTo>
                <a:lnTo>
                  <a:pt x="1597672" y="534695"/>
                </a:lnTo>
                <a:lnTo>
                  <a:pt x="1586268" y="457200"/>
                </a:lnTo>
                <a:lnTo>
                  <a:pt x="1573568" y="381000"/>
                </a:lnTo>
                <a:lnTo>
                  <a:pt x="1562100" y="306095"/>
                </a:lnTo>
                <a:lnTo>
                  <a:pt x="1548168" y="233654"/>
                </a:lnTo>
                <a:lnTo>
                  <a:pt x="1535468" y="161277"/>
                </a:lnTo>
                <a:lnTo>
                  <a:pt x="1520177" y="91427"/>
                </a:lnTo>
                <a:lnTo>
                  <a:pt x="1506245" y="22872"/>
                </a:lnTo>
                <a:lnTo>
                  <a:pt x="1501490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3752850" y="0"/>
            <a:ext cx="1637004" cy="5106695"/>
          </a:xfrm>
          <a:custGeom>
            <a:avLst/>
            <a:gdLst/>
            <a:ahLst/>
            <a:cxnLst/>
            <a:rect l="l" t="t" r="r" b="b"/>
            <a:pathLst>
              <a:path w="1637004" h="5106695">
                <a:moveTo>
                  <a:pt x="276149" y="0"/>
                </a:moveTo>
                <a:lnTo>
                  <a:pt x="234581" y="0"/>
                </a:lnTo>
                <a:lnTo>
                  <a:pt x="223545" y="53327"/>
                </a:lnTo>
                <a:lnTo>
                  <a:pt x="209550" y="120650"/>
                </a:lnTo>
                <a:lnTo>
                  <a:pt x="195554" y="190500"/>
                </a:lnTo>
                <a:lnTo>
                  <a:pt x="170154" y="332727"/>
                </a:lnTo>
                <a:lnTo>
                  <a:pt x="157454" y="407695"/>
                </a:lnTo>
                <a:lnTo>
                  <a:pt x="146050" y="482600"/>
                </a:lnTo>
                <a:lnTo>
                  <a:pt x="134645" y="558800"/>
                </a:lnTo>
                <a:lnTo>
                  <a:pt x="123177" y="636295"/>
                </a:lnTo>
                <a:lnTo>
                  <a:pt x="113004" y="715022"/>
                </a:lnTo>
                <a:lnTo>
                  <a:pt x="102895" y="795045"/>
                </a:lnTo>
                <a:lnTo>
                  <a:pt x="92722" y="875004"/>
                </a:lnTo>
                <a:lnTo>
                  <a:pt x="83845" y="957554"/>
                </a:lnTo>
                <a:lnTo>
                  <a:pt x="74904" y="1040104"/>
                </a:lnTo>
                <a:lnTo>
                  <a:pt x="67322" y="1123950"/>
                </a:lnTo>
                <a:lnTo>
                  <a:pt x="59677" y="1209027"/>
                </a:lnTo>
                <a:lnTo>
                  <a:pt x="52095" y="1295400"/>
                </a:lnTo>
                <a:lnTo>
                  <a:pt x="44450" y="1381772"/>
                </a:lnTo>
                <a:lnTo>
                  <a:pt x="38100" y="1468145"/>
                </a:lnTo>
                <a:lnTo>
                  <a:pt x="33045" y="1555750"/>
                </a:lnTo>
                <a:lnTo>
                  <a:pt x="26695" y="1644650"/>
                </a:lnTo>
                <a:lnTo>
                  <a:pt x="21577" y="1733550"/>
                </a:lnTo>
                <a:lnTo>
                  <a:pt x="17754" y="1823745"/>
                </a:lnTo>
                <a:lnTo>
                  <a:pt x="13995" y="1913877"/>
                </a:lnTo>
                <a:lnTo>
                  <a:pt x="10172" y="2004072"/>
                </a:lnTo>
                <a:lnTo>
                  <a:pt x="4845" y="2193277"/>
                </a:lnTo>
                <a:lnTo>
                  <a:pt x="2527" y="2277122"/>
                </a:lnTo>
                <a:lnTo>
                  <a:pt x="1223" y="2373604"/>
                </a:lnTo>
                <a:lnTo>
                  <a:pt x="0" y="2459977"/>
                </a:lnTo>
                <a:lnTo>
                  <a:pt x="35" y="2645422"/>
                </a:lnTo>
                <a:lnTo>
                  <a:pt x="1329" y="2736850"/>
                </a:lnTo>
                <a:lnTo>
                  <a:pt x="2563" y="2828277"/>
                </a:lnTo>
                <a:lnTo>
                  <a:pt x="3822" y="2917177"/>
                </a:lnTo>
                <a:lnTo>
                  <a:pt x="6350" y="3008604"/>
                </a:lnTo>
                <a:lnTo>
                  <a:pt x="7645" y="3098800"/>
                </a:lnTo>
                <a:lnTo>
                  <a:pt x="11404" y="3188995"/>
                </a:lnTo>
                <a:lnTo>
                  <a:pt x="19050" y="3369322"/>
                </a:lnTo>
                <a:lnTo>
                  <a:pt x="24104" y="3458222"/>
                </a:lnTo>
                <a:lnTo>
                  <a:pt x="29222" y="3545827"/>
                </a:lnTo>
                <a:lnTo>
                  <a:pt x="34277" y="3634727"/>
                </a:lnTo>
                <a:lnTo>
                  <a:pt x="46977" y="3807472"/>
                </a:lnTo>
                <a:lnTo>
                  <a:pt x="54622" y="3893845"/>
                </a:lnTo>
                <a:lnTo>
                  <a:pt x="62204" y="3978922"/>
                </a:lnTo>
                <a:lnTo>
                  <a:pt x="69850" y="4062704"/>
                </a:lnTo>
                <a:lnTo>
                  <a:pt x="87604" y="4227804"/>
                </a:lnTo>
                <a:lnTo>
                  <a:pt x="96545" y="4309122"/>
                </a:lnTo>
                <a:lnTo>
                  <a:pt x="106654" y="4389145"/>
                </a:lnTo>
                <a:lnTo>
                  <a:pt x="116827" y="4467872"/>
                </a:lnTo>
                <a:lnTo>
                  <a:pt x="127000" y="4545304"/>
                </a:lnTo>
                <a:lnTo>
                  <a:pt x="138404" y="4621504"/>
                </a:lnTo>
                <a:lnTo>
                  <a:pt x="149872" y="4696472"/>
                </a:lnTo>
                <a:lnTo>
                  <a:pt x="162572" y="4770145"/>
                </a:lnTo>
                <a:lnTo>
                  <a:pt x="175272" y="4842522"/>
                </a:lnTo>
                <a:lnTo>
                  <a:pt x="187972" y="4913604"/>
                </a:lnTo>
                <a:lnTo>
                  <a:pt x="200672" y="4982222"/>
                </a:lnTo>
                <a:lnTo>
                  <a:pt x="214604" y="5050777"/>
                </a:lnTo>
                <a:lnTo>
                  <a:pt x="226457" y="5106695"/>
                </a:lnTo>
                <a:lnTo>
                  <a:pt x="267451" y="5106695"/>
                </a:lnTo>
                <a:lnTo>
                  <a:pt x="262877" y="5083822"/>
                </a:lnTo>
                <a:lnTo>
                  <a:pt x="248945" y="5017795"/>
                </a:lnTo>
                <a:lnTo>
                  <a:pt x="236245" y="4950472"/>
                </a:lnTo>
                <a:lnTo>
                  <a:pt x="224777" y="4881854"/>
                </a:lnTo>
                <a:lnTo>
                  <a:pt x="212077" y="4812004"/>
                </a:lnTo>
                <a:lnTo>
                  <a:pt x="200672" y="4740922"/>
                </a:lnTo>
                <a:lnTo>
                  <a:pt x="189204" y="4668545"/>
                </a:lnTo>
                <a:lnTo>
                  <a:pt x="177800" y="4594872"/>
                </a:lnTo>
                <a:lnTo>
                  <a:pt x="157454" y="4442472"/>
                </a:lnTo>
                <a:lnTo>
                  <a:pt x="148577" y="4364977"/>
                </a:lnTo>
                <a:lnTo>
                  <a:pt x="139700" y="4286250"/>
                </a:lnTo>
                <a:lnTo>
                  <a:pt x="129527" y="4206227"/>
                </a:lnTo>
                <a:lnTo>
                  <a:pt x="121945" y="4124972"/>
                </a:lnTo>
                <a:lnTo>
                  <a:pt x="113004" y="4042422"/>
                </a:lnTo>
                <a:lnTo>
                  <a:pt x="105422" y="3959872"/>
                </a:lnTo>
                <a:lnTo>
                  <a:pt x="99072" y="3876027"/>
                </a:lnTo>
                <a:lnTo>
                  <a:pt x="80022" y="3620795"/>
                </a:lnTo>
                <a:lnTo>
                  <a:pt x="74904" y="3533127"/>
                </a:lnTo>
                <a:lnTo>
                  <a:pt x="69850" y="3445522"/>
                </a:lnTo>
                <a:lnTo>
                  <a:pt x="62204" y="3270250"/>
                </a:lnTo>
                <a:lnTo>
                  <a:pt x="58445" y="3181350"/>
                </a:lnTo>
                <a:lnTo>
                  <a:pt x="53327" y="3002254"/>
                </a:lnTo>
                <a:lnTo>
                  <a:pt x="50800" y="2912122"/>
                </a:lnTo>
                <a:lnTo>
                  <a:pt x="49504" y="2821927"/>
                </a:lnTo>
                <a:lnTo>
                  <a:pt x="48341" y="2736850"/>
                </a:lnTo>
                <a:lnTo>
                  <a:pt x="48290" y="2459977"/>
                </a:lnTo>
                <a:lnTo>
                  <a:pt x="49540" y="2368550"/>
                </a:lnTo>
                <a:lnTo>
                  <a:pt x="50745" y="2283472"/>
                </a:lnTo>
                <a:lnTo>
                  <a:pt x="50871" y="2277122"/>
                </a:lnTo>
                <a:lnTo>
                  <a:pt x="53255" y="2193277"/>
                </a:lnTo>
                <a:lnTo>
                  <a:pt x="53399" y="2185695"/>
                </a:lnTo>
                <a:lnTo>
                  <a:pt x="54622" y="2100554"/>
                </a:lnTo>
                <a:lnTo>
                  <a:pt x="57150" y="2010422"/>
                </a:lnTo>
                <a:lnTo>
                  <a:pt x="68554" y="1744954"/>
                </a:lnTo>
                <a:lnTo>
                  <a:pt x="73672" y="1657350"/>
                </a:lnTo>
                <a:lnTo>
                  <a:pt x="78727" y="1569745"/>
                </a:lnTo>
                <a:lnTo>
                  <a:pt x="83845" y="1482077"/>
                </a:lnTo>
                <a:lnTo>
                  <a:pt x="90195" y="1397000"/>
                </a:lnTo>
                <a:lnTo>
                  <a:pt x="96545" y="1310627"/>
                </a:lnTo>
                <a:lnTo>
                  <a:pt x="102895" y="1226845"/>
                </a:lnTo>
                <a:lnTo>
                  <a:pt x="110477" y="1143000"/>
                </a:lnTo>
                <a:lnTo>
                  <a:pt x="118122" y="1060450"/>
                </a:lnTo>
                <a:lnTo>
                  <a:pt x="127000" y="977900"/>
                </a:lnTo>
                <a:lnTo>
                  <a:pt x="144754" y="817854"/>
                </a:lnTo>
                <a:lnTo>
                  <a:pt x="154927" y="739127"/>
                </a:lnTo>
                <a:lnTo>
                  <a:pt x="163804" y="660400"/>
                </a:lnTo>
                <a:lnTo>
                  <a:pt x="175272" y="584200"/>
                </a:lnTo>
                <a:lnTo>
                  <a:pt x="185445" y="509295"/>
                </a:lnTo>
                <a:lnTo>
                  <a:pt x="208254" y="361950"/>
                </a:lnTo>
                <a:lnTo>
                  <a:pt x="219722" y="290804"/>
                </a:lnTo>
                <a:lnTo>
                  <a:pt x="232422" y="220954"/>
                </a:lnTo>
                <a:lnTo>
                  <a:pt x="245122" y="152400"/>
                </a:lnTo>
                <a:lnTo>
                  <a:pt x="257822" y="85077"/>
                </a:lnTo>
                <a:lnTo>
                  <a:pt x="276149" y="0"/>
                </a:lnTo>
                <a:close/>
              </a:path>
              <a:path w="1637004" h="5106695">
                <a:moveTo>
                  <a:pt x="1410821" y="0"/>
                </a:moveTo>
                <a:lnTo>
                  <a:pt x="1369811" y="0"/>
                </a:lnTo>
                <a:lnTo>
                  <a:pt x="1374127" y="21577"/>
                </a:lnTo>
                <a:lnTo>
                  <a:pt x="1388122" y="87604"/>
                </a:lnTo>
                <a:lnTo>
                  <a:pt x="1400822" y="154927"/>
                </a:lnTo>
                <a:lnTo>
                  <a:pt x="1412227" y="223545"/>
                </a:lnTo>
                <a:lnTo>
                  <a:pt x="1424927" y="293395"/>
                </a:lnTo>
                <a:lnTo>
                  <a:pt x="1436395" y="364477"/>
                </a:lnTo>
                <a:lnTo>
                  <a:pt x="1447800" y="436854"/>
                </a:lnTo>
                <a:lnTo>
                  <a:pt x="1457972" y="511822"/>
                </a:lnTo>
                <a:lnTo>
                  <a:pt x="1469377" y="586727"/>
                </a:lnTo>
                <a:lnTo>
                  <a:pt x="1479550" y="662927"/>
                </a:lnTo>
                <a:lnTo>
                  <a:pt x="1488427" y="740422"/>
                </a:lnTo>
                <a:lnTo>
                  <a:pt x="1497304" y="819150"/>
                </a:lnTo>
                <a:lnTo>
                  <a:pt x="1506245" y="899172"/>
                </a:lnTo>
                <a:lnTo>
                  <a:pt x="1515122" y="980427"/>
                </a:lnTo>
                <a:lnTo>
                  <a:pt x="1522704" y="1062977"/>
                </a:lnTo>
                <a:lnTo>
                  <a:pt x="1530350" y="1145527"/>
                </a:lnTo>
                <a:lnTo>
                  <a:pt x="1537995" y="1229372"/>
                </a:lnTo>
                <a:lnTo>
                  <a:pt x="1550695" y="1399527"/>
                </a:lnTo>
                <a:lnTo>
                  <a:pt x="1557045" y="1485900"/>
                </a:lnTo>
                <a:lnTo>
                  <a:pt x="1562100" y="1572272"/>
                </a:lnTo>
                <a:lnTo>
                  <a:pt x="1565922" y="1659877"/>
                </a:lnTo>
                <a:lnTo>
                  <a:pt x="1570977" y="1747545"/>
                </a:lnTo>
                <a:lnTo>
                  <a:pt x="1574800" y="1835150"/>
                </a:lnTo>
                <a:lnTo>
                  <a:pt x="1578622" y="1924050"/>
                </a:lnTo>
                <a:lnTo>
                  <a:pt x="1581150" y="2014245"/>
                </a:lnTo>
                <a:lnTo>
                  <a:pt x="1583677" y="2103145"/>
                </a:lnTo>
                <a:lnTo>
                  <a:pt x="1584972" y="2193277"/>
                </a:lnTo>
                <a:lnTo>
                  <a:pt x="1587392" y="2279650"/>
                </a:lnTo>
                <a:lnTo>
                  <a:pt x="1587500" y="2373604"/>
                </a:lnTo>
                <a:lnTo>
                  <a:pt x="1588740" y="2459977"/>
                </a:lnTo>
                <a:lnTo>
                  <a:pt x="1588776" y="2645422"/>
                </a:lnTo>
                <a:lnTo>
                  <a:pt x="1586259" y="2821927"/>
                </a:lnTo>
                <a:lnTo>
                  <a:pt x="1586132" y="2828277"/>
                </a:lnTo>
                <a:lnTo>
                  <a:pt x="1583749" y="2912122"/>
                </a:lnTo>
                <a:lnTo>
                  <a:pt x="1583642" y="2917177"/>
                </a:lnTo>
                <a:lnTo>
                  <a:pt x="1582445" y="3004845"/>
                </a:lnTo>
                <a:lnTo>
                  <a:pt x="1578622" y="3094977"/>
                </a:lnTo>
                <a:lnTo>
                  <a:pt x="1576095" y="3183877"/>
                </a:lnTo>
                <a:lnTo>
                  <a:pt x="1572272" y="3272777"/>
                </a:lnTo>
                <a:lnTo>
                  <a:pt x="1568450" y="3360445"/>
                </a:lnTo>
                <a:lnTo>
                  <a:pt x="1563395" y="3449345"/>
                </a:lnTo>
                <a:lnTo>
                  <a:pt x="1558277" y="3535654"/>
                </a:lnTo>
                <a:lnTo>
                  <a:pt x="1553222" y="3623322"/>
                </a:lnTo>
                <a:lnTo>
                  <a:pt x="1546872" y="3709695"/>
                </a:lnTo>
                <a:lnTo>
                  <a:pt x="1540522" y="3794772"/>
                </a:lnTo>
                <a:lnTo>
                  <a:pt x="1532877" y="3878554"/>
                </a:lnTo>
                <a:lnTo>
                  <a:pt x="1525295" y="3962400"/>
                </a:lnTo>
                <a:lnTo>
                  <a:pt x="1510004" y="4127500"/>
                </a:lnTo>
                <a:lnTo>
                  <a:pt x="1492250" y="4287545"/>
                </a:lnTo>
                <a:lnTo>
                  <a:pt x="1471904" y="4445000"/>
                </a:lnTo>
                <a:lnTo>
                  <a:pt x="1461795" y="4521200"/>
                </a:lnTo>
                <a:lnTo>
                  <a:pt x="1451622" y="4596104"/>
                </a:lnTo>
                <a:lnTo>
                  <a:pt x="1440154" y="4669777"/>
                </a:lnTo>
                <a:lnTo>
                  <a:pt x="1428750" y="4743450"/>
                </a:lnTo>
                <a:lnTo>
                  <a:pt x="1417345" y="4814595"/>
                </a:lnTo>
                <a:lnTo>
                  <a:pt x="1404645" y="4884445"/>
                </a:lnTo>
                <a:lnTo>
                  <a:pt x="1391945" y="4953000"/>
                </a:lnTo>
                <a:lnTo>
                  <a:pt x="1379245" y="5020322"/>
                </a:lnTo>
                <a:lnTo>
                  <a:pt x="1365250" y="5086350"/>
                </a:lnTo>
                <a:lnTo>
                  <a:pt x="1360765" y="5106695"/>
                </a:lnTo>
                <a:lnTo>
                  <a:pt x="1402167" y="5106695"/>
                </a:lnTo>
                <a:lnTo>
                  <a:pt x="1413522" y="5052072"/>
                </a:lnTo>
                <a:lnTo>
                  <a:pt x="1427454" y="4984750"/>
                </a:lnTo>
                <a:lnTo>
                  <a:pt x="1441450" y="4914900"/>
                </a:lnTo>
                <a:lnTo>
                  <a:pt x="1454150" y="4845050"/>
                </a:lnTo>
                <a:lnTo>
                  <a:pt x="1466850" y="4772672"/>
                </a:lnTo>
                <a:lnTo>
                  <a:pt x="1479550" y="4697704"/>
                </a:lnTo>
                <a:lnTo>
                  <a:pt x="1490954" y="4624095"/>
                </a:lnTo>
                <a:lnTo>
                  <a:pt x="1502422" y="4546600"/>
                </a:lnTo>
                <a:lnTo>
                  <a:pt x="1513827" y="4469104"/>
                </a:lnTo>
                <a:lnTo>
                  <a:pt x="1524000" y="4390377"/>
                </a:lnTo>
                <a:lnTo>
                  <a:pt x="1544345" y="4230395"/>
                </a:lnTo>
                <a:lnTo>
                  <a:pt x="1562100" y="4065295"/>
                </a:lnTo>
                <a:lnTo>
                  <a:pt x="1569745" y="3981450"/>
                </a:lnTo>
                <a:lnTo>
                  <a:pt x="1577327" y="3896372"/>
                </a:lnTo>
                <a:lnTo>
                  <a:pt x="1584972" y="3810000"/>
                </a:lnTo>
                <a:lnTo>
                  <a:pt x="1592554" y="3723627"/>
                </a:lnTo>
                <a:lnTo>
                  <a:pt x="1598904" y="3637254"/>
                </a:lnTo>
                <a:lnTo>
                  <a:pt x="1604022" y="3549650"/>
                </a:lnTo>
                <a:lnTo>
                  <a:pt x="1610372" y="3460750"/>
                </a:lnTo>
                <a:lnTo>
                  <a:pt x="1614195" y="3371850"/>
                </a:lnTo>
                <a:lnTo>
                  <a:pt x="1619250" y="3281654"/>
                </a:lnTo>
                <a:lnTo>
                  <a:pt x="1626895" y="3101327"/>
                </a:lnTo>
                <a:lnTo>
                  <a:pt x="1629669" y="3002254"/>
                </a:lnTo>
                <a:lnTo>
                  <a:pt x="1634477" y="2828277"/>
                </a:lnTo>
                <a:lnTo>
                  <a:pt x="1635772" y="2736850"/>
                </a:lnTo>
                <a:lnTo>
                  <a:pt x="1635806" y="2642895"/>
                </a:lnTo>
                <a:lnTo>
                  <a:pt x="1637004" y="2553995"/>
                </a:lnTo>
                <a:lnTo>
                  <a:pt x="1635790" y="2463800"/>
                </a:lnTo>
                <a:lnTo>
                  <a:pt x="1635736" y="2368550"/>
                </a:lnTo>
                <a:lnTo>
                  <a:pt x="1634443" y="2277122"/>
                </a:lnTo>
                <a:lnTo>
                  <a:pt x="1633245" y="2188222"/>
                </a:lnTo>
                <a:lnTo>
                  <a:pt x="1630654" y="2096795"/>
                </a:lnTo>
                <a:lnTo>
                  <a:pt x="1629422" y="2006600"/>
                </a:lnTo>
                <a:lnTo>
                  <a:pt x="1617954" y="1736077"/>
                </a:lnTo>
                <a:lnTo>
                  <a:pt x="1612900" y="1647177"/>
                </a:lnTo>
                <a:lnTo>
                  <a:pt x="1607845" y="1559572"/>
                </a:lnTo>
                <a:lnTo>
                  <a:pt x="1602727" y="1471904"/>
                </a:lnTo>
                <a:lnTo>
                  <a:pt x="1596377" y="1384300"/>
                </a:lnTo>
                <a:lnTo>
                  <a:pt x="1590027" y="1297927"/>
                </a:lnTo>
                <a:lnTo>
                  <a:pt x="1582445" y="1211554"/>
                </a:lnTo>
                <a:lnTo>
                  <a:pt x="1574800" y="1127772"/>
                </a:lnTo>
                <a:lnTo>
                  <a:pt x="1567154" y="1042695"/>
                </a:lnTo>
                <a:lnTo>
                  <a:pt x="1549400" y="877595"/>
                </a:lnTo>
                <a:lnTo>
                  <a:pt x="1540522" y="796277"/>
                </a:lnTo>
                <a:lnTo>
                  <a:pt x="1530350" y="716254"/>
                </a:lnTo>
                <a:lnTo>
                  <a:pt x="1520177" y="638822"/>
                </a:lnTo>
                <a:lnTo>
                  <a:pt x="1508772" y="560095"/>
                </a:lnTo>
                <a:lnTo>
                  <a:pt x="1498600" y="483895"/>
                </a:lnTo>
                <a:lnTo>
                  <a:pt x="1487195" y="408927"/>
                </a:lnTo>
                <a:lnTo>
                  <a:pt x="1474495" y="335254"/>
                </a:lnTo>
                <a:lnTo>
                  <a:pt x="1461795" y="262877"/>
                </a:lnTo>
                <a:lnTo>
                  <a:pt x="1449095" y="191795"/>
                </a:lnTo>
                <a:lnTo>
                  <a:pt x="1436395" y="123177"/>
                </a:lnTo>
                <a:lnTo>
                  <a:pt x="1422400" y="54622"/>
                </a:lnTo>
                <a:lnTo>
                  <a:pt x="1410821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3801122" y="0"/>
            <a:ext cx="1540522" cy="5106695"/>
          </a:xfrm>
          <a:custGeom>
            <a:avLst/>
            <a:gdLst/>
            <a:ahLst/>
            <a:cxnLst/>
            <a:rect l="l" t="t" r="r" b="b"/>
            <a:pathLst>
              <a:path w="1540522" h="5106695">
                <a:moveTo>
                  <a:pt x="268747" y="0"/>
                </a:moveTo>
                <a:lnTo>
                  <a:pt x="227876" y="0"/>
                </a:lnTo>
                <a:lnTo>
                  <a:pt x="209550" y="85077"/>
                </a:lnTo>
                <a:lnTo>
                  <a:pt x="196850" y="152400"/>
                </a:lnTo>
                <a:lnTo>
                  <a:pt x="184150" y="220954"/>
                </a:lnTo>
                <a:lnTo>
                  <a:pt x="171450" y="290804"/>
                </a:lnTo>
                <a:lnTo>
                  <a:pt x="159981" y="361950"/>
                </a:lnTo>
                <a:lnTo>
                  <a:pt x="137172" y="509295"/>
                </a:lnTo>
                <a:lnTo>
                  <a:pt x="127000" y="584200"/>
                </a:lnTo>
                <a:lnTo>
                  <a:pt x="115531" y="660400"/>
                </a:lnTo>
                <a:lnTo>
                  <a:pt x="106654" y="739127"/>
                </a:lnTo>
                <a:lnTo>
                  <a:pt x="96481" y="817854"/>
                </a:lnTo>
                <a:lnTo>
                  <a:pt x="78727" y="977900"/>
                </a:lnTo>
                <a:lnTo>
                  <a:pt x="69850" y="1060450"/>
                </a:lnTo>
                <a:lnTo>
                  <a:pt x="62204" y="1143000"/>
                </a:lnTo>
                <a:lnTo>
                  <a:pt x="54622" y="1226845"/>
                </a:lnTo>
                <a:lnTo>
                  <a:pt x="48272" y="1310627"/>
                </a:lnTo>
                <a:lnTo>
                  <a:pt x="41922" y="1397000"/>
                </a:lnTo>
                <a:lnTo>
                  <a:pt x="35572" y="1482077"/>
                </a:lnTo>
                <a:lnTo>
                  <a:pt x="30454" y="1569745"/>
                </a:lnTo>
                <a:lnTo>
                  <a:pt x="25400" y="1657350"/>
                </a:lnTo>
                <a:lnTo>
                  <a:pt x="20281" y="1744954"/>
                </a:lnTo>
                <a:lnTo>
                  <a:pt x="8877" y="2010422"/>
                </a:lnTo>
                <a:lnTo>
                  <a:pt x="6350" y="2100554"/>
                </a:lnTo>
                <a:lnTo>
                  <a:pt x="5054" y="2190750"/>
                </a:lnTo>
                <a:lnTo>
                  <a:pt x="2527" y="2279650"/>
                </a:lnTo>
                <a:lnTo>
                  <a:pt x="1161" y="2376195"/>
                </a:lnTo>
                <a:lnTo>
                  <a:pt x="0" y="2461272"/>
                </a:lnTo>
                <a:lnTo>
                  <a:pt x="0" y="2731795"/>
                </a:lnTo>
                <a:lnTo>
                  <a:pt x="1286" y="2825750"/>
                </a:lnTo>
                <a:lnTo>
                  <a:pt x="2472" y="2908300"/>
                </a:lnTo>
                <a:lnTo>
                  <a:pt x="5128" y="3004845"/>
                </a:lnTo>
                <a:lnTo>
                  <a:pt x="10172" y="3181350"/>
                </a:lnTo>
                <a:lnTo>
                  <a:pt x="14042" y="3272777"/>
                </a:lnTo>
                <a:lnTo>
                  <a:pt x="21577" y="3445522"/>
                </a:lnTo>
                <a:lnTo>
                  <a:pt x="26631" y="3533127"/>
                </a:lnTo>
                <a:lnTo>
                  <a:pt x="31750" y="3620795"/>
                </a:lnTo>
                <a:lnTo>
                  <a:pt x="50800" y="3876027"/>
                </a:lnTo>
                <a:lnTo>
                  <a:pt x="57150" y="3959872"/>
                </a:lnTo>
                <a:lnTo>
                  <a:pt x="64731" y="4042422"/>
                </a:lnTo>
                <a:lnTo>
                  <a:pt x="73672" y="4124972"/>
                </a:lnTo>
                <a:lnTo>
                  <a:pt x="81254" y="4206227"/>
                </a:lnTo>
                <a:lnTo>
                  <a:pt x="91427" y="4286250"/>
                </a:lnTo>
                <a:lnTo>
                  <a:pt x="100304" y="4364977"/>
                </a:lnTo>
                <a:lnTo>
                  <a:pt x="109181" y="4442472"/>
                </a:lnTo>
                <a:lnTo>
                  <a:pt x="129527" y="4594872"/>
                </a:lnTo>
                <a:lnTo>
                  <a:pt x="140931" y="4668545"/>
                </a:lnTo>
                <a:lnTo>
                  <a:pt x="152400" y="4740922"/>
                </a:lnTo>
                <a:lnTo>
                  <a:pt x="163804" y="4812004"/>
                </a:lnTo>
                <a:lnTo>
                  <a:pt x="176504" y="4881854"/>
                </a:lnTo>
                <a:lnTo>
                  <a:pt x="187972" y="4950472"/>
                </a:lnTo>
                <a:lnTo>
                  <a:pt x="200672" y="5017795"/>
                </a:lnTo>
                <a:lnTo>
                  <a:pt x="214604" y="5083822"/>
                </a:lnTo>
                <a:lnTo>
                  <a:pt x="219179" y="5106695"/>
                </a:lnTo>
                <a:lnTo>
                  <a:pt x="260311" y="5106695"/>
                </a:lnTo>
                <a:lnTo>
                  <a:pt x="248881" y="5049545"/>
                </a:lnTo>
                <a:lnTo>
                  <a:pt x="236181" y="4984750"/>
                </a:lnTo>
                <a:lnTo>
                  <a:pt x="224777" y="4918722"/>
                </a:lnTo>
                <a:lnTo>
                  <a:pt x="213372" y="4851400"/>
                </a:lnTo>
                <a:lnTo>
                  <a:pt x="201904" y="4782845"/>
                </a:lnTo>
                <a:lnTo>
                  <a:pt x="190500" y="4711700"/>
                </a:lnTo>
                <a:lnTo>
                  <a:pt x="180327" y="4640554"/>
                </a:lnTo>
                <a:lnTo>
                  <a:pt x="159981" y="4493272"/>
                </a:lnTo>
                <a:lnTo>
                  <a:pt x="142227" y="4340872"/>
                </a:lnTo>
                <a:lnTo>
                  <a:pt x="133350" y="4263377"/>
                </a:lnTo>
                <a:lnTo>
                  <a:pt x="124472" y="4183354"/>
                </a:lnTo>
                <a:lnTo>
                  <a:pt x="109181" y="4023372"/>
                </a:lnTo>
                <a:lnTo>
                  <a:pt x="96481" y="3858272"/>
                </a:lnTo>
                <a:lnTo>
                  <a:pt x="88900" y="3775722"/>
                </a:lnTo>
                <a:lnTo>
                  <a:pt x="83781" y="3690645"/>
                </a:lnTo>
                <a:lnTo>
                  <a:pt x="68554" y="3434054"/>
                </a:lnTo>
                <a:lnTo>
                  <a:pt x="64731" y="3347745"/>
                </a:lnTo>
                <a:lnTo>
                  <a:pt x="60972" y="3260077"/>
                </a:lnTo>
                <a:lnTo>
                  <a:pt x="57150" y="3172472"/>
                </a:lnTo>
                <a:lnTo>
                  <a:pt x="54622" y="3084804"/>
                </a:lnTo>
                <a:lnTo>
                  <a:pt x="53327" y="2997200"/>
                </a:lnTo>
                <a:lnTo>
                  <a:pt x="50800" y="2908300"/>
                </a:lnTo>
                <a:lnTo>
                  <a:pt x="49504" y="2819400"/>
                </a:lnTo>
                <a:lnTo>
                  <a:pt x="48308" y="2731795"/>
                </a:lnTo>
                <a:lnTo>
                  <a:pt x="48289" y="2461272"/>
                </a:lnTo>
                <a:lnTo>
                  <a:pt x="49541" y="2371077"/>
                </a:lnTo>
                <a:lnTo>
                  <a:pt x="50870" y="2279650"/>
                </a:lnTo>
                <a:lnTo>
                  <a:pt x="52013" y="2197100"/>
                </a:lnTo>
                <a:lnTo>
                  <a:pt x="52179" y="2190750"/>
                </a:lnTo>
                <a:lnTo>
                  <a:pt x="54803" y="2100554"/>
                </a:lnTo>
                <a:lnTo>
                  <a:pt x="57368" y="2010422"/>
                </a:lnTo>
                <a:lnTo>
                  <a:pt x="59677" y="1930400"/>
                </a:lnTo>
                <a:lnTo>
                  <a:pt x="67322" y="1755127"/>
                </a:lnTo>
                <a:lnTo>
                  <a:pt x="72377" y="1668754"/>
                </a:lnTo>
                <a:lnTo>
                  <a:pt x="76200" y="1582445"/>
                </a:lnTo>
                <a:lnTo>
                  <a:pt x="81254" y="1497304"/>
                </a:lnTo>
                <a:lnTo>
                  <a:pt x="87604" y="1412227"/>
                </a:lnTo>
                <a:lnTo>
                  <a:pt x="100304" y="1244600"/>
                </a:lnTo>
                <a:lnTo>
                  <a:pt x="107950" y="1162050"/>
                </a:lnTo>
                <a:lnTo>
                  <a:pt x="114300" y="1080795"/>
                </a:lnTo>
                <a:lnTo>
                  <a:pt x="121881" y="999477"/>
                </a:lnTo>
                <a:lnTo>
                  <a:pt x="130822" y="919454"/>
                </a:lnTo>
                <a:lnTo>
                  <a:pt x="138404" y="840727"/>
                </a:lnTo>
                <a:lnTo>
                  <a:pt x="148577" y="763295"/>
                </a:lnTo>
                <a:lnTo>
                  <a:pt x="157454" y="685800"/>
                </a:lnTo>
                <a:lnTo>
                  <a:pt x="166331" y="610895"/>
                </a:lnTo>
                <a:lnTo>
                  <a:pt x="177800" y="535927"/>
                </a:lnTo>
                <a:lnTo>
                  <a:pt x="187972" y="463550"/>
                </a:lnTo>
                <a:lnTo>
                  <a:pt x="198081" y="391172"/>
                </a:lnTo>
                <a:lnTo>
                  <a:pt x="209550" y="321322"/>
                </a:lnTo>
                <a:lnTo>
                  <a:pt x="220954" y="251472"/>
                </a:lnTo>
                <a:lnTo>
                  <a:pt x="232422" y="184150"/>
                </a:lnTo>
                <a:lnTo>
                  <a:pt x="245122" y="118122"/>
                </a:lnTo>
                <a:lnTo>
                  <a:pt x="268747" y="0"/>
                </a:lnTo>
                <a:close/>
              </a:path>
              <a:path w="1540522" h="5106695">
                <a:moveTo>
                  <a:pt x="1321539" y="0"/>
                </a:moveTo>
                <a:lnTo>
                  <a:pt x="1280406" y="0"/>
                </a:lnTo>
                <a:lnTo>
                  <a:pt x="1291577" y="55854"/>
                </a:lnTo>
                <a:lnTo>
                  <a:pt x="1304277" y="120650"/>
                </a:lnTo>
                <a:lnTo>
                  <a:pt x="1315681" y="186677"/>
                </a:lnTo>
                <a:lnTo>
                  <a:pt x="1327150" y="254000"/>
                </a:lnTo>
                <a:lnTo>
                  <a:pt x="1338554" y="323850"/>
                </a:lnTo>
                <a:lnTo>
                  <a:pt x="1350022" y="393700"/>
                </a:lnTo>
                <a:lnTo>
                  <a:pt x="1360131" y="466077"/>
                </a:lnTo>
                <a:lnTo>
                  <a:pt x="1370304" y="538454"/>
                </a:lnTo>
                <a:lnTo>
                  <a:pt x="1380477" y="612127"/>
                </a:lnTo>
                <a:lnTo>
                  <a:pt x="1398231" y="764527"/>
                </a:lnTo>
                <a:lnTo>
                  <a:pt x="1407172" y="843254"/>
                </a:lnTo>
                <a:lnTo>
                  <a:pt x="1416050" y="922045"/>
                </a:lnTo>
                <a:lnTo>
                  <a:pt x="1423631" y="1002004"/>
                </a:lnTo>
                <a:lnTo>
                  <a:pt x="1431277" y="1082027"/>
                </a:lnTo>
                <a:lnTo>
                  <a:pt x="1450327" y="1329677"/>
                </a:lnTo>
                <a:lnTo>
                  <a:pt x="1456677" y="1414754"/>
                </a:lnTo>
                <a:lnTo>
                  <a:pt x="1461731" y="1499895"/>
                </a:lnTo>
                <a:lnTo>
                  <a:pt x="1466850" y="1584972"/>
                </a:lnTo>
                <a:lnTo>
                  <a:pt x="1471904" y="1671345"/>
                </a:lnTo>
                <a:lnTo>
                  <a:pt x="1475727" y="1757654"/>
                </a:lnTo>
                <a:lnTo>
                  <a:pt x="1479550" y="1845322"/>
                </a:lnTo>
                <a:lnTo>
                  <a:pt x="1482077" y="1932927"/>
                </a:lnTo>
                <a:lnTo>
                  <a:pt x="1485900" y="2020595"/>
                </a:lnTo>
                <a:lnTo>
                  <a:pt x="1487131" y="2109495"/>
                </a:lnTo>
                <a:lnTo>
                  <a:pt x="1489722" y="2197100"/>
                </a:lnTo>
                <a:lnTo>
                  <a:pt x="1490954" y="2286000"/>
                </a:lnTo>
                <a:lnTo>
                  <a:pt x="1492176" y="2371077"/>
                </a:lnTo>
                <a:lnTo>
                  <a:pt x="1492232" y="2644127"/>
                </a:lnTo>
                <a:lnTo>
                  <a:pt x="1490954" y="2731795"/>
                </a:lnTo>
                <a:lnTo>
                  <a:pt x="1489666" y="2825750"/>
                </a:lnTo>
                <a:lnTo>
                  <a:pt x="1488427" y="2910827"/>
                </a:lnTo>
                <a:lnTo>
                  <a:pt x="1485719" y="3004845"/>
                </a:lnTo>
                <a:lnTo>
                  <a:pt x="1483148" y="3094977"/>
                </a:lnTo>
                <a:lnTo>
                  <a:pt x="1480781" y="3175000"/>
                </a:lnTo>
                <a:lnTo>
                  <a:pt x="1476579" y="3272777"/>
                </a:lnTo>
                <a:lnTo>
                  <a:pt x="1473200" y="3350272"/>
                </a:lnTo>
                <a:lnTo>
                  <a:pt x="1468081" y="3436645"/>
                </a:lnTo>
                <a:lnTo>
                  <a:pt x="1463027" y="3522954"/>
                </a:lnTo>
                <a:lnTo>
                  <a:pt x="1457972" y="3608095"/>
                </a:lnTo>
                <a:lnTo>
                  <a:pt x="1452854" y="3693172"/>
                </a:lnTo>
                <a:lnTo>
                  <a:pt x="1440154" y="3860800"/>
                </a:lnTo>
                <a:lnTo>
                  <a:pt x="1432572" y="3943350"/>
                </a:lnTo>
                <a:lnTo>
                  <a:pt x="1426222" y="4024604"/>
                </a:lnTo>
                <a:lnTo>
                  <a:pt x="1417281" y="4105922"/>
                </a:lnTo>
                <a:lnTo>
                  <a:pt x="1409700" y="4185945"/>
                </a:lnTo>
                <a:lnTo>
                  <a:pt x="1402054" y="4264672"/>
                </a:lnTo>
                <a:lnTo>
                  <a:pt x="1391881" y="4342104"/>
                </a:lnTo>
                <a:lnTo>
                  <a:pt x="1383004" y="4419600"/>
                </a:lnTo>
                <a:lnTo>
                  <a:pt x="1374127" y="4494504"/>
                </a:lnTo>
                <a:lnTo>
                  <a:pt x="1362722" y="4569472"/>
                </a:lnTo>
                <a:lnTo>
                  <a:pt x="1342377" y="4714227"/>
                </a:lnTo>
                <a:lnTo>
                  <a:pt x="1330972" y="4784077"/>
                </a:lnTo>
                <a:lnTo>
                  <a:pt x="1319504" y="4853927"/>
                </a:lnTo>
                <a:lnTo>
                  <a:pt x="1308100" y="4921250"/>
                </a:lnTo>
                <a:lnTo>
                  <a:pt x="1295400" y="4987277"/>
                </a:lnTo>
                <a:lnTo>
                  <a:pt x="1282700" y="5052072"/>
                </a:lnTo>
                <a:lnTo>
                  <a:pt x="1271547" y="5106695"/>
                </a:lnTo>
                <a:lnTo>
                  <a:pt x="1312493" y="5106695"/>
                </a:lnTo>
                <a:lnTo>
                  <a:pt x="1330972" y="5020322"/>
                </a:lnTo>
                <a:lnTo>
                  <a:pt x="1343672" y="4953000"/>
                </a:lnTo>
                <a:lnTo>
                  <a:pt x="1356372" y="4884445"/>
                </a:lnTo>
                <a:lnTo>
                  <a:pt x="1369072" y="4814595"/>
                </a:lnTo>
                <a:lnTo>
                  <a:pt x="1380477" y="4743450"/>
                </a:lnTo>
                <a:lnTo>
                  <a:pt x="1391881" y="4669777"/>
                </a:lnTo>
                <a:lnTo>
                  <a:pt x="1403350" y="4596104"/>
                </a:lnTo>
                <a:lnTo>
                  <a:pt x="1413522" y="4521200"/>
                </a:lnTo>
                <a:lnTo>
                  <a:pt x="1423631" y="4445000"/>
                </a:lnTo>
                <a:lnTo>
                  <a:pt x="1443977" y="4287545"/>
                </a:lnTo>
                <a:lnTo>
                  <a:pt x="1461731" y="4127500"/>
                </a:lnTo>
                <a:lnTo>
                  <a:pt x="1477022" y="3962400"/>
                </a:lnTo>
                <a:lnTo>
                  <a:pt x="1484604" y="3878554"/>
                </a:lnTo>
                <a:lnTo>
                  <a:pt x="1492250" y="3794772"/>
                </a:lnTo>
                <a:lnTo>
                  <a:pt x="1498600" y="3709695"/>
                </a:lnTo>
                <a:lnTo>
                  <a:pt x="1504950" y="3623322"/>
                </a:lnTo>
                <a:lnTo>
                  <a:pt x="1510004" y="3535654"/>
                </a:lnTo>
                <a:lnTo>
                  <a:pt x="1515122" y="3449345"/>
                </a:lnTo>
                <a:lnTo>
                  <a:pt x="1520177" y="3360445"/>
                </a:lnTo>
                <a:lnTo>
                  <a:pt x="1524546" y="3260077"/>
                </a:lnTo>
                <a:lnTo>
                  <a:pt x="1527822" y="3183877"/>
                </a:lnTo>
                <a:lnTo>
                  <a:pt x="1530350" y="3094977"/>
                </a:lnTo>
                <a:lnTo>
                  <a:pt x="1534172" y="3004845"/>
                </a:lnTo>
                <a:lnTo>
                  <a:pt x="1535404" y="2914650"/>
                </a:lnTo>
                <a:lnTo>
                  <a:pt x="1537931" y="2825750"/>
                </a:lnTo>
                <a:lnTo>
                  <a:pt x="1540522" y="2644127"/>
                </a:lnTo>
                <a:lnTo>
                  <a:pt x="1540486" y="2461272"/>
                </a:lnTo>
                <a:lnTo>
                  <a:pt x="1539264" y="2376195"/>
                </a:lnTo>
                <a:lnTo>
                  <a:pt x="1539227" y="2283472"/>
                </a:lnTo>
                <a:lnTo>
                  <a:pt x="1536700" y="2193277"/>
                </a:lnTo>
                <a:lnTo>
                  <a:pt x="1535404" y="2103145"/>
                </a:lnTo>
                <a:lnTo>
                  <a:pt x="1532770" y="2010422"/>
                </a:lnTo>
                <a:lnTo>
                  <a:pt x="1530350" y="1924050"/>
                </a:lnTo>
                <a:lnTo>
                  <a:pt x="1526527" y="1835150"/>
                </a:lnTo>
                <a:lnTo>
                  <a:pt x="1522704" y="1747545"/>
                </a:lnTo>
                <a:lnTo>
                  <a:pt x="1517650" y="1659877"/>
                </a:lnTo>
                <a:lnTo>
                  <a:pt x="1513827" y="1572272"/>
                </a:lnTo>
                <a:lnTo>
                  <a:pt x="1508772" y="1485900"/>
                </a:lnTo>
                <a:lnTo>
                  <a:pt x="1502422" y="1399527"/>
                </a:lnTo>
                <a:lnTo>
                  <a:pt x="1489722" y="1229372"/>
                </a:lnTo>
                <a:lnTo>
                  <a:pt x="1482077" y="1145527"/>
                </a:lnTo>
                <a:lnTo>
                  <a:pt x="1474431" y="1062977"/>
                </a:lnTo>
                <a:lnTo>
                  <a:pt x="1466850" y="980427"/>
                </a:lnTo>
                <a:lnTo>
                  <a:pt x="1457972" y="899172"/>
                </a:lnTo>
                <a:lnTo>
                  <a:pt x="1449031" y="819150"/>
                </a:lnTo>
                <a:lnTo>
                  <a:pt x="1440154" y="740422"/>
                </a:lnTo>
                <a:lnTo>
                  <a:pt x="1431277" y="662927"/>
                </a:lnTo>
                <a:lnTo>
                  <a:pt x="1421104" y="586727"/>
                </a:lnTo>
                <a:lnTo>
                  <a:pt x="1409700" y="511822"/>
                </a:lnTo>
                <a:lnTo>
                  <a:pt x="1399527" y="436854"/>
                </a:lnTo>
                <a:lnTo>
                  <a:pt x="1388122" y="364477"/>
                </a:lnTo>
                <a:lnTo>
                  <a:pt x="1376654" y="293395"/>
                </a:lnTo>
                <a:lnTo>
                  <a:pt x="1363954" y="223545"/>
                </a:lnTo>
                <a:lnTo>
                  <a:pt x="1352550" y="154927"/>
                </a:lnTo>
                <a:lnTo>
                  <a:pt x="1339850" y="87604"/>
                </a:lnTo>
                <a:lnTo>
                  <a:pt x="1325854" y="21577"/>
                </a:lnTo>
                <a:lnTo>
                  <a:pt x="1321539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3849395" y="0"/>
            <a:ext cx="1443977" cy="5106695"/>
          </a:xfrm>
          <a:custGeom>
            <a:avLst/>
            <a:gdLst/>
            <a:ahLst/>
            <a:cxnLst/>
            <a:rect l="l" t="t" r="r" b="b"/>
            <a:pathLst>
              <a:path w="1443977" h="5106695">
                <a:moveTo>
                  <a:pt x="260522" y="0"/>
                </a:moveTo>
                <a:lnTo>
                  <a:pt x="220474" y="0"/>
                </a:lnTo>
                <a:lnTo>
                  <a:pt x="196850" y="118122"/>
                </a:lnTo>
                <a:lnTo>
                  <a:pt x="184150" y="184150"/>
                </a:lnTo>
                <a:lnTo>
                  <a:pt x="172681" y="251472"/>
                </a:lnTo>
                <a:lnTo>
                  <a:pt x="161277" y="321322"/>
                </a:lnTo>
                <a:lnTo>
                  <a:pt x="149809" y="391172"/>
                </a:lnTo>
                <a:lnTo>
                  <a:pt x="139700" y="463550"/>
                </a:lnTo>
                <a:lnTo>
                  <a:pt x="129527" y="535927"/>
                </a:lnTo>
                <a:lnTo>
                  <a:pt x="118059" y="610895"/>
                </a:lnTo>
                <a:lnTo>
                  <a:pt x="109181" y="685800"/>
                </a:lnTo>
                <a:lnTo>
                  <a:pt x="100304" y="763295"/>
                </a:lnTo>
                <a:lnTo>
                  <a:pt x="90131" y="840727"/>
                </a:lnTo>
                <a:lnTo>
                  <a:pt x="82550" y="919454"/>
                </a:lnTo>
                <a:lnTo>
                  <a:pt x="73609" y="999477"/>
                </a:lnTo>
                <a:lnTo>
                  <a:pt x="66027" y="1080795"/>
                </a:lnTo>
                <a:lnTo>
                  <a:pt x="59677" y="1162050"/>
                </a:lnTo>
                <a:lnTo>
                  <a:pt x="52031" y="1244600"/>
                </a:lnTo>
                <a:lnTo>
                  <a:pt x="39331" y="1412227"/>
                </a:lnTo>
                <a:lnTo>
                  <a:pt x="32981" y="1497304"/>
                </a:lnTo>
                <a:lnTo>
                  <a:pt x="27927" y="1582445"/>
                </a:lnTo>
                <a:lnTo>
                  <a:pt x="24104" y="1668754"/>
                </a:lnTo>
                <a:lnTo>
                  <a:pt x="19050" y="1755127"/>
                </a:lnTo>
                <a:lnTo>
                  <a:pt x="11404" y="1930400"/>
                </a:lnTo>
                <a:lnTo>
                  <a:pt x="8588" y="2028177"/>
                </a:lnTo>
                <a:lnTo>
                  <a:pt x="6127" y="2114550"/>
                </a:lnTo>
                <a:lnTo>
                  <a:pt x="3759" y="2195804"/>
                </a:lnTo>
                <a:lnTo>
                  <a:pt x="2452" y="2289822"/>
                </a:lnTo>
                <a:lnTo>
                  <a:pt x="1178" y="2377427"/>
                </a:lnTo>
                <a:lnTo>
                  <a:pt x="0" y="2462504"/>
                </a:lnTo>
                <a:lnTo>
                  <a:pt x="35" y="2731795"/>
                </a:lnTo>
                <a:lnTo>
                  <a:pt x="1268" y="2821927"/>
                </a:lnTo>
                <a:lnTo>
                  <a:pt x="2490" y="2905772"/>
                </a:lnTo>
                <a:lnTo>
                  <a:pt x="5054" y="2997200"/>
                </a:lnTo>
                <a:lnTo>
                  <a:pt x="6350" y="3084804"/>
                </a:lnTo>
                <a:lnTo>
                  <a:pt x="8877" y="3172472"/>
                </a:lnTo>
                <a:lnTo>
                  <a:pt x="12808" y="3262604"/>
                </a:lnTo>
                <a:lnTo>
                  <a:pt x="16571" y="3350272"/>
                </a:lnTo>
                <a:lnTo>
                  <a:pt x="20281" y="3434054"/>
                </a:lnTo>
                <a:lnTo>
                  <a:pt x="35509" y="3690645"/>
                </a:lnTo>
                <a:lnTo>
                  <a:pt x="40627" y="3775722"/>
                </a:lnTo>
                <a:lnTo>
                  <a:pt x="48209" y="3858272"/>
                </a:lnTo>
                <a:lnTo>
                  <a:pt x="60909" y="4023372"/>
                </a:lnTo>
                <a:lnTo>
                  <a:pt x="76200" y="4183354"/>
                </a:lnTo>
                <a:lnTo>
                  <a:pt x="85077" y="4263377"/>
                </a:lnTo>
                <a:lnTo>
                  <a:pt x="93954" y="4340872"/>
                </a:lnTo>
                <a:lnTo>
                  <a:pt x="111709" y="4493272"/>
                </a:lnTo>
                <a:lnTo>
                  <a:pt x="132054" y="4640554"/>
                </a:lnTo>
                <a:lnTo>
                  <a:pt x="142227" y="4711700"/>
                </a:lnTo>
                <a:lnTo>
                  <a:pt x="153631" y="4782845"/>
                </a:lnTo>
                <a:lnTo>
                  <a:pt x="165100" y="4851400"/>
                </a:lnTo>
                <a:lnTo>
                  <a:pt x="176504" y="4918722"/>
                </a:lnTo>
                <a:lnTo>
                  <a:pt x="187909" y="4984750"/>
                </a:lnTo>
                <a:lnTo>
                  <a:pt x="200609" y="5049545"/>
                </a:lnTo>
                <a:lnTo>
                  <a:pt x="212039" y="5106695"/>
                </a:lnTo>
                <a:lnTo>
                  <a:pt x="252885" y="5106695"/>
                </a:lnTo>
                <a:lnTo>
                  <a:pt x="247650" y="5078704"/>
                </a:lnTo>
                <a:lnTo>
                  <a:pt x="234950" y="5016500"/>
                </a:lnTo>
                <a:lnTo>
                  <a:pt x="223481" y="4953000"/>
                </a:lnTo>
                <a:lnTo>
                  <a:pt x="212077" y="4886972"/>
                </a:lnTo>
                <a:lnTo>
                  <a:pt x="201904" y="4820945"/>
                </a:lnTo>
                <a:lnTo>
                  <a:pt x="190500" y="4752327"/>
                </a:lnTo>
                <a:lnTo>
                  <a:pt x="181559" y="4682477"/>
                </a:lnTo>
                <a:lnTo>
                  <a:pt x="171450" y="4611395"/>
                </a:lnTo>
                <a:lnTo>
                  <a:pt x="161277" y="4540250"/>
                </a:lnTo>
                <a:lnTo>
                  <a:pt x="152400" y="4466577"/>
                </a:lnTo>
                <a:lnTo>
                  <a:pt x="143459" y="4391672"/>
                </a:lnTo>
                <a:lnTo>
                  <a:pt x="134581" y="4316704"/>
                </a:lnTo>
                <a:lnTo>
                  <a:pt x="127000" y="4239272"/>
                </a:lnTo>
                <a:lnTo>
                  <a:pt x="119354" y="4161777"/>
                </a:lnTo>
                <a:lnTo>
                  <a:pt x="111709" y="4083050"/>
                </a:lnTo>
                <a:lnTo>
                  <a:pt x="105359" y="4003027"/>
                </a:lnTo>
                <a:lnTo>
                  <a:pt x="97777" y="3923004"/>
                </a:lnTo>
                <a:lnTo>
                  <a:pt x="92659" y="3841750"/>
                </a:lnTo>
                <a:lnTo>
                  <a:pt x="86309" y="3759200"/>
                </a:lnTo>
                <a:lnTo>
                  <a:pt x="76200" y="3591572"/>
                </a:lnTo>
                <a:lnTo>
                  <a:pt x="71081" y="3507727"/>
                </a:lnTo>
                <a:lnTo>
                  <a:pt x="67259" y="3422650"/>
                </a:lnTo>
                <a:lnTo>
                  <a:pt x="59677" y="3251200"/>
                </a:lnTo>
                <a:lnTo>
                  <a:pt x="57150" y="3164827"/>
                </a:lnTo>
                <a:lnTo>
                  <a:pt x="54559" y="3077222"/>
                </a:lnTo>
                <a:lnTo>
                  <a:pt x="52031" y="2990850"/>
                </a:lnTo>
                <a:lnTo>
                  <a:pt x="50800" y="2903245"/>
                </a:lnTo>
                <a:lnTo>
                  <a:pt x="48265" y="2731795"/>
                </a:lnTo>
                <a:lnTo>
                  <a:pt x="48228" y="2462504"/>
                </a:lnTo>
                <a:lnTo>
                  <a:pt x="49486" y="2377427"/>
                </a:lnTo>
                <a:lnTo>
                  <a:pt x="49580" y="2284704"/>
                </a:lnTo>
                <a:lnTo>
                  <a:pt x="52179" y="2195804"/>
                </a:lnTo>
                <a:lnTo>
                  <a:pt x="54746" y="2106904"/>
                </a:lnTo>
                <a:lnTo>
                  <a:pt x="59933" y="1930400"/>
                </a:lnTo>
                <a:lnTo>
                  <a:pt x="62204" y="1851672"/>
                </a:lnTo>
                <a:lnTo>
                  <a:pt x="66534" y="1755127"/>
                </a:lnTo>
                <a:lnTo>
                  <a:pt x="69850" y="1680222"/>
                </a:lnTo>
                <a:lnTo>
                  <a:pt x="74904" y="1596377"/>
                </a:lnTo>
                <a:lnTo>
                  <a:pt x="79959" y="1511300"/>
                </a:lnTo>
                <a:lnTo>
                  <a:pt x="85077" y="1427454"/>
                </a:lnTo>
                <a:lnTo>
                  <a:pt x="91427" y="1344904"/>
                </a:lnTo>
                <a:lnTo>
                  <a:pt x="96481" y="1262354"/>
                </a:lnTo>
                <a:lnTo>
                  <a:pt x="102831" y="1181100"/>
                </a:lnTo>
                <a:lnTo>
                  <a:pt x="110477" y="1099845"/>
                </a:lnTo>
                <a:lnTo>
                  <a:pt x="116827" y="1019822"/>
                </a:lnTo>
                <a:lnTo>
                  <a:pt x="124409" y="941095"/>
                </a:lnTo>
                <a:lnTo>
                  <a:pt x="133350" y="863600"/>
                </a:lnTo>
                <a:lnTo>
                  <a:pt x="140931" y="787400"/>
                </a:lnTo>
                <a:lnTo>
                  <a:pt x="149809" y="711200"/>
                </a:lnTo>
                <a:lnTo>
                  <a:pt x="158750" y="636295"/>
                </a:lnTo>
                <a:lnTo>
                  <a:pt x="168859" y="563854"/>
                </a:lnTo>
                <a:lnTo>
                  <a:pt x="177800" y="491477"/>
                </a:lnTo>
                <a:lnTo>
                  <a:pt x="187909" y="420395"/>
                </a:lnTo>
                <a:lnTo>
                  <a:pt x="199377" y="350545"/>
                </a:lnTo>
                <a:lnTo>
                  <a:pt x="209550" y="283222"/>
                </a:lnTo>
                <a:lnTo>
                  <a:pt x="232359" y="151104"/>
                </a:lnTo>
                <a:lnTo>
                  <a:pt x="243827" y="87604"/>
                </a:lnTo>
                <a:lnTo>
                  <a:pt x="255231" y="25400"/>
                </a:lnTo>
                <a:lnTo>
                  <a:pt x="260522" y="0"/>
                </a:lnTo>
                <a:close/>
              </a:path>
              <a:path w="1443977" h="5106695">
                <a:moveTo>
                  <a:pt x="1232133" y="0"/>
                </a:moveTo>
                <a:lnTo>
                  <a:pt x="1191306" y="0"/>
                </a:lnTo>
                <a:lnTo>
                  <a:pt x="1196327" y="26695"/>
                </a:lnTo>
                <a:lnTo>
                  <a:pt x="1209027" y="88900"/>
                </a:lnTo>
                <a:lnTo>
                  <a:pt x="1220431" y="152400"/>
                </a:lnTo>
                <a:lnTo>
                  <a:pt x="1231900" y="218427"/>
                </a:lnTo>
                <a:lnTo>
                  <a:pt x="1242009" y="285750"/>
                </a:lnTo>
                <a:lnTo>
                  <a:pt x="1253477" y="353072"/>
                </a:lnTo>
                <a:lnTo>
                  <a:pt x="1262354" y="422922"/>
                </a:lnTo>
                <a:lnTo>
                  <a:pt x="1282700" y="565150"/>
                </a:lnTo>
                <a:lnTo>
                  <a:pt x="1291577" y="638822"/>
                </a:lnTo>
                <a:lnTo>
                  <a:pt x="1300454" y="713727"/>
                </a:lnTo>
                <a:lnTo>
                  <a:pt x="1308100" y="788695"/>
                </a:lnTo>
                <a:lnTo>
                  <a:pt x="1316977" y="866127"/>
                </a:lnTo>
                <a:lnTo>
                  <a:pt x="1324559" y="943622"/>
                </a:lnTo>
                <a:lnTo>
                  <a:pt x="1332204" y="1022350"/>
                </a:lnTo>
                <a:lnTo>
                  <a:pt x="1344904" y="1182395"/>
                </a:lnTo>
                <a:lnTo>
                  <a:pt x="1351254" y="1264945"/>
                </a:lnTo>
                <a:lnTo>
                  <a:pt x="1357604" y="1346200"/>
                </a:lnTo>
                <a:lnTo>
                  <a:pt x="1362659" y="1430045"/>
                </a:lnTo>
                <a:lnTo>
                  <a:pt x="1367777" y="1513827"/>
                </a:lnTo>
                <a:lnTo>
                  <a:pt x="1372831" y="1597672"/>
                </a:lnTo>
                <a:lnTo>
                  <a:pt x="1380477" y="1767827"/>
                </a:lnTo>
                <a:lnTo>
                  <a:pt x="1383004" y="1854200"/>
                </a:lnTo>
                <a:lnTo>
                  <a:pt x="1386827" y="1940572"/>
                </a:lnTo>
                <a:lnTo>
                  <a:pt x="1389354" y="2028177"/>
                </a:lnTo>
                <a:lnTo>
                  <a:pt x="1390650" y="2114550"/>
                </a:lnTo>
                <a:lnTo>
                  <a:pt x="1393177" y="2202154"/>
                </a:lnTo>
                <a:lnTo>
                  <a:pt x="1394409" y="2289822"/>
                </a:lnTo>
                <a:lnTo>
                  <a:pt x="1395648" y="2373604"/>
                </a:lnTo>
                <a:lnTo>
                  <a:pt x="1395685" y="2642895"/>
                </a:lnTo>
                <a:lnTo>
                  <a:pt x="1394390" y="2731795"/>
                </a:lnTo>
                <a:lnTo>
                  <a:pt x="1393120" y="2821927"/>
                </a:lnTo>
                <a:lnTo>
                  <a:pt x="1391919" y="2903245"/>
                </a:lnTo>
                <a:lnTo>
                  <a:pt x="1391734" y="2910827"/>
                </a:lnTo>
                <a:lnTo>
                  <a:pt x="1389171" y="2998495"/>
                </a:lnTo>
                <a:lnTo>
                  <a:pt x="1386603" y="3087395"/>
                </a:lnTo>
                <a:lnTo>
                  <a:pt x="1381709" y="3253727"/>
                </a:lnTo>
                <a:lnTo>
                  <a:pt x="1374127" y="3425177"/>
                </a:lnTo>
                <a:lnTo>
                  <a:pt x="1369009" y="3509022"/>
                </a:lnTo>
                <a:lnTo>
                  <a:pt x="1363954" y="3594100"/>
                </a:lnTo>
                <a:lnTo>
                  <a:pt x="1358900" y="3677945"/>
                </a:lnTo>
                <a:lnTo>
                  <a:pt x="1352550" y="3760495"/>
                </a:lnTo>
                <a:lnTo>
                  <a:pt x="1347431" y="3843045"/>
                </a:lnTo>
                <a:lnTo>
                  <a:pt x="1339850" y="3924300"/>
                </a:lnTo>
                <a:lnTo>
                  <a:pt x="1333500" y="4005554"/>
                </a:lnTo>
                <a:lnTo>
                  <a:pt x="1327150" y="4085577"/>
                </a:lnTo>
                <a:lnTo>
                  <a:pt x="1318209" y="4164304"/>
                </a:lnTo>
                <a:lnTo>
                  <a:pt x="1310627" y="4241800"/>
                </a:lnTo>
                <a:lnTo>
                  <a:pt x="1301750" y="4318000"/>
                </a:lnTo>
                <a:lnTo>
                  <a:pt x="1294104" y="4394200"/>
                </a:lnTo>
                <a:lnTo>
                  <a:pt x="1285227" y="4469104"/>
                </a:lnTo>
                <a:lnTo>
                  <a:pt x="1264881" y="4613922"/>
                </a:lnTo>
                <a:lnTo>
                  <a:pt x="1256004" y="4685004"/>
                </a:lnTo>
                <a:lnTo>
                  <a:pt x="1244600" y="4754854"/>
                </a:lnTo>
                <a:lnTo>
                  <a:pt x="1234427" y="4822177"/>
                </a:lnTo>
                <a:lnTo>
                  <a:pt x="1222959" y="4888204"/>
                </a:lnTo>
                <a:lnTo>
                  <a:pt x="1211554" y="4954295"/>
                </a:lnTo>
                <a:lnTo>
                  <a:pt x="1200150" y="5017795"/>
                </a:lnTo>
                <a:lnTo>
                  <a:pt x="1188681" y="5080000"/>
                </a:lnTo>
                <a:lnTo>
                  <a:pt x="1183121" y="5106695"/>
                </a:lnTo>
                <a:lnTo>
                  <a:pt x="1223275" y="5106695"/>
                </a:lnTo>
                <a:lnTo>
                  <a:pt x="1234427" y="5052072"/>
                </a:lnTo>
                <a:lnTo>
                  <a:pt x="1247127" y="4987277"/>
                </a:lnTo>
                <a:lnTo>
                  <a:pt x="1259827" y="4921250"/>
                </a:lnTo>
                <a:lnTo>
                  <a:pt x="1271231" y="4853927"/>
                </a:lnTo>
                <a:lnTo>
                  <a:pt x="1282700" y="4784077"/>
                </a:lnTo>
                <a:lnTo>
                  <a:pt x="1294104" y="4714227"/>
                </a:lnTo>
                <a:lnTo>
                  <a:pt x="1314450" y="4569472"/>
                </a:lnTo>
                <a:lnTo>
                  <a:pt x="1325854" y="4494504"/>
                </a:lnTo>
                <a:lnTo>
                  <a:pt x="1334731" y="4419600"/>
                </a:lnTo>
                <a:lnTo>
                  <a:pt x="1343609" y="4342104"/>
                </a:lnTo>
                <a:lnTo>
                  <a:pt x="1353781" y="4264672"/>
                </a:lnTo>
                <a:lnTo>
                  <a:pt x="1361427" y="4185945"/>
                </a:lnTo>
                <a:lnTo>
                  <a:pt x="1369009" y="4105922"/>
                </a:lnTo>
                <a:lnTo>
                  <a:pt x="1377950" y="4024604"/>
                </a:lnTo>
                <a:lnTo>
                  <a:pt x="1384300" y="3943350"/>
                </a:lnTo>
                <a:lnTo>
                  <a:pt x="1391881" y="3860800"/>
                </a:lnTo>
                <a:lnTo>
                  <a:pt x="1404581" y="3693172"/>
                </a:lnTo>
                <a:lnTo>
                  <a:pt x="1409700" y="3608095"/>
                </a:lnTo>
                <a:lnTo>
                  <a:pt x="1415646" y="3507727"/>
                </a:lnTo>
                <a:lnTo>
                  <a:pt x="1419809" y="3436645"/>
                </a:lnTo>
                <a:lnTo>
                  <a:pt x="1424927" y="3350272"/>
                </a:lnTo>
                <a:lnTo>
                  <a:pt x="1429239" y="3251200"/>
                </a:lnTo>
                <a:lnTo>
                  <a:pt x="1432509" y="3175000"/>
                </a:lnTo>
                <a:lnTo>
                  <a:pt x="1435389" y="3077222"/>
                </a:lnTo>
                <a:lnTo>
                  <a:pt x="1437847" y="2990850"/>
                </a:lnTo>
                <a:lnTo>
                  <a:pt x="1440154" y="2910827"/>
                </a:lnTo>
                <a:lnTo>
                  <a:pt x="1441502" y="2818104"/>
                </a:lnTo>
                <a:lnTo>
                  <a:pt x="1442737" y="2727972"/>
                </a:lnTo>
                <a:lnTo>
                  <a:pt x="1443977" y="2642895"/>
                </a:lnTo>
                <a:lnTo>
                  <a:pt x="1443940" y="2373604"/>
                </a:lnTo>
                <a:lnTo>
                  <a:pt x="1442663" y="2284704"/>
                </a:lnTo>
                <a:lnTo>
                  <a:pt x="1441520" y="2202154"/>
                </a:lnTo>
                <a:lnTo>
                  <a:pt x="1441411" y="2195804"/>
                </a:lnTo>
                <a:lnTo>
                  <a:pt x="1438859" y="2109495"/>
                </a:lnTo>
                <a:lnTo>
                  <a:pt x="1437627" y="2020595"/>
                </a:lnTo>
                <a:lnTo>
                  <a:pt x="1433804" y="1932927"/>
                </a:lnTo>
                <a:lnTo>
                  <a:pt x="1431277" y="1845322"/>
                </a:lnTo>
                <a:lnTo>
                  <a:pt x="1427342" y="1755127"/>
                </a:lnTo>
                <a:lnTo>
                  <a:pt x="1423631" y="1671345"/>
                </a:lnTo>
                <a:lnTo>
                  <a:pt x="1418577" y="1584972"/>
                </a:lnTo>
                <a:lnTo>
                  <a:pt x="1413459" y="1499895"/>
                </a:lnTo>
                <a:lnTo>
                  <a:pt x="1408404" y="1414754"/>
                </a:lnTo>
                <a:lnTo>
                  <a:pt x="1402054" y="1329677"/>
                </a:lnTo>
                <a:lnTo>
                  <a:pt x="1383004" y="1082027"/>
                </a:lnTo>
                <a:lnTo>
                  <a:pt x="1375359" y="1002004"/>
                </a:lnTo>
                <a:lnTo>
                  <a:pt x="1367777" y="922045"/>
                </a:lnTo>
                <a:lnTo>
                  <a:pt x="1358900" y="843254"/>
                </a:lnTo>
                <a:lnTo>
                  <a:pt x="1349959" y="764527"/>
                </a:lnTo>
                <a:lnTo>
                  <a:pt x="1332204" y="612127"/>
                </a:lnTo>
                <a:lnTo>
                  <a:pt x="1322031" y="538454"/>
                </a:lnTo>
                <a:lnTo>
                  <a:pt x="1311859" y="466077"/>
                </a:lnTo>
                <a:lnTo>
                  <a:pt x="1301750" y="393700"/>
                </a:lnTo>
                <a:lnTo>
                  <a:pt x="1290281" y="323850"/>
                </a:lnTo>
                <a:lnTo>
                  <a:pt x="1278877" y="254000"/>
                </a:lnTo>
                <a:lnTo>
                  <a:pt x="1267409" y="186677"/>
                </a:lnTo>
                <a:lnTo>
                  <a:pt x="1256004" y="120650"/>
                </a:lnTo>
                <a:lnTo>
                  <a:pt x="1243304" y="55854"/>
                </a:lnTo>
                <a:lnTo>
                  <a:pt x="1232133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3897604" y="0"/>
            <a:ext cx="1347495" cy="5106695"/>
          </a:xfrm>
          <a:custGeom>
            <a:avLst/>
            <a:gdLst/>
            <a:ahLst/>
            <a:cxnLst/>
            <a:rect l="l" t="t" r="r" b="b"/>
            <a:pathLst>
              <a:path w="1347495" h="5106695">
                <a:moveTo>
                  <a:pt x="252768" y="0"/>
                </a:moveTo>
                <a:lnTo>
                  <a:pt x="212313" y="0"/>
                </a:lnTo>
                <a:lnTo>
                  <a:pt x="207022" y="25400"/>
                </a:lnTo>
                <a:lnTo>
                  <a:pt x="195618" y="87604"/>
                </a:lnTo>
                <a:lnTo>
                  <a:pt x="184150" y="151104"/>
                </a:lnTo>
                <a:lnTo>
                  <a:pt x="161340" y="283222"/>
                </a:lnTo>
                <a:lnTo>
                  <a:pt x="151168" y="350545"/>
                </a:lnTo>
                <a:lnTo>
                  <a:pt x="139700" y="420395"/>
                </a:lnTo>
                <a:lnTo>
                  <a:pt x="129590" y="491477"/>
                </a:lnTo>
                <a:lnTo>
                  <a:pt x="120650" y="563854"/>
                </a:lnTo>
                <a:lnTo>
                  <a:pt x="110540" y="636295"/>
                </a:lnTo>
                <a:lnTo>
                  <a:pt x="101600" y="711200"/>
                </a:lnTo>
                <a:lnTo>
                  <a:pt x="92722" y="787400"/>
                </a:lnTo>
                <a:lnTo>
                  <a:pt x="85140" y="863600"/>
                </a:lnTo>
                <a:lnTo>
                  <a:pt x="76200" y="941095"/>
                </a:lnTo>
                <a:lnTo>
                  <a:pt x="68618" y="1019822"/>
                </a:lnTo>
                <a:lnTo>
                  <a:pt x="62268" y="1099845"/>
                </a:lnTo>
                <a:lnTo>
                  <a:pt x="54622" y="1181100"/>
                </a:lnTo>
                <a:lnTo>
                  <a:pt x="48272" y="1262354"/>
                </a:lnTo>
                <a:lnTo>
                  <a:pt x="43218" y="1344904"/>
                </a:lnTo>
                <a:lnTo>
                  <a:pt x="36868" y="1427454"/>
                </a:lnTo>
                <a:lnTo>
                  <a:pt x="31750" y="1511300"/>
                </a:lnTo>
                <a:lnTo>
                  <a:pt x="26617" y="1597672"/>
                </a:lnTo>
                <a:lnTo>
                  <a:pt x="21640" y="1680222"/>
                </a:lnTo>
                <a:lnTo>
                  <a:pt x="17247" y="1779295"/>
                </a:lnTo>
                <a:lnTo>
                  <a:pt x="13995" y="1851672"/>
                </a:lnTo>
                <a:lnTo>
                  <a:pt x="11170" y="1949450"/>
                </a:lnTo>
                <a:lnTo>
                  <a:pt x="6129" y="2120900"/>
                </a:lnTo>
                <a:lnTo>
                  <a:pt x="3710" y="2204745"/>
                </a:lnTo>
                <a:lnTo>
                  <a:pt x="1295" y="2287295"/>
                </a:lnTo>
                <a:lnTo>
                  <a:pt x="1239" y="2379954"/>
                </a:lnTo>
                <a:lnTo>
                  <a:pt x="0" y="2463800"/>
                </a:lnTo>
                <a:lnTo>
                  <a:pt x="37" y="2730500"/>
                </a:lnTo>
                <a:lnTo>
                  <a:pt x="2626" y="2905772"/>
                </a:lnTo>
                <a:lnTo>
                  <a:pt x="3768" y="2987027"/>
                </a:lnTo>
                <a:lnTo>
                  <a:pt x="3860" y="2992145"/>
                </a:lnTo>
                <a:lnTo>
                  <a:pt x="11468" y="3251200"/>
                </a:lnTo>
                <a:lnTo>
                  <a:pt x="19163" y="3425177"/>
                </a:lnTo>
                <a:lnTo>
                  <a:pt x="22872" y="3507727"/>
                </a:lnTo>
                <a:lnTo>
                  <a:pt x="27990" y="3591572"/>
                </a:lnTo>
                <a:lnTo>
                  <a:pt x="38100" y="3759200"/>
                </a:lnTo>
                <a:lnTo>
                  <a:pt x="44450" y="3841750"/>
                </a:lnTo>
                <a:lnTo>
                  <a:pt x="49568" y="3923004"/>
                </a:lnTo>
                <a:lnTo>
                  <a:pt x="57150" y="4003027"/>
                </a:lnTo>
                <a:lnTo>
                  <a:pt x="63500" y="4083050"/>
                </a:lnTo>
                <a:lnTo>
                  <a:pt x="71145" y="4161777"/>
                </a:lnTo>
                <a:lnTo>
                  <a:pt x="78790" y="4239272"/>
                </a:lnTo>
                <a:lnTo>
                  <a:pt x="86372" y="4316704"/>
                </a:lnTo>
                <a:lnTo>
                  <a:pt x="95250" y="4391672"/>
                </a:lnTo>
                <a:lnTo>
                  <a:pt x="104190" y="4466577"/>
                </a:lnTo>
                <a:lnTo>
                  <a:pt x="113068" y="4540250"/>
                </a:lnTo>
                <a:lnTo>
                  <a:pt x="123240" y="4611395"/>
                </a:lnTo>
                <a:lnTo>
                  <a:pt x="133350" y="4682477"/>
                </a:lnTo>
                <a:lnTo>
                  <a:pt x="142290" y="4752327"/>
                </a:lnTo>
                <a:lnTo>
                  <a:pt x="153695" y="4820945"/>
                </a:lnTo>
                <a:lnTo>
                  <a:pt x="163868" y="4886972"/>
                </a:lnTo>
                <a:lnTo>
                  <a:pt x="175272" y="4953000"/>
                </a:lnTo>
                <a:lnTo>
                  <a:pt x="186740" y="5016500"/>
                </a:lnTo>
                <a:lnTo>
                  <a:pt x="199440" y="5078704"/>
                </a:lnTo>
                <a:lnTo>
                  <a:pt x="204676" y="5106695"/>
                </a:lnTo>
                <a:lnTo>
                  <a:pt x="244396" y="5106695"/>
                </a:lnTo>
                <a:lnTo>
                  <a:pt x="232422" y="5044427"/>
                </a:lnTo>
                <a:lnTo>
                  <a:pt x="221018" y="4982222"/>
                </a:lnTo>
                <a:lnTo>
                  <a:pt x="210845" y="4919954"/>
                </a:lnTo>
                <a:lnTo>
                  <a:pt x="200672" y="4855222"/>
                </a:lnTo>
                <a:lnTo>
                  <a:pt x="190500" y="4789195"/>
                </a:lnTo>
                <a:lnTo>
                  <a:pt x="180390" y="4721872"/>
                </a:lnTo>
                <a:lnTo>
                  <a:pt x="171450" y="4654550"/>
                </a:lnTo>
                <a:lnTo>
                  <a:pt x="162572" y="4584700"/>
                </a:lnTo>
                <a:lnTo>
                  <a:pt x="144818" y="4439945"/>
                </a:lnTo>
                <a:lnTo>
                  <a:pt x="137172" y="4366272"/>
                </a:lnTo>
                <a:lnTo>
                  <a:pt x="129590" y="4292600"/>
                </a:lnTo>
                <a:lnTo>
                  <a:pt x="114300" y="4140200"/>
                </a:lnTo>
                <a:lnTo>
                  <a:pt x="107950" y="4062704"/>
                </a:lnTo>
                <a:lnTo>
                  <a:pt x="100368" y="3983977"/>
                </a:lnTo>
                <a:lnTo>
                  <a:pt x="94018" y="3903954"/>
                </a:lnTo>
                <a:lnTo>
                  <a:pt x="88900" y="3823995"/>
                </a:lnTo>
                <a:lnTo>
                  <a:pt x="83845" y="3742677"/>
                </a:lnTo>
                <a:lnTo>
                  <a:pt x="78790" y="3660127"/>
                </a:lnTo>
                <a:lnTo>
                  <a:pt x="73672" y="3577577"/>
                </a:lnTo>
                <a:lnTo>
                  <a:pt x="69850" y="3495027"/>
                </a:lnTo>
                <a:lnTo>
                  <a:pt x="62268" y="3326104"/>
                </a:lnTo>
                <a:lnTo>
                  <a:pt x="59740" y="3241027"/>
                </a:lnTo>
                <a:lnTo>
                  <a:pt x="55918" y="3155950"/>
                </a:lnTo>
                <a:lnTo>
                  <a:pt x="53390" y="3070872"/>
                </a:lnTo>
                <a:lnTo>
                  <a:pt x="50800" y="2898127"/>
                </a:lnTo>
                <a:lnTo>
                  <a:pt x="49568" y="2811754"/>
                </a:lnTo>
                <a:lnTo>
                  <a:pt x="48348" y="2730500"/>
                </a:lnTo>
                <a:lnTo>
                  <a:pt x="48292" y="2463800"/>
                </a:lnTo>
                <a:lnTo>
                  <a:pt x="49549" y="2379954"/>
                </a:lnTo>
                <a:lnTo>
                  <a:pt x="49604" y="2289822"/>
                </a:lnTo>
                <a:lnTo>
                  <a:pt x="52095" y="2204745"/>
                </a:lnTo>
                <a:lnTo>
                  <a:pt x="53390" y="2118372"/>
                </a:lnTo>
                <a:lnTo>
                  <a:pt x="56141" y="2025650"/>
                </a:lnTo>
                <a:lnTo>
                  <a:pt x="58672" y="1939277"/>
                </a:lnTo>
                <a:lnTo>
                  <a:pt x="60972" y="1861845"/>
                </a:lnTo>
                <a:lnTo>
                  <a:pt x="65256" y="1766595"/>
                </a:lnTo>
                <a:lnTo>
                  <a:pt x="68618" y="1692922"/>
                </a:lnTo>
                <a:lnTo>
                  <a:pt x="73672" y="1609077"/>
                </a:lnTo>
                <a:lnTo>
                  <a:pt x="77495" y="1525295"/>
                </a:lnTo>
                <a:lnTo>
                  <a:pt x="82550" y="1442745"/>
                </a:lnTo>
                <a:lnTo>
                  <a:pt x="88695" y="1344904"/>
                </a:lnTo>
                <a:lnTo>
                  <a:pt x="92722" y="1280172"/>
                </a:lnTo>
                <a:lnTo>
                  <a:pt x="105422" y="1120127"/>
                </a:lnTo>
                <a:lnTo>
                  <a:pt x="113068" y="1041400"/>
                </a:lnTo>
                <a:lnTo>
                  <a:pt x="119418" y="963904"/>
                </a:lnTo>
                <a:lnTo>
                  <a:pt x="127000" y="886472"/>
                </a:lnTo>
                <a:lnTo>
                  <a:pt x="134645" y="811504"/>
                </a:lnTo>
                <a:lnTo>
                  <a:pt x="143522" y="736600"/>
                </a:lnTo>
                <a:lnTo>
                  <a:pt x="151168" y="662927"/>
                </a:lnTo>
                <a:lnTo>
                  <a:pt x="160045" y="590550"/>
                </a:lnTo>
                <a:lnTo>
                  <a:pt x="168922" y="519404"/>
                </a:lnTo>
                <a:lnTo>
                  <a:pt x="179095" y="449554"/>
                </a:lnTo>
                <a:lnTo>
                  <a:pt x="187972" y="381000"/>
                </a:lnTo>
                <a:lnTo>
                  <a:pt x="198145" y="313677"/>
                </a:lnTo>
                <a:lnTo>
                  <a:pt x="218490" y="184150"/>
                </a:lnTo>
                <a:lnTo>
                  <a:pt x="241300" y="59677"/>
                </a:lnTo>
                <a:lnTo>
                  <a:pt x="252768" y="0"/>
                </a:lnTo>
                <a:close/>
              </a:path>
              <a:path w="1347495" h="5106695">
                <a:moveTo>
                  <a:pt x="1143097" y="0"/>
                </a:moveTo>
                <a:lnTo>
                  <a:pt x="1103413" y="0"/>
                </a:lnTo>
                <a:lnTo>
                  <a:pt x="1115072" y="60972"/>
                </a:lnTo>
                <a:lnTo>
                  <a:pt x="1125245" y="123177"/>
                </a:lnTo>
                <a:lnTo>
                  <a:pt x="1136650" y="185445"/>
                </a:lnTo>
                <a:lnTo>
                  <a:pt x="1146822" y="250177"/>
                </a:lnTo>
                <a:lnTo>
                  <a:pt x="1156995" y="316204"/>
                </a:lnTo>
                <a:lnTo>
                  <a:pt x="1167168" y="383527"/>
                </a:lnTo>
                <a:lnTo>
                  <a:pt x="1176045" y="450850"/>
                </a:lnTo>
                <a:lnTo>
                  <a:pt x="1184922" y="520700"/>
                </a:lnTo>
                <a:lnTo>
                  <a:pt x="1193800" y="593077"/>
                </a:lnTo>
                <a:lnTo>
                  <a:pt x="1202740" y="665454"/>
                </a:lnTo>
                <a:lnTo>
                  <a:pt x="1210322" y="739127"/>
                </a:lnTo>
                <a:lnTo>
                  <a:pt x="1217968" y="812800"/>
                </a:lnTo>
                <a:lnTo>
                  <a:pt x="1225550" y="889000"/>
                </a:lnTo>
                <a:lnTo>
                  <a:pt x="1233195" y="965200"/>
                </a:lnTo>
                <a:lnTo>
                  <a:pt x="1239545" y="1042695"/>
                </a:lnTo>
                <a:lnTo>
                  <a:pt x="1245895" y="1122654"/>
                </a:lnTo>
                <a:lnTo>
                  <a:pt x="1253540" y="1201445"/>
                </a:lnTo>
                <a:lnTo>
                  <a:pt x="1258595" y="1281404"/>
                </a:lnTo>
                <a:lnTo>
                  <a:pt x="1268768" y="1445272"/>
                </a:lnTo>
                <a:lnTo>
                  <a:pt x="1273822" y="1527822"/>
                </a:lnTo>
                <a:lnTo>
                  <a:pt x="1285290" y="1779295"/>
                </a:lnTo>
                <a:lnTo>
                  <a:pt x="1287818" y="1864372"/>
                </a:lnTo>
                <a:lnTo>
                  <a:pt x="1291640" y="1949450"/>
                </a:lnTo>
                <a:lnTo>
                  <a:pt x="1294168" y="2034527"/>
                </a:lnTo>
                <a:lnTo>
                  <a:pt x="1295400" y="2120900"/>
                </a:lnTo>
                <a:lnTo>
                  <a:pt x="1297990" y="2293645"/>
                </a:lnTo>
                <a:lnTo>
                  <a:pt x="1299169" y="2376195"/>
                </a:lnTo>
                <a:lnTo>
                  <a:pt x="1299204" y="2641600"/>
                </a:lnTo>
                <a:lnTo>
                  <a:pt x="1297952" y="2730500"/>
                </a:lnTo>
                <a:lnTo>
                  <a:pt x="1295327" y="2905772"/>
                </a:lnTo>
                <a:lnTo>
                  <a:pt x="1294168" y="2987027"/>
                </a:lnTo>
                <a:lnTo>
                  <a:pt x="1286522" y="3243554"/>
                </a:lnTo>
                <a:lnTo>
                  <a:pt x="1281468" y="3328695"/>
                </a:lnTo>
                <a:lnTo>
                  <a:pt x="1278940" y="3412477"/>
                </a:lnTo>
                <a:lnTo>
                  <a:pt x="1273822" y="3496322"/>
                </a:lnTo>
                <a:lnTo>
                  <a:pt x="1270000" y="3580104"/>
                </a:lnTo>
                <a:lnTo>
                  <a:pt x="1264945" y="3662654"/>
                </a:lnTo>
                <a:lnTo>
                  <a:pt x="1259890" y="3743972"/>
                </a:lnTo>
                <a:lnTo>
                  <a:pt x="1253540" y="3825227"/>
                </a:lnTo>
                <a:lnTo>
                  <a:pt x="1248422" y="3906545"/>
                </a:lnTo>
                <a:lnTo>
                  <a:pt x="1240840" y="3985272"/>
                </a:lnTo>
                <a:lnTo>
                  <a:pt x="1228140" y="4142727"/>
                </a:lnTo>
                <a:lnTo>
                  <a:pt x="1220495" y="4218927"/>
                </a:lnTo>
                <a:lnTo>
                  <a:pt x="1212850" y="4293895"/>
                </a:lnTo>
                <a:lnTo>
                  <a:pt x="1203972" y="4368800"/>
                </a:lnTo>
                <a:lnTo>
                  <a:pt x="1196390" y="4442472"/>
                </a:lnTo>
                <a:lnTo>
                  <a:pt x="1187450" y="4514850"/>
                </a:lnTo>
                <a:lnTo>
                  <a:pt x="1178572" y="4585995"/>
                </a:lnTo>
                <a:lnTo>
                  <a:pt x="1168400" y="4655845"/>
                </a:lnTo>
                <a:lnTo>
                  <a:pt x="1159522" y="4724400"/>
                </a:lnTo>
                <a:lnTo>
                  <a:pt x="1149350" y="4791722"/>
                </a:lnTo>
                <a:lnTo>
                  <a:pt x="1139240" y="4857750"/>
                </a:lnTo>
                <a:lnTo>
                  <a:pt x="1127772" y="4921250"/>
                </a:lnTo>
                <a:lnTo>
                  <a:pt x="1117600" y="4984750"/>
                </a:lnTo>
                <a:lnTo>
                  <a:pt x="1106195" y="5045722"/>
                </a:lnTo>
                <a:lnTo>
                  <a:pt x="1094536" y="5106695"/>
                </a:lnTo>
                <a:lnTo>
                  <a:pt x="1134912" y="5106695"/>
                </a:lnTo>
                <a:lnTo>
                  <a:pt x="1140472" y="5080000"/>
                </a:lnTo>
                <a:lnTo>
                  <a:pt x="1151940" y="5017795"/>
                </a:lnTo>
                <a:lnTo>
                  <a:pt x="1163345" y="4954295"/>
                </a:lnTo>
                <a:lnTo>
                  <a:pt x="1174750" y="4888204"/>
                </a:lnTo>
                <a:lnTo>
                  <a:pt x="1186218" y="4822177"/>
                </a:lnTo>
                <a:lnTo>
                  <a:pt x="1196390" y="4754854"/>
                </a:lnTo>
                <a:lnTo>
                  <a:pt x="1207795" y="4685004"/>
                </a:lnTo>
                <a:lnTo>
                  <a:pt x="1216672" y="4613922"/>
                </a:lnTo>
                <a:lnTo>
                  <a:pt x="1237018" y="4469104"/>
                </a:lnTo>
                <a:lnTo>
                  <a:pt x="1245895" y="4394200"/>
                </a:lnTo>
                <a:lnTo>
                  <a:pt x="1253540" y="4318000"/>
                </a:lnTo>
                <a:lnTo>
                  <a:pt x="1262418" y="4241800"/>
                </a:lnTo>
                <a:lnTo>
                  <a:pt x="1270000" y="4164304"/>
                </a:lnTo>
                <a:lnTo>
                  <a:pt x="1278940" y="4085577"/>
                </a:lnTo>
                <a:lnTo>
                  <a:pt x="1285290" y="4005554"/>
                </a:lnTo>
                <a:lnTo>
                  <a:pt x="1291640" y="3924300"/>
                </a:lnTo>
                <a:lnTo>
                  <a:pt x="1299222" y="3843045"/>
                </a:lnTo>
                <a:lnTo>
                  <a:pt x="1304340" y="3760495"/>
                </a:lnTo>
                <a:lnTo>
                  <a:pt x="1310690" y="3677945"/>
                </a:lnTo>
                <a:lnTo>
                  <a:pt x="1315745" y="3594100"/>
                </a:lnTo>
                <a:lnTo>
                  <a:pt x="1320879" y="3507727"/>
                </a:lnTo>
                <a:lnTo>
                  <a:pt x="1325918" y="3425177"/>
                </a:lnTo>
                <a:lnTo>
                  <a:pt x="1333500" y="3253727"/>
                </a:lnTo>
                <a:lnTo>
                  <a:pt x="1336128" y="3164827"/>
                </a:lnTo>
                <a:lnTo>
                  <a:pt x="1338691" y="3077222"/>
                </a:lnTo>
                <a:lnTo>
                  <a:pt x="1341295" y="2987027"/>
                </a:lnTo>
                <a:lnTo>
                  <a:pt x="1343672" y="2905772"/>
                </a:lnTo>
                <a:lnTo>
                  <a:pt x="1345057" y="2811754"/>
                </a:lnTo>
                <a:lnTo>
                  <a:pt x="1346273" y="2725445"/>
                </a:lnTo>
                <a:lnTo>
                  <a:pt x="1347495" y="2641600"/>
                </a:lnTo>
                <a:lnTo>
                  <a:pt x="1347477" y="2376195"/>
                </a:lnTo>
                <a:lnTo>
                  <a:pt x="1346164" y="2287295"/>
                </a:lnTo>
                <a:lnTo>
                  <a:pt x="1345004" y="2204745"/>
                </a:lnTo>
                <a:lnTo>
                  <a:pt x="1344932" y="2200922"/>
                </a:lnTo>
                <a:lnTo>
                  <a:pt x="1342440" y="2114550"/>
                </a:lnTo>
                <a:lnTo>
                  <a:pt x="1341145" y="2028177"/>
                </a:lnTo>
                <a:lnTo>
                  <a:pt x="1338618" y="1940572"/>
                </a:lnTo>
                <a:lnTo>
                  <a:pt x="1334795" y="1854200"/>
                </a:lnTo>
                <a:lnTo>
                  <a:pt x="1332268" y="1767827"/>
                </a:lnTo>
                <a:lnTo>
                  <a:pt x="1324622" y="1597672"/>
                </a:lnTo>
                <a:lnTo>
                  <a:pt x="1319568" y="1513827"/>
                </a:lnTo>
                <a:lnTo>
                  <a:pt x="1314450" y="1430045"/>
                </a:lnTo>
                <a:lnTo>
                  <a:pt x="1309395" y="1346200"/>
                </a:lnTo>
                <a:lnTo>
                  <a:pt x="1303045" y="1264945"/>
                </a:lnTo>
                <a:lnTo>
                  <a:pt x="1296592" y="1181100"/>
                </a:lnTo>
                <a:lnTo>
                  <a:pt x="1283995" y="1022350"/>
                </a:lnTo>
                <a:lnTo>
                  <a:pt x="1276350" y="943622"/>
                </a:lnTo>
                <a:lnTo>
                  <a:pt x="1268768" y="866127"/>
                </a:lnTo>
                <a:lnTo>
                  <a:pt x="1259890" y="788695"/>
                </a:lnTo>
                <a:lnTo>
                  <a:pt x="1252245" y="713727"/>
                </a:lnTo>
                <a:lnTo>
                  <a:pt x="1243368" y="638822"/>
                </a:lnTo>
                <a:lnTo>
                  <a:pt x="1234490" y="565150"/>
                </a:lnTo>
                <a:lnTo>
                  <a:pt x="1214145" y="422922"/>
                </a:lnTo>
                <a:lnTo>
                  <a:pt x="1205268" y="353072"/>
                </a:lnTo>
                <a:lnTo>
                  <a:pt x="1193800" y="285750"/>
                </a:lnTo>
                <a:lnTo>
                  <a:pt x="1183690" y="218427"/>
                </a:lnTo>
                <a:lnTo>
                  <a:pt x="1172222" y="152400"/>
                </a:lnTo>
                <a:lnTo>
                  <a:pt x="1160818" y="88900"/>
                </a:lnTo>
                <a:lnTo>
                  <a:pt x="1148118" y="26695"/>
                </a:lnTo>
                <a:lnTo>
                  <a:pt x="1143097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945877" y="0"/>
            <a:ext cx="1250950" cy="5106695"/>
          </a:xfrm>
          <a:custGeom>
            <a:avLst/>
            <a:gdLst/>
            <a:ahLst/>
            <a:cxnLst/>
            <a:rect l="l" t="t" r="r" b="b"/>
            <a:pathLst>
              <a:path w="1250950" h="5106695">
                <a:moveTo>
                  <a:pt x="243186" y="0"/>
                </a:moveTo>
                <a:lnTo>
                  <a:pt x="204495" y="0"/>
                </a:lnTo>
                <a:lnTo>
                  <a:pt x="193027" y="59677"/>
                </a:lnTo>
                <a:lnTo>
                  <a:pt x="170218" y="184150"/>
                </a:lnTo>
                <a:lnTo>
                  <a:pt x="149872" y="313677"/>
                </a:lnTo>
                <a:lnTo>
                  <a:pt x="139700" y="381000"/>
                </a:lnTo>
                <a:lnTo>
                  <a:pt x="130822" y="449554"/>
                </a:lnTo>
                <a:lnTo>
                  <a:pt x="120650" y="519404"/>
                </a:lnTo>
                <a:lnTo>
                  <a:pt x="111772" y="590550"/>
                </a:lnTo>
                <a:lnTo>
                  <a:pt x="102895" y="662927"/>
                </a:lnTo>
                <a:lnTo>
                  <a:pt x="95250" y="736600"/>
                </a:lnTo>
                <a:lnTo>
                  <a:pt x="86372" y="811504"/>
                </a:lnTo>
                <a:lnTo>
                  <a:pt x="78727" y="886472"/>
                </a:lnTo>
                <a:lnTo>
                  <a:pt x="71145" y="963904"/>
                </a:lnTo>
                <a:lnTo>
                  <a:pt x="64795" y="1041400"/>
                </a:lnTo>
                <a:lnTo>
                  <a:pt x="57150" y="1120127"/>
                </a:lnTo>
                <a:lnTo>
                  <a:pt x="44450" y="1280172"/>
                </a:lnTo>
                <a:lnTo>
                  <a:pt x="38273" y="1379245"/>
                </a:lnTo>
                <a:lnTo>
                  <a:pt x="34277" y="1442745"/>
                </a:lnTo>
                <a:lnTo>
                  <a:pt x="29222" y="1525295"/>
                </a:lnTo>
                <a:lnTo>
                  <a:pt x="25400" y="1609077"/>
                </a:lnTo>
                <a:lnTo>
                  <a:pt x="20345" y="1692922"/>
                </a:lnTo>
                <a:lnTo>
                  <a:pt x="15952" y="1789404"/>
                </a:lnTo>
                <a:lnTo>
                  <a:pt x="12700" y="1861845"/>
                </a:lnTo>
                <a:lnTo>
                  <a:pt x="9875" y="1957095"/>
                </a:lnTo>
                <a:lnTo>
                  <a:pt x="7608" y="2034527"/>
                </a:lnTo>
                <a:lnTo>
                  <a:pt x="5118" y="2118372"/>
                </a:lnTo>
                <a:lnTo>
                  <a:pt x="3822" y="2204745"/>
                </a:lnTo>
                <a:lnTo>
                  <a:pt x="1295" y="2291054"/>
                </a:lnTo>
                <a:lnTo>
                  <a:pt x="1276" y="2379954"/>
                </a:lnTo>
                <a:lnTo>
                  <a:pt x="0" y="2465095"/>
                </a:lnTo>
                <a:lnTo>
                  <a:pt x="37" y="2727972"/>
                </a:lnTo>
                <a:lnTo>
                  <a:pt x="1295" y="2811754"/>
                </a:lnTo>
                <a:lnTo>
                  <a:pt x="2565" y="2900654"/>
                </a:lnTo>
                <a:lnTo>
                  <a:pt x="5118" y="3070872"/>
                </a:lnTo>
                <a:lnTo>
                  <a:pt x="7645" y="3155950"/>
                </a:lnTo>
                <a:lnTo>
                  <a:pt x="11468" y="3241027"/>
                </a:lnTo>
                <a:lnTo>
                  <a:pt x="13995" y="3326104"/>
                </a:lnTo>
                <a:lnTo>
                  <a:pt x="21637" y="3496322"/>
                </a:lnTo>
                <a:lnTo>
                  <a:pt x="25400" y="3577577"/>
                </a:lnTo>
                <a:lnTo>
                  <a:pt x="30518" y="3660127"/>
                </a:lnTo>
                <a:lnTo>
                  <a:pt x="35653" y="3743972"/>
                </a:lnTo>
                <a:lnTo>
                  <a:pt x="40706" y="3825227"/>
                </a:lnTo>
                <a:lnTo>
                  <a:pt x="45745" y="3903954"/>
                </a:lnTo>
                <a:lnTo>
                  <a:pt x="52095" y="3983977"/>
                </a:lnTo>
                <a:lnTo>
                  <a:pt x="59677" y="4062704"/>
                </a:lnTo>
                <a:lnTo>
                  <a:pt x="66027" y="4140200"/>
                </a:lnTo>
                <a:lnTo>
                  <a:pt x="81318" y="4292600"/>
                </a:lnTo>
                <a:lnTo>
                  <a:pt x="88900" y="4366272"/>
                </a:lnTo>
                <a:lnTo>
                  <a:pt x="96545" y="4439945"/>
                </a:lnTo>
                <a:lnTo>
                  <a:pt x="114300" y="4584700"/>
                </a:lnTo>
                <a:lnTo>
                  <a:pt x="123177" y="4654550"/>
                </a:lnTo>
                <a:lnTo>
                  <a:pt x="132118" y="4721872"/>
                </a:lnTo>
                <a:lnTo>
                  <a:pt x="142227" y="4789195"/>
                </a:lnTo>
                <a:lnTo>
                  <a:pt x="152400" y="4855222"/>
                </a:lnTo>
                <a:lnTo>
                  <a:pt x="162572" y="4919954"/>
                </a:lnTo>
                <a:lnTo>
                  <a:pt x="172745" y="4982222"/>
                </a:lnTo>
                <a:lnTo>
                  <a:pt x="184150" y="5044427"/>
                </a:lnTo>
                <a:lnTo>
                  <a:pt x="196123" y="5106695"/>
                </a:lnTo>
                <a:lnTo>
                  <a:pt x="234810" y="5106695"/>
                </a:lnTo>
                <a:lnTo>
                  <a:pt x="227368" y="5068595"/>
                </a:lnTo>
                <a:lnTo>
                  <a:pt x="217195" y="5010150"/>
                </a:lnTo>
                <a:lnTo>
                  <a:pt x="207022" y="4949177"/>
                </a:lnTo>
                <a:lnTo>
                  <a:pt x="198145" y="4886972"/>
                </a:lnTo>
                <a:lnTo>
                  <a:pt x="187972" y="4823472"/>
                </a:lnTo>
                <a:lnTo>
                  <a:pt x="179095" y="4758677"/>
                </a:lnTo>
                <a:lnTo>
                  <a:pt x="170218" y="4692650"/>
                </a:lnTo>
                <a:lnTo>
                  <a:pt x="161277" y="4625327"/>
                </a:lnTo>
                <a:lnTo>
                  <a:pt x="152400" y="4556772"/>
                </a:lnTo>
                <a:lnTo>
                  <a:pt x="144818" y="4485627"/>
                </a:lnTo>
                <a:lnTo>
                  <a:pt x="137172" y="4414545"/>
                </a:lnTo>
                <a:lnTo>
                  <a:pt x="129527" y="4342104"/>
                </a:lnTo>
                <a:lnTo>
                  <a:pt x="121945" y="4268495"/>
                </a:lnTo>
                <a:lnTo>
                  <a:pt x="114300" y="4193527"/>
                </a:lnTo>
                <a:lnTo>
                  <a:pt x="107950" y="4118622"/>
                </a:lnTo>
                <a:lnTo>
                  <a:pt x="102895" y="4041127"/>
                </a:lnTo>
                <a:lnTo>
                  <a:pt x="96545" y="3963695"/>
                </a:lnTo>
                <a:lnTo>
                  <a:pt x="90195" y="3884904"/>
                </a:lnTo>
                <a:lnTo>
                  <a:pt x="85077" y="3806177"/>
                </a:lnTo>
                <a:lnTo>
                  <a:pt x="80022" y="3726154"/>
                </a:lnTo>
                <a:lnTo>
                  <a:pt x="76200" y="3644900"/>
                </a:lnTo>
                <a:lnTo>
                  <a:pt x="71145" y="3563645"/>
                </a:lnTo>
                <a:lnTo>
                  <a:pt x="67322" y="3481095"/>
                </a:lnTo>
                <a:lnTo>
                  <a:pt x="64795" y="3398545"/>
                </a:lnTo>
                <a:lnTo>
                  <a:pt x="60972" y="3315995"/>
                </a:lnTo>
                <a:lnTo>
                  <a:pt x="58445" y="3232150"/>
                </a:lnTo>
                <a:lnTo>
                  <a:pt x="54622" y="3148304"/>
                </a:lnTo>
                <a:lnTo>
                  <a:pt x="53327" y="3063227"/>
                </a:lnTo>
                <a:lnTo>
                  <a:pt x="50800" y="2978150"/>
                </a:lnTo>
                <a:lnTo>
                  <a:pt x="49568" y="2893072"/>
                </a:lnTo>
                <a:lnTo>
                  <a:pt x="48329" y="2811754"/>
                </a:lnTo>
                <a:lnTo>
                  <a:pt x="48272" y="2722854"/>
                </a:lnTo>
                <a:lnTo>
                  <a:pt x="47015" y="2640304"/>
                </a:lnTo>
                <a:lnTo>
                  <a:pt x="46995" y="2465095"/>
                </a:lnTo>
                <a:lnTo>
                  <a:pt x="49623" y="2291054"/>
                </a:lnTo>
                <a:lnTo>
                  <a:pt x="50876" y="2204745"/>
                </a:lnTo>
                <a:lnTo>
                  <a:pt x="52095" y="2124722"/>
                </a:lnTo>
                <a:lnTo>
                  <a:pt x="54814" y="2033295"/>
                </a:lnTo>
                <a:lnTo>
                  <a:pt x="57413" y="1946922"/>
                </a:lnTo>
                <a:lnTo>
                  <a:pt x="59677" y="1870722"/>
                </a:lnTo>
                <a:lnTo>
                  <a:pt x="64022" y="1776704"/>
                </a:lnTo>
                <a:lnTo>
                  <a:pt x="67322" y="1704327"/>
                </a:lnTo>
                <a:lnTo>
                  <a:pt x="74968" y="1539227"/>
                </a:lnTo>
                <a:lnTo>
                  <a:pt x="80022" y="1457972"/>
                </a:lnTo>
                <a:lnTo>
                  <a:pt x="85077" y="1377950"/>
                </a:lnTo>
                <a:lnTo>
                  <a:pt x="91316" y="1280172"/>
                </a:lnTo>
                <a:lnTo>
                  <a:pt x="95250" y="1217904"/>
                </a:lnTo>
                <a:lnTo>
                  <a:pt x="101600" y="1139177"/>
                </a:lnTo>
                <a:lnTo>
                  <a:pt x="107950" y="1061745"/>
                </a:lnTo>
                <a:lnTo>
                  <a:pt x="114300" y="985545"/>
                </a:lnTo>
                <a:lnTo>
                  <a:pt x="120650" y="910577"/>
                </a:lnTo>
                <a:lnTo>
                  <a:pt x="128295" y="835672"/>
                </a:lnTo>
                <a:lnTo>
                  <a:pt x="135877" y="762000"/>
                </a:lnTo>
                <a:lnTo>
                  <a:pt x="143522" y="689622"/>
                </a:lnTo>
                <a:lnTo>
                  <a:pt x="151168" y="618477"/>
                </a:lnTo>
                <a:lnTo>
                  <a:pt x="160045" y="547395"/>
                </a:lnTo>
                <a:lnTo>
                  <a:pt x="168922" y="478777"/>
                </a:lnTo>
                <a:lnTo>
                  <a:pt x="177800" y="411454"/>
                </a:lnTo>
                <a:lnTo>
                  <a:pt x="186677" y="345427"/>
                </a:lnTo>
                <a:lnTo>
                  <a:pt x="196850" y="280695"/>
                </a:lnTo>
                <a:lnTo>
                  <a:pt x="205727" y="217195"/>
                </a:lnTo>
                <a:lnTo>
                  <a:pt x="215900" y="154927"/>
                </a:lnTo>
                <a:lnTo>
                  <a:pt x="226072" y="93954"/>
                </a:lnTo>
                <a:lnTo>
                  <a:pt x="236245" y="35572"/>
                </a:lnTo>
                <a:lnTo>
                  <a:pt x="243186" y="0"/>
                </a:lnTo>
                <a:close/>
              </a:path>
              <a:path w="1250950" h="5106695">
                <a:moveTo>
                  <a:pt x="1055141" y="0"/>
                </a:moveTo>
                <a:lnTo>
                  <a:pt x="1015798" y="0"/>
                </a:lnTo>
                <a:lnTo>
                  <a:pt x="1022350" y="36804"/>
                </a:lnTo>
                <a:lnTo>
                  <a:pt x="1033818" y="95250"/>
                </a:lnTo>
                <a:lnTo>
                  <a:pt x="1043927" y="156222"/>
                </a:lnTo>
                <a:lnTo>
                  <a:pt x="1052868" y="218427"/>
                </a:lnTo>
                <a:lnTo>
                  <a:pt x="1062977" y="281927"/>
                </a:lnTo>
                <a:lnTo>
                  <a:pt x="1071918" y="346722"/>
                </a:lnTo>
                <a:lnTo>
                  <a:pt x="1080795" y="412750"/>
                </a:lnTo>
                <a:lnTo>
                  <a:pt x="1089672" y="480072"/>
                </a:lnTo>
                <a:lnTo>
                  <a:pt x="1098550" y="549922"/>
                </a:lnTo>
                <a:lnTo>
                  <a:pt x="1106195" y="619772"/>
                </a:lnTo>
                <a:lnTo>
                  <a:pt x="1113777" y="690854"/>
                </a:lnTo>
                <a:lnTo>
                  <a:pt x="1121422" y="763295"/>
                </a:lnTo>
                <a:lnTo>
                  <a:pt x="1129068" y="836904"/>
                </a:lnTo>
                <a:lnTo>
                  <a:pt x="1141768" y="986777"/>
                </a:lnTo>
                <a:lnTo>
                  <a:pt x="1154468" y="1141704"/>
                </a:lnTo>
                <a:lnTo>
                  <a:pt x="1159522" y="1220495"/>
                </a:lnTo>
                <a:lnTo>
                  <a:pt x="1165872" y="1299222"/>
                </a:lnTo>
                <a:lnTo>
                  <a:pt x="1170927" y="1379245"/>
                </a:lnTo>
                <a:lnTo>
                  <a:pt x="1174750" y="1460500"/>
                </a:lnTo>
                <a:lnTo>
                  <a:pt x="1179868" y="1541754"/>
                </a:lnTo>
                <a:lnTo>
                  <a:pt x="1183627" y="1624304"/>
                </a:lnTo>
                <a:lnTo>
                  <a:pt x="1186218" y="1706854"/>
                </a:lnTo>
                <a:lnTo>
                  <a:pt x="1189977" y="1789404"/>
                </a:lnTo>
                <a:lnTo>
                  <a:pt x="1192568" y="1873250"/>
                </a:lnTo>
                <a:lnTo>
                  <a:pt x="1195095" y="1957095"/>
                </a:lnTo>
                <a:lnTo>
                  <a:pt x="1200150" y="2127250"/>
                </a:lnTo>
                <a:lnTo>
                  <a:pt x="1201445" y="2212327"/>
                </a:lnTo>
                <a:lnTo>
                  <a:pt x="1202585" y="2291054"/>
                </a:lnTo>
                <a:lnTo>
                  <a:pt x="1202640" y="2727972"/>
                </a:lnTo>
                <a:lnTo>
                  <a:pt x="1201426" y="2811754"/>
                </a:lnTo>
                <a:lnTo>
                  <a:pt x="1200188" y="2893072"/>
                </a:lnTo>
                <a:lnTo>
                  <a:pt x="1199999" y="2900654"/>
                </a:lnTo>
                <a:lnTo>
                  <a:pt x="1197622" y="2980677"/>
                </a:lnTo>
                <a:lnTo>
                  <a:pt x="1196327" y="3065754"/>
                </a:lnTo>
                <a:lnTo>
                  <a:pt x="1193800" y="3149600"/>
                </a:lnTo>
                <a:lnTo>
                  <a:pt x="1189977" y="3234677"/>
                </a:lnTo>
                <a:lnTo>
                  <a:pt x="1187450" y="3317227"/>
                </a:lnTo>
                <a:lnTo>
                  <a:pt x="1179279" y="3496322"/>
                </a:lnTo>
                <a:lnTo>
                  <a:pt x="1176045" y="3566172"/>
                </a:lnTo>
                <a:lnTo>
                  <a:pt x="1170927" y="3647427"/>
                </a:lnTo>
                <a:lnTo>
                  <a:pt x="1165872" y="3728745"/>
                </a:lnTo>
                <a:lnTo>
                  <a:pt x="1155700" y="3887495"/>
                </a:lnTo>
                <a:lnTo>
                  <a:pt x="1149350" y="3966222"/>
                </a:lnTo>
                <a:lnTo>
                  <a:pt x="1143000" y="4043654"/>
                </a:lnTo>
                <a:lnTo>
                  <a:pt x="1136650" y="4119854"/>
                </a:lnTo>
                <a:lnTo>
                  <a:pt x="1130300" y="4194822"/>
                </a:lnTo>
                <a:lnTo>
                  <a:pt x="1122718" y="4269727"/>
                </a:lnTo>
                <a:lnTo>
                  <a:pt x="1115072" y="4343400"/>
                </a:lnTo>
                <a:lnTo>
                  <a:pt x="1107427" y="4415777"/>
                </a:lnTo>
                <a:lnTo>
                  <a:pt x="1099845" y="4486922"/>
                </a:lnTo>
                <a:lnTo>
                  <a:pt x="1090968" y="4558004"/>
                </a:lnTo>
                <a:lnTo>
                  <a:pt x="1082027" y="4626622"/>
                </a:lnTo>
                <a:lnTo>
                  <a:pt x="1073150" y="4693945"/>
                </a:lnTo>
                <a:lnTo>
                  <a:pt x="1064272" y="4759972"/>
                </a:lnTo>
                <a:lnTo>
                  <a:pt x="1054100" y="4824704"/>
                </a:lnTo>
                <a:lnTo>
                  <a:pt x="1045222" y="4888204"/>
                </a:lnTo>
                <a:lnTo>
                  <a:pt x="1035050" y="4950472"/>
                </a:lnTo>
                <a:lnTo>
                  <a:pt x="1024877" y="5011445"/>
                </a:lnTo>
                <a:lnTo>
                  <a:pt x="1014768" y="5069827"/>
                </a:lnTo>
                <a:lnTo>
                  <a:pt x="1007533" y="5106695"/>
                </a:lnTo>
                <a:lnTo>
                  <a:pt x="1046263" y="5106695"/>
                </a:lnTo>
                <a:lnTo>
                  <a:pt x="1057922" y="5045722"/>
                </a:lnTo>
                <a:lnTo>
                  <a:pt x="1069327" y="4984750"/>
                </a:lnTo>
                <a:lnTo>
                  <a:pt x="1079500" y="4921250"/>
                </a:lnTo>
                <a:lnTo>
                  <a:pt x="1090968" y="4857750"/>
                </a:lnTo>
                <a:lnTo>
                  <a:pt x="1101077" y="4791722"/>
                </a:lnTo>
                <a:lnTo>
                  <a:pt x="1111250" y="4724400"/>
                </a:lnTo>
                <a:lnTo>
                  <a:pt x="1120127" y="4655845"/>
                </a:lnTo>
                <a:lnTo>
                  <a:pt x="1130300" y="4585995"/>
                </a:lnTo>
                <a:lnTo>
                  <a:pt x="1139177" y="4514850"/>
                </a:lnTo>
                <a:lnTo>
                  <a:pt x="1148118" y="4442472"/>
                </a:lnTo>
                <a:lnTo>
                  <a:pt x="1155700" y="4368800"/>
                </a:lnTo>
                <a:lnTo>
                  <a:pt x="1164577" y="4293895"/>
                </a:lnTo>
                <a:lnTo>
                  <a:pt x="1172222" y="4218927"/>
                </a:lnTo>
                <a:lnTo>
                  <a:pt x="1179868" y="4142727"/>
                </a:lnTo>
                <a:lnTo>
                  <a:pt x="1192568" y="3985272"/>
                </a:lnTo>
                <a:lnTo>
                  <a:pt x="1200150" y="3906545"/>
                </a:lnTo>
                <a:lnTo>
                  <a:pt x="1205268" y="3825227"/>
                </a:lnTo>
                <a:lnTo>
                  <a:pt x="1211618" y="3743972"/>
                </a:lnTo>
                <a:lnTo>
                  <a:pt x="1216672" y="3662654"/>
                </a:lnTo>
                <a:lnTo>
                  <a:pt x="1221727" y="3580104"/>
                </a:lnTo>
                <a:lnTo>
                  <a:pt x="1225550" y="3496322"/>
                </a:lnTo>
                <a:lnTo>
                  <a:pt x="1230668" y="3412477"/>
                </a:lnTo>
                <a:lnTo>
                  <a:pt x="1233195" y="3328695"/>
                </a:lnTo>
                <a:lnTo>
                  <a:pt x="1238250" y="3243554"/>
                </a:lnTo>
                <a:lnTo>
                  <a:pt x="1245895" y="2987027"/>
                </a:lnTo>
                <a:lnTo>
                  <a:pt x="1247241" y="2893072"/>
                </a:lnTo>
                <a:lnTo>
                  <a:pt x="1249790" y="2722854"/>
                </a:lnTo>
                <a:lnTo>
                  <a:pt x="1250950" y="2640304"/>
                </a:lnTo>
                <a:lnTo>
                  <a:pt x="1250932" y="2378722"/>
                </a:lnTo>
                <a:lnTo>
                  <a:pt x="1249679" y="2291054"/>
                </a:lnTo>
                <a:lnTo>
                  <a:pt x="1247091" y="2118372"/>
                </a:lnTo>
                <a:lnTo>
                  <a:pt x="1245968" y="2039645"/>
                </a:lnTo>
                <a:lnTo>
                  <a:pt x="1245858" y="2033295"/>
                </a:lnTo>
                <a:lnTo>
                  <a:pt x="1243368" y="1949450"/>
                </a:lnTo>
                <a:lnTo>
                  <a:pt x="1239545" y="1864372"/>
                </a:lnTo>
                <a:lnTo>
                  <a:pt x="1237018" y="1779295"/>
                </a:lnTo>
                <a:lnTo>
                  <a:pt x="1225550" y="1527822"/>
                </a:lnTo>
                <a:lnTo>
                  <a:pt x="1220495" y="1445272"/>
                </a:lnTo>
                <a:lnTo>
                  <a:pt x="1210244" y="1280172"/>
                </a:lnTo>
                <a:lnTo>
                  <a:pt x="1205268" y="1201445"/>
                </a:lnTo>
                <a:lnTo>
                  <a:pt x="1197622" y="1122654"/>
                </a:lnTo>
                <a:lnTo>
                  <a:pt x="1191166" y="1041400"/>
                </a:lnTo>
                <a:lnTo>
                  <a:pt x="1184922" y="965200"/>
                </a:lnTo>
                <a:lnTo>
                  <a:pt x="1177277" y="889000"/>
                </a:lnTo>
                <a:lnTo>
                  <a:pt x="1169695" y="812800"/>
                </a:lnTo>
                <a:lnTo>
                  <a:pt x="1162050" y="739127"/>
                </a:lnTo>
                <a:lnTo>
                  <a:pt x="1154468" y="665454"/>
                </a:lnTo>
                <a:lnTo>
                  <a:pt x="1145527" y="593077"/>
                </a:lnTo>
                <a:lnTo>
                  <a:pt x="1136650" y="520700"/>
                </a:lnTo>
                <a:lnTo>
                  <a:pt x="1127772" y="450850"/>
                </a:lnTo>
                <a:lnTo>
                  <a:pt x="1118895" y="383527"/>
                </a:lnTo>
                <a:lnTo>
                  <a:pt x="1108722" y="316204"/>
                </a:lnTo>
                <a:lnTo>
                  <a:pt x="1098550" y="250177"/>
                </a:lnTo>
                <a:lnTo>
                  <a:pt x="1088377" y="185445"/>
                </a:lnTo>
                <a:lnTo>
                  <a:pt x="1076972" y="123177"/>
                </a:lnTo>
                <a:lnTo>
                  <a:pt x="1066800" y="60972"/>
                </a:lnTo>
                <a:lnTo>
                  <a:pt x="1055141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3992854" y="0"/>
            <a:ext cx="1155700" cy="5106695"/>
          </a:xfrm>
          <a:custGeom>
            <a:avLst/>
            <a:gdLst/>
            <a:ahLst/>
            <a:cxnLst/>
            <a:rect l="l" t="t" r="r" b="b"/>
            <a:pathLst>
              <a:path w="1155700" h="5106695">
                <a:moveTo>
                  <a:pt x="235029" y="0"/>
                </a:moveTo>
                <a:lnTo>
                  <a:pt x="196209" y="0"/>
                </a:lnTo>
                <a:lnTo>
                  <a:pt x="189268" y="35572"/>
                </a:lnTo>
                <a:lnTo>
                  <a:pt x="179095" y="93954"/>
                </a:lnTo>
                <a:lnTo>
                  <a:pt x="168922" y="154927"/>
                </a:lnTo>
                <a:lnTo>
                  <a:pt x="158750" y="217195"/>
                </a:lnTo>
                <a:lnTo>
                  <a:pt x="149872" y="280695"/>
                </a:lnTo>
                <a:lnTo>
                  <a:pt x="139700" y="345427"/>
                </a:lnTo>
                <a:lnTo>
                  <a:pt x="130822" y="411454"/>
                </a:lnTo>
                <a:lnTo>
                  <a:pt x="121945" y="478777"/>
                </a:lnTo>
                <a:lnTo>
                  <a:pt x="113068" y="547395"/>
                </a:lnTo>
                <a:lnTo>
                  <a:pt x="104190" y="618477"/>
                </a:lnTo>
                <a:lnTo>
                  <a:pt x="96545" y="689622"/>
                </a:lnTo>
                <a:lnTo>
                  <a:pt x="88900" y="762000"/>
                </a:lnTo>
                <a:lnTo>
                  <a:pt x="81192" y="836904"/>
                </a:lnTo>
                <a:lnTo>
                  <a:pt x="73672" y="910577"/>
                </a:lnTo>
                <a:lnTo>
                  <a:pt x="67220" y="986777"/>
                </a:lnTo>
                <a:lnTo>
                  <a:pt x="60972" y="1061745"/>
                </a:lnTo>
                <a:lnTo>
                  <a:pt x="54622" y="1139177"/>
                </a:lnTo>
                <a:lnTo>
                  <a:pt x="48272" y="1217904"/>
                </a:lnTo>
                <a:lnTo>
                  <a:pt x="41999" y="1316977"/>
                </a:lnTo>
                <a:lnTo>
                  <a:pt x="36978" y="1395704"/>
                </a:lnTo>
                <a:lnTo>
                  <a:pt x="31940" y="1475727"/>
                </a:lnTo>
                <a:lnTo>
                  <a:pt x="27990" y="1539227"/>
                </a:lnTo>
                <a:lnTo>
                  <a:pt x="19707" y="1718322"/>
                </a:lnTo>
                <a:lnTo>
                  <a:pt x="16465" y="1789404"/>
                </a:lnTo>
                <a:lnTo>
                  <a:pt x="12700" y="1870722"/>
                </a:lnTo>
                <a:lnTo>
                  <a:pt x="9866" y="1965972"/>
                </a:lnTo>
                <a:lnTo>
                  <a:pt x="7645" y="2039645"/>
                </a:lnTo>
                <a:lnTo>
                  <a:pt x="5118" y="2124722"/>
                </a:lnTo>
                <a:lnTo>
                  <a:pt x="3786" y="2212327"/>
                </a:lnTo>
                <a:lnTo>
                  <a:pt x="2494" y="2301227"/>
                </a:lnTo>
                <a:lnTo>
                  <a:pt x="0" y="2466327"/>
                </a:lnTo>
                <a:lnTo>
                  <a:pt x="0" y="2637777"/>
                </a:lnTo>
                <a:lnTo>
                  <a:pt x="1256" y="2720327"/>
                </a:lnTo>
                <a:lnTo>
                  <a:pt x="1333" y="2810522"/>
                </a:lnTo>
                <a:lnTo>
                  <a:pt x="2627" y="2895600"/>
                </a:lnTo>
                <a:lnTo>
                  <a:pt x="3822" y="2978150"/>
                </a:lnTo>
                <a:lnTo>
                  <a:pt x="6350" y="3063227"/>
                </a:lnTo>
                <a:lnTo>
                  <a:pt x="7645" y="3148304"/>
                </a:lnTo>
                <a:lnTo>
                  <a:pt x="11468" y="3232150"/>
                </a:lnTo>
                <a:lnTo>
                  <a:pt x="13995" y="3315995"/>
                </a:lnTo>
                <a:lnTo>
                  <a:pt x="17818" y="3398545"/>
                </a:lnTo>
                <a:lnTo>
                  <a:pt x="20345" y="3481095"/>
                </a:lnTo>
                <a:lnTo>
                  <a:pt x="24168" y="3563645"/>
                </a:lnTo>
                <a:lnTo>
                  <a:pt x="29222" y="3644900"/>
                </a:lnTo>
                <a:lnTo>
                  <a:pt x="33045" y="3726154"/>
                </a:lnTo>
                <a:lnTo>
                  <a:pt x="38100" y="3806177"/>
                </a:lnTo>
                <a:lnTo>
                  <a:pt x="43218" y="3884904"/>
                </a:lnTo>
                <a:lnTo>
                  <a:pt x="49568" y="3963695"/>
                </a:lnTo>
                <a:lnTo>
                  <a:pt x="55918" y="4041127"/>
                </a:lnTo>
                <a:lnTo>
                  <a:pt x="60972" y="4118622"/>
                </a:lnTo>
                <a:lnTo>
                  <a:pt x="67322" y="4193527"/>
                </a:lnTo>
                <a:lnTo>
                  <a:pt x="75094" y="4269727"/>
                </a:lnTo>
                <a:lnTo>
                  <a:pt x="82550" y="4342104"/>
                </a:lnTo>
                <a:lnTo>
                  <a:pt x="90195" y="4414545"/>
                </a:lnTo>
                <a:lnTo>
                  <a:pt x="97840" y="4485627"/>
                </a:lnTo>
                <a:lnTo>
                  <a:pt x="105422" y="4556772"/>
                </a:lnTo>
                <a:lnTo>
                  <a:pt x="114300" y="4625327"/>
                </a:lnTo>
                <a:lnTo>
                  <a:pt x="123240" y="4692650"/>
                </a:lnTo>
                <a:lnTo>
                  <a:pt x="132118" y="4758677"/>
                </a:lnTo>
                <a:lnTo>
                  <a:pt x="140995" y="4823472"/>
                </a:lnTo>
                <a:lnTo>
                  <a:pt x="151168" y="4886972"/>
                </a:lnTo>
                <a:lnTo>
                  <a:pt x="160045" y="4949177"/>
                </a:lnTo>
                <a:lnTo>
                  <a:pt x="170218" y="5010150"/>
                </a:lnTo>
                <a:lnTo>
                  <a:pt x="180390" y="5068595"/>
                </a:lnTo>
                <a:lnTo>
                  <a:pt x="187833" y="5106695"/>
                </a:lnTo>
                <a:lnTo>
                  <a:pt x="226622" y="5106695"/>
                </a:lnTo>
                <a:lnTo>
                  <a:pt x="223545" y="5090172"/>
                </a:lnTo>
                <a:lnTo>
                  <a:pt x="213372" y="5033022"/>
                </a:lnTo>
                <a:lnTo>
                  <a:pt x="195618" y="4916195"/>
                </a:lnTo>
                <a:lnTo>
                  <a:pt x="186740" y="4855222"/>
                </a:lnTo>
                <a:lnTo>
                  <a:pt x="177800" y="4791722"/>
                </a:lnTo>
                <a:lnTo>
                  <a:pt x="168922" y="4728222"/>
                </a:lnTo>
                <a:lnTo>
                  <a:pt x="161340" y="4662195"/>
                </a:lnTo>
                <a:lnTo>
                  <a:pt x="152400" y="4596104"/>
                </a:lnTo>
                <a:lnTo>
                  <a:pt x="144818" y="4527550"/>
                </a:lnTo>
                <a:lnTo>
                  <a:pt x="137172" y="4458995"/>
                </a:lnTo>
                <a:lnTo>
                  <a:pt x="130822" y="4389145"/>
                </a:lnTo>
                <a:lnTo>
                  <a:pt x="123240" y="4316704"/>
                </a:lnTo>
                <a:lnTo>
                  <a:pt x="116890" y="4244327"/>
                </a:lnTo>
                <a:lnTo>
                  <a:pt x="104190" y="4097045"/>
                </a:lnTo>
                <a:lnTo>
                  <a:pt x="99072" y="4020845"/>
                </a:lnTo>
                <a:lnTo>
                  <a:pt x="92722" y="3944645"/>
                </a:lnTo>
                <a:lnTo>
                  <a:pt x="88900" y="3867150"/>
                </a:lnTo>
                <a:lnTo>
                  <a:pt x="78790" y="3709695"/>
                </a:lnTo>
                <a:lnTo>
                  <a:pt x="74968" y="3629672"/>
                </a:lnTo>
                <a:lnTo>
                  <a:pt x="69850" y="3549650"/>
                </a:lnTo>
                <a:lnTo>
                  <a:pt x="67322" y="3468395"/>
                </a:lnTo>
                <a:lnTo>
                  <a:pt x="63500" y="3387077"/>
                </a:lnTo>
                <a:lnTo>
                  <a:pt x="55918" y="3139427"/>
                </a:lnTo>
                <a:lnTo>
                  <a:pt x="53390" y="3055645"/>
                </a:lnTo>
                <a:lnTo>
                  <a:pt x="50800" y="2889250"/>
                </a:lnTo>
                <a:lnTo>
                  <a:pt x="49660" y="2810522"/>
                </a:lnTo>
                <a:lnTo>
                  <a:pt x="49568" y="2720327"/>
                </a:lnTo>
                <a:lnTo>
                  <a:pt x="48291" y="2637777"/>
                </a:lnTo>
                <a:lnTo>
                  <a:pt x="48292" y="2466327"/>
                </a:lnTo>
                <a:lnTo>
                  <a:pt x="49568" y="2382545"/>
                </a:lnTo>
                <a:lnTo>
                  <a:pt x="50859" y="2294877"/>
                </a:lnTo>
                <a:lnTo>
                  <a:pt x="53390" y="2131072"/>
                </a:lnTo>
                <a:lnTo>
                  <a:pt x="58679" y="1955800"/>
                </a:lnTo>
                <a:lnTo>
                  <a:pt x="63824" y="1788172"/>
                </a:lnTo>
                <a:lnTo>
                  <a:pt x="66090" y="1717027"/>
                </a:lnTo>
                <a:lnTo>
                  <a:pt x="69850" y="1634477"/>
                </a:lnTo>
                <a:lnTo>
                  <a:pt x="73672" y="1554454"/>
                </a:lnTo>
                <a:lnTo>
                  <a:pt x="78790" y="1474495"/>
                </a:lnTo>
                <a:lnTo>
                  <a:pt x="82550" y="1394472"/>
                </a:lnTo>
                <a:lnTo>
                  <a:pt x="88811" y="1297927"/>
                </a:lnTo>
                <a:lnTo>
                  <a:pt x="92722" y="1236954"/>
                </a:lnTo>
                <a:lnTo>
                  <a:pt x="97840" y="1159522"/>
                </a:lnTo>
                <a:lnTo>
                  <a:pt x="104190" y="1083322"/>
                </a:lnTo>
                <a:lnTo>
                  <a:pt x="109245" y="1007122"/>
                </a:lnTo>
                <a:lnTo>
                  <a:pt x="115595" y="933450"/>
                </a:lnTo>
                <a:lnTo>
                  <a:pt x="123240" y="859777"/>
                </a:lnTo>
                <a:lnTo>
                  <a:pt x="129590" y="787400"/>
                </a:lnTo>
                <a:lnTo>
                  <a:pt x="137172" y="715022"/>
                </a:lnTo>
                <a:lnTo>
                  <a:pt x="144818" y="645172"/>
                </a:lnTo>
                <a:lnTo>
                  <a:pt x="152400" y="576554"/>
                </a:lnTo>
                <a:lnTo>
                  <a:pt x="160045" y="508000"/>
                </a:lnTo>
                <a:lnTo>
                  <a:pt x="167690" y="441972"/>
                </a:lnTo>
                <a:lnTo>
                  <a:pt x="176568" y="375945"/>
                </a:lnTo>
                <a:lnTo>
                  <a:pt x="194322" y="248945"/>
                </a:lnTo>
                <a:lnTo>
                  <a:pt x="203200" y="187972"/>
                </a:lnTo>
                <a:lnTo>
                  <a:pt x="213372" y="128295"/>
                </a:lnTo>
                <a:lnTo>
                  <a:pt x="222250" y="71145"/>
                </a:lnTo>
                <a:lnTo>
                  <a:pt x="232422" y="13995"/>
                </a:lnTo>
                <a:lnTo>
                  <a:pt x="235029" y="0"/>
                </a:lnTo>
                <a:close/>
              </a:path>
              <a:path w="1155700" h="5106695">
                <a:moveTo>
                  <a:pt x="968821" y="0"/>
                </a:moveTo>
                <a:lnTo>
                  <a:pt x="930631" y="0"/>
                </a:lnTo>
                <a:lnTo>
                  <a:pt x="933450" y="15227"/>
                </a:lnTo>
                <a:lnTo>
                  <a:pt x="943622" y="72377"/>
                </a:lnTo>
                <a:lnTo>
                  <a:pt x="952500" y="130822"/>
                </a:lnTo>
                <a:lnTo>
                  <a:pt x="961440" y="189204"/>
                </a:lnTo>
                <a:lnTo>
                  <a:pt x="979195" y="313677"/>
                </a:lnTo>
                <a:lnTo>
                  <a:pt x="988072" y="377177"/>
                </a:lnTo>
                <a:lnTo>
                  <a:pt x="995718" y="443204"/>
                </a:lnTo>
                <a:lnTo>
                  <a:pt x="1004595" y="509295"/>
                </a:lnTo>
                <a:lnTo>
                  <a:pt x="1012240" y="577850"/>
                </a:lnTo>
                <a:lnTo>
                  <a:pt x="1018590" y="646404"/>
                </a:lnTo>
                <a:lnTo>
                  <a:pt x="1026172" y="716254"/>
                </a:lnTo>
                <a:lnTo>
                  <a:pt x="1033818" y="788695"/>
                </a:lnTo>
                <a:lnTo>
                  <a:pt x="1040168" y="861072"/>
                </a:lnTo>
                <a:lnTo>
                  <a:pt x="1046518" y="934745"/>
                </a:lnTo>
                <a:lnTo>
                  <a:pt x="1051572" y="1009650"/>
                </a:lnTo>
                <a:lnTo>
                  <a:pt x="1057922" y="1084554"/>
                </a:lnTo>
                <a:lnTo>
                  <a:pt x="1064272" y="1160754"/>
                </a:lnTo>
                <a:lnTo>
                  <a:pt x="1068095" y="1238250"/>
                </a:lnTo>
                <a:lnTo>
                  <a:pt x="1073150" y="1316977"/>
                </a:lnTo>
                <a:lnTo>
                  <a:pt x="1078268" y="1395704"/>
                </a:lnTo>
                <a:lnTo>
                  <a:pt x="1082090" y="1475727"/>
                </a:lnTo>
                <a:lnTo>
                  <a:pt x="1093495" y="1718322"/>
                </a:lnTo>
                <a:lnTo>
                  <a:pt x="1098550" y="1883422"/>
                </a:lnTo>
                <a:lnTo>
                  <a:pt x="1101140" y="1965972"/>
                </a:lnTo>
                <a:lnTo>
                  <a:pt x="1102372" y="2049754"/>
                </a:lnTo>
                <a:lnTo>
                  <a:pt x="1104900" y="2133600"/>
                </a:lnTo>
                <a:lnTo>
                  <a:pt x="1107392" y="2294877"/>
                </a:lnTo>
                <a:lnTo>
                  <a:pt x="1107450" y="2725445"/>
                </a:lnTo>
                <a:lnTo>
                  <a:pt x="1104825" y="2895600"/>
                </a:lnTo>
                <a:lnTo>
                  <a:pt x="1103668" y="2974327"/>
                </a:lnTo>
                <a:lnTo>
                  <a:pt x="1100906" y="3065754"/>
                </a:lnTo>
                <a:lnTo>
                  <a:pt x="1093179" y="3317227"/>
                </a:lnTo>
                <a:lnTo>
                  <a:pt x="1090968" y="3388372"/>
                </a:lnTo>
                <a:lnTo>
                  <a:pt x="1087145" y="3470922"/>
                </a:lnTo>
                <a:lnTo>
                  <a:pt x="1083322" y="3550945"/>
                </a:lnTo>
                <a:lnTo>
                  <a:pt x="1078268" y="3632200"/>
                </a:lnTo>
                <a:lnTo>
                  <a:pt x="1073150" y="3710927"/>
                </a:lnTo>
                <a:lnTo>
                  <a:pt x="1069390" y="3789654"/>
                </a:lnTo>
                <a:lnTo>
                  <a:pt x="1059218" y="3945877"/>
                </a:lnTo>
                <a:lnTo>
                  <a:pt x="1052868" y="4022077"/>
                </a:lnTo>
                <a:lnTo>
                  <a:pt x="1047750" y="4098277"/>
                </a:lnTo>
                <a:lnTo>
                  <a:pt x="1040168" y="4171950"/>
                </a:lnTo>
                <a:lnTo>
                  <a:pt x="1033818" y="4245622"/>
                </a:lnTo>
                <a:lnTo>
                  <a:pt x="1027468" y="4318000"/>
                </a:lnTo>
                <a:lnTo>
                  <a:pt x="1019822" y="4390377"/>
                </a:lnTo>
                <a:lnTo>
                  <a:pt x="1012240" y="4460227"/>
                </a:lnTo>
                <a:lnTo>
                  <a:pt x="1004595" y="4530077"/>
                </a:lnTo>
                <a:lnTo>
                  <a:pt x="996950" y="4597400"/>
                </a:lnTo>
                <a:lnTo>
                  <a:pt x="989368" y="4664722"/>
                </a:lnTo>
                <a:lnTo>
                  <a:pt x="980490" y="4729454"/>
                </a:lnTo>
                <a:lnTo>
                  <a:pt x="971550" y="4792954"/>
                </a:lnTo>
                <a:lnTo>
                  <a:pt x="962672" y="4856454"/>
                </a:lnTo>
                <a:lnTo>
                  <a:pt x="953795" y="4917427"/>
                </a:lnTo>
                <a:lnTo>
                  <a:pt x="943622" y="4977104"/>
                </a:lnTo>
                <a:lnTo>
                  <a:pt x="934745" y="5035550"/>
                </a:lnTo>
                <a:lnTo>
                  <a:pt x="924572" y="5091404"/>
                </a:lnTo>
                <a:lnTo>
                  <a:pt x="921725" y="5106695"/>
                </a:lnTo>
                <a:lnTo>
                  <a:pt x="960556" y="5106695"/>
                </a:lnTo>
                <a:lnTo>
                  <a:pt x="977900" y="5011445"/>
                </a:lnTo>
                <a:lnTo>
                  <a:pt x="988072" y="4950472"/>
                </a:lnTo>
                <a:lnTo>
                  <a:pt x="998245" y="4888204"/>
                </a:lnTo>
                <a:lnTo>
                  <a:pt x="1007122" y="4824704"/>
                </a:lnTo>
                <a:lnTo>
                  <a:pt x="1017295" y="4759972"/>
                </a:lnTo>
                <a:lnTo>
                  <a:pt x="1026172" y="4693945"/>
                </a:lnTo>
                <a:lnTo>
                  <a:pt x="1035050" y="4626622"/>
                </a:lnTo>
                <a:lnTo>
                  <a:pt x="1043990" y="4558004"/>
                </a:lnTo>
                <a:lnTo>
                  <a:pt x="1052868" y="4486922"/>
                </a:lnTo>
                <a:lnTo>
                  <a:pt x="1060450" y="4415777"/>
                </a:lnTo>
                <a:lnTo>
                  <a:pt x="1068095" y="4343400"/>
                </a:lnTo>
                <a:lnTo>
                  <a:pt x="1075865" y="4268495"/>
                </a:lnTo>
                <a:lnTo>
                  <a:pt x="1083322" y="4194822"/>
                </a:lnTo>
                <a:lnTo>
                  <a:pt x="1089775" y="4118622"/>
                </a:lnTo>
                <a:lnTo>
                  <a:pt x="1096022" y="4043654"/>
                </a:lnTo>
                <a:lnTo>
                  <a:pt x="1102372" y="3966222"/>
                </a:lnTo>
                <a:lnTo>
                  <a:pt x="1108722" y="3887495"/>
                </a:lnTo>
                <a:lnTo>
                  <a:pt x="1118895" y="3728745"/>
                </a:lnTo>
                <a:lnTo>
                  <a:pt x="1123950" y="3647427"/>
                </a:lnTo>
                <a:lnTo>
                  <a:pt x="1129068" y="3566172"/>
                </a:lnTo>
                <a:lnTo>
                  <a:pt x="1133584" y="3468395"/>
                </a:lnTo>
                <a:lnTo>
                  <a:pt x="1140472" y="3317227"/>
                </a:lnTo>
                <a:lnTo>
                  <a:pt x="1143000" y="3234677"/>
                </a:lnTo>
                <a:lnTo>
                  <a:pt x="1146822" y="3149600"/>
                </a:lnTo>
                <a:lnTo>
                  <a:pt x="1149350" y="3065754"/>
                </a:lnTo>
                <a:lnTo>
                  <a:pt x="1150645" y="2980677"/>
                </a:lnTo>
                <a:lnTo>
                  <a:pt x="1153172" y="2895600"/>
                </a:lnTo>
                <a:lnTo>
                  <a:pt x="1154560" y="2804172"/>
                </a:lnTo>
                <a:lnTo>
                  <a:pt x="1155700" y="2725445"/>
                </a:lnTo>
                <a:lnTo>
                  <a:pt x="1155663" y="2294877"/>
                </a:lnTo>
                <a:lnTo>
                  <a:pt x="1154429" y="2209800"/>
                </a:lnTo>
                <a:lnTo>
                  <a:pt x="1153172" y="2127250"/>
                </a:lnTo>
                <a:lnTo>
                  <a:pt x="1148079" y="1955800"/>
                </a:lnTo>
                <a:lnTo>
                  <a:pt x="1145512" y="1870722"/>
                </a:lnTo>
                <a:lnTo>
                  <a:pt x="1143000" y="1789404"/>
                </a:lnTo>
                <a:lnTo>
                  <a:pt x="1139240" y="1706854"/>
                </a:lnTo>
                <a:lnTo>
                  <a:pt x="1136650" y="1624304"/>
                </a:lnTo>
                <a:lnTo>
                  <a:pt x="1132890" y="1541754"/>
                </a:lnTo>
                <a:lnTo>
                  <a:pt x="1127772" y="1460500"/>
                </a:lnTo>
                <a:lnTo>
                  <a:pt x="1123950" y="1379245"/>
                </a:lnTo>
                <a:lnTo>
                  <a:pt x="1118895" y="1299222"/>
                </a:lnTo>
                <a:lnTo>
                  <a:pt x="1112545" y="1220495"/>
                </a:lnTo>
                <a:lnTo>
                  <a:pt x="1107490" y="1141704"/>
                </a:lnTo>
                <a:lnTo>
                  <a:pt x="1094686" y="985545"/>
                </a:lnTo>
                <a:lnTo>
                  <a:pt x="1082090" y="836904"/>
                </a:lnTo>
                <a:lnTo>
                  <a:pt x="1074445" y="763295"/>
                </a:lnTo>
                <a:lnTo>
                  <a:pt x="1066800" y="690854"/>
                </a:lnTo>
                <a:lnTo>
                  <a:pt x="1059218" y="619772"/>
                </a:lnTo>
                <a:lnTo>
                  <a:pt x="1051572" y="549922"/>
                </a:lnTo>
                <a:lnTo>
                  <a:pt x="1042695" y="480072"/>
                </a:lnTo>
                <a:lnTo>
                  <a:pt x="1033818" y="412750"/>
                </a:lnTo>
                <a:lnTo>
                  <a:pt x="1024940" y="346722"/>
                </a:lnTo>
                <a:lnTo>
                  <a:pt x="1016000" y="281927"/>
                </a:lnTo>
                <a:lnTo>
                  <a:pt x="1005890" y="218427"/>
                </a:lnTo>
                <a:lnTo>
                  <a:pt x="996950" y="156222"/>
                </a:lnTo>
                <a:lnTo>
                  <a:pt x="986840" y="95250"/>
                </a:lnTo>
                <a:lnTo>
                  <a:pt x="975372" y="36804"/>
                </a:lnTo>
                <a:lnTo>
                  <a:pt x="968821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4041127" y="0"/>
            <a:ext cx="1059218" cy="5106695"/>
          </a:xfrm>
          <a:custGeom>
            <a:avLst/>
            <a:gdLst/>
            <a:ahLst/>
            <a:cxnLst/>
            <a:rect l="l" t="t" r="r" b="b"/>
            <a:pathLst>
              <a:path w="1059218" h="5106695">
                <a:moveTo>
                  <a:pt x="224140" y="0"/>
                </a:moveTo>
                <a:lnTo>
                  <a:pt x="186756" y="0"/>
                </a:lnTo>
                <a:lnTo>
                  <a:pt x="184150" y="13995"/>
                </a:lnTo>
                <a:lnTo>
                  <a:pt x="173977" y="71145"/>
                </a:lnTo>
                <a:lnTo>
                  <a:pt x="165100" y="128295"/>
                </a:lnTo>
                <a:lnTo>
                  <a:pt x="154927" y="187972"/>
                </a:lnTo>
                <a:lnTo>
                  <a:pt x="146050" y="248945"/>
                </a:lnTo>
                <a:lnTo>
                  <a:pt x="128295" y="375945"/>
                </a:lnTo>
                <a:lnTo>
                  <a:pt x="119418" y="441972"/>
                </a:lnTo>
                <a:lnTo>
                  <a:pt x="111772" y="508000"/>
                </a:lnTo>
                <a:lnTo>
                  <a:pt x="104127" y="576554"/>
                </a:lnTo>
                <a:lnTo>
                  <a:pt x="96545" y="645172"/>
                </a:lnTo>
                <a:lnTo>
                  <a:pt x="88900" y="715022"/>
                </a:lnTo>
                <a:lnTo>
                  <a:pt x="81318" y="787400"/>
                </a:lnTo>
                <a:lnTo>
                  <a:pt x="74968" y="859777"/>
                </a:lnTo>
                <a:lnTo>
                  <a:pt x="67322" y="933450"/>
                </a:lnTo>
                <a:lnTo>
                  <a:pt x="60972" y="1007122"/>
                </a:lnTo>
                <a:lnTo>
                  <a:pt x="55918" y="1083322"/>
                </a:lnTo>
                <a:lnTo>
                  <a:pt x="49568" y="1159522"/>
                </a:lnTo>
                <a:lnTo>
                  <a:pt x="44366" y="1238250"/>
                </a:lnTo>
                <a:lnTo>
                  <a:pt x="38156" y="1334795"/>
                </a:lnTo>
                <a:lnTo>
                  <a:pt x="34277" y="1394472"/>
                </a:lnTo>
                <a:lnTo>
                  <a:pt x="30518" y="1474495"/>
                </a:lnTo>
                <a:lnTo>
                  <a:pt x="25400" y="1554454"/>
                </a:lnTo>
                <a:lnTo>
                  <a:pt x="21577" y="1634477"/>
                </a:lnTo>
                <a:lnTo>
                  <a:pt x="17818" y="1717027"/>
                </a:lnTo>
                <a:lnTo>
                  <a:pt x="15227" y="1798345"/>
                </a:lnTo>
                <a:lnTo>
                  <a:pt x="9867" y="1973554"/>
                </a:lnTo>
                <a:lnTo>
                  <a:pt x="5118" y="2131072"/>
                </a:lnTo>
                <a:lnTo>
                  <a:pt x="2453" y="2303754"/>
                </a:lnTo>
                <a:lnTo>
                  <a:pt x="1238" y="2386304"/>
                </a:lnTo>
                <a:lnTo>
                  <a:pt x="0" y="2467622"/>
                </a:lnTo>
                <a:lnTo>
                  <a:pt x="0" y="2636545"/>
                </a:lnTo>
                <a:lnTo>
                  <a:pt x="1256" y="2717800"/>
                </a:lnTo>
                <a:lnTo>
                  <a:pt x="1295" y="2804172"/>
                </a:lnTo>
                <a:lnTo>
                  <a:pt x="2547" y="2890545"/>
                </a:lnTo>
                <a:lnTo>
                  <a:pt x="5118" y="3055645"/>
                </a:lnTo>
                <a:lnTo>
                  <a:pt x="7722" y="3141954"/>
                </a:lnTo>
                <a:lnTo>
                  <a:pt x="15227" y="3387077"/>
                </a:lnTo>
                <a:lnTo>
                  <a:pt x="19050" y="3468395"/>
                </a:lnTo>
                <a:lnTo>
                  <a:pt x="21577" y="3549650"/>
                </a:lnTo>
                <a:lnTo>
                  <a:pt x="26695" y="3629672"/>
                </a:lnTo>
                <a:lnTo>
                  <a:pt x="30518" y="3709695"/>
                </a:lnTo>
                <a:lnTo>
                  <a:pt x="40627" y="3867150"/>
                </a:lnTo>
                <a:lnTo>
                  <a:pt x="44450" y="3944645"/>
                </a:lnTo>
                <a:lnTo>
                  <a:pt x="50800" y="4020845"/>
                </a:lnTo>
                <a:lnTo>
                  <a:pt x="55918" y="4097045"/>
                </a:lnTo>
                <a:lnTo>
                  <a:pt x="68731" y="4245622"/>
                </a:lnTo>
                <a:lnTo>
                  <a:pt x="74968" y="4316704"/>
                </a:lnTo>
                <a:lnTo>
                  <a:pt x="82550" y="4389145"/>
                </a:lnTo>
                <a:lnTo>
                  <a:pt x="88900" y="4458995"/>
                </a:lnTo>
                <a:lnTo>
                  <a:pt x="96545" y="4527550"/>
                </a:lnTo>
                <a:lnTo>
                  <a:pt x="104127" y="4596104"/>
                </a:lnTo>
                <a:lnTo>
                  <a:pt x="113068" y="4662195"/>
                </a:lnTo>
                <a:lnTo>
                  <a:pt x="120650" y="4728222"/>
                </a:lnTo>
                <a:lnTo>
                  <a:pt x="129527" y="4791722"/>
                </a:lnTo>
                <a:lnTo>
                  <a:pt x="138468" y="4855222"/>
                </a:lnTo>
                <a:lnTo>
                  <a:pt x="147345" y="4916195"/>
                </a:lnTo>
                <a:lnTo>
                  <a:pt x="165100" y="5033022"/>
                </a:lnTo>
                <a:lnTo>
                  <a:pt x="175272" y="5090172"/>
                </a:lnTo>
                <a:lnTo>
                  <a:pt x="178349" y="5106695"/>
                </a:lnTo>
                <a:lnTo>
                  <a:pt x="216960" y="5106695"/>
                </a:lnTo>
                <a:lnTo>
                  <a:pt x="207022" y="5054600"/>
                </a:lnTo>
                <a:lnTo>
                  <a:pt x="198145" y="4998745"/>
                </a:lnTo>
                <a:lnTo>
                  <a:pt x="189268" y="4940300"/>
                </a:lnTo>
                <a:lnTo>
                  <a:pt x="181622" y="4881854"/>
                </a:lnTo>
                <a:lnTo>
                  <a:pt x="173977" y="4822177"/>
                </a:lnTo>
                <a:lnTo>
                  <a:pt x="165100" y="4759972"/>
                </a:lnTo>
                <a:lnTo>
                  <a:pt x="157518" y="4696472"/>
                </a:lnTo>
                <a:lnTo>
                  <a:pt x="149872" y="4632972"/>
                </a:lnTo>
                <a:lnTo>
                  <a:pt x="142227" y="4566945"/>
                </a:lnTo>
                <a:lnTo>
                  <a:pt x="135877" y="4499622"/>
                </a:lnTo>
                <a:lnTo>
                  <a:pt x="123177" y="4362450"/>
                </a:lnTo>
                <a:lnTo>
                  <a:pt x="110477" y="4220222"/>
                </a:lnTo>
                <a:lnTo>
                  <a:pt x="104127" y="4147845"/>
                </a:lnTo>
                <a:lnTo>
                  <a:pt x="94018" y="4000500"/>
                </a:lnTo>
                <a:lnTo>
                  <a:pt x="88900" y="3924300"/>
                </a:lnTo>
                <a:lnTo>
                  <a:pt x="85077" y="3848100"/>
                </a:lnTo>
                <a:lnTo>
                  <a:pt x="80022" y="3770604"/>
                </a:lnTo>
                <a:lnTo>
                  <a:pt x="76200" y="3693172"/>
                </a:lnTo>
                <a:lnTo>
                  <a:pt x="72377" y="3614445"/>
                </a:lnTo>
                <a:lnTo>
                  <a:pt x="64795" y="3455695"/>
                </a:lnTo>
                <a:lnTo>
                  <a:pt x="59677" y="3294354"/>
                </a:lnTo>
                <a:lnTo>
                  <a:pt x="54622" y="3131845"/>
                </a:lnTo>
                <a:lnTo>
                  <a:pt x="53327" y="3049295"/>
                </a:lnTo>
                <a:lnTo>
                  <a:pt x="52095" y="2966745"/>
                </a:lnTo>
                <a:lnTo>
                  <a:pt x="50800" y="2884195"/>
                </a:lnTo>
                <a:lnTo>
                  <a:pt x="49605" y="2804172"/>
                </a:lnTo>
                <a:lnTo>
                  <a:pt x="49568" y="2717800"/>
                </a:lnTo>
                <a:lnTo>
                  <a:pt x="48293" y="2636545"/>
                </a:lnTo>
                <a:lnTo>
                  <a:pt x="48292" y="2467622"/>
                </a:lnTo>
                <a:lnTo>
                  <a:pt x="49623" y="2382545"/>
                </a:lnTo>
                <a:lnTo>
                  <a:pt x="50859" y="2298700"/>
                </a:lnTo>
                <a:lnTo>
                  <a:pt x="52095" y="2219972"/>
                </a:lnTo>
                <a:lnTo>
                  <a:pt x="53426" y="2131072"/>
                </a:lnTo>
                <a:lnTo>
                  <a:pt x="54622" y="2054872"/>
                </a:lnTo>
                <a:lnTo>
                  <a:pt x="57425" y="1963445"/>
                </a:lnTo>
                <a:lnTo>
                  <a:pt x="59677" y="1891004"/>
                </a:lnTo>
                <a:lnTo>
                  <a:pt x="62268" y="1809750"/>
                </a:lnTo>
                <a:lnTo>
                  <a:pt x="64795" y="1728495"/>
                </a:lnTo>
                <a:lnTo>
                  <a:pt x="68618" y="1648472"/>
                </a:lnTo>
                <a:lnTo>
                  <a:pt x="72377" y="1568450"/>
                </a:lnTo>
                <a:lnTo>
                  <a:pt x="80837" y="1394472"/>
                </a:lnTo>
                <a:lnTo>
                  <a:pt x="83845" y="1333500"/>
                </a:lnTo>
                <a:lnTo>
                  <a:pt x="88900" y="1256004"/>
                </a:lnTo>
                <a:lnTo>
                  <a:pt x="95363" y="1159522"/>
                </a:lnTo>
                <a:lnTo>
                  <a:pt x="99072" y="1103604"/>
                </a:lnTo>
                <a:lnTo>
                  <a:pt x="104127" y="1029995"/>
                </a:lnTo>
                <a:lnTo>
                  <a:pt x="110477" y="956322"/>
                </a:lnTo>
                <a:lnTo>
                  <a:pt x="115595" y="883945"/>
                </a:lnTo>
                <a:lnTo>
                  <a:pt x="121945" y="811504"/>
                </a:lnTo>
                <a:lnTo>
                  <a:pt x="129527" y="741654"/>
                </a:lnTo>
                <a:lnTo>
                  <a:pt x="142227" y="604545"/>
                </a:lnTo>
                <a:lnTo>
                  <a:pt x="149872" y="537222"/>
                </a:lnTo>
                <a:lnTo>
                  <a:pt x="157518" y="471195"/>
                </a:lnTo>
                <a:lnTo>
                  <a:pt x="165100" y="407695"/>
                </a:lnTo>
                <a:lnTo>
                  <a:pt x="173977" y="344195"/>
                </a:lnTo>
                <a:lnTo>
                  <a:pt x="181622" y="281927"/>
                </a:lnTo>
                <a:lnTo>
                  <a:pt x="189268" y="222250"/>
                </a:lnTo>
                <a:lnTo>
                  <a:pt x="207022" y="105422"/>
                </a:lnTo>
                <a:lnTo>
                  <a:pt x="215900" y="49504"/>
                </a:lnTo>
                <a:lnTo>
                  <a:pt x="224140" y="0"/>
                </a:lnTo>
                <a:close/>
              </a:path>
              <a:path w="1059218" h="5106695">
                <a:moveTo>
                  <a:pt x="882359" y="0"/>
                </a:moveTo>
                <a:lnTo>
                  <a:pt x="843785" y="0"/>
                </a:lnTo>
                <a:lnTo>
                  <a:pt x="853427" y="52095"/>
                </a:lnTo>
                <a:lnTo>
                  <a:pt x="862368" y="106654"/>
                </a:lnTo>
                <a:lnTo>
                  <a:pt x="871245" y="165100"/>
                </a:lnTo>
                <a:lnTo>
                  <a:pt x="878827" y="223545"/>
                </a:lnTo>
                <a:lnTo>
                  <a:pt x="886472" y="283222"/>
                </a:lnTo>
                <a:lnTo>
                  <a:pt x="895350" y="345427"/>
                </a:lnTo>
                <a:lnTo>
                  <a:pt x="902995" y="408927"/>
                </a:lnTo>
                <a:lnTo>
                  <a:pt x="909345" y="472427"/>
                </a:lnTo>
                <a:lnTo>
                  <a:pt x="916927" y="538454"/>
                </a:lnTo>
                <a:lnTo>
                  <a:pt x="924572" y="605777"/>
                </a:lnTo>
                <a:lnTo>
                  <a:pt x="937272" y="742950"/>
                </a:lnTo>
                <a:lnTo>
                  <a:pt x="949972" y="885177"/>
                </a:lnTo>
                <a:lnTo>
                  <a:pt x="955027" y="957554"/>
                </a:lnTo>
                <a:lnTo>
                  <a:pt x="961377" y="1031227"/>
                </a:lnTo>
                <a:lnTo>
                  <a:pt x="966495" y="1106195"/>
                </a:lnTo>
                <a:lnTo>
                  <a:pt x="971550" y="1181100"/>
                </a:lnTo>
                <a:lnTo>
                  <a:pt x="975372" y="1257300"/>
                </a:lnTo>
                <a:lnTo>
                  <a:pt x="980427" y="1334795"/>
                </a:lnTo>
                <a:lnTo>
                  <a:pt x="984250" y="1412227"/>
                </a:lnTo>
                <a:lnTo>
                  <a:pt x="991895" y="1569745"/>
                </a:lnTo>
                <a:lnTo>
                  <a:pt x="994422" y="1649704"/>
                </a:lnTo>
                <a:lnTo>
                  <a:pt x="998245" y="1729727"/>
                </a:lnTo>
                <a:lnTo>
                  <a:pt x="1005827" y="1973554"/>
                </a:lnTo>
                <a:lnTo>
                  <a:pt x="1008418" y="2138654"/>
                </a:lnTo>
                <a:lnTo>
                  <a:pt x="1009650" y="2221204"/>
                </a:lnTo>
                <a:lnTo>
                  <a:pt x="1010866" y="2298700"/>
                </a:lnTo>
                <a:lnTo>
                  <a:pt x="1010905" y="2722854"/>
                </a:lnTo>
                <a:lnTo>
                  <a:pt x="1009630" y="2804172"/>
                </a:lnTo>
                <a:lnTo>
                  <a:pt x="1008337" y="2890545"/>
                </a:lnTo>
                <a:lnTo>
                  <a:pt x="1005827" y="3050527"/>
                </a:lnTo>
                <a:lnTo>
                  <a:pt x="1003023" y="3141954"/>
                </a:lnTo>
                <a:lnTo>
                  <a:pt x="995718" y="3376904"/>
                </a:lnTo>
                <a:lnTo>
                  <a:pt x="987393" y="3550945"/>
                </a:lnTo>
                <a:lnTo>
                  <a:pt x="976668" y="3771900"/>
                </a:lnTo>
                <a:lnTo>
                  <a:pt x="966495" y="3925595"/>
                </a:lnTo>
                <a:lnTo>
                  <a:pt x="961377" y="4001795"/>
                </a:lnTo>
                <a:lnTo>
                  <a:pt x="956322" y="4075404"/>
                </a:lnTo>
                <a:lnTo>
                  <a:pt x="949972" y="4149077"/>
                </a:lnTo>
                <a:lnTo>
                  <a:pt x="943622" y="4221454"/>
                </a:lnTo>
                <a:lnTo>
                  <a:pt x="938568" y="4293895"/>
                </a:lnTo>
                <a:lnTo>
                  <a:pt x="930922" y="4363745"/>
                </a:lnTo>
                <a:lnTo>
                  <a:pt x="924572" y="4433595"/>
                </a:lnTo>
                <a:lnTo>
                  <a:pt x="918222" y="4500854"/>
                </a:lnTo>
                <a:lnTo>
                  <a:pt x="910577" y="4568177"/>
                </a:lnTo>
                <a:lnTo>
                  <a:pt x="902995" y="4634204"/>
                </a:lnTo>
                <a:lnTo>
                  <a:pt x="895350" y="4697704"/>
                </a:lnTo>
                <a:lnTo>
                  <a:pt x="886472" y="4761204"/>
                </a:lnTo>
                <a:lnTo>
                  <a:pt x="878827" y="4823472"/>
                </a:lnTo>
                <a:lnTo>
                  <a:pt x="871245" y="4883150"/>
                </a:lnTo>
                <a:lnTo>
                  <a:pt x="862368" y="4941595"/>
                </a:lnTo>
                <a:lnTo>
                  <a:pt x="853427" y="4999977"/>
                </a:lnTo>
                <a:lnTo>
                  <a:pt x="844550" y="5055895"/>
                </a:lnTo>
                <a:lnTo>
                  <a:pt x="836093" y="5106695"/>
                </a:lnTo>
                <a:lnTo>
                  <a:pt x="873452" y="5106695"/>
                </a:lnTo>
                <a:lnTo>
                  <a:pt x="876300" y="5091404"/>
                </a:lnTo>
                <a:lnTo>
                  <a:pt x="886472" y="5035550"/>
                </a:lnTo>
                <a:lnTo>
                  <a:pt x="895350" y="4977104"/>
                </a:lnTo>
                <a:lnTo>
                  <a:pt x="905522" y="4917427"/>
                </a:lnTo>
                <a:lnTo>
                  <a:pt x="914400" y="4856454"/>
                </a:lnTo>
                <a:lnTo>
                  <a:pt x="923277" y="4792954"/>
                </a:lnTo>
                <a:lnTo>
                  <a:pt x="932218" y="4729454"/>
                </a:lnTo>
                <a:lnTo>
                  <a:pt x="941095" y="4664722"/>
                </a:lnTo>
                <a:lnTo>
                  <a:pt x="948677" y="4597400"/>
                </a:lnTo>
                <a:lnTo>
                  <a:pt x="956322" y="4530077"/>
                </a:lnTo>
                <a:lnTo>
                  <a:pt x="963968" y="4460227"/>
                </a:lnTo>
                <a:lnTo>
                  <a:pt x="971550" y="4390377"/>
                </a:lnTo>
                <a:lnTo>
                  <a:pt x="979195" y="4318000"/>
                </a:lnTo>
                <a:lnTo>
                  <a:pt x="985657" y="4244327"/>
                </a:lnTo>
                <a:lnTo>
                  <a:pt x="991895" y="4171950"/>
                </a:lnTo>
                <a:lnTo>
                  <a:pt x="999477" y="4098277"/>
                </a:lnTo>
                <a:lnTo>
                  <a:pt x="1004595" y="4022077"/>
                </a:lnTo>
                <a:lnTo>
                  <a:pt x="1010945" y="3945877"/>
                </a:lnTo>
                <a:lnTo>
                  <a:pt x="1021118" y="3789654"/>
                </a:lnTo>
                <a:lnTo>
                  <a:pt x="1024877" y="3710927"/>
                </a:lnTo>
                <a:lnTo>
                  <a:pt x="1029995" y="3632200"/>
                </a:lnTo>
                <a:lnTo>
                  <a:pt x="1035050" y="3550945"/>
                </a:lnTo>
                <a:lnTo>
                  <a:pt x="1038989" y="3468395"/>
                </a:lnTo>
                <a:lnTo>
                  <a:pt x="1042695" y="3388372"/>
                </a:lnTo>
                <a:lnTo>
                  <a:pt x="1045222" y="3307054"/>
                </a:lnTo>
                <a:lnTo>
                  <a:pt x="1053135" y="3049295"/>
                </a:lnTo>
                <a:lnTo>
                  <a:pt x="1055395" y="2974327"/>
                </a:lnTo>
                <a:lnTo>
                  <a:pt x="1056725" y="2884195"/>
                </a:lnTo>
                <a:lnTo>
                  <a:pt x="1059218" y="2722854"/>
                </a:lnTo>
                <a:lnTo>
                  <a:pt x="1059179" y="2298700"/>
                </a:lnTo>
                <a:lnTo>
                  <a:pt x="1056627" y="2133600"/>
                </a:lnTo>
                <a:lnTo>
                  <a:pt x="1054100" y="2049754"/>
                </a:lnTo>
                <a:lnTo>
                  <a:pt x="1052868" y="1965972"/>
                </a:lnTo>
                <a:lnTo>
                  <a:pt x="1050277" y="1883422"/>
                </a:lnTo>
                <a:lnTo>
                  <a:pt x="1045222" y="1718322"/>
                </a:lnTo>
                <a:lnTo>
                  <a:pt x="1033759" y="1474495"/>
                </a:lnTo>
                <a:lnTo>
                  <a:pt x="1029995" y="1395704"/>
                </a:lnTo>
                <a:lnTo>
                  <a:pt x="1024798" y="1315745"/>
                </a:lnTo>
                <a:lnTo>
                  <a:pt x="1019822" y="1238250"/>
                </a:lnTo>
                <a:lnTo>
                  <a:pt x="1016000" y="1160754"/>
                </a:lnTo>
                <a:lnTo>
                  <a:pt x="1009545" y="1083322"/>
                </a:lnTo>
                <a:lnTo>
                  <a:pt x="1003300" y="1009650"/>
                </a:lnTo>
                <a:lnTo>
                  <a:pt x="998245" y="934745"/>
                </a:lnTo>
                <a:lnTo>
                  <a:pt x="991781" y="859777"/>
                </a:lnTo>
                <a:lnTo>
                  <a:pt x="985545" y="788695"/>
                </a:lnTo>
                <a:lnTo>
                  <a:pt x="977900" y="716254"/>
                </a:lnTo>
                <a:lnTo>
                  <a:pt x="970318" y="646404"/>
                </a:lnTo>
                <a:lnTo>
                  <a:pt x="963968" y="577850"/>
                </a:lnTo>
                <a:lnTo>
                  <a:pt x="956322" y="509295"/>
                </a:lnTo>
                <a:lnTo>
                  <a:pt x="947445" y="443204"/>
                </a:lnTo>
                <a:lnTo>
                  <a:pt x="939800" y="377177"/>
                </a:lnTo>
                <a:lnTo>
                  <a:pt x="930922" y="313677"/>
                </a:lnTo>
                <a:lnTo>
                  <a:pt x="913168" y="189204"/>
                </a:lnTo>
                <a:lnTo>
                  <a:pt x="904227" y="130822"/>
                </a:lnTo>
                <a:lnTo>
                  <a:pt x="895350" y="72377"/>
                </a:lnTo>
                <a:lnTo>
                  <a:pt x="885177" y="15227"/>
                </a:lnTo>
                <a:lnTo>
                  <a:pt x="882359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4089400" y="0"/>
            <a:ext cx="962672" cy="5106695"/>
          </a:xfrm>
          <a:custGeom>
            <a:avLst/>
            <a:gdLst/>
            <a:ahLst/>
            <a:cxnLst/>
            <a:rect l="l" t="t" r="r" b="b"/>
            <a:pathLst>
              <a:path w="962672" h="5106695">
                <a:moveTo>
                  <a:pt x="212653" y="0"/>
                </a:moveTo>
                <a:lnTo>
                  <a:pt x="175868" y="0"/>
                </a:lnTo>
                <a:lnTo>
                  <a:pt x="167627" y="49504"/>
                </a:lnTo>
                <a:lnTo>
                  <a:pt x="158750" y="105422"/>
                </a:lnTo>
                <a:lnTo>
                  <a:pt x="140995" y="222250"/>
                </a:lnTo>
                <a:lnTo>
                  <a:pt x="133350" y="281927"/>
                </a:lnTo>
                <a:lnTo>
                  <a:pt x="125704" y="344195"/>
                </a:lnTo>
                <a:lnTo>
                  <a:pt x="116827" y="407695"/>
                </a:lnTo>
                <a:lnTo>
                  <a:pt x="109245" y="471195"/>
                </a:lnTo>
                <a:lnTo>
                  <a:pt x="101600" y="537222"/>
                </a:lnTo>
                <a:lnTo>
                  <a:pt x="93954" y="604545"/>
                </a:lnTo>
                <a:lnTo>
                  <a:pt x="81254" y="741654"/>
                </a:lnTo>
                <a:lnTo>
                  <a:pt x="73672" y="811504"/>
                </a:lnTo>
                <a:lnTo>
                  <a:pt x="67322" y="883945"/>
                </a:lnTo>
                <a:lnTo>
                  <a:pt x="62204" y="956322"/>
                </a:lnTo>
                <a:lnTo>
                  <a:pt x="55854" y="1029995"/>
                </a:lnTo>
                <a:lnTo>
                  <a:pt x="50800" y="1103604"/>
                </a:lnTo>
                <a:lnTo>
                  <a:pt x="44378" y="1200150"/>
                </a:lnTo>
                <a:lnTo>
                  <a:pt x="40542" y="1257300"/>
                </a:lnTo>
                <a:lnTo>
                  <a:pt x="35572" y="1333500"/>
                </a:lnTo>
                <a:lnTo>
                  <a:pt x="31690" y="1412227"/>
                </a:lnTo>
                <a:lnTo>
                  <a:pt x="24043" y="1569745"/>
                </a:lnTo>
                <a:lnTo>
                  <a:pt x="20286" y="1649704"/>
                </a:lnTo>
                <a:lnTo>
                  <a:pt x="16522" y="1728495"/>
                </a:lnTo>
                <a:lnTo>
                  <a:pt x="13631" y="1821154"/>
                </a:lnTo>
                <a:lnTo>
                  <a:pt x="11404" y="1891004"/>
                </a:lnTo>
                <a:lnTo>
                  <a:pt x="8839" y="1973554"/>
                </a:lnTo>
                <a:lnTo>
                  <a:pt x="6350" y="2054872"/>
                </a:lnTo>
                <a:lnTo>
                  <a:pt x="4941" y="2145004"/>
                </a:lnTo>
                <a:lnTo>
                  <a:pt x="3723" y="2226322"/>
                </a:lnTo>
                <a:lnTo>
                  <a:pt x="2452" y="2307577"/>
                </a:lnTo>
                <a:lnTo>
                  <a:pt x="1235" y="2390127"/>
                </a:lnTo>
                <a:lnTo>
                  <a:pt x="0" y="2468854"/>
                </a:lnTo>
                <a:lnTo>
                  <a:pt x="0" y="2635250"/>
                </a:lnTo>
                <a:lnTo>
                  <a:pt x="1255" y="2715272"/>
                </a:lnTo>
                <a:lnTo>
                  <a:pt x="1313" y="2802877"/>
                </a:lnTo>
                <a:lnTo>
                  <a:pt x="2546" y="2885427"/>
                </a:lnTo>
                <a:lnTo>
                  <a:pt x="3822" y="2966745"/>
                </a:lnTo>
                <a:lnTo>
                  <a:pt x="5073" y="3050527"/>
                </a:lnTo>
                <a:lnTo>
                  <a:pt x="6350" y="3131845"/>
                </a:lnTo>
                <a:lnTo>
                  <a:pt x="11404" y="3294354"/>
                </a:lnTo>
                <a:lnTo>
                  <a:pt x="16522" y="3455695"/>
                </a:lnTo>
                <a:lnTo>
                  <a:pt x="24104" y="3614445"/>
                </a:lnTo>
                <a:lnTo>
                  <a:pt x="27927" y="3693172"/>
                </a:lnTo>
                <a:lnTo>
                  <a:pt x="31750" y="3770604"/>
                </a:lnTo>
                <a:lnTo>
                  <a:pt x="36804" y="3848100"/>
                </a:lnTo>
                <a:lnTo>
                  <a:pt x="40627" y="3924300"/>
                </a:lnTo>
                <a:lnTo>
                  <a:pt x="45834" y="4001795"/>
                </a:lnTo>
                <a:lnTo>
                  <a:pt x="55854" y="4147845"/>
                </a:lnTo>
                <a:lnTo>
                  <a:pt x="62314" y="4221454"/>
                </a:lnTo>
                <a:lnTo>
                  <a:pt x="75024" y="4363745"/>
                </a:lnTo>
                <a:lnTo>
                  <a:pt x="87720" y="4500854"/>
                </a:lnTo>
                <a:lnTo>
                  <a:pt x="93954" y="4566945"/>
                </a:lnTo>
                <a:lnTo>
                  <a:pt x="101600" y="4632972"/>
                </a:lnTo>
                <a:lnTo>
                  <a:pt x="109245" y="4696472"/>
                </a:lnTo>
                <a:lnTo>
                  <a:pt x="116827" y="4759972"/>
                </a:lnTo>
                <a:lnTo>
                  <a:pt x="125704" y="4822177"/>
                </a:lnTo>
                <a:lnTo>
                  <a:pt x="133350" y="4881854"/>
                </a:lnTo>
                <a:lnTo>
                  <a:pt x="140995" y="4940300"/>
                </a:lnTo>
                <a:lnTo>
                  <a:pt x="149872" y="4998745"/>
                </a:lnTo>
                <a:lnTo>
                  <a:pt x="158750" y="5054600"/>
                </a:lnTo>
                <a:lnTo>
                  <a:pt x="168687" y="5106695"/>
                </a:lnTo>
                <a:lnTo>
                  <a:pt x="204417" y="5106695"/>
                </a:lnTo>
                <a:lnTo>
                  <a:pt x="199377" y="5072354"/>
                </a:lnTo>
                <a:lnTo>
                  <a:pt x="190500" y="5017795"/>
                </a:lnTo>
                <a:lnTo>
                  <a:pt x="182854" y="4963172"/>
                </a:lnTo>
                <a:lnTo>
                  <a:pt x="175272" y="4907254"/>
                </a:lnTo>
                <a:lnTo>
                  <a:pt x="167627" y="4848872"/>
                </a:lnTo>
                <a:lnTo>
                  <a:pt x="160045" y="4789195"/>
                </a:lnTo>
                <a:lnTo>
                  <a:pt x="152400" y="4728222"/>
                </a:lnTo>
                <a:lnTo>
                  <a:pt x="146050" y="4665954"/>
                </a:lnTo>
                <a:lnTo>
                  <a:pt x="139700" y="4602454"/>
                </a:lnTo>
                <a:lnTo>
                  <a:pt x="132054" y="4537722"/>
                </a:lnTo>
                <a:lnTo>
                  <a:pt x="127000" y="4471695"/>
                </a:lnTo>
                <a:lnTo>
                  <a:pt x="114300" y="4337050"/>
                </a:lnTo>
                <a:lnTo>
                  <a:pt x="104127" y="4196054"/>
                </a:lnTo>
                <a:lnTo>
                  <a:pt x="99072" y="4124972"/>
                </a:lnTo>
                <a:lnTo>
                  <a:pt x="93954" y="4052595"/>
                </a:lnTo>
                <a:lnTo>
                  <a:pt x="83845" y="3905250"/>
                </a:lnTo>
                <a:lnTo>
                  <a:pt x="80022" y="3829050"/>
                </a:lnTo>
                <a:lnTo>
                  <a:pt x="76200" y="3754145"/>
                </a:lnTo>
                <a:lnTo>
                  <a:pt x="72377" y="3676650"/>
                </a:lnTo>
                <a:lnTo>
                  <a:pt x="69850" y="3599154"/>
                </a:lnTo>
                <a:lnTo>
                  <a:pt x="66027" y="3521722"/>
                </a:lnTo>
                <a:lnTo>
                  <a:pt x="63500" y="3442995"/>
                </a:lnTo>
                <a:lnTo>
                  <a:pt x="59677" y="3362972"/>
                </a:lnTo>
                <a:lnTo>
                  <a:pt x="58445" y="3284245"/>
                </a:lnTo>
                <a:lnTo>
                  <a:pt x="55854" y="3204222"/>
                </a:lnTo>
                <a:lnTo>
                  <a:pt x="53327" y="3122904"/>
                </a:lnTo>
                <a:lnTo>
                  <a:pt x="52095" y="3042945"/>
                </a:lnTo>
                <a:lnTo>
                  <a:pt x="49604" y="2885427"/>
                </a:lnTo>
                <a:lnTo>
                  <a:pt x="49504" y="2797822"/>
                </a:lnTo>
                <a:lnTo>
                  <a:pt x="48348" y="2720327"/>
                </a:lnTo>
                <a:lnTo>
                  <a:pt x="48292" y="2468854"/>
                </a:lnTo>
                <a:lnTo>
                  <a:pt x="49485" y="2390127"/>
                </a:lnTo>
                <a:lnTo>
                  <a:pt x="49565" y="2302522"/>
                </a:lnTo>
                <a:lnTo>
                  <a:pt x="52172" y="2137422"/>
                </a:lnTo>
                <a:lnTo>
                  <a:pt x="53327" y="2061222"/>
                </a:lnTo>
                <a:lnTo>
                  <a:pt x="60972" y="1819922"/>
                </a:lnTo>
                <a:lnTo>
                  <a:pt x="63901" y="1728495"/>
                </a:lnTo>
                <a:lnTo>
                  <a:pt x="66027" y="1661172"/>
                </a:lnTo>
                <a:lnTo>
                  <a:pt x="69850" y="1582445"/>
                </a:lnTo>
                <a:lnTo>
                  <a:pt x="72377" y="1504950"/>
                </a:lnTo>
                <a:lnTo>
                  <a:pt x="80022" y="1350022"/>
                </a:lnTo>
                <a:lnTo>
                  <a:pt x="85077" y="1273822"/>
                </a:lnTo>
                <a:lnTo>
                  <a:pt x="88900" y="1198854"/>
                </a:lnTo>
                <a:lnTo>
                  <a:pt x="93954" y="1125245"/>
                </a:lnTo>
                <a:lnTo>
                  <a:pt x="104127" y="979195"/>
                </a:lnTo>
                <a:lnTo>
                  <a:pt x="109245" y="908050"/>
                </a:lnTo>
                <a:lnTo>
                  <a:pt x="115595" y="836904"/>
                </a:lnTo>
                <a:lnTo>
                  <a:pt x="120650" y="767054"/>
                </a:lnTo>
                <a:lnTo>
                  <a:pt x="133350" y="632472"/>
                </a:lnTo>
                <a:lnTo>
                  <a:pt x="139700" y="566445"/>
                </a:lnTo>
                <a:lnTo>
                  <a:pt x="147345" y="501650"/>
                </a:lnTo>
                <a:lnTo>
                  <a:pt x="153695" y="438150"/>
                </a:lnTo>
                <a:lnTo>
                  <a:pt x="161277" y="375945"/>
                </a:lnTo>
                <a:lnTo>
                  <a:pt x="167627" y="314972"/>
                </a:lnTo>
                <a:lnTo>
                  <a:pt x="175272" y="256527"/>
                </a:lnTo>
                <a:lnTo>
                  <a:pt x="182854" y="198145"/>
                </a:lnTo>
                <a:lnTo>
                  <a:pt x="191795" y="140995"/>
                </a:lnTo>
                <a:lnTo>
                  <a:pt x="199377" y="86372"/>
                </a:lnTo>
                <a:lnTo>
                  <a:pt x="207022" y="33045"/>
                </a:lnTo>
                <a:lnTo>
                  <a:pt x="212653" y="0"/>
                </a:lnTo>
                <a:close/>
              </a:path>
              <a:path w="962672" h="5106695">
                <a:moveTo>
                  <a:pt x="795513" y="0"/>
                </a:moveTo>
                <a:lnTo>
                  <a:pt x="759595" y="0"/>
                </a:lnTo>
                <a:lnTo>
                  <a:pt x="764527" y="33045"/>
                </a:lnTo>
                <a:lnTo>
                  <a:pt x="773404" y="87604"/>
                </a:lnTo>
                <a:lnTo>
                  <a:pt x="781050" y="142227"/>
                </a:lnTo>
                <a:lnTo>
                  <a:pt x="788695" y="198145"/>
                </a:lnTo>
                <a:lnTo>
                  <a:pt x="796277" y="256527"/>
                </a:lnTo>
                <a:lnTo>
                  <a:pt x="803922" y="316204"/>
                </a:lnTo>
                <a:lnTo>
                  <a:pt x="811504" y="377177"/>
                </a:lnTo>
                <a:lnTo>
                  <a:pt x="817854" y="439445"/>
                </a:lnTo>
                <a:lnTo>
                  <a:pt x="824204" y="502945"/>
                </a:lnTo>
                <a:lnTo>
                  <a:pt x="830554" y="567677"/>
                </a:lnTo>
                <a:lnTo>
                  <a:pt x="836904" y="633704"/>
                </a:lnTo>
                <a:lnTo>
                  <a:pt x="849604" y="768350"/>
                </a:lnTo>
                <a:lnTo>
                  <a:pt x="854722" y="838200"/>
                </a:lnTo>
                <a:lnTo>
                  <a:pt x="859777" y="909345"/>
                </a:lnTo>
                <a:lnTo>
                  <a:pt x="864895" y="980427"/>
                </a:lnTo>
                <a:lnTo>
                  <a:pt x="869950" y="1052804"/>
                </a:lnTo>
                <a:lnTo>
                  <a:pt x="875004" y="1126477"/>
                </a:lnTo>
                <a:lnTo>
                  <a:pt x="878827" y="1200150"/>
                </a:lnTo>
                <a:lnTo>
                  <a:pt x="882650" y="1276350"/>
                </a:lnTo>
                <a:lnTo>
                  <a:pt x="887704" y="1351254"/>
                </a:lnTo>
                <a:lnTo>
                  <a:pt x="890295" y="1428750"/>
                </a:lnTo>
                <a:lnTo>
                  <a:pt x="894054" y="1506245"/>
                </a:lnTo>
                <a:lnTo>
                  <a:pt x="897877" y="1583677"/>
                </a:lnTo>
                <a:lnTo>
                  <a:pt x="905522" y="1821154"/>
                </a:lnTo>
                <a:lnTo>
                  <a:pt x="908050" y="1902472"/>
                </a:lnTo>
                <a:lnTo>
                  <a:pt x="909345" y="1982495"/>
                </a:lnTo>
                <a:lnTo>
                  <a:pt x="911872" y="2063750"/>
                </a:lnTo>
                <a:lnTo>
                  <a:pt x="913104" y="2145004"/>
                </a:lnTo>
                <a:lnTo>
                  <a:pt x="914298" y="2219972"/>
                </a:lnTo>
                <a:lnTo>
                  <a:pt x="914400" y="2307577"/>
                </a:lnTo>
                <a:lnTo>
                  <a:pt x="915635" y="2386304"/>
                </a:lnTo>
                <a:lnTo>
                  <a:pt x="915695" y="2635250"/>
                </a:lnTo>
                <a:lnTo>
                  <a:pt x="914400" y="2717800"/>
                </a:lnTo>
                <a:lnTo>
                  <a:pt x="914282" y="2802877"/>
                </a:lnTo>
                <a:lnTo>
                  <a:pt x="911872" y="2881604"/>
                </a:lnTo>
                <a:lnTo>
                  <a:pt x="911753" y="2966745"/>
                </a:lnTo>
                <a:lnTo>
                  <a:pt x="909345" y="3044177"/>
                </a:lnTo>
                <a:lnTo>
                  <a:pt x="908050" y="3124200"/>
                </a:lnTo>
                <a:lnTo>
                  <a:pt x="905522" y="3205454"/>
                </a:lnTo>
                <a:lnTo>
                  <a:pt x="902995" y="3285477"/>
                </a:lnTo>
                <a:lnTo>
                  <a:pt x="897877" y="3444227"/>
                </a:lnTo>
                <a:lnTo>
                  <a:pt x="890295" y="3600450"/>
                </a:lnTo>
                <a:lnTo>
                  <a:pt x="887704" y="3677945"/>
                </a:lnTo>
                <a:lnTo>
                  <a:pt x="882650" y="3755377"/>
                </a:lnTo>
                <a:lnTo>
                  <a:pt x="878827" y="3831577"/>
                </a:lnTo>
                <a:lnTo>
                  <a:pt x="873772" y="3906545"/>
                </a:lnTo>
                <a:lnTo>
                  <a:pt x="869950" y="3980154"/>
                </a:lnTo>
                <a:lnTo>
                  <a:pt x="864895" y="4053827"/>
                </a:lnTo>
                <a:lnTo>
                  <a:pt x="854722" y="4197350"/>
                </a:lnTo>
                <a:lnTo>
                  <a:pt x="848372" y="4268495"/>
                </a:lnTo>
                <a:lnTo>
                  <a:pt x="842022" y="4338345"/>
                </a:lnTo>
                <a:lnTo>
                  <a:pt x="836904" y="4405604"/>
                </a:lnTo>
                <a:lnTo>
                  <a:pt x="830554" y="4472927"/>
                </a:lnTo>
                <a:lnTo>
                  <a:pt x="824204" y="4538954"/>
                </a:lnTo>
                <a:lnTo>
                  <a:pt x="816622" y="4603750"/>
                </a:lnTo>
                <a:lnTo>
                  <a:pt x="810272" y="4667250"/>
                </a:lnTo>
                <a:lnTo>
                  <a:pt x="802627" y="4729454"/>
                </a:lnTo>
                <a:lnTo>
                  <a:pt x="796277" y="4790427"/>
                </a:lnTo>
                <a:lnTo>
                  <a:pt x="788695" y="4850104"/>
                </a:lnTo>
                <a:lnTo>
                  <a:pt x="781050" y="4907254"/>
                </a:lnTo>
                <a:lnTo>
                  <a:pt x="772172" y="4964404"/>
                </a:lnTo>
                <a:lnTo>
                  <a:pt x="764527" y="5019027"/>
                </a:lnTo>
                <a:lnTo>
                  <a:pt x="755650" y="5072354"/>
                </a:lnTo>
                <a:lnTo>
                  <a:pt x="750610" y="5106695"/>
                </a:lnTo>
                <a:lnTo>
                  <a:pt x="787820" y="5106695"/>
                </a:lnTo>
                <a:lnTo>
                  <a:pt x="796277" y="5055895"/>
                </a:lnTo>
                <a:lnTo>
                  <a:pt x="805154" y="4999977"/>
                </a:lnTo>
                <a:lnTo>
                  <a:pt x="814095" y="4941595"/>
                </a:lnTo>
                <a:lnTo>
                  <a:pt x="822972" y="4883150"/>
                </a:lnTo>
                <a:lnTo>
                  <a:pt x="830554" y="4823472"/>
                </a:lnTo>
                <a:lnTo>
                  <a:pt x="838200" y="4761204"/>
                </a:lnTo>
                <a:lnTo>
                  <a:pt x="847077" y="4697704"/>
                </a:lnTo>
                <a:lnTo>
                  <a:pt x="854722" y="4634204"/>
                </a:lnTo>
                <a:lnTo>
                  <a:pt x="862304" y="4568177"/>
                </a:lnTo>
                <a:lnTo>
                  <a:pt x="869950" y="4500854"/>
                </a:lnTo>
                <a:lnTo>
                  <a:pt x="876300" y="4433595"/>
                </a:lnTo>
                <a:lnTo>
                  <a:pt x="882650" y="4363745"/>
                </a:lnTo>
                <a:lnTo>
                  <a:pt x="890295" y="4293895"/>
                </a:lnTo>
                <a:lnTo>
                  <a:pt x="895350" y="4221454"/>
                </a:lnTo>
                <a:lnTo>
                  <a:pt x="901806" y="4147845"/>
                </a:lnTo>
                <a:lnTo>
                  <a:pt x="908050" y="4075404"/>
                </a:lnTo>
                <a:lnTo>
                  <a:pt x="913191" y="4000500"/>
                </a:lnTo>
                <a:lnTo>
                  <a:pt x="918308" y="3924300"/>
                </a:lnTo>
                <a:lnTo>
                  <a:pt x="928395" y="3771900"/>
                </a:lnTo>
                <a:lnTo>
                  <a:pt x="939800" y="3536950"/>
                </a:lnTo>
                <a:lnTo>
                  <a:pt x="947445" y="3376904"/>
                </a:lnTo>
                <a:lnTo>
                  <a:pt x="955338" y="3122904"/>
                </a:lnTo>
                <a:lnTo>
                  <a:pt x="957554" y="3050527"/>
                </a:lnTo>
                <a:lnTo>
                  <a:pt x="960240" y="2879077"/>
                </a:lnTo>
                <a:lnTo>
                  <a:pt x="961456" y="2797822"/>
                </a:lnTo>
                <a:lnTo>
                  <a:pt x="962672" y="2720327"/>
                </a:lnTo>
                <a:lnTo>
                  <a:pt x="962653" y="2302522"/>
                </a:lnTo>
                <a:lnTo>
                  <a:pt x="961358" y="2219972"/>
                </a:lnTo>
                <a:lnTo>
                  <a:pt x="960126" y="2137422"/>
                </a:lnTo>
                <a:lnTo>
                  <a:pt x="957554" y="1973554"/>
                </a:lnTo>
                <a:lnTo>
                  <a:pt x="949972" y="1729727"/>
                </a:lnTo>
                <a:lnTo>
                  <a:pt x="946150" y="1649704"/>
                </a:lnTo>
                <a:lnTo>
                  <a:pt x="943622" y="1569745"/>
                </a:lnTo>
                <a:lnTo>
                  <a:pt x="935916" y="1410995"/>
                </a:lnTo>
                <a:lnTo>
                  <a:pt x="932154" y="1334795"/>
                </a:lnTo>
                <a:lnTo>
                  <a:pt x="927100" y="1257300"/>
                </a:lnTo>
                <a:lnTo>
                  <a:pt x="923277" y="1181100"/>
                </a:lnTo>
                <a:lnTo>
                  <a:pt x="918222" y="1106195"/>
                </a:lnTo>
                <a:lnTo>
                  <a:pt x="913104" y="1031227"/>
                </a:lnTo>
                <a:lnTo>
                  <a:pt x="906754" y="957554"/>
                </a:lnTo>
                <a:lnTo>
                  <a:pt x="901700" y="885177"/>
                </a:lnTo>
                <a:lnTo>
                  <a:pt x="888880" y="741654"/>
                </a:lnTo>
                <a:lnTo>
                  <a:pt x="876300" y="605777"/>
                </a:lnTo>
                <a:lnTo>
                  <a:pt x="868654" y="538454"/>
                </a:lnTo>
                <a:lnTo>
                  <a:pt x="861072" y="472427"/>
                </a:lnTo>
                <a:lnTo>
                  <a:pt x="854722" y="408927"/>
                </a:lnTo>
                <a:lnTo>
                  <a:pt x="847077" y="345427"/>
                </a:lnTo>
                <a:lnTo>
                  <a:pt x="838200" y="283222"/>
                </a:lnTo>
                <a:lnTo>
                  <a:pt x="830554" y="223545"/>
                </a:lnTo>
                <a:lnTo>
                  <a:pt x="822972" y="165100"/>
                </a:lnTo>
                <a:lnTo>
                  <a:pt x="814095" y="106654"/>
                </a:lnTo>
                <a:lnTo>
                  <a:pt x="805154" y="52095"/>
                </a:lnTo>
                <a:lnTo>
                  <a:pt x="795513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4137672" y="1295"/>
            <a:ext cx="867422" cy="5105400"/>
          </a:xfrm>
          <a:custGeom>
            <a:avLst/>
            <a:gdLst/>
            <a:ahLst/>
            <a:cxnLst/>
            <a:rect l="l" t="t" r="r" b="b"/>
            <a:pathLst>
              <a:path w="867422" h="5105400">
                <a:moveTo>
                  <a:pt x="201023" y="0"/>
                </a:moveTo>
                <a:lnTo>
                  <a:pt x="164381" y="0"/>
                </a:lnTo>
                <a:lnTo>
                  <a:pt x="158750" y="38100"/>
                </a:lnTo>
                <a:lnTo>
                  <a:pt x="151104" y="88900"/>
                </a:lnTo>
                <a:lnTo>
                  <a:pt x="143522" y="139700"/>
                </a:lnTo>
                <a:lnTo>
                  <a:pt x="134581" y="203200"/>
                </a:lnTo>
                <a:lnTo>
                  <a:pt x="127000" y="266700"/>
                </a:lnTo>
                <a:lnTo>
                  <a:pt x="119354" y="317500"/>
                </a:lnTo>
                <a:lnTo>
                  <a:pt x="113004" y="381000"/>
                </a:lnTo>
                <a:lnTo>
                  <a:pt x="105422" y="444500"/>
                </a:lnTo>
                <a:lnTo>
                  <a:pt x="99072" y="508000"/>
                </a:lnTo>
                <a:lnTo>
                  <a:pt x="91427" y="571500"/>
                </a:lnTo>
                <a:lnTo>
                  <a:pt x="85077" y="635000"/>
                </a:lnTo>
                <a:lnTo>
                  <a:pt x="72377" y="774700"/>
                </a:lnTo>
                <a:lnTo>
                  <a:pt x="67322" y="838200"/>
                </a:lnTo>
                <a:lnTo>
                  <a:pt x="60972" y="914400"/>
                </a:lnTo>
                <a:lnTo>
                  <a:pt x="55854" y="977900"/>
                </a:lnTo>
                <a:lnTo>
                  <a:pt x="50800" y="1054100"/>
                </a:lnTo>
                <a:lnTo>
                  <a:pt x="45681" y="1130300"/>
                </a:lnTo>
                <a:lnTo>
                  <a:pt x="40627" y="1206500"/>
                </a:lnTo>
                <a:lnTo>
                  <a:pt x="36804" y="1282700"/>
                </a:lnTo>
                <a:lnTo>
                  <a:pt x="31750" y="1358900"/>
                </a:lnTo>
                <a:lnTo>
                  <a:pt x="24104" y="1511300"/>
                </a:lnTo>
                <a:lnTo>
                  <a:pt x="21577" y="1587500"/>
                </a:lnTo>
                <a:lnTo>
                  <a:pt x="17754" y="1663700"/>
                </a:lnTo>
                <a:lnTo>
                  <a:pt x="15227" y="1739900"/>
                </a:lnTo>
                <a:lnTo>
                  <a:pt x="12700" y="1828800"/>
                </a:lnTo>
                <a:lnTo>
                  <a:pt x="5054" y="2070100"/>
                </a:lnTo>
                <a:lnTo>
                  <a:pt x="3822" y="2146300"/>
                </a:lnTo>
                <a:lnTo>
                  <a:pt x="1231" y="2311400"/>
                </a:lnTo>
                <a:lnTo>
                  <a:pt x="1231" y="2387600"/>
                </a:lnTo>
                <a:lnTo>
                  <a:pt x="0" y="2476500"/>
                </a:lnTo>
                <a:lnTo>
                  <a:pt x="0" y="2717800"/>
                </a:lnTo>
                <a:lnTo>
                  <a:pt x="1231" y="2806700"/>
                </a:lnTo>
                <a:lnTo>
                  <a:pt x="1231" y="2882900"/>
                </a:lnTo>
                <a:lnTo>
                  <a:pt x="3822" y="3048000"/>
                </a:lnTo>
                <a:lnTo>
                  <a:pt x="5054" y="3124200"/>
                </a:lnTo>
                <a:lnTo>
                  <a:pt x="7581" y="3213100"/>
                </a:lnTo>
                <a:lnTo>
                  <a:pt x="10172" y="3289300"/>
                </a:lnTo>
                <a:lnTo>
                  <a:pt x="11404" y="3365500"/>
                </a:lnTo>
                <a:lnTo>
                  <a:pt x="15227" y="3441700"/>
                </a:lnTo>
                <a:lnTo>
                  <a:pt x="17754" y="3530600"/>
                </a:lnTo>
                <a:lnTo>
                  <a:pt x="21577" y="3606800"/>
                </a:lnTo>
                <a:lnTo>
                  <a:pt x="24104" y="3683000"/>
                </a:lnTo>
                <a:lnTo>
                  <a:pt x="35572" y="3911600"/>
                </a:lnTo>
                <a:lnTo>
                  <a:pt x="45681" y="4051300"/>
                </a:lnTo>
                <a:lnTo>
                  <a:pt x="50800" y="4127500"/>
                </a:lnTo>
                <a:lnTo>
                  <a:pt x="55854" y="4203700"/>
                </a:lnTo>
                <a:lnTo>
                  <a:pt x="60972" y="4267200"/>
                </a:lnTo>
                <a:lnTo>
                  <a:pt x="66027" y="4343400"/>
                </a:lnTo>
                <a:lnTo>
                  <a:pt x="78727" y="4470400"/>
                </a:lnTo>
                <a:lnTo>
                  <a:pt x="83781" y="4546600"/>
                </a:lnTo>
                <a:lnTo>
                  <a:pt x="91427" y="4610100"/>
                </a:lnTo>
                <a:lnTo>
                  <a:pt x="104127" y="4737100"/>
                </a:lnTo>
                <a:lnTo>
                  <a:pt x="111772" y="4787900"/>
                </a:lnTo>
                <a:lnTo>
                  <a:pt x="119354" y="4851400"/>
                </a:lnTo>
                <a:lnTo>
                  <a:pt x="127000" y="4914900"/>
                </a:lnTo>
                <a:lnTo>
                  <a:pt x="134581" y="4965700"/>
                </a:lnTo>
                <a:lnTo>
                  <a:pt x="142227" y="5016500"/>
                </a:lnTo>
                <a:lnTo>
                  <a:pt x="151104" y="5080000"/>
                </a:lnTo>
                <a:lnTo>
                  <a:pt x="156144" y="5105400"/>
                </a:lnTo>
                <a:lnTo>
                  <a:pt x="192346" y="5105400"/>
                </a:lnTo>
                <a:lnTo>
                  <a:pt x="189204" y="5092700"/>
                </a:lnTo>
                <a:lnTo>
                  <a:pt x="181622" y="5041900"/>
                </a:lnTo>
                <a:lnTo>
                  <a:pt x="173977" y="4991100"/>
                </a:lnTo>
                <a:lnTo>
                  <a:pt x="167627" y="4927600"/>
                </a:lnTo>
                <a:lnTo>
                  <a:pt x="161277" y="4876800"/>
                </a:lnTo>
                <a:lnTo>
                  <a:pt x="153631" y="4826000"/>
                </a:lnTo>
                <a:lnTo>
                  <a:pt x="128231" y="4572000"/>
                </a:lnTo>
                <a:lnTo>
                  <a:pt x="118122" y="4445000"/>
                </a:lnTo>
                <a:lnTo>
                  <a:pt x="111772" y="4381500"/>
                </a:lnTo>
                <a:lnTo>
                  <a:pt x="106654" y="4318000"/>
                </a:lnTo>
                <a:lnTo>
                  <a:pt x="101600" y="4241800"/>
                </a:lnTo>
                <a:lnTo>
                  <a:pt x="96481" y="4178300"/>
                </a:lnTo>
                <a:lnTo>
                  <a:pt x="88900" y="4038600"/>
                </a:lnTo>
                <a:lnTo>
                  <a:pt x="83781" y="3962400"/>
                </a:lnTo>
                <a:lnTo>
                  <a:pt x="80022" y="3886200"/>
                </a:lnTo>
                <a:lnTo>
                  <a:pt x="76200" y="3810000"/>
                </a:lnTo>
                <a:lnTo>
                  <a:pt x="72377" y="3746500"/>
                </a:lnTo>
                <a:lnTo>
                  <a:pt x="67322" y="3594100"/>
                </a:lnTo>
                <a:lnTo>
                  <a:pt x="63500" y="3517900"/>
                </a:lnTo>
                <a:lnTo>
                  <a:pt x="58381" y="3352800"/>
                </a:lnTo>
                <a:lnTo>
                  <a:pt x="57150" y="3276600"/>
                </a:lnTo>
                <a:lnTo>
                  <a:pt x="54622" y="3200400"/>
                </a:lnTo>
                <a:lnTo>
                  <a:pt x="52031" y="3035300"/>
                </a:lnTo>
                <a:lnTo>
                  <a:pt x="50800" y="2959100"/>
                </a:lnTo>
                <a:lnTo>
                  <a:pt x="49504" y="2882900"/>
                </a:lnTo>
                <a:lnTo>
                  <a:pt x="49504" y="2794000"/>
                </a:lnTo>
                <a:lnTo>
                  <a:pt x="48272" y="2717800"/>
                </a:lnTo>
                <a:lnTo>
                  <a:pt x="48272" y="2476500"/>
                </a:lnTo>
                <a:lnTo>
                  <a:pt x="49504" y="2400300"/>
                </a:lnTo>
                <a:lnTo>
                  <a:pt x="49504" y="2311400"/>
                </a:lnTo>
                <a:lnTo>
                  <a:pt x="50800" y="2235200"/>
                </a:lnTo>
                <a:lnTo>
                  <a:pt x="52031" y="2159000"/>
                </a:lnTo>
                <a:lnTo>
                  <a:pt x="53327" y="2070100"/>
                </a:lnTo>
                <a:lnTo>
                  <a:pt x="55854" y="1993900"/>
                </a:lnTo>
                <a:lnTo>
                  <a:pt x="57150" y="1917700"/>
                </a:lnTo>
                <a:lnTo>
                  <a:pt x="64731" y="1676400"/>
                </a:lnTo>
                <a:lnTo>
                  <a:pt x="69850" y="1524000"/>
                </a:lnTo>
                <a:lnTo>
                  <a:pt x="73672" y="1447800"/>
                </a:lnTo>
                <a:lnTo>
                  <a:pt x="77431" y="1371600"/>
                </a:lnTo>
                <a:lnTo>
                  <a:pt x="81254" y="1295400"/>
                </a:lnTo>
                <a:lnTo>
                  <a:pt x="88900" y="1155700"/>
                </a:lnTo>
                <a:lnTo>
                  <a:pt x="93954" y="1079500"/>
                </a:lnTo>
                <a:lnTo>
                  <a:pt x="97777" y="1003300"/>
                </a:lnTo>
                <a:lnTo>
                  <a:pt x="102831" y="939800"/>
                </a:lnTo>
                <a:lnTo>
                  <a:pt x="107950" y="863600"/>
                </a:lnTo>
                <a:lnTo>
                  <a:pt x="113004" y="800100"/>
                </a:lnTo>
                <a:lnTo>
                  <a:pt x="118122" y="736600"/>
                </a:lnTo>
                <a:lnTo>
                  <a:pt x="124472" y="660400"/>
                </a:lnTo>
                <a:lnTo>
                  <a:pt x="129527" y="596900"/>
                </a:lnTo>
                <a:lnTo>
                  <a:pt x="148577" y="406400"/>
                </a:lnTo>
                <a:lnTo>
                  <a:pt x="154927" y="355600"/>
                </a:lnTo>
                <a:lnTo>
                  <a:pt x="161277" y="292100"/>
                </a:lnTo>
                <a:lnTo>
                  <a:pt x="168922" y="241300"/>
                </a:lnTo>
                <a:lnTo>
                  <a:pt x="175272" y="177800"/>
                </a:lnTo>
                <a:lnTo>
                  <a:pt x="182854" y="127000"/>
                </a:lnTo>
                <a:lnTo>
                  <a:pt x="190500" y="76200"/>
                </a:lnTo>
                <a:lnTo>
                  <a:pt x="198081" y="25400"/>
                </a:lnTo>
                <a:lnTo>
                  <a:pt x="201023" y="0"/>
                </a:lnTo>
                <a:close/>
              </a:path>
              <a:path w="867422" h="5105400">
                <a:moveTo>
                  <a:pt x="711322" y="0"/>
                </a:moveTo>
                <a:lnTo>
                  <a:pt x="675236" y="0"/>
                </a:lnTo>
                <a:lnTo>
                  <a:pt x="678154" y="25400"/>
                </a:lnTo>
                <a:lnTo>
                  <a:pt x="685800" y="76200"/>
                </a:lnTo>
                <a:lnTo>
                  <a:pt x="693381" y="127000"/>
                </a:lnTo>
                <a:lnTo>
                  <a:pt x="699731" y="177800"/>
                </a:lnTo>
                <a:lnTo>
                  <a:pt x="706081" y="241300"/>
                </a:lnTo>
                <a:lnTo>
                  <a:pt x="713727" y="292100"/>
                </a:lnTo>
                <a:lnTo>
                  <a:pt x="726427" y="419100"/>
                </a:lnTo>
                <a:lnTo>
                  <a:pt x="732777" y="469900"/>
                </a:lnTo>
                <a:lnTo>
                  <a:pt x="739127" y="533400"/>
                </a:lnTo>
                <a:lnTo>
                  <a:pt x="744181" y="596900"/>
                </a:lnTo>
                <a:lnTo>
                  <a:pt x="749300" y="660400"/>
                </a:lnTo>
                <a:lnTo>
                  <a:pt x="755650" y="736600"/>
                </a:lnTo>
                <a:lnTo>
                  <a:pt x="760704" y="800100"/>
                </a:lnTo>
                <a:lnTo>
                  <a:pt x="765822" y="863600"/>
                </a:lnTo>
                <a:lnTo>
                  <a:pt x="769581" y="939800"/>
                </a:lnTo>
                <a:lnTo>
                  <a:pt x="774700" y="1003300"/>
                </a:lnTo>
                <a:lnTo>
                  <a:pt x="778522" y="1079500"/>
                </a:lnTo>
                <a:lnTo>
                  <a:pt x="783577" y="1155700"/>
                </a:lnTo>
                <a:lnTo>
                  <a:pt x="791222" y="1295400"/>
                </a:lnTo>
                <a:lnTo>
                  <a:pt x="793750" y="1371600"/>
                </a:lnTo>
                <a:lnTo>
                  <a:pt x="797572" y="1447800"/>
                </a:lnTo>
                <a:lnTo>
                  <a:pt x="800100" y="1524000"/>
                </a:lnTo>
                <a:lnTo>
                  <a:pt x="803922" y="1600200"/>
                </a:lnTo>
                <a:lnTo>
                  <a:pt x="808977" y="1752600"/>
                </a:lnTo>
                <a:lnTo>
                  <a:pt x="810272" y="1841500"/>
                </a:lnTo>
                <a:lnTo>
                  <a:pt x="812800" y="1917700"/>
                </a:lnTo>
                <a:lnTo>
                  <a:pt x="814031" y="1993900"/>
                </a:lnTo>
                <a:lnTo>
                  <a:pt x="816622" y="2159000"/>
                </a:lnTo>
                <a:lnTo>
                  <a:pt x="817854" y="2235200"/>
                </a:lnTo>
                <a:lnTo>
                  <a:pt x="817854" y="2311400"/>
                </a:lnTo>
                <a:lnTo>
                  <a:pt x="819150" y="2400300"/>
                </a:lnTo>
                <a:lnTo>
                  <a:pt x="819150" y="2641600"/>
                </a:lnTo>
                <a:lnTo>
                  <a:pt x="817854" y="2717800"/>
                </a:lnTo>
                <a:lnTo>
                  <a:pt x="817854" y="2794000"/>
                </a:lnTo>
                <a:lnTo>
                  <a:pt x="816622" y="2882900"/>
                </a:lnTo>
                <a:lnTo>
                  <a:pt x="814031" y="3035300"/>
                </a:lnTo>
                <a:lnTo>
                  <a:pt x="811504" y="3124200"/>
                </a:lnTo>
                <a:lnTo>
                  <a:pt x="810272" y="3200400"/>
                </a:lnTo>
                <a:lnTo>
                  <a:pt x="807681" y="3276600"/>
                </a:lnTo>
                <a:lnTo>
                  <a:pt x="802627" y="3441700"/>
                </a:lnTo>
                <a:lnTo>
                  <a:pt x="800100" y="3517900"/>
                </a:lnTo>
                <a:lnTo>
                  <a:pt x="796277" y="3594100"/>
                </a:lnTo>
                <a:lnTo>
                  <a:pt x="793750" y="3670300"/>
                </a:lnTo>
                <a:lnTo>
                  <a:pt x="786104" y="3822700"/>
                </a:lnTo>
                <a:lnTo>
                  <a:pt x="782281" y="3886200"/>
                </a:lnTo>
                <a:lnTo>
                  <a:pt x="778522" y="3962400"/>
                </a:lnTo>
                <a:lnTo>
                  <a:pt x="773404" y="4038600"/>
                </a:lnTo>
                <a:lnTo>
                  <a:pt x="769581" y="4102100"/>
                </a:lnTo>
                <a:lnTo>
                  <a:pt x="759472" y="4241800"/>
                </a:lnTo>
                <a:lnTo>
                  <a:pt x="754354" y="4318000"/>
                </a:lnTo>
                <a:lnTo>
                  <a:pt x="748004" y="4381500"/>
                </a:lnTo>
                <a:lnTo>
                  <a:pt x="742950" y="4445000"/>
                </a:lnTo>
                <a:lnTo>
                  <a:pt x="737831" y="4508500"/>
                </a:lnTo>
                <a:lnTo>
                  <a:pt x="712431" y="4762500"/>
                </a:lnTo>
                <a:lnTo>
                  <a:pt x="704850" y="4826000"/>
                </a:lnTo>
                <a:lnTo>
                  <a:pt x="698500" y="4876800"/>
                </a:lnTo>
                <a:lnTo>
                  <a:pt x="690854" y="4927600"/>
                </a:lnTo>
                <a:lnTo>
                  <a:pt x="684504" y="4991100"/>
                </a:lnTo>
                <a:lnTo>
                  <a:pt x="676922" y="5041900"/>
                </a:lnTo>
                <a:lnTo>
                  <a:pt x="669277" y="5092700"/>
                </a:lnTo>
                <a:lnTo>
                  <a:pt x="666135" y="5105400"/>
                </a:lnTo>
                <a:lnTo>
                  <a:pt x="702337" y="5105400"/>
                </a:lnTo>
                <a:lnTo>
                  <a:pt x="707377" y="5080000"/>
                </a:lnTo>
                <a:lnTo>
                  <a:pt x="716254" y="5029200"/>
                </a:lnTo>
                <a:lnTo>
                  <a:pt x="723900" y="4965700"/>
                </a:lnTo>
                <a:lnTo>
                  <a:pt x="732777" y="4914900"/>
                </a:lnTo>
                <a:lnTo>
                  <a:pt x="740422" y="4851400"/>
                </a:lnTo>
                <a:lnTo>
                  <a:pt x="748004" y="4800600"/>
                </a:lnTo>
                <a:lnTo>
                  <a:pt x="754354" y="4737100"/>
                </a:lnTo>
                <a:lnTo>
                  <a:pt x="762000" y="4673600"/>
                </a:lnTo>
                <a:lnTo>
                  <a:pt x="768350" y="4610100"/>
                </a:lnTo>
                <a:lnTo>
                  <a:pt x="775931" y="4546600"/>
                </a:lnTo>
                <a:lnTo>
                  <a:pt x="782281" y="4483100"/>
                </a:lnTo>
                <a:lnTo>
                  <a:pt x="788631" y="4406900"/>
                </a:lnTo>
                <a:lnTo>
                  <a:pt x="793750" y="4343400"/>
                </a:lnTo>
                <a:lnTo>
                  <a:pt x="800100" y="4267200"/>
                </a:lnTo>
                <a:lnTo>
                  <a:pt x="806450" y="4203700"/>
                </a:lnTo>
                <a:lnTo>
                  <a:pt x="816622" y="4064000"/>
                </a:lnTo>
                <a:lnTo>
                  <a:pt x="821677" y="3987800"/>
                </a:lnTo>
                <a:lnTo>
                  <a:pt x="825500" y="3911600"/>
                </a:lnTo>
                <a:lnTo>
                  <a:pt x="830554" y="3835400"/>
                </a:lnTo>
                <a:lnTo>
                  <a:pt x="834377" y="3759200"/>
                </a:lnTo>
                <a:lnTo>
                  <a:pt x="839431" y="3683000"/>
                </a:lnTo>
                <a:lnTo>
                  <a:pt x="842022" y="3606800"/>
                </a:lnTo>
                <a:lnTo>
                  <a:pt x="849604" y="3454400"/>
                </a:lnTo>
                <a:lnTo>
                  <a:pt x="854722" y="3289300"/>
                </a:lnTo>
                <a:lnTo>
                  <a:pt x="857250" y="3213100"/>
                </a:lnTo>
                <a:lnTo>
                  <a:pt x="859777" y="3124200"/>
                </a:lnTo>
                <a:lnTo>
                  <a:pt x="861072" y="3048000"/>
                </a:lnTo>
                <a:lnTo>
                  <a:pt x="863600" y="2971800"/>
                </a:lnTo>
                <a:lnTo>
                  <a:pt x="863600" y="2882900"/>
                </a:lnTo>
                <a:lnTo>
                  <a:pt x="866127" y="2806700"/>
                </a:lnTo>
                <a:lnTo>
                  <a:pt x="866127" y="2717800"/>
                </a:lnTo>
                <a:lnTo>
                  <a:pt x="867422" y="2641600"/>
                </a:lnTo>
                <a:lnTo>
                  <a:pt x="867422" y="2400300"/>
                </a:lnTo>
                <a:lnTo>
                  <a:pt x="866127" y="2311400"/>
                </a:lnTo>
                <a:lnTo>
                  <a:pt x="866127" y="2235200"/>
                </a:lnTo>
                <a:lnTo>
                  <a:pt x="864831" y="2146300"/>
                </a:lnTo>
                <a:lnTo>
                  <a:pt x="863600" y="2070100"/>
                </a:lnTo>
                <a:lnTo>
                  <a:pt x="861072" y="1981200"/>
                </a:lnTo>
                <a:lnTo>
                  <a:pt x="859777" y="1905000"/>
                </a:lnTo>
                <a:lnTo>
                  <a:pt x="857250" y="1828800"/>
                </a:lnTo>
                <a:lnTo>
                  <a:pt x="849604" y="1587500"/>
                </a:lnTo>
                <a:lnTo>
                  <a:pt x="845781" y="1511300"/>
                </a:lnTo>
                <a:lnTo>
                  <a:pt x="842022" y="1435100"/>
                </a:lnTo>
                <a:lnTo>
                  <a:pt x="839431" y="1358900"/>
                </a:lnTo>
                <a:lnTo>
                  <a:pt x="834377" y="1282700"/>
                </a:lnTo>
                <a:lnTo>
                  <a:pt x="826731" y="1130300"/>
                </a:lnTo>
                <a:lnTo>
                  <a:pt x="821677" y="1054100"/>
                </a:lnTo>
                <a:lnTo>
                  <a:pt x="816622" y="990600"/>
                </a:lnTo>
                <a:lnTo>
                  <a:pt x="811504" y="914400"/>
                </a:lnTo>
                <a:lnTo>
                  <a:pt x="806450" y="838200"/>
                </a:lnTo>
                <a:lnTo>
                  <a:pt x="801331" y="774700"/>
                </a:lnTo>
                <a:lnTo>
                  <a:pt x="788631" y="635000"/>
                </a:lnTo>
                <a:lnTo>
                  <a:pt x="763231" y="381000"/>
                </a:lnTo>
                <a:lnTo>
                  <a:pt x="755650" y="317500"/>
                </a:lnTo>
                <a:lnTo>
                  <a:pt x="748004" y="266700"/>
                </a:lnTo>
                <a:lnTo>
                  <a:pt x="740422" y="203200"/>
                </a:lnTo>
                <a:lnTo>
                  <a:pt x="732777" y="152400"/>
                </a:lnTo>
                <a:lnTo>
                  <a:pt x="725131" y="88900"/>
                </a:lnTo>
                <a:lnTo>
                  <a:pt x="716254" y="38100"/>
                </a:lnTo>
                <a:lnTo>
                  <a:pt x="711322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4185945" y="1295"/>
            <a:ext cx="770877" cy="5105400"/>
          </a:xfrm>
          <a:custGeom>
            <a:avLst/>
            <a:gdLst/>
            <a:ahLst/>
            <a:cxnLst/>
            <a:rect l="l" t="t" r="r" b="b"/>
            <a:pathLst>
              <a:path w="770877" h="5105400">
                <a:moveTo>
                  <a:pt x="187709" y="0"/>
                </a:moveTo>
                <a:lnTo>
                  <a:pt x="152751" y="0"/>
                </a:lnTo>
                <a:lnTo>
                  <a:pt x="149809" y="25400"/>
                </a:lnTo>
                <a:lnTo>
                  <a:pt x="142227" y="76200"/>
                </a:lnTo>
                <a:lnTo>
                  <a:pt x="134581" y="127000"/>
                </a:lnTo>
                <a:lnTo>
                  <a:pt x="127000" y="177800"/>
                </a:lnTo>
                <a:lnTo>
                  <a:pt x="120650" y="241300"/>
                </a:lnTo>
                <a:lnTo>
                  <a:pt x="113004" y="292100"/>
                </a:lnTo>
                <a:lnTo>
                  <a:pt x="106654" y="355600"/>
                </a:lnTo>
                <a:lnTo>
                  <a:pt x="100304" y="406400"/>
                </a:lnTo>
                <a:lnTo>
                  <a:pt x="81254" y="596900"/>
                </a:lnTo>
                <a:lnTo>
                  <a:pt x="76200" y="660400"/>
                </a:lnTo>
                <a:lnTo>
                  <a:pt x="69850" y="736600"/>
                </a:lnTo>
                <a:lnTo>
                  <a:pt x="64731" y="800100"/>
                </a:lnTo>
                <a:lnTo>
                  <a:pt x="59677" y="863600"/>
                </a:lnTo>
                <a:lnTo>
                  <a:pt x="54559" y="939800"/>
                </a:lnTo>
                <a:lnTo>
                  <a:pt x="49504" y="1003300"/>
                </a:lnTo>
                <a:lnTo>
                  <a:pt x="45681" y="1079500"/>
                </a:lnTo>
                <a:lnTo>
                  <a:pt x="40627" y="1155700"/>
                </a:lnTo>
                <a:lnTo>
                  <a:pt x="32981" y="1295400"/>
                </a:lnTo>
                <a:lnTo>
                  <a:pt x="29159" y="1371600"/>
                </a:lnTo>
                <a:lnTo>
                  <a:pt x="25400" y="1447800"/>
                </a:lnTo>
                <a:lnTo>
                  <a:pt x="21577" y="1524000"/>
                </a:lnTo>
                <a:lnTo>
                  <a:pt x="16459" y="1676400"/>
                </a:lnTo>
                <a:lnTo>
                  <a:pt x="8877" y="1917700"/>
                </a:lnTo>
                <a:lnTo>
                  <a:pt x="7581" y="1993900"/>
                </a:lnTo>
                <a:lnTo>
                  <a:pt x="5054" y="2070100"/>
                </a:lnTo>
                <a:lnTo>
                  <a:pt x="3759" y="2159000"/>
                </a:lnTo>
                <a:lnTo>
                  <a:pt x="2527" y="2235200"/>
                </a:lnTo>
                <a:lnTo>
                  <a:pt x="1231" y="2311400"/>
                </a:lnTo>
                <a:lnTo>
                  <a:pt x="1231" y="2400300"/>
                </a:lnTo>
                <a:lnTo>
                  <a:pt x="0" y="2476500"/>
                </a:lnTo>
                <a:lnTo>
                  <a:pt x="0" y="2717800"/>
                </a:lnTo>
                <a:lnTo>
                  <a:pt x="1231" y="2794000"/>
                </a:lnTo>
                <a:lnTo>
                  <a:pt x="1231" y="2882900"/>
                </a:lnTo>
                <a:lnTo>
                  <a:pt x="2527" y="2959100"/>
                </a:lnTo>
                <a:lnTo>
                  <a:pt x="3759" y="3035300"/>
                </a:lnTo>
                <a:lnTo>
                  <a:pt x="6350" y="3200400"/>
                </a:lnTo>
                <a:lnTo>
                  <a:pt x="8877" y="3276600"/>
                </a:lnTo>
                <a:lnTo>
                  <a:pt x="10109" y="3352800"/>
                </a:lnTo>
                <a:lnTo>
                  <a:pt x="15227" y="3517900"/>
                </a:lnTo>
                <a:lnTo>
                  <a:pt x="19050" y="3594100"/>
                </a:lnTo>
                <a:lnTo>
                  <a:pt x="24104" y="3746500"/>
                </a:lnTo>
                <a:lnTo>
                  <a:pt x="27927" y="3810000"/>
                </a:lnTo>
                <a:lnTo>
                  <a:pt x="31750" y="3886200"/>
                </a:lnTo>
                <a:lnTo>
                  <a:pt x="35509" y="3962400"/>
                </a:lnTo>
                <a:lnTo>
                  <a:pt x="40627" y="4038600"/>
                </a:lnTo>
                <a:lnTo>
                  <a:pt x="48209" y="4178300"/>
                </a:lnTo>
                <a:lnTo>
                  <a:pt x="53327" y="4241800"/>
                </a:lnTo>
                <a:lnTo>
                  <a:pt x="58381" y="4318000"/>
                </a:lnTo>
                <a:lnTo>
                  <a:pt x="63500" y="4381500"/>
                </a:lnTo>
                <a:lnTo>
                  <a:pt x="69850" y="4445000"/>
                </a:lnTo>
                <a:lnTo>
                  <a:pt x="79959" y="4572000"/>
                </a:lnTo>
                <a:lnTo>
                  <a:pt x="105359" y="4826000"/>
                </a:lnTo>
                <a:lnTo>
                  <a:pt x="113004" y="4876800"/>
                </a:lnTo>
                <a:lnTo>
                  <a:pt x="119354" y="4927600"/>
                </a:lnTo>
                <a:lnTo>
                  <a:pt x="125704" y="4991100"/>
                </a:lnTo>
                <a:lnTo>
                  <a:pt x="133350" y="5041900"/>
                </a:lnTo>
                <a:lnTo>
                  <a:pt x="140931" y="5092700"/>
                </a:lnTo>
                <a:lnTo>
                  <a:pt x="144074" y="5105400"/>
                </a:lnTo>
                <a:lnTo>
                  <a:pt x="177800" y="5105400"/>
                </a:lnTo>
                <a:lnTo>
                  <a:pt x="170154" y="5054600"/>
                </a:lnTo>
                <a:lnTo>
                  <a:pt x="163804" y="5003800"/>
                </a:lnTo>
                <a:lnTo>
                  <a:pt x="158750" y="4953000"/>
                </a:lnTo>
                <a:lnTo>
                  <a:pt x="152400" y="4902200"/>
                </a:lnTo>
                <a:lnTo>
                  <a:pt x="139700" y="4787900"/>
                </a:lnTo>
                <a:lnTo>
                  <a:pt x="134581" y="4724400"/>
                </a:lnTo>
                <a:lnTo>
                  <a:pt x="129527" y="4673600"/>
                </a:lnTo>
                <a:lnTo>
                  <a:pt x="123177" y="4610100"/>
                </a:lnTo>
                <a:lnTo>
                  <a:pt x="118059" y="4546600"/>
                </a:lnTo>
                <a:lnTo>
                  <a:pt x="107950" y="4419600"/>
                </a:lnTo>
                <a:lnTo>
                  <a:pt x="104127" y="4356100"/>
                </a:lnTo>
                <a:lnTo>
                  <a:pt x="99009" y="4292600"/>
                </a:lnTo>
                <a:lnTo>
                  <a:pt x="95250" y="4216400"/>
                </a:lnTo>
                <a:lnTo>
                  <a:pt x="90131" y="4152900"/>
                </a:lnTo>
                <a:lnTo>
                  <a:pt x="86309" y="4089400"/>
                </a:lnTo>
                <a:lnTo>
                  <a:pt x="78727" y="3937000"/>
                </a:lnTo>
                <a:lnTo>
                  <a:pt x="76200" y="3873500"/>
                </a:lnTo>
                <a:lnTo>
                  <a:pt x="72377" y="3797300"/>
                </a:lnTo>
                <a:lnTo>
                  <a:pt x="67259" y="3644900"/>
                </a:lnTo>
                <a:lnTo>
                  <a:pt x="57150" y="3340100"/>
                </a:lnTo>
                <a:lnTo>
                  <a:pt x="54559" y="3187700"/>
                </a:lnTo>
                <a:lnTo>
                  <a:pt x="52031" y="3111500"/>
                </a:lnTo>
                <a:lnTo>
                  <a:pt x="50800" y="3035300"/>
                </a:lnTo>
                <a:lnTo>
                  <a:pt x="50800" y="2959100"/>
                </a:lnTo>
                <a:lnTo>
                  <a:pt x="49504" y="2870200"/>
                </a:lnTo>
                <a:lnTo>
                  <a:pt x="49504" y="2794000"/>
                </a:lnTo>
                <a:lnTo>
                  <a:pt x="48209" y="2717800"/>
                </a:lnTo>
                <a:lnTo>
                  <a:pt x="48209" y="2476500"/>
                </a:lnTo>
                <a:lnTo>
                  <a:pt x="49504" y="2400300"/>
                </a:lnTo>
                <a:lnTo>
                  <a:pt x="49504" y="2324100"/>
                </a:lnTo>
                <a:lnTo>
                  <a:pt x="50800" y="2235200"/>
                </a:lnTo>
                <a:lnTo>
                  <a:pt x="52031" y="2159000"/>
                </a:lnTo>
                <a:lnTo>
                  <a:pt x="53327" y="2082800"/>
                </a:lnTo>
                <a:lnTo>
                  <a:pt x="54559" y="2006600"/>
                </a:lnTo>
                <a:lnTo>
                  <a:pt x="57150" y="1841500"/>
                </a:lnTo>
                <a:lnTo>
                  <a:pt x="67259" y="1536700"/>
                </a:lnTo>
                <a:lnTo>
                  <a:pt x="69850" y="1460500"/>
                </a:lnTo>
                <a:lnTo>
                  <a:pt x="73609" y="1384300"/>
                </a:lnTo>
                <a:lnTo>
                  <a:pt x="77431" y="1320800"/>
                </a:lnTo>
                <a:lnTo>
                  <a:pt x="79959" y="1244600"/>
                </a:lnTo>
                <a:lnTo>
                  <a:pt x="83781" y="1168400"/>
                </a:lnTo>
                <a:lnTo>
                  <a:pt x="87604" y="1104900"/>
                </a:lnTo>
                <a:lnTo>
                  <a:pt x="91427" y="1028700"/>
                </a:lnTo>
                <a:lnTo>
                  <a:pt x="96481" y="965200"/>
                </a:lnTo>
                <a:lnTo>
                  <a:pt x="100304" y="889000"/>
                </a:lnTo>
                <a:lnTo>
                  <a:pt x="105359" y="825500"/>
                </a:lnTo>
                <a:lnTo>
                  <a:pt x="110477" y="762000"/>
                </a:lnTo>
                <a:lnTo>
                  <a:pt x="115531" y="698500"/>
                </a:lnTo>
                <a:lnTo>
                  <a:pt x="120650" y="635000"/>
                </a:lnTo>
                <a:lnTo>
                  <a:pt x="130759" y="508000"/>
                </a:lnTo>
                <a:lnTo>
                  <a:pt x="135877" y="444500"/>
                </a:lnTo>
                <a:lnTo>
                  <a:pt x="142227" y="381000"/>
                </a:lnTo>
                <a:lnTo>
                  <a:pt x="148577" y="330200"/>
                </a:lnTo>
                <a:lnTo>
                  <a:pt x="153631" y="266700"/>
                </a:lnTo>
                <a:lnTo>
                  <a:pt x="179031" y="63500"/>
                </a:lnTo>
                <a:lnTo>
                  <a:pt x="186677" y="12700"/>
                </a:lnTo>
                <a:lnTo>
                  <a:pt x="187709" y="0"/>
                </a:lnTo>
                <a:close/>
              </a:path>
              <a:path w="770877" h="5105400">
                <a:moveTo>
                  <a:pt x="626964" y="0"/>
                </a:moveTo>
                <a:lnTo>
                  <a:pt x="591909" y="0"/>
                </a:lnTo>
                <a:lnTo>
                  <a:pt x="599427" y="63500"/>
                </a:lnTo>
                <a:lnTo>
                  <a:pt x="624827" y="266700"/>
                </a:lnTo>
                <a:lnTo>
                  <a:pt x="629881" y="330200"/>
                </a:lnTo>
                <a:lnTo>
                  <a:pt x="636231" y="381000"/>
                </a:lnTo>
                <a:lnTo>
                  <a:pt x="641350" y="444500"/>
                </a:lnTo>
                <a:lnTo>
                  <a:pt x="647700" y="508000"/>
                </a:lnTo>
                <a:lnTo>
                  <a:pt x="652754" y="571500"/>
                </a:lnTo>
                <a:lnTo>
                  <a:pt x="656577" y="635000"/>
                </a:lnTo>
                <a:lnTo>
                  <a:pt x="661631" y="698500"/>
                </a:lnTo>
                <a:lnTo>
                  <a:pt x="666750" y="762000"/>
                </a:lnTo>
                <a:lnTo>
                  <a:pt x="671804" y="825500"/>
                </a:lnTo>
                <a:lnTo>
                  <a:pt x="675627" y="889000"/>
                </a:lnTo>
                <a:lnTo>
                  <a:pt x="680681" y="965200"/>
                </a:lnTo>
                <a:lnTo>
                  <a:pt x="683209" y="1028700"/>
                </a:lnTo>
                <a:lnTo>
                  <a:pt x="688327" y="1104900"/>
                </a:lnTo>
                <a:lnTo>
                  <a:pt x="690854" y="1168400"/>
                </a:lnTo>
                <a:lnTo>
                  <a:pt x="698500" y="1320800"/>
                </a:lnTo>
                <a:lnTo>
                  <a:pt x="701027" y="1397000"/>
                </a:lnTo>
                <a:lnTo>
                  <a:pt x="706081" y="1536700"/>
                </a:lnTo>
                <a:lnTo>
                  <a:pt x="708609" y="1612900"/>
                </a:lnTo>
                <a:lnTo>
                  <a:pt x="711200" y="1689100"/>
                </a:lnTo>
                <a:lnTo>
                  <a:pt x="713727" y="1765300"/>
                </a:lnTo>
                <a:lnTo>
                  <a:pt x="714959" y="1841500"/>
                </a:lnTo>
                <a:lnTo>
                  <a:pt x="716254" y="1930400"/>
                </a:lnTo>
                <a:lnTo>
                  <a:pt x="718781" y="2006600"/>
                </a:lnTo>
                <a:lnTo>
                  <a:pt x="718781" y="2082800"/>
                </a:lnTo>
                <a:lnTo>
                  <a:pt x="720077" y="2159000"/>
                </a:lnTo>
                <a:lnTo>
                  <a:pt x="721309" y="2235200"/>
                </a:lnTo>
                <a:lnTo>
                  <a:pt x="721309" y="2324100"/>
                </a:lnTo>
                <a:lnTo>
                  <a:pt x="722604" y="2400300"/>
                </a:lnTo>
                <a:lnTo>
                  <a:pt x="722604" y="2641600"/>
                </a:lnTo>
                <a:lnTo>
                  <a:pt x="721309" y="2717800"/>
                </a:lnTo>
                <a:lnTo>
                  <a:pt x="721309" y="2794000"/>
                </a:lnTo>
                <a:lnTo>
                  <a:pt x="720077" y="2870200"/>
                </a:lnTo>
                <a:lnTo>
                  <a:pt x="718781" y="2959100"/>
                </a:lnTo>
                <a:lnTo>
                  <a:pt x="717550" y="3035300"/>
                </a:lnTo>
                <a:lnTo>
                  <a:pt x="714959" y="3187700"/>
                </a:lnTo>
                <a:lnTo>
                  <a:pt x="709904" y="3340100"/>
                </a:lnTo>
                <a:lnTo>
                  <a:pt x="708609" y="3416300"/>
                </a:lnTo>
                <a:lnTo>
                  <a:pt x="704850" y="3505200"/>
                </a:lnTo>
                <a:lnTo>
                  <a:pt x="702259" y="3568700"/>
                </a:lnTo>
                <a:lnTo>
                  <a:pt x="697204" y="3721100"/>
                </a:lnTo>
                <a:lnTo>
                  <a:pt x="693381" y="3797300"/>
                </a:lnTo>
                <a:lnTo>
                  <a:pt x="690854" y="3873500"/>
                </a:lnTo>
                <a:lnTo>
                  <a:pt x="685800" y="3937000"/>
                </a:lnTo>
                <a:lnTo>
                  <a:pt x="683209" y="4013200"/>
                </a:lnTo>
                <a:lnTo>
                  <a:pt x="678154" y="4089400"/>
                </a:lnTo>
                <a:lnTo>
                  <a:pt x="670509" y="4216400"/>
                </a:lnTo>
                <a:lnTo>
                  <a:pt x="660400" y="4356100"/>
                </a:lnTo>
                <a:lnTo>
                  <a:pt x="655281" y="4419600"/>
                </a:lnTo>
                <a:lnTo>
                  <a:pt x="650227" y="4483100"/>
                </a:lnTo>
                <a:lnTo>
                  <a:pt x="645109" y="4546600"/>
                </a:lnTo>
                <a:lnTo>
                  <a:pt x="635000" y="4673600"/>
                </a:lnTo>
                <a:lnTo>
                  <a:pt x="622300" y="4787900"/>
                </a:lnTo>
                <a:lnTo>
                  <a:pt x="617181" y="4838700"/>
                </a:lnTo>
                <a:lnTo>
                  <a:pt x="610831" y="4902200"/>
                </a:lnTo>
                <a:lnTo>
                  <a:pt x="603250" y="4953000"/>
                </a:lnTo>
                <a:lnTo>
                  <a:pt x="598131" y="5003800"/>
                </a:lnTo>
                <a:lnTo>
                  <a:pt x="591781" y="5054600"/>
                </a:lnTo>
                <a:lnTo>
                  <a:pt x="584200" y="5105400"/>
                </a:lnTo>
                <a:lnTo>
                  <a:pt x="617862" y="5105400"/>
                </a:lnTo>
                <a:lnTo>
                  <a:pt x="621004" y="5092700"/>
                </a:lnTo>
                <a:lnTo>
                  <a:pt x="628650" y="5041900"/>
                </a:lnTo>
                <a:lnTo>
                  <a:pt x="636231" y="4991100"/>
                </a:lnTo>
                <a:lnTo>
                  <a:pt x="642581" y="4927600"/>
                </a:lnTo>
                <a:lnTo>
                  <a:pt x="650227" y="4876800"/>
                </a:lnTo>
                <a:lnTo>
                  <a:pt x="656577" y="4826000"/>
                </a:lnTo>
                <a:lnTo>
                  <a:pt x="664159" y="4762500"/>
                </a:lnTo>
                <a:lnTo>
                  <a:pt x="689559" y="4508500"/>
                </a:lnTo>
                <a:lnTo>
                  <a:pt x="694677" y="4445000"/>
                </a:lnTo>
                <a:lnTo>
                  <a:pt x="699731" y="4381500"/>
                </a:lnTo>
                <a:lnTo>
                  <a:pt x="706081" y="4318000"/>
                </a:lnTo>
                <a:lnTo>
                  <a:pt x="711200" y="4241800"/>
                </a:lnTo>
                <a:lnTo>
                  <a:pt x="721309" y="4102100"/>
                </a:lnTo>
                <a:lnTo>
                  <a:pt x="725131" y="4038600"/>
                </a:lnTo>
                <a:lnTo>
                  <a:pt x="730250" y="3962400"/>
                </a:lnTo>
                <a:lnTo>
                  <a:pt x="734009" y="3886200"/>
                </a:lnTo>
                <a:lnTo>
                  <a:pt x="737831" y="3822700"/>
                </a:lnTo>
                <a:lnTo>
                  <a:pt x="745477" y="3670300"/>
                </a:lnTo>
                <a:lnTo>
                  <a:pt x="748004" y="3594100"/>
                </a:lnTo>
                <a:lnTo>
                  <a:pt x="751827" y="3517900"/>
                </a:lnTo>
                <a:lnTo>
                  <a:pt x="754354" y="3441700"/>
                </a:lnTo>
                <a:lnTo>
                  <a:pt x="759409" y="3276600"/>
                </a:lnTo>
                <a:lnTo>
                  <a:pt x="762000" y="3200400"/>
                </a:lnTo>
                <a:lnTo>
                  <a:pt x="763231" y="3124200"/>
                </a:lnTo>
                <a:lnTo>
                  <a:pt x="765759" y="3035300"/>
                </a:lnTo>
                <a:lnTo>
                  <a:pt x="768350" y="2882900"/>
                </a:lnTo>
                <a:lnTo>
                  <a:pt x="769581" y="2794000"/>
                </a:lnTo>
                <a:lnTo>
                  <a:pt x="769581" y="2717800"/>
                </a:lnTo>
                <a:lnTo>
                  <a:pt x="770877" y="2641600"/>
                </a:lnTo>
                <a:lnTo>
                  <a:pt x="770877" y="2400300"/>
                </a:lnTo>
                <a:lnTo>
                  <a:pt x="769581" y="2311400"/>
                </a:lnTo>
                <a:lnTo>
                  <a:pt x="769581" y="2235200"/>
                </a:lnTo>
                <a:lnTo>
                  <a:pt x="768350" y="2159000"/>
                </a:lnTo>
                <a:lnTo>
                  <a:pt x="765759" y="1993900"/>
                </a:lnTo>
                <a:lnTo>
                  <a:pt x="764527" y="1917700"/>
                </a:lnTo>
                <a:lnTo>
                  <a:pt x="762000" y="1841500"/>
                </a:lnTo>
                <a:lnTo>
                  <a:pt x="760704" y="1752600"/>
                </a:lnTo>
                <a:lnTo>
                  <a:pt x="755650" y="1600200"/>
                </a:lnTo>
                <a:lnTo>
                  <a:pt x="751827" y="1524000"/>
                </a:lnTo>
                <a:lnTo>
                  <a:pt x="749300" y="1447800"/>
                </a:lnTo>
                <a:lnTo>
                  <a:pt x="745477" y="1371600"/>
                </a:lnTo>
                <a:lnTo>
                  <a:pt x="742950" y="1295400"/>
                </a:lnTo>
                <a:lnTo>
                  <a:pt x="735304" y="1155700"/>
                </a:lnTo>
                <a:lnTo>
                  <a:pt x="730250" y="1079500"/>
                </a:lnTo>
                <a:lnTo>
                  <a:pt x="726427" y="1003300"/>
                </a:lnTo>
                <a:lnTo>
                  <a:pt x="721309" y="939800"/>
                </a:lnTo>
                <a:lnTo>
                  <a:pt x="717550" y="863600"/>
                </a:lnTo>
                <a:lnTo>
                  <a:pt x="712431" y="800100"/>
                </a:lnTo>
                <a:lnTo>
                  <a:pt x="707377" y="736600"/>
                </a:lnTo>
                <a:lnTo>
                  <a:pt x="701027" y="660400"/>
                </a:lnTo>
                <a:lnTo>
                  <a:pt x="695909" y="596900"/>
                </a:lnTo>
                <a:lnTo>
                  <a:pt x="690854" y="533400"/>
                </a:lnTo>
                <a:lnTo>
                  <a:pt x="684504" y="469900"/>
                </a:lnTo>
                <a:lnTo>
                  <a:pt x="678154" y="419100"/>
                </a:lnTo>
                <a:lnTo>
                  <a:pt x="665454" y="292100"/>
                </a:lnTo>
                <a:lnTo>
                  <a:pt x="657809" y="241300"/>
                </a:lnTo>
                <a:lnTo>
                  <a:pt x="651459" y="177800"/>
                </a:lnTo>
                <a:lnTo>
                  <a:pt x="645109" y="127000"/>
                </a:lnTo>
                <a:lnTo>
                  <a:pt x="637527" y="76200"/>
                </a:lnTo>
                <a:lnTo>
                  <a:pt x="629881" y="25400"/>
                </a:lnTo>
                <a:lnTo>
                  <a:pt x="626964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4234154" y="1295"/>
            <a:ext cx="674395" cy="5105400"/>
          </a:xfrm>
          <a:custGeom>
            <a:avLst/>
            <a:gdLst/>
            <a:ahLst/>
            <a:cxnLst/>
            <a:rect l="l" t="t" r="r" b="b"/>
            <a:pathLst>
              <a:path w="674395" h="5105400">
                <a:moveTo>
                  <a:pt x="172745" y="0"/>
                </a:moveTo>
                <a:lnTo>
                  <a:pt x="139500" y="0"/>
                </a:lnTo>
                <a:lnTo>
                  <a:pt x="138468" y="12700"/>
                </a:lnTo>
                <a:lnTo>
                  <a:pt x="130822" y="63500"/>
                </a:lnTo>
                <a:lnTo>
                  <a:pt x="105422" y="266700"/>
                </a:lnTo>
                <a:lnTo>
                  <a:pt x="100368" y="330200"/>
                </a:lnTo>
                <a:lnTo>
                  <a:pt x="94018" y="381000"/>
                </a:lnTo>
                <a:lnTo>
                  <a:pt x="87668" y="444500"/>
                </a:lnTo>
                <a:lnTo>
                  <a:pt x="82550" y="508000"/>
                </a:lnTo>
                <a:lnTo>
                  <a:pt x="72440" y="635000"/>
                </a:lnTo>
                <a:lnTo>
                  <a:pt x="67322" y="698500"/>
                </a:lnTo>
                <a:lnTo>
                  <a:pt x="62268" y="762000"/>
                </a:lnTo>
                <a:lnTo>
                  <a:pt x="57150" y="825500"/>
                </a:lnTo>
                <a:lnTo>
                  <a:pt x="52095" y="889000"/>
                </a:lnTo>
                <a:lnTo>
                  <a:pt x="48272" y="965200"/>
                </a:lnTo>
                <a:lnTo>
                  <a:pt x="43218" y="1028700"/>
                </a:lnTo>
                <a:lnTo>
                  <a:pt x="39395" y="1104900"/>
                </a:lnTo>
                <a:lnTo>
                  <a:pt x="35572" y="1168400"/>
                </a:lnTo>
                <a:lnTo>
                  <a:pt x="31750" y="1244600"/>
                </a:lnTo>
                <a:lnTo>
                  <a:pt x="29222" y="1320800"/>
                </a:lnTo>
                <a:lnTo>
                  <a:pt x="25400" y="1384300"/>
                </a:lnTo>
                <a:lnTo>
                  <a:pt x="21640" y="1460500"/>
                </a:lnTo>
                <a:lnTo>
                  <a:pt x="19050" y="1536700"/>
                </a:lnTo>
                <a:lnTo>
                  <a:pt x="8940" y="1841500"/>
                </a:lnTo>
                <a:lnTo>
                  <a:pt x="6350" y="2006600"/>
                </a:lnTo>
                <a:lnTo>
                  <a:pt x="5118" y="2082800"/>
                </a:lnTo>
                <a:lnTo>
                  <a:pt x="3822" y="2159000"/>
                </a:lnTo>
                <a:lnTo>
                  <a:pt x="2590" y="2235200"/>
                </a:lnTo>
                <a:lnTo>
                  <a:pt x="1295" y="2324100"/>
                </a:lnTo>
                <a:lnTo>
                  <a:pt x="1295" y="2400300"/>
                </a:lnTo>
                <a:lnTo>
                  <a:pt x="0" y="2476500"/>
                </a:lnTo>
                <a:lnTo>
                  <a:pt x="0" y="2717800"/>
                </a:lnTo>
                <a:lnTo>
                  <a:pt x="1295" y="2794000"/>
                </a:lnTo>
                <a:lnTo>
                  <a:pt x="1295" y="2870200"/>
                </a:lnTo>
                <a:lnTo>
                  <a:pt x="2590" y="2959100"/>
                </a:lnTo>
                <a:lnTo>
                  <a:pt x="2590" y="3035300"/>
                </a:lnTo>
                <a:lnTo>
                  <a:pt x="3822" y="3111500"/>
                </a:lnTo>
                <a:lnTo>
                  <a:pt x="6350" y="3187700"/>
                </a:lnTo>
                <a:lnTo>
                  <a:pt x="8940" y="3340100"/>
                </a:lnTo>
                <a:lnTo>
                  <a:pt x="19050" y="3644900"/>
                </a:lnTo>
                <a:lnTo>
                  <a:pt x="24168" y="3797300"/>
                </a:lnTo>
                <a:lnTo>
                  <a:pt x="27990" y="3873500"/>
                </a:lnTo>
                <a:lnTo>
                  <a:pt x="30518" y="3937000"/>
                </a:lnTo>
                <a:lnTo>
                  <a:pt x="38100" y="4089400"/>
                </a:lnTo>
                <a:lnTo>
                  <a:pt x="41922" y="4152900"/>
                </a:lnTo>
                <a:lnTo>
                  <a:pt x="47040" y="4216400"/>
                </a:lnTo>
                <a:lnTo>
                  <a:pt x="50800" y="4292600"/>
                </a:lnTo>
                <a:lnTo>
                  <a:pt x="55918" y="4356100"/>
                </a:lnTo>
                <a:lnTo>
                  <a:pt x="59740" y="4419600"/>
                </a:lnTo>
                <a:lnTo>
                  <a:pt x="69850" y="4546600"/>
                </a:lnTo>
                <a:lnTo>
                  <a:pt x="74968" y="4610100"/>
                </a:lnTo>
                <a:lnTo>
                  <a:pt x="81318" y="4673600"/>
                </a:lnTo>
                <a:lnTo>
                  <a:pt x="86372" y="4724400"/>
                </a:lnTo>
                <a:lnTo>
                  <a:pt x="91490" y="4787900"/>
                </a:lnTo>
                <a:lnTo>
                  <a:pt x="104190" y="4902200"/>
                </a:lnTo>
                <a:lnTo>
                  <a:pt x="110540" y="4953000"/>
                </a:lnTo>
                <a:lnTo>
                  <a:pt x="115595" y="5003800"/>
                </a:lnTo>
                <a:lnTo>
                  <a:pt x="121945" y="5054600"/>
                </a:lnTo>
                <a:lnTo>
                  <a:pt x="129590" y="5105400"/>
                </a:lnTo>
                <a:lnTo>
                  <a:pt x="163868" y="5105400"/>
                </a:lnTo>
                <a:lnTo>
                  <a:pt x="158750" y="5067300"/>
                </a:lnTo>
                <a:lnTo>
                  <a:pt x="152400" y="5016500"/>
                </a:lnTo>
                <a:lnTo>
                  <a:pt x="142290" y="4914900"/>
                </a:lnTo>
                <a:lnTo>
                  <a:pt x="137172" y="4864100"/>
                </a:lnTo>
                <a:lnTo>
                  <a:pt x="132118" y="4813300"/>
                </a:lnTo>
                <a:lnTo>
                  <a:pt x="127000" y="4749800"/>
                </a:lnTo>
                <a:lnTo>
                  <a:pt x="121945" y="4699000"/>
                </a:lnTo>
                <a:lnTo>
                  <a:pt x="116890" y="4635500"/>
                </a:lnTo>
                <a:lnTo>
                  <a:pt x="113068" y="4572000"/>
                </a:lnTo>
                <a:lnTo>
                  <a:pt x="107950" y="4521200"/>
                </a:lnTo>
                <a:lnTo>
                  <a:pt x="104190" y="4457700"/>
                </a:lnTo>
                <a:lnTo>
                  <a:pt x="99072" y="4394200"/>
                </a:lnTo>
                <a:lnTo>
                  <a:pt x="95250" y="4330700"/>
                </a:lnTo>
                <a:lnTo>
                  <a:pt x="87668" y="4191000"/>
                </a:lnTo>
                <a:lnTo>
                  <a:pt x="83845" y="4127500"/>
                </a:lnTo>
                <a:lnTo>
                  <a:pt x="81318" y="4064000"/>
                </a:lnTo>
                <a:lnTo>
                  <a:pt x="77495" y="3987800"/>
                </a:lnTo>
                <a:lnTo>
                  <a:pt x="74968" y="3924300"/>
                </a:lnTo>
                <a:lnTo>
                  <a:pt x="72440" y="3848100"/>
                </a:lnTo>
                <a:lnTo>
                  <a:pt x="68618" y="3784600"/>
                </a:lnTo>
                <a:lnTo>
                  <a:pt x="66090" y="3708400"/>
                </a:lnTo>
                <a:lnTo>
                  <a:pt x="63500" y="3632200"/>
                </a:lnTo>
                <a:lnTo>
                  <a:pt x="62268" y="3556000"/>
                </a:lnTo>
                <a:lnTo>
                  <a:pt x="59740" y="3479800"/>
                </a:lnTo>
                <a:lnTo>
                  <a:pt x="57150" y="3403600"/>
                </a:lnTo>
                <a:lnTo>
                  <a:pt x="55918" y="3327400"/>
                </a:lnTo>
                <a:lnTo>
                  <a:pt x="54622" y="3251200"/>
                </a:lnTo>
                <a:lnTo>
                  <a:pt x="53390" y="3175000"/>
                </a:lnTo>
                <a:lnTo>
                  <a:pt x="50800" y="3022600"/>
                </a:lnTo>
                <a:lnTo>
                  <a:pt x="49568" y="2946400"/>
                </a:lnTo>
                <a:lnTo>
                  <a:pt x="49568" y="2870200"/>
                </a:lnTo>
                <a:lnTo>
                  <a:pt x="48272" y="2794000"/>
                </a:lnTo>
                <a:lnTo>
                  <a:pt x="48272" y="2476500"/>
                </a:lnTo>
                <a:lnTo>
                  <a:pt x="49568" y="2400300"/>
                </a:lnTo>
                <a:lnTo>
                  <a:pt x="49568" y="2324100"/>
                </a:lnTo>
                <a:lnTo>
                  <a:pt x="50800" y="2247900"/>
                </a:lnTo>
                <a:lnTo>
                  <a:pt x="50800" y="2171700"/>
                </a:lnTo>
                <a:lnTo>
                  <a:pt x="53390" y="2006600"/>
                </a:lnTo>
                <a:lnTo>
                  <a:pt x="54622" y="1930400"/>
                </a:lnTo>
                <a:lnTo>
                  <a:pt x="57150" y="1854200"/>
                </a:lnTo>
                <a:lnTo>
                  <a:pt x="58445" y="1778000"/>
                </a:lnTo>
                <a:lnTo>
                  <a:pt x="60972" y="1701800"/>
                </a:lnTo>
                <a:lnTo>
                  <a:pt x="62268" y="1625600"/>
                </a:lnTo>
                <a:lnTo>
                  <a:pt x="64795" y="1549400"/>
                </a:lnTo>
                <a:lnTo>
                  <a:pt x="69850" y="1409700"/>
                </a:lnTo>
                <a:lnTo>
                  <a:pt x="73672" y="1333500"/>
                </a:lnTo>
                <a:lnTo>
                  <a:pt x="78790" y="1193800"/>
                </a:lnTo>
                <a:lnTo>
                  <a:pt x="82550" y="1117600"/>
                </a:lnTo>
                <a:lnTo>
                  <a:pt x="90195" y="990600"/>
                </a:lnTo>
                <a:lnTo>
                  <a:pt x="97840" y="850900"/>
                </a:lnTo>
                <a:lnTo>
                  <a:pt x="101600" y="787400"/>
                </a:lnTo>
                <a:lnTo>
                  <a:pt x="105422" y="723900"/>
                </a:lnTo>
                <a:lnTo>
                  <a:pt x="110540" y="660400"/>
                </a:lnTo>
                <a:lnTo>
                  <a:pt x="115595" y="596900"/>
                </a:lnTo>
                <a:lnTo>
                  <a:pt x="119418" y="533400"/>
                </a:lnTo>
                <a:lnTo>
                  <a:pt x="124472" y="482600"/>
                </a:lnTo>
                <a:lnTo>
                  <a:pt x="129590" y="419100"/>
                </a:lnTo>
                <a:lnTo>
                  <a:pt x="134645" y="355600"/>
                </a:lnTo>
                <a:lnTo>
                  <a:pt x="139700" y="304800"/>
                </a:lnTo>
                <a:lnTo>
                  <a:pt x="144818" y="254000"/>
                </a:lnTo>
                <a:lnTo>
                  <a:pt x="149872" y="203200"/>
                </a:lnTo>
                <a:lnTo>
                  <a:pt x="156222" y="152400"/>
                </a:lnTo>
                <a:lnTo>
                  <a:pt x="161340" y="101600"/>
                </a:lnTo>
                <a:lnTo>
                  <a:pt x="167690" y="50800"/>
                </a:lnTo>
                <a:lnTo>
                  <a:pt x="172745" y="0"/>
                </a:lnTo>
                <a:close/>
              </a:path>
              <a:path w="674395" h="5105400">
                <a:moveTo>
                  <a:pt x="543700" y="0"/>
                </a:moveTo>
                <a:lnTo>
                  <a:pt x="509295" y="0"/>
                </a:lnTo>
                <a:lnTo>
                  <a:pt x="521995" y="101600"/>
                </a:lnTo>
                <a:lnTo>
                  <a:pt x="527050" y="152400"/>
                </a:lnTo>
                <a:lnTo>
                  <a:pt x="532168" y="203200"/>
                </a:lnTo>
                <a:lnTo>
                  <a:pt x="537222" y="254000"/>
                </a:lnTo>
                <a:lnTo>
                  <a:pt x="542340" y="304800"/>
                </a:lnTo>
                <a:lnTo>
                  <a:pt x="552450" y="419100"/>
                </a:lnTo>
                <a:lnTo>
                  <a:pt x="557568" y="482600"/>
                </a:lnTo>
                <a:lnTo>
                  <a:pt x="561390" y="533400"/>
                </a:lnTo>
                <a:lnTo>
                  <a:pt x="566445" y="596900"/>
                </a:lnTo>
                <a:lnTo>
                  <a:pt x="570268" y="660400"/>
                </a:lnTo>
                <a:lnTo>
                  <a:pt x="575322" y="723900"/>
                </a:lnTo>
                <a:lnTo>
                  <a:pt x="586790" y="914400"/>
                </a:lnTo>
                <a:lnTo>
                  <a:pt x="590550" y="990600"/>
                </a:lnTo>
                <a:lnTo>
                  <a:pt x="593140" y="1054100"/>
                </a:lnTo>
                <a:lnTo>
                  <a:pt x="596900" y="1117600"/>
                </a:lnTo>
                <a:lnTo>
                  <a:pt x="599490" y="1193800"/>
                </a:lnTo>
                <a:lnTo>
                  <a:pt x="602018" y="1270000"/>
                </a:lnTo>
                <a:lnTo>
                  <a:pt x="605840" y="1333500"/>
                </a:lnTo>
                <a:lnTo>
                  <a:pt x="610895" y="1485900"/>
                </a:lnTo>
                <a:lnTo>
                  <a:pt x="612190" y="1562100"/>
                </a:lnTo>
                <a:lnTo>
                  <a:pt x="614718" y="1625600"/>
                </a:lnTo>
                <a:lnTo>
                  <a:pt x="615950" y="1701800"/>
                </a:lnTo>
                <a:lnTo>
                  <a:pt x="618540" y="1778000"/>
                </a:lnTo>
                <a:lnTo>
                  <a:pt x="619772" y="1854200"/>
                </a:lnTo>
                <a:lnTo>
                  <a:pt x="621068" y="1930400"/>
                </a:lnTo>
                <a:lnTo>
                  <a:pt x="622300" y="2006600"/>
                </a:lnTo>
                <a:lnTo>
                  <a:pt x="624890" y="2171700"/>
                </a:lnTo>
                <a:lnTo>
                  <a:pt x="624890" y="2324100"/>
                </a:lnTo>
                <a:lnTo>
                  <a:pt x="626122" y="2400300"/>
                </a:lnTo>
                <a:lnTo>
                  <a:pt x="626122" y="2641600"/>
                </a:lnTo>
                <a:lnTo>
                  <a:pt x="624890" y="2717800"/>
                </a:lnTo>
                <a:lnTo>
                  <a:pt x="624890" y="2794000"/>
                </a:lnTo>
                <a:lnTo>
                  <a:pt x="623595" y="2870200"/>
                </a:lnTo>
                <a:lnTo>
                  <a:pt x="623595" y="2946400"/>
                </a:lnTo>
                <a:lnTo>
                  <a:pt x="622300" y="3022600"/>
                </a:lnTo>
                <a:lnTo>
                  <a:pt x="621068" y="3098800"/>
                </a:lnTo>
                <a:lnTo>
                  <a:pt x="618540" y="3175000"/>
                </a:lnTo>
                <a:lnTo>
                  <a:pt x="615950" y="3327400"/>
                </a:lnTo>
                <a:lnTo>
                  <a:pt x="608368" y="3556000"/>
                </a:lnTo>
                <a:lnTo>
                  <a:pt x="607072" y="3632200"/>
                </a:lnTo>
                <a:lnTo>
                  <a:pt x="603250" y="3708400"/>
                </a:lnTo>
                <a:lnTo>
                  <a:pt x="598195" y="3848100"/>
                </a:lnTo>
                <a:lnTo>
                  <a:pt x="594372" y="3924300"/>
                </a:lnTo>
                <a:lnTo>
                  <a:pt x="591845" y="3987800"/>
                </a:lnTo>
                <a:lnTo>
                  <a:pt x="580440" y="4191000"/>
                </a:lnTo>
                <a:lnTo>
                  <a:pt x="576618" y="4267200"/>
                </a:lnTo>
                <a:lnTo>
                  <a:pt x="572795" y="4330700"/>
                </a:lnTo>
                <a:lnTo>
                  <a:pt x="567740" y="4394200"/>
                </a:lnTo>
                <a:lnTo>
                  <a:pt x="563918" y="4457700"/>
                </a:lnTo>
                <a:lnTo>
                  <a:pt x="558800" y="4521200"/>
                </a:lnTo>
                <a:lnTo>
                  <a:pt x="555040" y="4584700"/>
                </a:lnTo>
                <a:lnTo>
                  <a:pt x="549922" y="4635500"/>
                </a:lnTo>
                <a:lnTo>
                  <a:pt x="544868" y="4699000"/>
                </a:lnTo>
                <a:lnTo>
                  <a:pt x="539750" y="4749800"/>
                </a:lnTo>
                <a:lnTo>
                  <a:pt x="534695" y="4813300"/>
                </a:lnTo>
                <a:lnTo>
                  <a:pt x="529640" y="4864100"/>
                </a:lnTo>
                <a:lnTo>
                  <a:pt x="524522" y="4914900"/>
                </a:lnTo>
                <a:lnTo>
                  <a:pt x="518172" y="4965700"/>
                </a:lnTo>
                <a:lnTo>
                  <a:pt x="513118" y="5016500"/>
                </a:lnTo>
                <a:lnTo>
                  <a:pt x="506768" y="5067300"/>
                </a:lnTo>
                <a:lnTo>
                  <a:pt x="501650" y="5105400"/>
                </a:lnTo>
                <a:lnTo>
                  <a:pt x="535990" y="5105400"/>
                </a:lnTo>
                <a:lnTo>
                  <a:pt x="543572" y="5054600"/>
                </a:lnTo>
                <a:lnTo>
                  <a:pt x="549922" y="5003800"/>
                </a:lnTo>
                <a:lnTo>
                  <a:pt x="555040" y="4953000"/>
                </a:lnTo>
                <a:lnTo>
                  <a:pt x="562622" y="4902200"/>
                </a:lnTo>
                <a:lnTo>
                  <a:pt x="568972" y="4838700"/>
                </a:lnTo>
                <a:lnTo>
                  <a:pt x="574090" y="4787900"/>
                </a:lnTo>
                <a:lnTo>
                  <a:pt x="586790" y="4673600"/>
                </a:lnTo>
                <a:lnTo>
                  <a:pt x="596900" y="4546600"/>
                </a:lnTo>
                <a:lnTo>
                  <a:pt x="602018" y="4483100"/>
                </a:lnTo>
                <a:lnTo>
                  <a:pt x="607072" y="4419600"/>
                </a:lnTo>
                <a:lnTo>
                  <a:pt x="612190" y="4356100"/>
                </a:lnTo>
                <a:lnTo>
                  <a:pt x="622300" y="4216400"/>
                </a:lnTo>
                <a:lnTo>
                  <a:pt x="629945" y="4089400"/>
                </a:lnTo>
                <a:lnTo>
                  <a:pt x="635000" y="4013200"/>
                </a:lnTo>
                <a:lnTo>
                  <a:pt x="637590" y="3937000"/>
                </a:lnTo>
                <a:lnTo>
                  <a:pt x="642645" y="3873500"/>
                </a:lnTo>
                <a:lnTo>
                  <a:pt x="645172" y="3797300"/>
                </a:lnTo>
                <a:lnTo>
                  <a:pt x="648995" y="3721100"/>
                </a:lnTo>
                <a:lnTo>
                  <a:pt x="654050" y="3568700"/>
                </a:lnTo>
                <a:lnTo>
                  <a:pt x="656640" y="3505200"/>
                </a:lnTo>
                <a:lnTo>
                  <a:pt x="660400" y="3416300"/>
                </a:lnTo>
                <a:lnTo>
                  <a:pt x="661695" y="3340100"/>
                </a:lnTo>
                <a:lnTo>
                  <a:pt x="666750" y="3187700"/>
                </a:lnTo>
                <a:lnTo>
                  <a:pt x="669340" y="3035300"/>
                </a:lnTo>
                <a:lnTo>
                  <a:pt x="670572" y="2959100"/>
                </a:lnTo>
                <a:lnTo>
                  <a:pt x="671868" y="2870200"/>
                </a:lnTo>
                <a:lnTo>
                  <a:pt x="673100" y="2794000"/>
                </a:lnTo>
                <a:lnTo>
                  <a:pt x="673100" y="2717800"/>
                </a:lnTo>
                <a:lnTo>
                  <a:pt x="674395" y="2641600"/>
                </a:lnTo>
                <a:lnTo>
                  <a:pt x="674395" y="2400300"/>
                </a:lnTo>
                <a:lnTo>
                  <a:pt x="673100" y="2324100"/>
                </a:lnTo>
                <a:lnTo>
                  <a:pt x="673100" y="2235200"/>
                </a:lnTo>
                <a:lnTo>
                  <a:pt x="671868" y="2159000"/>
                </a:lnTo>
                <a:lnTo>
                  <a:pt x="670572" y="2082800"/>
                </a:lnTo>
                <a:lnTo>
                  <a:pt x="670572" y="2006600"/>
                </a:lnTo>
                <a:lnTo>
                  <a:pt x="668045" y="1930400"/>
                </a:lnTo>
                <a:lnTo>
                  <a:pt x="666750" y="1841500"/>
                </a:lnTo>
                <a:lnTo>
                  <a:pt x="665518" y="1765300"/>
                </a:lnTo>
                <a:lnTo>
                  <a:pt x="662990" y="1689100"/>
                </a:lnTo>
                <a:lnTo>
                  <a:pt x="660400" y="1612900"/>
                </a:lnTo>
                <a:lnTo>
                  <a:pt x="657872" y="1536700"/>
                </a:lnTo>
                <a:lnTo>
                  <a:pt x="652818" y="1397000"/>
                </a:lnTo>
                <a:lnTo>
                  <a:pt x="650290" y="1320800"/>
                </a:lnTo>
                <a:lnTo>
                  <a:pt x="642645" y="1168400"/>
                </a:lnTo>
                <a:lnTo>
                  <a:pt x="640118" y="1104900"/>
                </a:lnTo>
                <a:lnTo>
                  <a:pt x="635000" y="1028700"/>
                </a:lnTo>
                <a:lnTo>
                  <a:pt x="632472" y="965200"/>
                </a:lnTo>
                <a:lnTo>
                  <a:pt x="627418" y="889000"/>
                </a:lnTo>
                <a:lnTo>
                  <a:pt x="623595" y="825500"/>
                </a:lnTo>
                <a:lnTo>
                  <a:pt x="618540" y="762000"/>
                </a:lnTo>
                <a:lnTo>
                  <a:pt x="613422" y="698500"/>
                </a:lnTo>
                <a:lnTo>
                  <a:pt x="608368" y="635000"/>
                </a:lnTo>
                <a:lnTo>
                  <a:pt x="604545" y="571500"/>
                </a:lnTo>
                <a:lnTo>
                  <a:pt x="599490" y="508000"/>
                </a:lnTo>
                <a:lnTo>
                  <a:pt x="593140" y="444500"/>
                </a:lnTo>
                <a:lnTo>
                  <a:pt x="588022" y="381000"/>
                </a:lnTo>
                <a:lnTo>
                  <a:pt x="581672" y="330200"/>
                </a:lnTo>
                <a:lnTo>
                  <a:pt x="576618" y="266700"/>
                </a:lnTo>
                <a:lnTo>
                  <a:pt x="551218" y="63500"/>
                </a:lnTo>
                <a:lnTo>
                  <a:pt x="543700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282427" y="1295"/>
            <a:ext cx="577850" cy="5105400"/>
          </a:xfrm>
          <a:custGeom>
            <a:avLst/>
            <a:gdLst/>
            <a:ahLst/>
            <a:cxnLst/>
            <a:rect l="l" t="t" r="r" b="b"/>
            <a:pathLst>
              <a:path w="577850" h="5105400">
                <a:moveTo>
                  <a:pt x="156786" y="0"/>
                </a:moveTo>
                <a:lnTo>
                  <a:pt x="124472" y="0"/>
                </a:lnTo>
                <a:lnTo>
                  <a:pt x="119418" y="50800"/>
                </a:lnTo>
                <a:lnTo>
                  <a:pt x="113068" y="101600"/>
                </a:lnTo>
                <a:lnTo>
                  <a:pt x="107950" y="152400"/>
                </a:lnTo>
                <a:lnTo>
                  <a:pt x="101600" y="203200"/>
                </a:lnTo>
                <a:lnTo>
                  <a:pt x="96545" y="254000"/>
                </a:lnTo>
                <a:lnTo>
                  <a:pt x="91427" y="304800"/>
                </a:lnTo>
                <a:lnTo>
                  <a:pt x="86372" y="355600"/>
                </a:lnTo>
                <a:lnTo>
                  <a:pt x="81318" y="419100"/>
                </a:lnTo>
                <a:lnTo>
                  <a:pt x="76200" y="482600"/>
                </a:lnTo>
                <a:lnTo>
                  <a:pt x="71145" y="533400"/>
                </a:lnTo>
                <a:lnTo>
                  <a:pt x="67322" y="596900"/>
                </a:lnTo>
                <a:lnTo>
                  <a:pt x="62268" y="660400"/>
                </a:lnTo>
                <a:lnTo>
                  <a:pt x="57150" y="723900"/>
                </a:lnTo>
                <a:lnTo>
                  <a:pt x="53327" y="787400"/>
                </a:lnTo>
                <a:lnTo>
                  <a:pt x="49568" y="850900"/>
                </a:lnTo>
                <a:lnTo>
                  <a:pt x="41922" y="990600"/>
                </a:lnTo>
                <a:lnTo>
                  <a:pt x="34277" y="1117600"/>
                </a:lnTo>
                <a:lnTo>
                  <a:pt x="30518" y="1193800"/>
                </a:lnTo>
                <a:lnTo>
                  <a:pt x="25400" y="1333500"/>
                </a:lnTo>
                <a:lnTo>
                  <a:pt x="21577" y="1409700"/>
                </a:lnTo>
                <a:lnTo>
                  <a:pt x="16522" y="1549400"/>
                </a:lnTo>
                <a:lnTo>
                  <a:pt x="13995" y="1625600"/>
                </a:lnTo>
                <a:lnTo>
                  <a:pt x="12700" y="1701800"/>
                </a:lnTo>
                <a:lnTo>
                  <a:pt x="10172" y="1778000"/>
                </a:lnTo>
                <a:lnTo>
                  <a:pt x="8877" y="1854200"/>
                </a:lnTo>
                <a:lnTo>
                  <a:pt x="6350" y="1930400"/>
                </a:lnTo>
                <a:lnTo>
                  <a:pt x="5118" y="2006600"/>
                </a:lnTo>
                <a:lnTo>
                  <a:pt x="2527" y="2171700"/>
                </a:lnTo>
                <a:lnTo>
                  <a:pt x="2527" y="2247900"/>
                </a:lnTo>
                <a:lnTo>
                  <a:pt x="1295" y="2324100"/>
                </a:lnTo>
                <a:lnTo>
                  <a:pt x="1295" y="2400300"/>
                </a:lnTo>
                <a:lnTo>
                  <a:pt x="0" y="2476500"/>
                </a:lnTo>
                <a:lnTo>
                  <a:pt x="0" y="2794000"/>
                </a:lnTo>
                <a:lnTo>
                  <a:pt x="1295" y="2870200"/>
                </a:lnTo>
                <a:lnTo>
                  <a:pt x="1295" y="2946400"/>
                </a:lnTo>
                <a:lnTo>
                  <a:pt x="2527" y="3022600"/>
                </a:lnTo>
                <a:lnTo>
                  <a:pt x="5118" y="3175000"/>
                </a:lnTo>
                <a:lnTo>
                  <a:pt x="6350" y="3251200"/>
                </a:lnTo>
                <a:lnTo>
                  <a:pt x="7645" y="3327400"/>
                </a:lnTo>
                <a:lnTo>
                  <a:pt x="8877" y="3403600"/>
                </a:lnTo>
                <a:lnTo>
                  <a:pt x="11468" y="3479800"/>
                </a:lnTo>
                <a:lnTo>
                  <a:pt x="13995" y="3556000"/>
                </a:lnTo>
                <a:lnTo>
                  <a:pt x="15227" y="3632200"/>
                </a:lnTo>
                <a:lnTo>
                  <a:pt x="17818" y="3708400"/>
                </a:lnTo>
                <a:lnTo>
                  <a:pt x="20345" y="3784600"/>
                </a:lnTo>
                <a:lnTo>
                  <a:pt x="24168" y="3848100"/>
                </a:lnTo>
                <a:lnTo>
                  <a:pt x="26695" y="3924300"/>
                </a:lnTo>
                <a:lnTo>
                  <a:pt x="29222" y="3987800"/>
                </a:lnTo>
                <a:lnTo>
                  <a:pt x="33045" y="4064000"/>
                </a:lnTo>
                <a:lnTo>
                  <a:pt x="35572" y="4127500"/>
                </a:lnTo>
                <a:lnTo>
                  <a:pt x="39395" y="4191000"/>
                </a:lnTo>
                <a:lnTo>
                  <a:pt x="46977" y="4330700"/>
                </a:lnTo>
                <a:lnTo>
                  <a:pt x="50800" y="4394200"/>
                </a:lnTo>
                <a:lnTo>
                  <a:pt x="55918" y="4457700"/>
                </a:lnTo>
                <a:lnTo>
                  <a:pt x="59677" y="4521200"/>
                </a:lnTo>
                <a:lnTo>
                  <a:pt x="64795" y="4572000"/>
                </a:lnTo>
                <a:lnTo>
                  <a:pt x="68618" y="4635500"/>
                </a:lnTo>
                <a:lnTo>
                  <a:pt x="73672" y="4699000"/>
                </a:lnTo>
                <a:lnTo>
                  <a:pt x="78727" y="4749800"/>
                </a:lnTo>
                <a:lnTo>
                  <a:pt x="83845" y="4813300"/>
                </a:lnTo>
                <a:lnTo>
                  <a:pt x="88900" y="4864100"/>
                </a:lnTo>
                <a:lnTo>
                  <a:pt x="94018" y="4914900"/>
                </a:lnTo>
                <a:lnTo>
                  <a:pt x="104127" y="5016500"/>
                </a:lnTo>
                <a:lnTo>
                  <a:pt x="110477" y="5067300"/>
                </a:lnTo>
                <a:lnTo>
                  <a:pt x="115595" y="5105400"/>
                </a:lnTo>
                <a:lnTo>
                  <a:pt x="148149" y="5105400"/>
                </a:lnTo>
                <a:lnTo>
                  <a:pt x="143522" y="5067300"/>
                </a:lnTo>
                <a:lnTo>
                  <a:pt x="139700" y="5029200"/>
                </a:lnTo>
                <a:lnTo>
                  <a:pt x="134645" y="4978400"/>
                </a:lnTo>
                <a:lnTo>
                  <a:pt x="129527" y="4927600"/>
                </a:lnTo>
                <a:lnTo>
                  <a:pt x="125768" y="4876800"/>
                </a:lnTo>
                <a:lnTo>
                  <a:pt x="120650" y="4826000"/>
                </a:lnTo>
                <a:lnTo>
                  <a:pt x="116827" y="4775200"/>
                </a:lnTo>
                <a:lnTo>
                  <a:pt x="109245" y="4660900"/>
                </a:lnTo>
                <a:lnTo>
                  <a:pt x="104127" y="4610100"/>
                </a:lnTo>
                <a:lnTo>
                  <a:pt x="100368" y="4546600"/>
                </a:lnTo>
                <a:lnTo>
                  <a:pt x="97777" y="4483100"/>
                </a:lnTo>
                <a:lnTo>
                  <a:pt x="90195" y="4368800"/>
                </a:lnTo>
                <a:lnTo>
                  <a:pt x="86372" y="4305300"/>
                </a:lnTo>
                <a:lnTo>
                  <a:pt x="83845" y="4241800"/>
                </a:lnTo>
                <a:lnTo>
                  <a:pt x="80022" y="4165600"/>
                </a:lnTo>
                <a:lnTo>
                  <a:pt x="77495" y="4102100"/>
                </a:lnTo>
                <a:lnTo>
                  <a:pt x="72377" y="3975100"/>
                </a:lnTo>
                <a:lnTo>
                  <a:pt x="69850" y="3898900"/>
                </a:lnTo>
                <a:lnTo>
                  <a:pt x="67322" y="3835400"/>
                </a:lnTo>
                <a:lnTo>
                  <a:pt x="62268" y="3683000"/>
                </a:lnTo>
                <a:lnTo>
                  <a:pt x="60972" y="3619500"/>
                </a:lnTo>
                <a:lnTo>
                  <a:pt x="58445" y="3543300"/>
                </a:lnTo>
                <a:lnTo>
                  <a:pt x="57150" y="3467100"/>
                </a:lnTo>
                <a:lnTo>
                  <a:pt x="55918" y="3390900"/>
                </a:lnTo>
                <a:lnTo>
                  <a:pt x="53327" y="3251200"/>
                </a:lnTo>
                <a:lnTo>
                  <a:pt x="52095" y="3175000"/>
                </a:lnTo>
                <a:lnTo>
                  <a:pt x="50800" y="3098800"/>
                </a:lnTo>
                <a:lnTo>
                  <a:pt x="49568" y="3022600"/>
                </a:lnTo>
                <a:lnTo>
                  <a:pt x="49568" y="2946400"/>
                </a:lnTo>
                <a:lnTo>
                  <a:pt x="48272" y="2870200"/>
                </a:lnTo>
                <a:lnTo>
                  <a:pt x="48272" y="2400300"/>
                </a:lnTo>
                <a:lnTo>
                  <a:pt x="49568" y="2324100"/>
                </a:lnTo>
                <a:lnTo>
                  <a:pt x="49568" y="2247900"/>
                </a:lnTo>
                <a:lnTo>
                  <a:pt x="50800" y="2171700"/>
                </a:lnTo>
                <a:lnTo>
                  <a:pt x="50800" y="2095500"/>
                </a:lnTo>
                <a:lnTo>
                  <a:pt x="52095" y="2019300"/>
                </a:lnTo>
                <a:lnTo>
                  <a:pt x="53327" y="1943100"/>
                </a:lnTo>
                <a:lnTo>
                  <a:pt x="54622" y="1866900"/>
                </a:lnTo>
                <a:lnTo>
                  <a:pt x="57150" y="1790700"/>
                </a:lnTo>
                <a:lnTo>
                  <a:pt x="58445" y="1714500"/>
                </a:lnTo>
                <a:lnTo>
                  <a:pt x="59677" y="1638300"/>
                </a:lnTo>
                <a:lnTo>
                  <a:pt x="64795" y="1498600"/>
                </a:lnTo>
                <a:lnTo>
                  <a:pt x="66027" y="1422400"/>
                </a:lnTo>
                <a:lnTo>
                  <a:pt x="69850" y="1358900"/>
                </a:lnTo>
                <a:lnTo>
                  <a:pt x="71145" y="1282700"/>
                </a:lnTo>
                <a:lnTo>
                  <a:pt x="73672" y="1219200"/>
                </a:lnTo>
                <a:lnTo>
                  <a:pt x="77495" y="1143000"/>
                </a:lnTo>
                <a:lnTo>
                  <a:pt x="80022" y="1079500"/>
                </a:lnTo>
                <a:lnTo>
                  <a:pt x="83845" y="1003300"/>
                </a:lnTo>
                <a:lnTo>
                  <a:pt x="88900" y="876300"/>
                </a:lnTo>
                <a:lnTo>
                  <a:pt x="100368" y="685800"/>
                </a:lnTo>
                <a:lnTo>
                  <a:pt x="104127" y="622300"/>
                </a:lnTo>
                <a:lnTo>
                  <a:pt x="107950" y="571500"/>
                </a:lnTo>
                <a:lnTo>
                  <a:pt x="115595" y="444500"/>
                </a:lnTo>
                <a:lnTo>
                  <a:pt x="119418" y="393700"/>
                </a:lnTo>
                <a:lnTo>
                  <a:pt x="129527" y="292100"/>
                </a:lnTo>
                <a:lnTo>
                  <a:pt x="133350" y="241300"/>
                </a:lnTo>
                <a:lnTo>
                  <a:pt x="138468" y="190500"/>
                </a:lnTo>
                <a:lnTo>
                  <a:pt x="143522" y="139700"/>
                </a:lnTo>
                <a:lnTo>
                  <a:pt x="147345" y="88900"/>
                </a:lnTo>
                <a:lnTo>
                  <a:pt x="152400" y="38100"/>
                </a:lnTo>
                <a:lnTo>
                  <a:pt x="156786" y="0"/>
                </a:lnTo>
                <a:close/>
              </a:path>
              <a:path w="577850" h="5105400">
                <a:moveTo>
                  <a:pt x="461022" y="0"/>
                </a:moveTo>
                <a:lnTo>
                  <a:pt x="429847" y="0"/>
                </a:lnTo>
                <a:lnTo>
                  <a:pt x="434327" y="38100"/>
                </a:lnTo>
                <a:lnTo>
                  <a:pt x="438150" y="88900"/>
                </a:lnTo>
                <a:lnTo>
                  <a:pt x="443268" y="139700"/>
                </a:lnTo>
                <a:lnTo>
                  <a:pt x="447027" y="190500"/>
                </a:lnTo>
                <a:lnTo>
                  <a:pt x="452145" y="241300"/>
                </a:lnTo>
                <a:lnTo>
                  <a:pt x="457200" y="292100"/>
                </a:lnTo>
                <a:lnTo>
                  <a:pt x="464845" y="393700"/>
                </a:lnTo>
                <a:lnTo>
                  <a:pt x="468668" y="457200"/>
                </a:lnTo>
                <a:lnTo>
                  <a:pt x="473722" y="508000"/>
                </a:lnTo>
                <a:lnTo>
                  <a:pt x="476250" y="571500"/>
                </a:lnTo>
                <a:lnTo>
                  <a:pt x="480072" y="622300"/>
                </a:lnTo>
                <a:lnTo>
                  <a:pt x="487718" y="749300"/>
                </a:lnTo>
                <a:lnTo>
                  <a:pt x="490245" y="812800"/>
                </a:lnTo>
                <a:lnTo>
                  <a:pt x="494068" y="876300"/>
                </a:lnTo>
                <a:lnTo>
                  <a:pt x="497827" y="939800"/>
                </a:lnTo>
                <a:lnTo>
                  <a:pt x="500418" y="1003300"/>
                </a:lnTo>
                <a:lnTo>
                  <a:pt x="502945" y="1079500"/>
                </a:lnTo>
                <a:lnTo>
                  <a:pt x="508000" y="1219200"/>
                </a:lnTo>
                <a:lnTo>
                  <a:pt x="510527" y="1282700"/>
                </a:lnTo>
                <a:lnTo>
                  <a:pt x="513118" y="1358900"/>
                </a:lnTo>
                <a:lnTo>
                  <a:pt x="514350" y="1422400"/>
                </a:lnTo>
                <a:lnTo>
                  <a:pt x="519468" y="1574800"/>
                </a:lnTo>
                <a:lnTo>
                  <a:pt x="520700" y="1651000"/>
                </a:lnTo>
                <a:lnTo>
                  <a:pt x="521995" y="1714500"/>
                </a:lnTo>
                <a:lnTo>
                  <a:pt x="523227" y="1790700"/>
                </a:lnTo>
                <a:lnTo>
                  <a:pt x="525818" y="1943100"/>
                </a:lnTo>
                <a:lnTo>
                  <a:pt x="527050" y="2019300"/>
                </a:lnTo>
                <a:lnTo>
                  <a:pt x="528345" y="2095500"/>
                </a:lnTo>
                <a:lnTo>
                  <a:pt x="528345" y="2171700"/>
                </a:lnTo>
                <a:lnTo>
                  <a:pt x="529577" y="2247900"/>
                </a:lnTo>
                <a:lnTo>
                  <a:pt x="529577" y="2717800"/>
                </a:lnTo>
                <a:lnTo>
                  <a:pt x="528345" y="2794000"/>
                </a:lnTo>
                <a:lnTo>
                  <a:pt x="528345" y="2870200"/>
                </a:lnTo>
                <a:lnTo>
                  <a:pt x="527050" y="2946400"/>
                </a:lnTo>
                <a:lnTo>
                  <a:pt x="527050" y="3022600"/>
                </a:lnTo>
                <a:lnTo>
                  <a:pt x="524522" y="3098800"/>
                </a:lnTo>
                <a:lnTo>
                  <a:pt x="524522" y="3175000"/>
                </a:lnTo>
                <a:lnTo>
                  <a:pt x="521995" y="3251200"/>
                </a:lnTo>
                <a:lnTo>
                  <a:pt x="520700" y="3327400"/>
                </a:lnTo>
                <a:lnTo>
                  <a:pt x="519468" y="3390900"/>
                </a:lnTo>
                <a:lnTo>
                  <a:pt x="516877" y="3467100"/>
                </a:lnTo>
                <a:lnTo>
                  <a:pt x="515645" y="3543300"/>
                </a:lnTo>
                <a:lnTo>
                  <a:pt x="513118" y="3619500"/>
                </a:lnTo>
                <a:lnTo>
                  <a:pt x="511822" y="3683000"/>
                </a:lnTo>
                <a:lnTo>
                  <a:pt x="508000" y="3759200"/>
                </a:lnTo>
                <a:lnTo>
                  <a:pt x="506768" y="3835400"/>
                </a:lnTo>
                <a:lnTo>
                  <a:pt x="502945" y="3898900"/>
                </a:lnTo>
                <a:lnTo>
                  <a:pt x="500418" y="3975100"/>
                </a:lnTo>
                <a:lnTo>
                  <a:pt x="497827" y="4038600"/>
                </a:lnTo>
                <a:lnTo>
                  <a:pt x="494068" y="4102100"/>
                </a:lnTo>
                <a:lnTo>
                  <a:pt x="491477" y="4178300"/>
                </a:lnTo>
                <a:lnTo>
                  <a:pt x="487718" y="4241800"/>
                </a:lnTo>
                <a:lnTo>
                  <a:pt x="485127" y="4305300"/>
                </a:lnTo>
                <a:lnTo>
                  <a:pt x="481368" y="4368800"/>
                </a:lnTo>
                <a:lnTo>
                  <a:pt x="477545" y="4432300"/>
                </a:lnTo>
                <a:lnTo>
                  <a:pt x="473722" y="4483100"/>
                </a:lnTo>
                <a:lnTo>
                  <a:pt x="466077" y="4610100"/>
                </a:lnTo>
                <a:lnTo>
                  <a:pt x="461022" y="4660900"/>
                </a:lnTo>
                <a:lnTo>
                  <a:pt x="457200" y="4724400"/>
                </a:lnTo>
                <a:lnTo>
                  <a:pt x="453377" y="4775200"/>
                </a:lnTo>
                <a:lnTo>
                  <a:pt x="448322" y="4826000"/>
                </a:lnTo>
                <a:lnTo>
                  <a:pt x="444500" y="4876800"/>
                </a:lnTo>
                <a:lnTo>
                  <a:pt x="439445" y="4927600"/>
                </a:lnTo>
                <a:lnTo>
                  <a:pt x="434327" y="4978400"/>
                </a:lnTo>
                <a:lnTo>
                  <a:pt x="430568" y="5029200"/>
                </a:lnTo>
                <a:lnTo>
                  <a:pt x="425450" y="5067300"/>
                </a:lnTo>
                <a:lnTo>
                  <a:pt x="420970" y="5105400"/>
                </a:lnTo>
                <a:lnTo>
                  <a:pt x="453377" y="5105400"/>
                </a:lnTo>
                <a:lnTo>
                  <a:pt x="458495" y="5067300"/>
                </a:lnTo>
                <a:lnTo>
                  <a:pt x="464845" y="5016500"/>
                </a:lnTo>
                <a:lnTo>
                  <a:pt x="469900" y="4965700"/>
                </a:lnTo>
                <a:lnTo>
                  <a:pt x="476250" y="4914900"/>
                </a:lnTo>
                <a:lnTo>
                  <a:pt x="481368" y="4864100"/>
                </a:lnTo>
                <a:lnTo>
                  <a:pt x="486422" y="4813300"/>
                </a:lnTo>
                <a:lnTo>
                  <a:pt x="491477" y="4749800"/>
                </a:lnTo>
                <a:lnTo>
                  <a:pt x="496595" y="4699000"/>
                </a:lnTo>
                <a:lnTo>
                  <a:pt x="501650" y="4635500"/>
                </a:lnTo>
                <a:lnTo>
                  <a:pt x="506768" y="4584700"/>
                </a:lnTo>
                <a:lnTo>
                  <a:pt x="510527" y="4521200"/>
                </a:lnTo>
                <a:lnTo>
                  <a:pt x="515645" y="4457700"/>
                </a:lnTo>
                <a:lnTo>
                  <a:pt x="519468" y="4394200"/>
                </a:lnTo>
                <a:lnTo>
                  <a:pt x="524522" y="4330700"/>
                </a:lnTo>
                <a:lnTo>
                  <a:pt x="528345" y="4267200"/>
                </a:lnTo>
                <a:lnTo>
                  <a:pt x="532168" y="4191000"/>
                </a:lnTo>
                <a:lnTo>
                  <a:pt x="543572" y="3987800"/>
                </a:lnTo>
                <a:lnTo>
                  <a:pt x="546100" y="3924300"/>
                </a:lnTo>
                <a:lnTo>
                  <a:pt x="549922" y="3848100"/>
                </a:lnTo>
                <a:lnTo>
                  <a:pt x="554977" y="3708400"/>
                </a:lnTo>
                <a:lnTo>
                  <a:pt x="558800" y="3632200"/>
                </a:lnTo>
                <a:lnTo>
                  <a:pt x="560095" y="3556000"/>
                </a:lnTo>
                <a:lnTo>
                  <a:pt x="567677" y="3327400"/>
                </a:lnTo>
                <a:lnTo>
                  <a:pt x="570268" y="3175000"/>
                </a:lnTo>
                <a:lnTo>
                  <a:pt x="572795" y="3098800"/>
                </a:lnTo>
                <a:lnTo>
                  <a:pt x="574027" y="3022600"/>
                </a:lnTo>
                <a:lnTo>
                  <a:pt x="575322" y="2946400"/>
                </a:lnTo>
                <a:lnTo>
                  <a:pt x="575322" y="2870200"/>
                </a:lnTo>
                <a:lnTo>
                  <a:pt x="576618" y="2794000"/>
                </a:lnTo>
                <a:lnTo>
                  <a:pt x="576618" y="2717800"/>
                </a:lnTo>
                <a:lnTo>
                  <a:pt x="577850" y="2641600"/>
                </a:lnTo>
                <a:lnTo>
                  <a:pt x="577850" y="2400300"/>
                </a:lnTo>
                <a:lnTo>
                  <a:pt x="576618" y="2324100"/>
                </a:lnTo>
                <a:lnTo>
                  <a:pt x="576618" y="2171700"/>
                </a:lnTo>
                <a:lnTo>
                  <a:pt x="574027" y="2006600"/>
                </a:lnTo>
                <a:lnTo>
                  <a:pt x="572795" y="1930400"/>
                </a:lnTo>
                <a:lnTo>
                  <a:pt x="571500" y="1854200"/>
                </a:lnTo>
                <a:lnTo>
                  <a:pt x="570268" y="1778000"/>
                </a:lnTo>
                <a:lnTo>
                  <a:pt x="567677" y="1701800"/>
                </a:lnTo>
                <a:lnTo>
                  <a:pt x="566445" y="1625600"/>
                </a:lnTo>
                <a:lnTo>
                  <a:pt x="563918" y="1562100"/>
                </a:lnTo>
                <a:lnTo>
                  <a:pt x="562622" y="1485900"/>
                </a:lnTo>
                <a:lnTo>
                  <a:pt x="557568" y="1333500"/>
                </a:lnTo>
                <a:lnTo>
                  <a:pt x="553745" y="1270000"/>
                </a:lnTo>
                <a:lnTo>
                  <a:pt x="551218" y="1193800"/>
                </a:lnTo>
                <a:lnTo>
                  <a:pt x="548627" y="1117600"/>
                </a:lnTo>
                <a:lnTo>
                  <a:pt x="544868" y="1054100"/>
                </a:lnTo>
                <a:lnTo>
                  <a:pt x="542277" y="990600"/>
                </a:lnTo>
                <a:lnTo>
                  <a:pt x="538518" y="914400"/>
                </a:lnTo>
                <a:lnTo>
                  <a:pt x="527050" y="723900"/>
                </a:lnTo>
                <a:lnTo>
                  <a:pt x="521995" y="660400"/>
                </a:lnTo>
                <a:lnTo>
                  <a:pt x="518172" y="596900"/>
                </a:lnTo>
                <a:lnTo>
                  <a:pt x="513118" y="533400"/>
                </a:lnTo>
                <a:lnTo>
                  <a:pt x="509295" y="482600"/>
                </a:lnTo>
                <a:lnTo>
                  <a:pt x="504177" y="419100"/>
                </a:lnTo>
                <a:lnTo>
                  <a:pt x="494068" y="304800"/>
                </a:lnTo>
                <a:lnTo>
                  <a:pt x="488950" y="254000"/>
                </a:lnTo>
                <a:lnTo>
                  <a:pt x="483895" y="203200"/>
                </a:lnTo>
                <a:lnTo>
                  <a:pt x="478777" y="152400"/>
                </a:lnTo>
                <a:lnTo>
                  <a:pt x="473722" y="101600"/>
                </a:lnTo>
                <a:lnTo>
                  <a:pt x="461022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330700" y="1295"/>
            <a:ext cx="481304" cy="5105400"/>
          </a:xfrm>
          <a:custGeom>
            <a:avLst/>
            <a:gdLst/>
            <a:ahLst/>
            <a:cxnLst/>
            <a:rect l="l" t="t" r="r" b="b"/>
            <a:pathLst>
              <a:path w="481304" h="5105400">
                <a:moveTo>
                  <a:pt x="140298" y="0"/>
                </a:moveTo>
                <a:lnTo>
                  <a:pt x="108514" y="0"/>
                </a:lnTo>
                <a:lnTo>
                  <a:pt x="104127" y="38100"/>
                </a:lnTo>
                <a:lnTo>
                  <a:pt x="99072" y="88900"/>
                </a:lnTo>
                <a:lnTo>
                  <a:pt x="95250" y="139700"/>
                </a:lnTo>
                <a:lnTo>
                  <a:pt x="90195" y="190500"/>
                </a:lnTo>
                <a:lnTo>
                  <a:pt x="85077" y="241300"/>
                </a:lnTo>
                <a:lnTo>
                  <a:pt x="81254" y="292100"/>
                </a:lnTo>
                <a:lnTo>
                  <a:pt x="71145" y="393700"/>
                </a:lnTo>
                <a:lnTo>
                  <a:pt x="67322" y="444500"/>
                </a:lnTo>
                <a:lnTo>
                  <a:pt x="59677" y="571500"/>
                </a:lnTo>
                <a:lnTo>
                  <a:pt x="55854" y="622300"/>
                </a:lnTo>
                <a:lnTo>
                  <a:pt x="52095" y="685800"/>
                </a:lnTo>
                <a:lnTo>
                  <a:pt x="40627" y="876300"/>
                </a:lnTo>
                <a:lnTo>
                  <a:pt x="35572" y="1003300"/>
                </a:lnTo>
                <a:lnTo>
                  <a:pt x="31750" y="1079500"/>
                </a:lnTo>
                <a:lnTo>
                  <a:pt x="29222" y="1143000"/>
                </a:lnTo>
                <a:lnTo>
                  <a:pt x="25400" y="1219200"/>
                </a:lnTo>
                <a:lnTo>
                  <a:pt x="22872" y="1282700"/>
                </a:lnTo>
                <a:lnTo>
                  <a:pt x="21577" y="1358900"/>
                </a:lnTo>
                <a:lnTo>
                  <a:pt x="17754" y="1422400"/>
                </a:lnTo>
                <a:lnTo>
                  <a:pt x="16522" y="1498600"/>
                </a:lnTo>
                <a:lnTo>
                  <a:pt x="11404" y="1638300"/>
                </a:lnTo>
                <a:lnTo>
                  <a:pt x="10172" y="1714500"/>
                </a:lnTo>
                <a:lnTo>
                  <a:pt x="8877" y="1790700"/>
                </a:lnTo>
                <a:lnTo>
                  <a:pt x="6350" y="1866900"/>
                </a:lnTo>
                <a:lnTo>
                  <a:pt x="5054" y="1943100"/>
                </a:lnTo>
                <a:lnTo>
                  <a:pt x="3822" y="2019300"/>
                </a:lnTo>
                <a:lnTo>
                  <a:pt x="2527" y="2095500"/>
                </a:lnTo>
                <a:lnTo>
                  <a:pt x="2527" y="2171700"/>
                </a:lnTo>
                <a:lnTo>
                  <a:pt x="1295" y="2247900"/>
                </a:lnTo>
                <a:lnTo>
                  <a:pt x="1295" y="2324100"/>
                </a:lnTo>
                <a:lnTo>
                  <a:pt x="0" y="2400300"/>
                </a:lnTo>
                <a:lnTo>
                  <a:pt x="0" y="2870200"/>
                </a:lnTo>
                <a:lnTo>
                  <a:pt x="1295" y="2946400"/>
                </a:lnTo>
                <a:lnTo>
                  <a:pt x="1295" y="3022600"/>
                </a:lnTo>
                <a:lnTo>
                  <a:pt x="2527" y="3098800"/>
                </a:lnTo>
                <a:lnTo>
                  <a:pt x="3822" y="3175000"/>
                </a:lnTo>
                <a:lnTo>
                  <a:pt x="5054" y="3251200"/>
                </a:lnTo>
                <a:lnTo>
                  <a:pt x="7645" y="3390900"/>
                </a:lnTo>
                <a:lnTo>
                  <a:pt x="8877" y="3467100"/>
                </a:lnTo>
                <a:lnTo>
                  <a:pt x="10172" y="3543300"/>
                </a:lnTo>
                <a:lnTo>
                  <a:pt x="12700" y="3619500"/>
                </a:lnTo>
                <a:lnTo>
                  <a:pt x="13995" y="3683000"/>
                </a:lnTo>
                <a:lnTo>
                  <a:pt x="19050" y="3835400"/>
                </a:lnTo>
                <a:lnTo>
                  <a:pt x="21577" y="3898900"/>
                </a:lnTo>
                <a:lnTo>
                  <a:pt x="24104" y="3975100"/>
                </a:lnTo>
                <a:lnTo>
                  <a:pt x="29222" y="4102100"/>
                </a:lnTo>
                <a:lnTo>
                  <a:pt x="31750" y="4165600"/>
                </a:lnTo>
                <a:lnTo>
                  <a:pt x="35572" y="4241800"/>
                </a:lnTo>
                <a:lnTo>
                  <a:pt x="38100" y="4305300"/>
                </a:lnTo>
                <a:lnTo>
                  <a:pt x="41922" y="4368800"/>
                </a:lnTo>
                <a:lnTo>
                  <a:pt x="49504" y="4483100"/>
                </a:lnTo>
                <a:lnTo>
                  <a:pt x="52095" y="4546600"/>
                </a:lnTo>
                <a:lnTo>
                  <a:pt x="55854" y="4610100"/>
                </a:lnTo>
                <a:lnTo>
                  <a:pt x="60972" y="4660900"/>
                </a:lnTo>
                <a:lnTo>
                  <a:pt x="68554" y="4775200"/>
                </a:lnTo>
                <a:lnTo>
                  <a:pt x="72377" y="4826000"/>
                </a:lnTo>
                <a:lnTo>
                  <a:pt x="77495" y="4876800"/>
                </a:lnTo>
                <a:lnTo>
                  <a:pt x="81254" y="4927600"/>
                </a:lnTo>
                <a:lnTo>
                  <a:pt x="86372" y="4978400"/>
                </a:lnTo>
                <a:lnTo>
                  <a:pt x="91427" y="5029200"/>
                </a:lnTo>
                <a:lnTo>
                  <a:pt x="95250" y="5067300"/>
                </a:lnTo>
                <a:lnTo>
                  <a:pt x="99877" y="5105400"/>
                </a:lnTo>
                <a:lnTo>
                  <a:pt x="131485" y="5105400"/>
                </a:lnTo>
                <a:lnTo>
                  <a:pt x="128295" y="5080000"/>
                </a:lnTo>
                <a:lnTo>
                  <a:pt x="124472" y="5029200"/>
                </a:lnTo>
                <a:lnTo>
                  <a:pt x="119354" y="4991100"/>
                </a:lnTo>
                <a:lnTo>
                  <a:pt x="115595" y="4940300"/>
                </a:lnTo>
                <a:lnTo>
                  <a:pt x="113004" y="4889500"/>
                </a:lnTo>
                <a:lnTo>
                  <a:pt x="109245" y="4838700"/>
                </a:lnTo>
                <a:lnTo>
                  <a:pt x="101600" y="4737100"/>
                </a:lnTo>
                <a:lnTo>
                  <a:pt x="99072" y="4686300"/>
                </a:lnTo>
                <a:lnTo>
                  <a:pt x="95250" y="4635500"/>
                </a:lnTo>
                <a:lnTo>
                  <a:pt x="92722" y="4572000"/>
                </a:lnTo>
                <a:lnTo>
                  <a:pt x="90195" y="4521200"/>
                </a:lnTo>
                <a:lnTo>
                  <a:pt x="86372" y="4457700"/>
                </a:lnTo>
                <a:lnTo>
                  <a:pt x="81254" y="4330700"/>
                </a:lnTo>
                <a:lnTo>
                  <a:pt x="78727" y="4279900"/>
                </a:lnTo>
                <a:lnTo>
                  <a:pt x="76200" y="4216400"/>
                </a:lnTo>
                <a:lnTo>
                  <a:pt x="68554" y="4013200"/>
                </a:lnTo>
                <a:lnTo>
                  <a:pt x="67322" y="3949700"/>
                </a:lnTo>
                <a:lnTo>
                  <a:pt x="64795" y="3873500"/>
                </a:lnTo>
                <a:lnTo>
                  <a:pt x="62204" y="3810000"/>
                </a:lnTo>
                <a:lnTo>
                  <a:pt x="60972" y="3746500"/>
                </a:lnTo>
                <a:lnTo>
                  <a:pt x="59677" y="3670300"/>
                </a:lnTo>
                <a:lnTo>
                  <a:pt x="57150" y="3594100"/>
                </a:lnTo>
                <a:lnTo>
                  <a:pt x="55854" y="3530600"/>
                </a:lnTo>
                <a:lnTo>
                  <a:pt x="54622" y="3454400"/>
                </a:lnTo>
                <a:lnTo>
                  <a:pt x="53327" y="3378200"/>
                </a:lnTo>
                <a:lnTo>
                  <a:pt x="52095" y="3314700"/>
                </a:lnTo>
                <a:lnTo>
                  <a:pt x="52095" y="3238500"/>
                </a:lnTo>
                <a:lnTo>
                  <a:pt x="49504" y="3086100"/>
                </a:lnTo>
                <a:lnTo>
                  <a:pt x="49504" y="3009900"/>
                </a:lnTo>
                <a:lnTo>
                  <a:pt x="48272" y="2933700"/>
                </a:lnTo>
                <a:lnTo>
                  <a:pt x="48272" y="2324100"/>
                </a:lnTo>
                <a:lnTo>
                  <a:pt x="49504" y="2247900"/>
                </a:lnTo>
                <a:lnTo>
                  <a:pt x="49504" y="2171700"/>
                </a:lnTo>
                <a:lnTo>
                  <a:pt x="52095" y="2032000"/>
                </a:lnTo>
                <a:lnTo>
                  <a:pt x="53327" y="1955800"/>
                </a:lnTo>
                <a:lnTo>
                  <a:pt x="53327" y="1879600"/>
                </a:lnTo>
                <a:lnTo>
                  <a:pt x="55854" y="1803400"/>
                </a:lnTo>
                <a:lnTo>
                  <a:pt x="58445" y="1663700"/>
                </a:lnTo>
                <a:lnTo>
                  <a:pt x="59677" y="1587500"/>
                </a:lnTo>
                <a:lnTo>
                  <a:pt x="60972" y="1511300"/>
                </a:lnTo>
                <a:lnTo>
                  <a:pt x="63500" y="1447800"/>
                </a:lnTo>
                <a:lnTo>
                  <a:pt x="64795" y="1371600"/>
                </a:lnTo>
                <a:lnTo>
                  <a:pt x="67322" y="1308100"/>
                </a:lnTo>
                <a:lnTo>
                  <a:pt x="69850" y="1231900"/>
                </a:lnTo>
                <a:lnTo>
                  <a:pt x="71145" y="1168400"/>
                </a:lnTo>
                <a:lnTo>
                  <a:pt x="73672" y="1104900"/>
                </a:lnTo>
                <a:lnTo>
                  <a:pt x="78727" y="965200"/>
                </a:lnTo>
                <a:lnTo>
                  <a:pt x="81254" y="901700"/>
                </a:lnTo>
                <a:lnTo>
                  <a:pt x="83845" y="838200"/>
                </a:lnTo>
                <a:lnTo>
                  <a:pt x="87604" y="774700"/>
                </a:lnTo>
                <a:lnTo>
                  <a:pt x="90195" y="711200"/>
                </a:lnTo>
                <a:lnTo>
                  <a:pt x="92722" y="660400"/>
                </a:lnTo>
                <a:lnTo>
                  <a:pt x="100304" y="546100"/>
                </a:lnTo>
                <a:lnTo>
                  <a:pt x="102895" y="482600"/>
                </a:lnTo>
                <a:lnTo>
                  <a:pt x="106654" y="431800"/>
                </a:lnTo>
                <a:lnTo>
                  <a:pt x="110477" y="381000"/>
                </a:lnTo>
                <a:lnTo>
                  <a:pt x="113004" y="317500"/>
                </a:lnTo>
                <a:lnTo>
                  <a:pt x="120650" y="215900"/>
                </a:lnTo>
                <a:lnTo>
                  <a:pt x="124472" y="177800"/>
                </a:lnTo>
                <a:lnTo>
                  <a:pt x="128295" y="127000"/>
                </a:lnTo>
                <a:lnTo>
                  <a:pt x="132054" y="76200"/>
                </a:lnTo>
                <a:lnTo>
                  <a:pt x="137172" y="38100"/>
                </a:lnTo>
                <a:lnTo>
                  <a:pt x="140298" y="0"/>
                </a:lnTo>
                <a:close/>
              </a:path>
              <a:path w="481304" h="5105400">
                <a:moveTo>
                  <a:pt x="381574" y="0"/>
                </a:moveTo>
                <a:lnTo>
                  <a:pt x="349947" y="0"/>
                </a:lnTo>
                <a:lnTo>
                  <a:pt x="353072" y="38100"/>
                </a:lnTo>
                <a:lnTo>
                  <a:pt x="356895" y="88900"/>
                </a:lnTo>
                <a:lnTo>
                  <a:pt x="360654" y="127000"/>
                </a:lnTo>
                <a:lnTo>
                  <a:pt x="365772" y="177800"/>
                </a:lnTo>
                <a:lnTo>
                  <a:pt x="368300" y="228600"/>
                </a:lnTo>
                <a:lnTo>
                  <a:pt x="372122" y="266700"/>
                </a:lnTo>
                <a:lnTo>
                  <a:pt x="375945" y="317500"/>
                </a:lnTo>
                <a:lnTo>
                  <a:pt x="379704" y="381000"/>
                </a:lnTo>
                <a:lnTo>
                  <a:pt x="382295" y="431800"/>
                </a:lnTo>
                <a:lnTo>
                  <a:pt x="384822" y="482600"/>
                </a:lnTo>
                <a:lnTo>
                  <a:pt x="388645" y="546100"/>
                </a:lnTo>
                <a:lnTo>
                  <a:pt x="393700" y="660400"/>
                </a:lnTo>
                <a:lnTo>
                  <a:pt x="397522" y="711200"/>
                </a:lnTo>
                <a:lnTo>
                  <a:pt x="402577" y="838200"/>
                </a:lnTo>
                <a:lnTo>
                  <a:pt x="407695" y="965200"/>
                </a:lnTo>
                <a:lnTo>
                  <a:pt x="410222" y="1028700"/>
                </a:lnTo>
                <a:lnTo>
                  <a:pt x="412750" y="1104900"/>
                </a:lnTo>
                <a:lnTo>
                  <a:pt x="414045" y="1168400"/>
                </a:lnTo>
                <a:lnTo>
                  <a:pt x="416572" y="1231900"/>
                </a:lnTo>
                <a:lnTo>
                  <a:pt x="417804" y="1308100"/>
                </a:lnTo>
                <a:lnTo>
                  <a:pt x="420395" y="1371600"/>
                </a:lnTo>
                <a:lnTo>
                  <a:pt x="421627" y="1447800"/>
                </a:lnTo>
                <a:lnTo>
                  <a:pt x="422922" y="1511300"/>
                </a:lnTo>
                <a:lnTo>
                  <a:pt x="425450" y="1587500"/>
                </a:lnTo>
                <a:lnTo>
                  <a:pt x="425450" y="1663700"/>
                </a:lnTo>
                <a:lnTo>
                  <a:pt x="427977" y="1727200"/>
                </a:lnTo>
                <a:lnTo>
                  <a:pt x="427977" y="1803400"/>
                </a:lnTo>
                <a:lnTo>
                  <a:pt x="429272" y="1879600"/>
                </a:lnTo>
                <a:lnTo>
                  <a:pt x="430504" y="1955800"/>
                </a:lnTo>
                <a:lnTo>
                  <a:pt x="431800" y="2032000"/>
                </a:lnTo>
                <a:lnTo>
                  <a:pt x="431800" y="2108200"/>
                </a:lnTo>
                <a:lnTo>
                  <a:pt x="433095" y="2184400"/>
                </a:lnTo>
                <a:lnTo>
                  <a:pt x="433095" y="2781300"/>
                </a:lnTo>
                <a:lnTo>
                  <a:pt x="430504" y="2933700"/>
                </a:lnTo>
                <a:lnTo>
                  <a:pt x="430504" y="3009900"/>
                </a:lnTo>
                <a:lnTo>
                  <a:pt x="429272" y="3086100"/>
                </a:lnTo>
                <a:lnTo>
                  <a:pt x="427977" y="3162300"/>
                </a:lnTo>
                <a:lnTo>
                  <a:pt x="427977" y="3238500"/>
                </a:lnTo>
                <a:lnTo>
                  <a:pt x="425450" y="3314700"/>
                </a:lnTo>
                <a:lnTo>
                  <a:pt x="424154" y="3378200"/>
                </a:lnTo>
                <a:lnTo>
                  <a:pt x="422922" y="3454400"/>
                </a:lnTo>
                <a:lnTo>
                  <a:pt x="421627" y="3530600"/>
                </a:lnTo>
                <a:lnTo>
                  <a:pt x="420395" y="3594100"/>
                </a:lnTo>
                <a:lnTo>
                  <a:pt x="417804" y="3670300"/>
                </a:lnTo>
                <a:lnTo>
                  <a:pt x="415277" y="3746500"/>
                </a:lnTo>
                <a:lnTo>
                  <a:pt x="414045" y="3810000"/>
                </a:lnTo>
                <a:lnTo>
                  <a:pt x="411454" y="3886200"/>
                </a:lnTo>
                <a:lnTo>
                  <a:pt x="408927" y="3949700"/>
                </a:lnTo>
                <a:lnTo>
                  <a:pt x="407695" y="4013200"/>
                </a:lnTo>
                <a:lnTo>
                  <a:pt x="405104" y="4076700"/>
                </a:lnTo>
                <a:lnTo>
                  <a:pt x="402577" y="4152900"/>
                </a:lnTo>
                <a:lnTo>
                  <a:pt x="398754" y="4216400"/>
                </a:lnTo>
                <a:lnTo>
                  <a:pt x="393700" y="4330700"/>
                </a:lnTo>
                <a:lnTo>
                  <a:pt x="391172" y="4394200"/>
                </a:lnTo>
                <a:lnTo>
                  <a:pt x="387350" y="4457700"/>
                </a:lnTo>
                <a:lnTo>
                  <a:pt x="384822" y="4521200"/>
                </a:lnTo>
                <a:lnTo>
                  <a:pt x="381000" y="4572000"/>
                </a:lnTo>
                <a:lnTo>
                  <a:pt x="378472" y="4635500"/>
                </a:lnTo>
                <a:lnTo>
                  <a:pt x="367004" y="4787900"/>
                </a:lnTo>
                <a:lnTo>
                  <a:pt x="364477" y="4838700"/>
                </a:lnTo>
                <a:lnTo>
                  <a:pt x="360654" y="4889500"/>
                </a:lnTo>
                <a:lnTo>
                  <a:pt x="356895" y="4940300"/>
                </a:lnTo>
                <a:lnTo>
                  <a:pt x="353072" y="4991100"/>
                </a:lnTo>
                <a:lnTo>
                  <a:pt x="347954" y="5029200"/>
                </a:lnTo>
                <a:lnTo>
                  <a:pt x="344195" y="5080000"/>
                </a:lnTo>
                <a:lnTo>
                  <a:pt x="340951" y="5105400"/>
                </a:lnTo>
                <a:lnTo>
                  <a:pt x="372697" y="5105400"/>
                </a:lnTo>
                <a:lnTo>
                  <a:pt x="377177" y="5067300"/>
                </a:lnTo>
                <a:lnTo>
                  <a:pt x="382295" y="5029200"/>
                </a:lnTo>
                <a:lnTo>
                  <a:pt x="386054" y="4978400"/>
                </a:lnTo>
                <a:lnTo>
                  <a:pt x="391172" y="4927600"/>
                </a:lnTo>
                <a:lnTo>
                  <a:pt x="396227" y="4876800"/>
                </a:lnTo>
                <a:lnTo>
                  <a:pt x="400050" y="4826000"/>
                </a:lnTo>
                <a:lnTo>
                  <a:pt x="405104" y="4775200"/>
                </a:lnTo>
                <a:lnTo>
                  <a:pt x="408927" y="4724400"/>
                </a:lnTo>
                <a:lnTo>
                  <a:pt x="412750" y="4660900"/>
                </a:lnTo>
                <a:lnTo>
                  <a:pt x="417804" y="4610100"/>
                </a:lnTo>
                <a:lnTo>
                  <a:pt x="425450" y="4483100"/>
                </a:lnTo>
                <a:lnTo>
                  <a:pt x="429272" y="4432300"/>
                </a:lnTo>
                <a:lnTo>
                  <a:pt x="433095" y="4368800"/>
                </a:lnTo>
                <a:lnTo>
                  <a:pt x="436854" y="4305300"/>
                </a:lnTo>
                <a:lnTo>
                  <a:pt x="439445" y="4241800"/>
                </a:lnTo>
                <a:lnTo>
                  <a:pt x="443204" y="4178300"/>
                </a:lnTo>
                <a:lnTo>
                  <a:pt x="445795" y="4102100"/>
                </a:lnTo>
                <a:lnTo>
                  <a:pt x="449554" y="4038600"/>
                </a:lnTo>
                <a:lnTo>
                  <a:pt x="452145" y="3975100"/>
                </a:lnTo>
                <a:lnTo>
                  <a:pt x="454672" y="3898900"/>
                </a:lnTo>
                <a:lnTo>
                  <a:pt x="458495" y="3835400"/>
                </a:lnTo>
                <a:lnTo>
                  <a:pt x="459727" y="3759200"/>
                </a:lnTo>
                <a:lnTo>
                  <a:pt x="463550" y="3683000"/>
                </a:lnTo>
                <a:lnTo>
                  <a:pt x="464845" y="3619500"/>
                </a:lnTo>
                <a:lnTo>
                  <a:pt x="467372" y="3543300"/>
                </a:lnTo>
                <a:lnTo>
                  <a:pt x="468604" y="3467100"/>
                </a:lnTo>
                <a:lnTo>
                  <a:pt x="471195" y="3390900"/>
                </a:lnTo>
                <a:lnTo>
                  <a:pt x="472427" y="3327400"/>
                </a:lnTo>
                <a:lnTo>
                  <a:pt x="473722" y="3251200"/>
                </a:lnTo>
                <a:lnTo>
                  <a:pt x="476250" y="3175000"/>
                </a:lnTo>
                <a:lnTo>
                  <a:pt x="476250" y="3098800"/>
                </a:lnTo>
                <a:lnTo>
                  <a:pt x="478777" y="3022600"/>
                </a:lnTo>
                <a:lnTo>
                  <a:pt x="478777" y="2946400"/>
                </a:lnTo>
                <a:lnTo>
                  <a:pt x="480072" y="2870200"/>
                </a:lnTo>
                <a:lnTo>
                  <a:pt x="480072" y="2794000"/>
                </a:lnTo>
                <a:lnTo>
                  <a:pt x="481304" y="2717800"/>
                </a:lnTo>
                <a:lnTo>
                  <a:pt x="481304" y="2247900"/>
                </a:lnTo>
                <a:lnTo>
                  <a:pt x="480072" y="2171700"/>
                </a:lnTo>
                <a:lnTo>
                  <a:pt x="480072" y="2095500"/>
                </a:lnTo>
                <a:lnTo>
                  <a:pt x="478777" y="2019300"/>
                </a:lnTo>
                <a:lnTo>
                  <a:pt x="477545" y="1943100"/>
                </a:lnTo>
                <a:lnTo>
                  <a:pt x="474954" y="1790700"/>
                </a:lnTo>
                <a:lnTo>
                  <a:pt x="473722" y="1714500"/>
                </a:lnTo>
                <a:lnTo>
                  <a:pt x="472427" y="1651000"/>
                </a:lnTo>
                <a:lnTo>
                  <a:pt x="471195" y="1574800"/>
                </a:lnTo>
                <a:lnTo>
                  <a:pt x="466077" y="1422400"/>
                </a:lnTo>
                <a:lnTo>
                  <a:pt x="464845" y="1358900"/>
                </a:lnTo>
                <a:lnTo>
                  <a:pt x="462254" y="1282700"/>
                </a:lnTo>
                <a:lnTo>
                  <a:pt x="459727" y="1219200"/>
                </a:lnTo>
                <a:lnTo>
                  <a:pt x="454672" y="1079500"/>
                </a:lnTo>
                <a:lnTo>
                  <a:pt x="452145" y="1003300"/>
                </a:lnTo>
                <a:lnTo>
                  <a:pt x="449554" y="939800"/>
                </a:lnTo>
                <a:lnTo>
                  <a:pt x="445795" y="876300"/>
                </a:lnTo>
                <a:lnTo>
                  <a:pt x="441972" y="812800"/>
                </a:lnTo>
                <a:lnTo>
                  <a:pt x="439445" y="749300"/>
                </a:lnTo>
                <a:lnTo>
                  <a:pt x="431800" y="622300"/>
                </a:lnTo>
                <a:lnTo>
                  <a:pt x="427977" y="571500"/>
                </a:lnTo>
                <a:lnTo>
                  <a:pt x="425450" y="508000"/>
                </a:lnTo>
                <a:lnTo>
                  <a:pt x="420395" y="457200"/>
                </a:lnTo>
                <a:lnTo>
                  <a:pt x="416572" y="393700"/>
                </a:lnTo>
                <a:lnTo>
                  <a:pt x="408927" y="292100"/>
                </a:lnTo>
                <a:lnTo>
                  <a:pt x="403872" y="241300"/>
                </a:lnTo>
                <a:lnTo>
                  <a:pt x="398754" y="190500"/>
                </a:lnTo>
                <a:lnTo>
                  <a:pt x="394995" y="139700"/>
                </a:lnTo>
                <a:lnTo>
                  <a:pt x="389877" y="88900"/>
                </a:lnTo>
                <a:lnTo>
                  <a:pt x="386054" y="38100"/>
                </a:lnTo>
                <a:lnTo>
                  <a:pt x="381574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4378972" y="1295"/>
            <a:ext cx="384822" cy="5105400"/>
          </a:xfrm>
          <a:custGeom>
            <a:avLst/>
            <a:gdLst/>
            <a:ahLst/>
            <a:cxnLst/>
            <a:rect l="l" t="t" r="r" b="b"/>
            <a:pathLst>
              <a:path w="384822" h="5105400">
                <a:moveTo>
                  <a:pt x="121275" y="0"/>
                </a:moveTo>
                <a:lnTo>
                  <a:pt x="92025" y="0"/>
                </a:lnTo>
                <a:lnTo>
                  <a:pt x="88900" y="38100"/>
                </a:lnTo>
                <a:lnTo>
                  <a:pt x="83781" y="76200"/>
                </a:lnTo>
                <a:lnTo>
                  <a:pt x="80022" y="127000"/>
                </a:lnTo>
                <a:lnTo>
                  <a:pt x="76200" y="177800"/>
                </a:lnTo>
                <a:lnTo>
                  <a:pt x="72377" y="215900"/>
                </a:lnTo>
                <a:lnTo>
                  <a:pt x="64731" y="317500"/>
                </a:lnTo>
                <a:lnTo>
                  <a:pt x="62204" y="381000"/>
                </a:lnTo>
                <a:lnTo>
                  <a:pt x="58381" y="431800"/>
                </a:lnTo>
                <a:lnTo>
                  <a:pt x="54622" y="482600"/>
                </a:lnTo>
                <a:lnTo>
                  <a:pt x="52031" y="546100"/>
                </a:lnTo>
                <a:lnTo>
                  <a:pt x="44450" y="660400"/>
                </a:lnTo>
                <a:lnTo>
                  <a:pt x="41922" y="711200"/>
                </a:lnTo>
                <a:lnTo>
                  <a:pt x="39331" y="774700"/>
                </a:lnTo>
                <a:lnTo>
                  <a:pt x="35572" y="838200"/>
                </a:lnTo>
                <a:lnTo>
                  <a:pt x="32981" y="901700"/>
                </a:lnTo>
                <a:lnTo>
                  <a:pt x="30454" y="965200"/>
                </a:lnTo>
                <a:lnTo>
                  <a:pt x="25400" y="1104900"/>
                </a:lnTo>
                <a:lnTo>
                  <a:pt x="22872" y="1168400"/>
                </a:lnTo>
                <a:lnTo>
                  <a:pt x="21577" y="1231900"/>
                </a:lnTo>
                <a:lnTo>
                  <a:pt x="19050" y="1308100"/>
                </a:lnTo>
                <a:lnTo>
                  <a:pt x="16522" y="1371600"/>
                </a:lnTo>
                <a:lnTo>
                  <a:pt x="15227" y="1447800"/>
                </a:lnTo>
                <a:lnTo>
                  <a:pt x="12700" y="1511300"/>
                </a:lnTo>
                <a:lnTo>
                  <a:pt x="11404" y="1587500"/>
                </a:lnTo>
                <a:lnTo>
                  <a:pt x="10172" y="1663700"/>
                </a:lnTo>
                <a:lnTo>
                  <a:pt x="7581" y="1803400"/>
                </a:lnTo>
                <a:lnTo>
                  <a:pt x="5054" y="1879600"/>
                </a:lnTo>
                <a:lnTo>
                  <a:pt x="5054" y="1955800"/>
                </a:lnTo>
                <a:lnTo>
                  <a:pt x="3822" y="2032000"/>
                </a:lnTo>
                <a:lnTo>
                  <a:pt x="1231" y="2171700"/>
                </a:lnTo>
                <a:lnTo>
                  <a:pt x="1231" y="2247900"/>
                </a:lnTo>
                <a:lnTo>
                  <a:pt x="0" y="2324100"/>
                </a:lnTo>
                <a:lnTo>
                  <a:pt x="0" y="2933700"/>
                </a:lnTo>
                <a:lnTo>
                  <a:pt x="1231" y="3009900"/>
                </a:lnTo>
                <a:lnTo>
                  <a:pt x="1231" y="3086100"/>
                </a:lnTo>
                <a:lnTo>
                  <a:pt x="3822" y="3238500"/>
                </a:lnTo>
                <a:lnTo>
                  <a:pt x="3822" y="3314700"/>
                </a:lnTo>
                <a:lnTo>
                  <a:pt x="5054" y="3378200"/>
                </a:lnTo>
                <a:lnTo>
                  <a:pt x="6350" y="3454400"/>
                </a:lnTo>
                <a:lnTo>
                  <a:pt x="7581" y="3530600"/>
                </a:lnTo>
                <a:lnTo>
                  <a:pt x="8877" y="3594100"/>
                </a:lnTo>
                <a:lnTo>
                  <a:pt x="11404" y="3670300"/>
                </a:lnTo>
                <a:lnTo>
                  <a:pt x="12700" y="3746500"/>
                </a:lnTo>
                <a:lnTo>
                  <a:pt x="13931" y="3810000"/>
                </a:lnTo>
                <a:lnTo>
                  <a:pt x="16522" y="3873500"/>
                </a:lnTo>
                <a:lnTo>
                  <a:pt x="19050" y="3949700"/>
                </a:lnTo>
                <a:lnTo>
                  <a:pt x="20281" y="4013200"/>
                </a:lnTo>
                <a:lnTo>
                  <a:pt x="27927" y="4216400"/>
                </a:lnTo>
                <a:lnTo>
                  <a:pt x="30454" y="4279900"/>
                </a:lnTo>
                <a:lnTo>
                  <a:pt x="32981" y="4330700"/>
                </a:lnTo>
                <a:lnTo>
                  <a:pt x="38100" y="4457700"/>
                </a:lnTo>
                <a:lnTo>
                  <a:pt x="41922" y="4521200"/>
                </a:lnTo>
                <a:lnTo>
                  <a:pt x="44450" y="4572000"/>
                </a:lnTo>
                <a:lnTo>
                  <a:pt x="46977" y="4635500"/>
                </a:lnTo>
                <a:lnTo>
                  <a:pt x="50800" y="4686300"/>
                </a:lnTo>
                <a:lnTo>
                  <a:pt x="53327" y="4737100"/>
                </a:lnTo>
                <a:lnTo>
                  <a:pt x="60972" y="4838700"/>
                </a:lnTo>
                <a:lnTo>
                  <a:pt x="64731" y="4889500"/>
                </a:lnTo>
                <a:lnTo>
                  <a:pt x="67322" y="4940300"/>
                </a:lnTo>
                <a:lnTo>
                  <a:pt x="71081" y="4991100"/>
                </a:lnTo>
                <a:lnTo>
                  <a:pt x="76200" y="5029200"/>
                </a:lnTo>
                <a:lnTo>
                  <a:pt x="80022" y="5080000"/>
                </a:lnTo>
                <a:lnTo>
                  <a:pt x="83212" y="5105400"/>
                </a:lnTo>
                <a:lnTo>
                  <a:pt x="112514" y="5105400"/>
                </a:lnTo>
                <a:lnTo>
                  <a:pt x="109181" y="5080000"/>
                </a:lnTo>
                <a:lnTo>
                  <a:pt x="106654" y="5041900"/>
                </a:lnTo>
                <a:lnTo>
                  <a:pt x="104127" y="4991100"/>
                </a:lnTo>
                <a:lnTo>
                  <a:pt x="100304" y="4953000"/>
                </a:lnTo>
                <a:lnTo>
                  <a:pt x="97777" y="4902200"/>
                </a:lnTo>
                <a:lnTo>
                  <a:pt x="90131" y="4762500"/>
                </a:lnTo>
                <a:lnTo>
                  <a:pt x="87604" y="4699000"/>
                </a:lnTo>
                <a:lnTo>
                  <a:pt x="80022" y="4546600"/>
                </a:lnTo>
                <a:lnTo>
                  <a:pt x="78727" y="4483100"/>
                </a:lnTo>
                <a:lnTo>
                  <a:pt x="76200" y="4432300"/>
                </a:lnTo>
                <a:lnTo>
                  <a:pt x="73672" y="4368800"/>
                </a:lnTo>
                <a:lnTo>
                  <a:pt x="72377" y="4305300"/>
                </a:lnTo>
                <a:lnTo>
                  <a:pt x="69850" y="4241800"/>
                </a:lnTo>
                <a:lnTo>
                  <a:pt x="68554" y="4178300"/>
                </a:lnTo>
                <a:lnTo>
                  <a:pt x="66027" y="4114800"/>
                </a:lnTo>
                <a:lnTo>
                  <a:pt x="64731" y="4051300"/>
                </a:lnTo>
                <a:lnTo>
                  <a:pt x="63500" y="3987800"/>
                </a:lnTo>
                <a:lnTo>
                  <a:pt x="60972" y="3924300"/>
                </a:lnTo>
                <a:lnTo>
                  <a:pt x="59677" y="3860800"/>
                </a:lnTo>
                <a:lnTo>
                  <a:pt x="58381" y="3784600"/>
                </a:lnTo>
                <a:lnTo>
                  <a:pt x="57150" y="3721100"/>
                </a:lnTo>
                <a:lnTo>
                  <a:pt x="55854" y="3657600"/>
                </a:lnTo>
                <a:lnTo>
                  <a:pt x="54622" y="3581400"/>
                </a:lnTo>
                <a:lnTo>
                  <a:pt x="53327" y="3517900"/>
                </a:lnTo>
                <a:lnTo>
                  <a:pt x="53327" y="3441700"/>
                </a:lnTo>
                <a:lnTo>
                  <a:pt x="52031" y="3365500"/>
                </a:lnTo>
                <a:lnTo>
                  <a:pt x="50800" y="3302000"/>
                </a:lnTo>
                <a:lnTo>
                  <a:pt x="50800" y="3225800"/>
                </a:lnTo>
                <a:lnTo>
                  <a:pt x="49504" y="3149600"/>
                </a:lnTo>
                <a:lnTo>
                  <a:pt x="49504" y="3073400"/>
                </a:lnTo>
                <a:lnTo>
                  <a:pt x="48272" y="3009900"/>
                </a:lnTo>
                <a:lnTo>
                  <a:pt x="48272" y="2781300"/>
                </a:lnTo>
                <a:lnTo>
                  <a:pt x="46977" y="2705100"/>
                </a:lnTo>
                <a:lnTo>
                  <a:pt x="48272" y="2628900"/>
                </a:lnTo>
                <a:lnTo>
                  <a:pt x="48272" y="2336800"/>
                </a:lnTo>
                <a:lnTo>
                  <a:pt x="49504" y="2260600"/>
                </a:lnTo>
                <a:lnTo>
                  <a:pt x="49504" y="2108200"/>
                </a:lnTo>
                <a:lnTo>
                  <a:pt x="50800" y="2032000"/>
                </a:lnTo>
                <a:lnTo>
                  <a:pt x="52031" y="1968500"/>
                </a:lnTo>
                <a:lnTo>
                  <a:pt x="52031" y="1892300"/>
                </a:lnTo>
                <a:lnTo>
                  <a:pt x="54622" y="1739900"/>
                </a:lnTo>
                <a:lnTo>
                  <a:pt x="55854" y="1676400"/>
                </a:lnTo>
                <a:lnTo>
                  <a:pt x="58381" y="1536700"/>
                </a:lnTo>
                <a:lnTo>
                  <a:pt x="60972" y="1397000"/>
                </a:lnTo>
                <a:lnTo>
                  <a:pt x="62204" y="1320800"/>
                </a:lnTo>
                <a:lnTo>
                  <a:pt x="64731" y="1257300"/>
                </a:lnTo>
                <a:lnTo>
                  <a:pt x="66027" y="1193800"/>
                </a:lnTo>
                <a:lnTo>
                  <a:pt x="68554" y="1117600"/>
                </a:lnTo>
                <a:lnTo>
                  <a:pt x="69850" y="1054100"/>
                </a:lnTo>
                <a:lnTo>
                  <a:pt x="72377" y="990600"/>
                </a:lnTo>
                <a:lnTo>
                  <a:pt x="73672" y="927100"/>
                </a:lnTo>
                <a:lnTo>
                  <a:pt x="76200" y="863600"/>
                </a:lnTo>
                <a:lnTo>
                  <a:pt x="77431" y="800100"/>
                </a:lnTo>
                <a:lnTo>
                  <a:pt x="80022" y="749300"/>
                </a:lnTo>
                <a:lnTo>
                  <a:pt x="82550" y="685800"/>
                </a:lnTo>
                <a:lnTo>
                  <a:pt x="87604" y="571500"/>
                </a:lnTo>
                <a:lnTo>
                  <a:pt x="90131" y="520700"/>
                </a:lnTo>
                <a:lnTo>
                  <a:pt x="92722" y="457200"/>
                </a:lnTo>
                <a:lnTo>
                  <a:pt x="102831" y="254000"/>
                </a:lnTo>
                <a:lnTo>
                  <a:pt x="106654" y="215900"/>
                </a:lnTo>
                <a:lnTo>
                  <a:pt x="109181" y="165100"/>
                </a:lnTo>
                <a:lnTo>
                  <a:pt x="113004" y="127000"/>
                </a:lnTo>
                <a:lnTo>
                  <a:pt x="115531" y="76200"/>
                </a:lnTo>
                <a:lnTo>
                  <a:pt x="118122" y="38100"/>
                </a:lnTo>
                <a:lnTo>
                  <a:pt x="121275" y="0"/>
                </a:lnTo>
                <a:close/>
              </a:path>
              <a:path w="384822" h="5105400">
                <a:moveTo>
                  <a:pt x="301674" y="0"/>
                </a:moveTo>
                <a:lnTo>
                  <a:pt x="272370" y="0"/>
                </a:lnTo>
                <a:lnTo>
                  <a:pt x="275577" y="38100"/>
                </a:lnTo>
                <a:lnTo>
                  <a:pt x="278104" y="76200"/>
                </a:lnTo>
                <a:lnTo>
                  <a:pt x="283222" y="165100"/>
                </a:lnTo>
                <a:lnTo>
                  <a:pt x="285750" y="215900"/>
                </a:lnTo>
                <a:lnTo>
                  <a:pt x="289572" y="254000"/>
                </a:lnTo>
                <a:lnTo>
                  <a:pt x="297154" y="406400"/>
                </a:lnTo>
                <a:lnTo>
                  <a:pt x="302272" y="520700"/>
                </a:lnTo>
                <a:lnTo>
                  <a:pt x="304800" y="571500"/>
                </a:lnTo>
                <a:lnTo>
                  <a:pt x="306031" y="635000"/>
                </a:lnTo>
                <a:lnTo>
                  <a:pt x="308622" y="685800"/>
                </a:lnTo>
                <a:lnTo>
                  <a:pt x="311150" y="749300"/>
                </a:lnTo>
                <a:lnTo>
                  <a:pt x="312381" y="812800"/>
                </a:lnTo>
                <a:lnTo>
                  <a:pt x="314972" y="863600"/>
                </a:lnTo>
                <a:lnTo>
                  <a:pt x="316204" y="927100"/>
                </a:lnTo>
                <a:lnTo>
                  <a:pt x="318731" y="990600"/>
                </a:lnTo>
                <a:lnTo>
                  <a:pt x="321322" y="1117600"/>
                </a:lnTo>
                <a:lnTo>
                  <a:pt x="323850" y="1193800"/>
                </a:lnTo>
                <a:lnTo>
                  <a:pt x="323850" y="1257300"/>
                </a:lnTo>
                <a:lnTo>
                  <a:pt x="326377" y="1320800"/>
                </a:lnTo>
                <a:lnTo>
                  <a:pt x="327672" y="1397000"/>
                </a:lnTo>
                <a:lnTo>
                  <a:pt x="328904" y="1460500"/>
                </a:lnTo>
                <a:lnTo>
                  <a:pt x="330200" y="1536700"/>
                </a:lnTo>
                <a:lnTo>
                  <a:pt x="331431" y="1600200"/>
                </a:lnTo>
                <a:lnTo>
                  <a:pt x="331431" y="1676400"/>
                </a:lnTo>
                <a:lnTo>
                  <a:pt x="334022" y="1816100"/>
                </a:lnTo>
                <a:lnTo>
                  <a:pt x="334022" y="1892300"/>
                </a:lnTo>
                <a:lnTo>
                  <a:pt x="335254" y="1968500"/>
                </a:lnTo>
                <a:lnTo>
                  <a:pt x="335254" y="2032000"/>
                </a:lnTo>
                <a:lnTo>
                  <a:pt x="336550" y="2108200"/>
                </a:lnTo>
                <a:lnTo>
                  <a:pt x="336550" y="2781300"/>
                </a:lnTo>
                <a:lnTo>
                  <a:pt x="335254" y="2857500"/>
                </a:lnTo>
                <a:lnTo>
                  <a:pt x="335254" y="2933700"/>
                </a:lnTo>
                <a:lnTo>
                  <a:pt x="334022" y="3009900"/>
                </a:lnTo>
                <a:lnTo>
                  <a:pt x="334022" y="3073400"/>
                </a:lnTo>
                <a:lnTo>
                  <a:pt x="331431" y="3225800"/>
                </a:lnTo>
                <a:lnTo>
                  <a:pt x="331431" y="3302000"/>
                </a:lnTo>
                <a:lnTo>
                  <a:pt x="330200" y="3365500"/>
                </a:lnTo>
                <a:lnTo>
                  <a:pt x="328904" y="3441700"/>
                </a:lnTo>
                <a:lnTo>
                  <a:pt x="327672" y="3517900"/>
                </a:lnTo>
                <a:lnTo>
                  <a:pt x="325081" y="3657600"/>
                </a:lnTo>
                <a:lnTo>
                  <a:pt x="323850" y="3721100"/>
                </a:lnTo>
                <a:lnTo>
                  <a:pt x="321322" y="3797300"/>
                </a:lnTo>
                <a:lnTo>
                  <a:pt x="318731" y="3924300"/>
                </a:lnTo>
                <a:lnTo>
                  <a:pt x="316204" y="3987800"/>
                </a:lnTo>
                <a:lnTo>
                  <a:pt x="314972" y="4064000"/>
                </a:lnTo>
                <a:lnTo>
                  <a:pt x="312381" y="4127500"/>
                </a:lnTo>
                <a:lnTo>
                  <a:pt x="311150" y="4191000"/>
                </a:lnTo>
                <a:lnTo>
                  <a:pt x="308622" y="4241800"/>
                </a:lnTo>
                <a:lnTo>
                  <a:pt x="307327" y="4305300"/>
                </a:lnTo>
                <a:lnTo>
                  <a:pt x="302272" y="4432300"/>
                </a:lnTo>
                <a:lnTo>
                  <a:pt x="299681" y="4483100"/>
                </a:lnTo>
                <a:lnTo>
                  <a:pt x="294627" y="4597400"/>
                </a:lnTo>
                <a:lnTo>
                  <a:pt x="289572" y="4699000"/>
                </a:lnTo>
                <a:lnTo>
                  <a:pt x="286981" y="4762500"/>
                </a:lnTo>
                <a:lnTo>
                  <a:pt x="283222" y="4800600"/>
                </a:lnTo>
                <a:lnTo>
                  <a:pt x="280631" y="4851400"/>
                </a:lnTo>
                <a:lnTo>
                  <a:pt x="275577" y="4953000"/>
                </a:lnTo>
                <a:lnTo>
                  <a:pt x="271754" y="4991100"/>
                </a:lnTo>
                <a:lnTo>
                  <a:pt x="269227" y="5041900"/>
                </a:lnTo>
                <a:lnTo>
                  <a:pt x="266700" y="5080000"/>
                </a:lnTo>
                <a:lnTo>
                  <a:pt x="263367" y="5105400"/>
                </a:lnTo>
                <a:lnTo>
                  <a:pt x="292679" y="5105400"/>
                </a:lnTo>
                <a:lnTo>
                  <a:pt x="295922" y="5080000"/>
                </a:lnTo>
                <a:lnTo>
                  <a:pt x="299681" y="5029200"/>
                </a:lnTo>
                <a:lnTo>
                  <a:pt x="304800" y="4991100"/>
                </a:lnTo>
                <a:lnTo>
                  <a:pt x="308622" y="4940300"/>
                </a:lnTo>
                <a:lnTo>
                  <a:pt x="312381" y="4889500"/>
                </a:lnTo>
                <a:lnTo>
                  <a:pt x="316204" y="4838700"/>
                </a:lnTo>
                <a:lnTo>
                  <a:pt x="318731" y="4787900"/>
                </a:lnTo>
                <a:lnTo>
                  <a:pt x="330200" y="4635500"/>
                </a:lnTo>
                <a:lnTo>
                  <a:pt x="332727" y="4572000"/>
                </a:lnTo>
                <a:lnTo>
                  <a:pt x="336550" y="4521200"/>
                </a:lnTo>
                <a:lnTo>
                  <a:pt x="339077" y="4457700"/>
                </a:lnTo>
                <a:lnTo>
                  <a:pt x="342900" y="4394200"/>
                </a:lnTo>
                <a:lnTo>
                  <a:pt x="345427" y="4330700"/>
                </a:lnTo>
                <a:lnTo>
                  <a:pt x="350481" y="4216400"/>
                </a:lnTo>
                <a:lnTo>
                  <a:pt x="354304" y="4152900"/>
                </a:lnTo>
                <a:lnTo>
                  <a:pt x="356831" y="4076700"/>
                </a:lnTo>
                <a:lnTo>
                  <a:pt x="359422" y="4013200"/>
                </a:lnTo>
                <a:lnTo>
                  <a:pt x="360654" y="3949700"/>
                </a:lnTo>
                <a:lnTo>
                  <a:pt x="363181" y="3886200"/>
                </a:lnTo>
                <a:lnTo>
                  <a:pt x="365772" y="3810000"/>
                </a:lnTo>
                <a:lnTo>
                  <a:pt x="367004" y="3746500"/>
                </a:lnTo>
                <a:lnTo>
                  <a:pt x="369531" y="3670300"/>
                </a:lnTo>
                <a:lnTo>
                  <a:pt x="372122" y="3594100"/>
                </a:lnTo>
                <a:lnTo>
                  <a:pt x="373354" y="3530600"/>
                </a:lnTo>
                <a:lnTo>
                  <a:pt x="374650" y="3454400"/>
                </a:lnTo>
                <a:lnTo>
                  <a:pt x="375881" y="3378200"/>
                </a:lnTo>
                <a:lnTo>
                  <a:pt x="377177" y="3314700"/>
                </a:lnTo>
                <a:lnTo>
                  <a:pt x="379704" y="3238500"/>
                </a:lnTo>
                <a:lnTo>
                  <a:pt x="379704" y="3162300"/>
                </a:lnTo>
                <a:lnTo>
                  <a:pt x="381000" y="3086100"/>
                </a:lnTo>
                <a:lnTo>
                  <a:pt x="382231" y="3009900"/>
                </a:lnTo>
                <a:lnTo>
                  <a:pt x="382231" y="2933700"/>
                </a:lnTo>
                <a:lnTo>
                  <a:pt x="384822" y="2781300"/>
                </a:lnTo>
                <a:lnTo>
                  <a:pt x="384822" y="2184400"/>
                </a:lnTo>
                <a:lnTo>
                  <a:pt x="383527" y="2108200"/>
                </a:lnTo>
                <a:lnTo>
                  <a:pt x="383527" y="2032000"/>
                </a:lnTo>
                <a:lnTo>
                  <a:pt x="382231" y="1955800"/>
                </a:lnTo>
                <a:lnTo>
                  <a:pt x="381000" y="1879600"/>
                </a:lnTo>
                <a:lnTo>
                  <a:pt x="379704" y="1803400"/>
                </a:lnTo>
                <a:lnTo>
                  <a:pt x="379704" y="1727200"/>
                </a:lnTo>
                <a:lnTo>
                  <a:pt x="377177" y="1663700"/>
                </a:lnTo>
                <a:lnTo>
                  <a:pt x="377177" y="1587500"/>
                </a:lnTo>
                <a:lnTo>
                  <a:pt x="374650" y="1511300"/>
                </a:lnTo>
                <a:lnTo>
                  <a:pt x="373354" y="1447800"/>
                </a:lnTo>
                <a:lnTo>
                  <a:pt x="372122" y="1371600"/>
                </a:lnTo>
                <a:lnTo>
                  <a:pt x="369531" y="1308100"/>
                </a:lnTo>
                <a:lnTo>
                  <a:pt x="368300" y="1231900"/>
                </a:lnTo>
                <a:lnTo>
                  <a:pt x="365772" y="1168400"/>
                </a:lnTo>
                <a:lnTo>
                  <a:pt x="364477" y="1104900"/>
                </a:lnTo>
                <a:lnTo>
                  <a:pt x="361950" y="1028700"/>
                </a:lnTo>
                <a:lnTo>
                  <a:pt x="359422" y="965200"/>
                </a:lnTo>
                <a:lnTo>
                  <a:pt x="354304" y="838200"/>
                </a:lnTo>
                <a:lnTo>
                  <a:pt x="349250" y="711200"/>
                </a:lnTo>
                <a:lnTo>
                  <a:pt x="345427" y="660400"/>
                </a:lnTo>
                <a:lnTo>
                  <a:pt x="340372" y="546100"/>
                </a:lnTo>
                <a:lnTo>
                  <a:pt x="336550" y="482600"/>
                </a:lnTo>
                <a:lnTo>
                  <a:pt x="334022" y="431800"/>
                </a:lnTo>
                <a:lnTo>
                  <a:pt x="331431" y="381000"/>
                </a:lnTo>
                <a:lnTo>
                  <a:pt x="327672" y="317500"/>
                </a:lnTo>
                <a:lnTo>
                  <a:pt x="323850" y="266700"/>
                </a:lnTo>
                <a:lnTo>
                  <a:pt x="320027" y="228600"/>
                </a:lnTo>
                <a:lnTo>
                  <a:pt x="317500" y="177800"/>
                </a:lnTo>
                <a:lnTo>
                  <a:pt x="312381" y="127000"/>
                </a:lnTo>
                <a:lnTo>
                  <a:pt x="308622" y="88900"/>
                </a:lnTo>
                <a:lnTo>
                  <a:pt x="304800" y="38100"/>
                </a:lnTo>
                <a:lnTo>
                  <a:pt x="301674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4425950" y="1295"/>
            <a:ext cx="289572" cy="5105400"/>
          </a:xfrm>
          <a:custGeom>
            <a:avLst/>
            <a:gdLst/>
            <a:ahLst/>
            <a:cxnLst/>
            <a:rect l="l" t="t" r="r" b="b"/>
            <a:pathLst>
              <a:path w="289572" h="5105400">
                <a:moveTo>
                  <a:pt x="101346" y="0"/>
                </a:moveTo>
                <a:lnTo>
                  <a:pt x="74298" y="0"/>
                </a:lnTo>
                <a:lnTo>
                  <a:pt x="71145" y="38100"/>
                </a:lnTo>
                <a:lnTo>
                  <a:pt x="68554" y="76200"/>
                </a:lnTo>
                <a:lnTo>
                  <a:pt x="66027" y="127000"/>
                </a:lnTo>
                <a:lnTo>
                  <a:pt x="62204" y="165100"/>
                </a:lnTo>
                <a:lnTo>
                  <a:pt x="59677" y="215900"/>
                </a:lnTo>
                <a:lnTo>
                  <a:pt x="55854" y="254000"/>
                </a:lnTo>
                <a:lnTo>
                  <a:pt x="45745" y="457200"/>
                </a:lnTo>
                <a:lnTo>
                  <a:pt x="43154" y="520700"/>
                </a:lnTo>
                <a:lnTo>
                  <a:pt x="40627" y="571500"/>
                </a:lnTo>
                <a:lnTo>
                  <a:pt x="35572" y="685800"/>
                </a:lnTo>
                <a:lnTo>
                  <a:pt x="33045" y="749300"/>
                </a:lnTo>
                <a:lnTo>
                  <a:pt x="30454" y="800100"/>
                </a:lnTo>
                <a:lnTo>
                  <a:pt x="29222" y="863600"/>
                </a:lnTo>
                <a:lnTo>
                  <a:pt x="26695" y="927100"/>
                </a:lnTo>
                <a:lnTo>
                  <a:pt x="25400" y="990600"/>
                </a:lnTo>
                <a:lnTo>
                  <a:pt x="22872" y="1054100"/>
                </a:lnTo>
                <a:lnTo>
                  <a:pt x="21577" y="1117600"/>
                </a:lnTo>
                <a:lnTo>
                  <a:pt x="19050" y="1193800"/>
                </a:lnTo>
                <a:lnTo>
                  <a:pt x="17754" y="1257300"/>
                </a:lnTo>
                <a:lnTo>
                  <a:pt x="15227" y="1320800"/>
                </a:lnTo>
                <a:lnTo>
                  <a:pt x="13995" y="1397000"/>
                </a:lnTo>
                <a:lnTo>
                  <a:pt x="11404" y="1536700"/>
                </a:lnTo>
                <a:lnTo>
                  <a:pt x="8877" y="1676400"/>
                </a:lnTo>
                <a:lnTo>
                  <a:pt x="7645" y="1739900"/>
                </a:lnTo>
                <a:lnTo>
                  <a:pt x="5054" y="1892300"/>
                </a:lnTo>
                <a:lnTo>
                  <a:pt x="5054" y="1968500"/>
                </a:lnTo>
                <a:lnTo>
                  <a:pt x="3822" y="2032000"/>
                </a:lnTo>
                <a:lnTo>
                  <a:pt x="2527" y="2108200"/>
                </a:lnTo>
                <a:lnTo>
                  <a:pt x="2527" y="2260600"/>
                </a:lnTo>
                <a:lnTo>
                  <a:pt x="1295" y="2336800"/>
                </a:lnTo>
                <a:lnTo>
                  <a:pt x="1295" y="2628900"/>
                </a:lnTo>
                <a:lnTo>
                  <a:pt x="0" y="2705100"/>
                </a:lnTo>
                <a:lnTo>
                  <a:pt x="1295" y="2781300"/>
                </a:lnTo>
                <a:lnTo>
                  <a:pt x="1295" y="3009900"/>
                </a:lnTo>
                <a:lnTo>
                  <a:pt x="2527" y="3073400"/>
                </a:lnTo>
                <a:lnTo>
                  <a:pt x="2527" y="3149600"/>
                </a:lnTo>
                <a:lnTo>
                  <a:pt x="3822" y="3225800"/>
                </a:lnTo>
                <a:lnTo>
                  <a:pt x="3822" y="3302000"/>
                </a:lnTo>
                <a:lnTo>
                  <a:pt x="5054" y="3365500"/>
                </a:lnTo>
                <a:lnTo>
                  <a:pt x="6350" y="3441700"/>
                </a:lnTo>
                <a:lnTo>
                  <a:pt x="6350" y="3517900"/>
                </a:lnTo>
                <a:lnTo>
                  <a:pt x="7645" y="3581400"/>
                </a:lnTo>
                <a:lnTo>
                  <a:pt x="8877" y="3657600"/>
                </a:lnTo>
                <a:lnTo>
                  <a:pt x="10172" y="3721100"/>
                </a:lnTo>
                <a:lnTo>
                  <a:pt x="11404" y="3784600"/>
                </a:lnTo>
                <a:lnTo>
                  <a:pt x="12700" y="3860800"/>
                </a:lnTo>
                <a:lnTo>
                  <a:pt x="13995" y="3924300"/>
                </a:lnTo>
                <a:lnTo>
                  <a:pt x="16522" y="3987800"/>
                </a:lnTo>
                <a:lnTo>
                  <a:pt x="17754" y="4051300"/>
                </a:lnTo>
                <a:lnTo>
                  <a:pt x="19050" y="4114800"/>
                </a:lnTo>
                <a:lnTo>
                  <a:pt x="21577" y="4178300"/>
                </a:lnTo>
                <a:lnTo>
                  <a:pt x="22872" y="4241800"/>
                </a:lnTo>
                <a:lnTo>
                  <a:pt x="25400" y="4305300"/>
                </a:lnTo>
                <a:lnTo>
                  <a:pt x="26695" y="4368800"/>
                </a:lnTo>
                <a:lnTo>
                  <a:pt x="29222" y="4432300"/>
                </a:lnTo>
                <a:lnTo>
                  <a:pt x="31750" y="4483100"/>
                </a:lnTo>
                <a:lnTo>
                  <a:pt x="33045" y="4546600"/>
                </a:lnTo>
                <a:lnTo>
                  <a:pt x="40627" y="4699000"/>
                </a:lnTo>
                <a:lnTo>
                  <a:pt x="43154" y="4762500"/>
                </a:lnTo>
                <a:lnTo>
                  <a:pt x="50800" y="4902200"/>
                </a:lnTo>
                <a:lnTo>
                  <a:pt x="53327" y="4953000"/>
                </a:lnTo>
                <a:lnTo>
                  <a:pt x="57150" y="4991100"/>
                </a:lnTo>
                <a:lnTo>
                  <a:pt x="59677" y="5041900"/>
                </a:lnTo>
                <a:lnTo>
                  <a:pt x="62204" y="5080000"/>
                </a:lnTo>
                <a:lnTo>
                  <a:pt x="65536" y="5105400"/>
                </a:lnTo>
                <a:lnTo>
                  <a:pt x="92636" y="5105400"/>
                </a:lnTo>
                <a:lnTo>
                  <a:pt x="91427" y="5080000"/>
                </a:lnTo>
                <a:lnTo>
                  <a:pt x="88900" y="5041900"/>
                </a:lnTo>
                <a:lnTo>
                  <a:pt x="87604" y="4991100"/>
                </a:lnTo>
                <a:lnTo>
                  <a:pt x="85077" y="4953000"/>
                </a:lnTo>
                <a:lnTo>
                  <a:pt x="83845" y="4914900"/>
                </a:lnTo>
                <a:lnTo>
                  <a:pt x="81254" y="4864100"/>
                </a:lnTo>
                <a:lnTo>
                  <a:pt x="80022" y="4813300"/>
                </a:lnTo>
                <a:lnTo>
                  <a:pt x="77495" y="4775200"/>
                </a:lnTo>
                <a:lnTo>
                  <a:pt x="74904" y="4673600"/>
                </a:lnTo>
                <a:lnTo>
                  <a:pt x="72377" y="4622800"/>
                </a:lnTo>
                <a:lnTo>
                  <a:pt x="71145" y="4559300"/>
                </a:lnTo>
                <a:lnTo>
                  <a:pt x="68554" y="4457700"/>
                </a:lnTo>
                <a:lnTo>
                  <a:pt x="67322" y="4394200"/>
                </a:lnTo>
                <a:lnTo>
                  <a:pt x="66027" y="4343400"/>
                </a:lnTo>
                <a:lnTo>
                  <a:pt x="62204" y="4152900"/>
                </a:lnTo>
                <a:lnTo>
                  <a:pt x="60972" y="4102100"/>
                </a:lnTo>
                <a:lnTo>
                  <a:pt x="59677" y="4038600"/>
                </a:lnTo>
                <a:lnTo>
                  <a:pt x="55854" y="3835400"/>
                </a:lnTo>
                <a:lnTo>
                  <a:pt x="55854" y="3771900"/>
                </a:lnTo>
                <a:lnTo>
                  <a:pt x="54622" y="3708400"/>
                </a:lnTo>
                <a:lnTo>
                  <a:pt x="53327" y="3632200"/>
                </a:lnTo>
                <a:lnTo>
                  <a:pt x="53327" y="3568700"/>
                </a:lnTo>
                <a:lnTo>
                  <a:pt x="52095" y="3492500"/>
                </a:lnTo>
                <a:lnTo>
                  <a:pt x="52095" y="3429000"/>
                </a:lnTo>
                <a:lnTo>
                  <a:pt x="50800" y="3352800"/>
                </a:lnTo>
                <a:lnTo>
                  <a:pt x="50800" y="3213100"/>
                </a:lnTo>
                <a:lnTo>
                  <a:pt x="49504" y="3136900"/>
                </a:lnTo>
                <a:lnTo>
                  <a:pt x="49504" y="2781300"/>
                </a:lnTo>
                <a:lnTo>
                  <a:pt x="48272" y="2705100"/>
                </a:lnTo>
                <a:lnTo>
                  <a:pt x="49504" y="2628900"/>
                </a:lnTo>
                <a:lnTo>
                  <a:pt x="49504" y="2260600"/>
                </a:lnTo>
                <a:lnTo>
                  <a:pt x="50800" y="2184400"/>
                </a:lnTo>
                <a:lnTo>
                  <a:pt x="50800" y="2044700"/>
                </a:lnTo>
                <a:lnTo>
                  <a:pt x="52095" y="1968500"/>
                </a:lnTo>
                <a:lnTo>
                  <a:pt x="53327" y="1905000"/>
                </a:lnTo>
                <a:lnTo>
                  <a:pt x="53327" y="1828800"/>
                </a:lnTo>
                <a:lnTo>
                  <a:pt x="54622" y="1752600"/>
                </a:lnTo>
                <a:lnTo>
                  <a:pt x="54622" y="1689100"/>
                </a:lnTo>
                <a:lnTo>
                  <a:pt x="55854" y="1612900"/>
                </a:lnTo>
                <a:lnTo>
                  <a:pt x="57150" y="1549400"/>
                </a:lnTo>
                <a:lnTo>
                  <a:pt x="57150" y="1473200"/>
                </a:lnTo>
                <a:lnTo>
                  <a:pt x="58445" y="1409700"/>
                </a:lnTo>
                <a:lnTo>
                  <a:pt x="59677" y="1346200"/>
                </a:lnTo>
                <a:lnTo>
                  <a:pt x="60972" y="1282700"/>
                </a:lnTo>
                <a:lnTo>
                  <a:pt x="62204" y="1206500"/>
                </a:lnTo>
                <a:lnTo>
                  <a:pt x="64795" y="1079500"/>
                </a:lnTo>
                <a:lnTo>
                  <a:pt x="66027" y="1016000"/>
                </a:lnTo>
                <a:lnTo>
                  <a:pt x="67322" y="952500"/>
                </a:lnTo>
                <a:lnTo>
                  <a:pt x="68554" y="889000"/>
                </a:lnTo>
                <a:lnTo>
                  <a:pt x="69850" y="838200"/>
                </a:lnTo>
                <a:lnTo>
                  <a:pt x="72377" y="774700"/>
                </a:lnTo>
                <a:lnTo>
                  <a:pt x="73672" y="711200"/>
                </a:lnTo>
                <a:lnTo>
                  <a:pt x="74904" y="660400"/>
                </a:lnTo>
                <a:lnTo>
                  <a:pt x="76200" y="609600"/>
                </a:lnTo>
                <a:lnTo>
                  <a:pt x="78727" y="546100"/>
                </a:lnTo>
                <a:lnTo>
                  <a:pt x="80022" y="495300"/>
                </a:lnTo>
                <a:lnTo>
                  <a:pt x="82550" y="444500"/>
                </a:lnTo>
                <a:lnTo>
                  <a:pt x="85077" y="342900"/>
                </a:lnTo>
                <a:lnTo>
                  <a:pt x="87604" y="292100"/>
                </a:lnTo>
                <a:lnTo>
                  <a:pt x="88900" y="254000"/>
                </a:lnTo>
                <a:lnTo>
                  <a:pt x="91427" y="203200"/>
                </a:lnTo>
                <a:lnTo>
                  <a:pt x="93954" y="165100"/>
                </a:lnTo>
                <a:lnTo>
                  <a:pt x="95250" y="114300"/>
                </a:lnTo>
                <a:lnTo>
                  <a:pt x="97777" y="76200"/>
                </a:lnTo>
                <a:lnTo>
                  <a:pt x="99072" y="38100"/>
                </a:lnTo>
                <a:lnTo>
                  <a:pt x="101346" y="0"/>
                </a:lnTo>
                <a:close/>
              </a:path>
              <a:path w="289572" h="5105400">
                <a:moveTo>
                  <a:pt x="225393" y="0"/>
                </a:moveTo>
                <a:lnTo>
                  <a:pt x="198269" y="0"/>
                </a:lnTo>
                <a:lnTo>
                  <a:pt x="199377" y="38100"/>
                </a:lnTo>
                <a:lnTo>
                  <a:pt x="201904" y="76200"/>
                </a:lnTo>
                <a:lnTo>
                  <a:pt x="203200" y="114300"/>
                </a:lnTo>
                <a:lnTo>
                  <a:pt x="205727" y="165100"/>
                </a:lnTo>
                <a:lnTo>
                  <a:pt x="207022" y="203200"/>
                </a:lnTo>
                <a:lnTo>
                  <a:pt x="209550" y="254000"/>
                </a:lnTo>
                <a:lnTo>
                  <a:pt x="210845" y="292100"/>
                </a:lnTo>
                <a:lnTo>
                  <a:pt x="213372" y="342900"/>
                </a:lnTo>
                <a:lnTo>
                  <a:pt x="215900" y="444500"/>
                </a:lnTo>
                <a:lnTo>
                  <a:pt x="217195" y="495300"/>
                </a:lnTo>
                <a:lnTo>
                  <a:pt x="219722" y="546100"/>
                </a:lnTo>
                <a:lnTo>
                  <a:pt x="220954" y="609600"/>
                </a:lnTo>
                <a:lnTo>
                  <a:pt x="223545" y="711200"/>
                </a:lnTo>
                <a:lnTo>
                  <a:pt x="224777" y="774700"/>
                </a:lnTo>
                <a:lnTo>
                  <a:pt x="226072" y="838200"/>
                </a:lnTo>
                <a:lnTo>
                  <a:pt x="227304" y="889000"/>
                </a:lnTo>
                <a:lnTo>
                  <a:pt x="229895" y="1016000"/>
                </a:lnTo>
                <a:lnTo>
                  <a:pt x="231127" y="1079500"/>
                </a:lnTo>
                <a:lnTo>
                  <a:pt x="232422" y="1143000"/>
                </a:lnTo>
                <a:lnTo>
                  <a:pt x="233654" y="1206500"/>
                </a:lnTo>
                <a:lnTo>
                  <a:pt x="233654" y="1282700"/>
                </a:lnTo>
                <a:lnTo>
                  <a:pt x="236245" y="1409700"/>
                </a:lnTo>
                <a:lnTo>
                  <a:pt x="236245" y="1473200"/>
                </a:lnTo>
                <a:lnTo>
                  <a:pt x="237477" y="1549400"/>
                </a:lnTo>
                <a:lnTo>
                  <a:pt x="238772" y="1612900"/>
                </a:lnTo>
                <a:lnTo>
                  <a:pt x="238772" y="1752600"/>
                </a:lnTo>
                <a:lnTo>
                  <a:pt x="240004" y="1828800"/>
                </a:lnTo>
                <a:lnTo>
                  <a:pt x="240004" y="1905000"/>
                </a:lnTo>
                <a:lnTo>
                  <a:pt x="241300" y="1968500"/>
                </a:lnTo>
                <a:lnTo>
                  <a:pt x="241300" y="2844800"/>
                </a:lnTo>
                <a:lnTo>
                  <a:pt x="240004" y="2921000"/>
                </a:lnTo>
                <a:lnTo>
                  <a:pt x="240004" y="2997200"/>
                </a:lnTo>
                <a:lnTo>
                  <a:pt x="238772" y="3073400"/>
                </a:lnTo>
                <a:lnTo>
                  <a:pt x="238772" y="3136900"/>
                </a:lnTo>
                <a:lnTo>
                  <a:pt x="237477" y="3213100"/>
                </a:lnTo>
                <a:lnTo>
                  <a:pt x="237477" y="3289300"/>
                </a:lnTo>
                <a:lnTo>
                  <a:pt x="236245" y="3352800"/>
                </a:lnTo>
                <a:lnTo>
                  <a:pt x="236245" y="3429000"/>
                </a:lnTo>
                <a:lnTo>
                  <a:pt x="233654" y="3568700"/>
                </a:lnTo>
                <a:lnTo>
                  <a:pt x="233654" y="3632200"/>
                </a:lnTo>
                <a:lnTo>
                  <a:pt x="231127" y="3708400"/>
                </a:lnTo>
                <a:lnTo>
                  <a:pt x="231127" y="3771900"/>
                </a:lnTo>
                <a:lnTo>
                  <a:pt x="229895" y="3835400"/>
                </a:lnTo>
                <a:lnTo>
                  <a:pt x="226072" y="4038600"/>
                </a:lnTo>
                <a:lnTo>
                  <a:pt x="224777" y="4102100"/>
                </a:lnTo>
                <a:lnTo>
                  <a:pt x="223545" y="4152900"/>
                </a:lnTo>
                <a:lnTo>
                  <a:pt x="220954" y="4279900"/>
                </a:lnTo>
                <a:lnTo>
                  <a:pt x="218427" y="4343400"/>
                </a:lnTo>
                <a:lnTo>
                  <a:pt x="217195" y="4394200"/>
                </a:lnTo>
                <a:lnTo>
                  <a:pt x="215900" y="4457700"/>
                </a:lnTo>
                <a:lnTo>
                  <a:pt x="214604" y="4508500"/>
                </a:lnTo>
                <a:lnTo>
                  <a:pt x="212077" y="4559300"/>
                </a:lnTo>
                <a:lnTo>
                  <a:pt x="210845" y="4622800"/>
                </a:lnTo>
                <a:lnTo>
                  <a:pt x="208254" y="4673600"/>
                </a:lnTo>
                <a:lnTo>
                  <a:pt x="207022" y="4724400"/>
                </a:lnTo>
                <a:lnTo>
                  <a:pt x="204495" y="4775200"/>
                </a:lnTo>
                <a:lnTo>
                  <a:pt x="203200" y="4813300"/>
                </a:lnTo>
                <a:lnTo>
                  <a:pt x="200672" y="4864100"/>
                </a:lnTo>
                <a:lnTo>
                  <a:pt x="199377" y="4914900"/>
                </a:lnTo>
                <a:lnTo>
                  <a:pt x="196850" y="4953000"/>
                </a:lnTo>
                <a:lnTo>
                  <a:pt x="195554" y="4991100"/>
                </a:lnTo>
                <a:lnTo>
                  <a:pt x="193027" y="5041900"/>
                </a:lnTo>
                <a:lnTo>
                  <a:pt x="190500" y="5080000"/>
                </a:lnTo>
                <a:lnTo>
                  <a:pt x="189290" y="5105400"/>
                </a:lnTo>
                <a:lnTo>
                  <a:pt x="216390" y="5105400"/>
                </a:lnTo>
                <a:lnTo>
                  <a:pt x="219722" y="5080000"/>
                </a:lnTo>
                <a:lnTo>
                  <a:pt x="222250" y="5041900"/>
                </a:lnTo>
                <a:lnTo>
                  <a:pt x="224777" y="4991100"/>
                </a:lnTo>
                <a:lnTo>
                  <a:pt x="228600" y="4953000"/>
                </a:lnTo>
                <a:lnTo>
                  <a:pt x="233654" y="4851400"/>
                </a:lnTo>
                <a:lnTo>
                  <a:pt x="236245" y="4800600"/>
                </a:lnTo>
                <a:lnTo>
                  <a:pt x="240004" y="4762500"/>
                </a:lnTo>
                <a:lnTo>
                  <a:pt x="242595" y="4699000"/>
                </a:lnTo>
                <a:lnTo>
                  <a:pt x="247650" y="4597400"/>
                </a:lnTo>
                <a:lnTo>
                  <a:pt x="252704" y="4483100"/>
                </a:lnTo>
                <a:lnTo>
                  <a:pt x="255295" y="4432300"/>
                </a:lnTo>
                <a:lnTo>
                  <a:pt x="260350" y="4305300"/>
                </a:lnTo>
                <a:lnTo>
                  <a:pt x="261645" y="4241800"/>
                </a:lnTo>
                <a:lnTo>
                  <a:pt x="264172" y="4191000"/>
                </a:lnTo>
                <a:lnTo>
                  <a:pt x="265404" y="4127500"/>
                </a:lnTo>
                <a:lnTo>
                  <a:pt x="267995" y="4064000"/>
                </a:lnTo>
                <a:lnTo>
                  <a:pt x="269227" y="3987800"/>
                </a:lnTo>
                <a:lnTo>
                  <a:pt x="271754" y="3924300"/>
                </a:lnTo>
                <a:lnTo>
                  <a:pt x="274345" y="3797300"/>
                </a:lnTo>
                <a:lnTo>
                  <a:pt x="276872" y="3721100"/>
                </a:lnTo>
                <a:lnTo>
                  <a:pt x="278104" y="3657600"/>
                </a:lnTo>
                <a:lnTo>
                  <a:pt x="280695" y="3517900"/>
                </a:lnTo>
                <a:lnTo>
                  <a:pt x="281927" y="3441700"/>
                </a:lnTo>
                <a:lnTo>
                  <a:pt x="283222" y="3365500"/>
                </a:lnTo>
                <a:lnTo>
                  <a:pt x="284454" y="3302000"/>
                </a:lnTo>
                <a:lnTo>
                  <a:pt x="284454" y="3225800"/>
                </a:lnTo>
                <a:lnTo>
                  <a:pt x="287045" y="3073400"/>
                </a:lnTo>
                <a:lnTo>
                  <a:pt x="287045" y="3009900"/>
                </a:lnTo>
                <a:lnTo>
                  <a:pt x="288277" y="2933700"/>
                </a:lnTo>
                <a:lnTo>
                  <a:pt x="288277" y="2857500"/>
                </a:lnTo>
                <a:lnTo>
                  <a:pt x="289572" y="2781300"/>
                </a:lnTo>
                <a:lnTo>
                  <a:pt x="289572" y="2108200"/>
                </a:lnTo>
                <a:lnTo>
                  <a:pt x="288277" y="2032000"/>
                </a:lnTo>
                <a:lnTo>
                  <a:pt x="288277" y="1968500"/>
                </a:lnTo>
                <a:lnTo>
                  <a:pt x="287045" y="1892300"/>
                </a:lnTo>
                <a:lnTo>
                  <a:pt x="287045" y="1816100"/>
                </a:lnTo>
                <a:lnTo>
                  <a:pt x="284454" y="1676400"/>
                </a:lnTo>
                <a:lnTo>
                  <a:pt x="284454" y="1600200"/>
                </a:lnTo>
                <a:lnTo>
                  <a:pt x="283222" y="1536700"/>
                </a:lnTo>
                <a:lnTo>
                  <a:pt x="281927" y="1460500"/>
                </a:lnTo>
                <a:lnTo>
                  <a:pt x="280695" y="1397000"/>
                </a:lnTo>
                <a:lnTo>
                  <a:pt x="279400" y="1320800"/>
                </a:lnTo>
                <a:lnTo>
                  <a:pt x="276872" y="1257300"/>
                </a:lnTo>
                <a:lnTo>
                  <a:pt x="276872" y="1193800"/>
                </a:lnTo>
                <a:lnTo>
                  <a:pt x="274345" y="1117600"/>
                </a:lnTo>
                <a:lnTo>
                  <a:pt x="271754" y="990600"/>
                </a:lnTo>
                <a:lnTo>
                  <a:pt x="269227" y="927100"/>
                </a:lnTo>
                <a:lnTo>
                  <a:pt x="267995" y="863600"/>
                </a:lnTo>
                <a:lnTo>
                  <a:pt x="265404" y="812800"/>
                </a:lnTo>
                <a:lnTo>
                  <a:pt x="264172" y="749300"/>
                </a:lnTo>
                <a:lnTo>
                  <a:pt x="261645" y="685800"/>
                </a:lnTo>
                <a:lnTo>
                  <a:pt x="259054" y="635000"/>
                </a:lnTo>
                <a:lnTo>
                  <a:pt x="257822" y="571500"/>
                </a:lnTo>
                <a:lnTo>
                  <a:pt x="255295" y="520700"/>
                </a:lnTo>
                <a:lnTo>
                  <a:pt x="250177" y="406400"/>
                </a:lnTo>
                <a:lnTo>
                  <a:pt x="242595" y="254000"/>
                </a:lnTo>
                <a:lnTo>
                  <a:pt x="238772" y="215900"/>
                </a:lnTo>
                <a:lnTo>
                  <a:pt x="236245" y="165100"/>
                </a:lnTo>
                <a:lnTo>
                  <a:pt x="231127" y="76200"/>
                </a:lnTo>
                <a:lnTo>
                  <a:pt x="228600" y="38100"/>
                </a:lnTo>
                <a:lnTo>
                  <a:pt x="225393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474222" y="1295"/>
            <a:ext cx="193027" cy="5105400"/>
          </a:xfrm>
          <a:custGeom>
            <a:avLst/>
            <a:gdLst/>
            <a:ahLst/>
            <a:cxnLst/>
            <a:rect l="l" t="t" r="r" b="b"/>
            <a:pathLst>
              <a:path w="193027" h="5105400">
                <a:moveTo>
                  <a:pt x="78822" y="0"/>
                </a:moveTo>
                <a:lnTo>
                  <a:pt x="53073" y="0"/>
                </a:lnTo>
                <a:lnTo>
                  <a:pt x="50800" y="38100"/>
                </a:lnTo>
                <a:lnTo>
                  <a:pt x="49504" y="76200"/>
                </a:lnTo>
                <a:lnTo>
                  <a:pt x="46977" y="114300"/>
                </a:lnTo>
                <a:lnTo>
                  <a:pt x="45681" y="165100"/>
                </a:lnTo>
                <a:lnTo>
                  <a:pt x="43154" y="203200"/>
                </a:lnTo>
                <a:lnTo>
                  <a:pt x="40627" y="254000"/>
                </a:lnTo>
                <a:lnTo>
                  <a:pt x="39331" y="292100"/>
                </a:lnTo>
                <a:lnTo>
                  <a:pt x="36804" y="342900"/>
                </a:lnTo>
                <a:lnTo>
                  <a:pt x="34277" y="444500"/>
                </a:lnTo>
                <a:lnTo>
                  <a:pt x="31750" y="495300"/>
                </a:lnTo>
                <a:lnTo>
                  <a:pt x="30454" y="546100"/>
                </a:lnTo>
                <a:lnTo>
                  <a:pt x="27927" y="609600"/>
                </a:lnTo>
                <a:lnTo>
                  <a:pt x="26631" y="660400"/>
                </a:lnTo>
                <a:lnTo>
                  <a:pt x="25400" y="711200"/>
                </a:lnTo>
                <a:lnTo>
                  <a:pt x="24104" y="774700"/>
                </a:lnTo>
                <a:lnTo>
                  <a:pt x="21577" y="838200"/>
                </a:lnTo>
                <a:lnTo>
                  <a:pt x="20281" y="889000"/>
                </a:lnTo>
                <a:lnTo>
                  <a:pt x="19050" y="952500"/>
                </a:lnTo>
                <a:lnTo>
                  <a:pt x="17754" y="1016000"/>
                </a:lnTo>
                <a:lnTo>
                  <a:pt x="16522" y="1079500"/>
                </a:lnTo>
                <a:lnTo>
                  <a:pt x="13931" y="1206500"/>
                </a:lnTo>
                <a:lnTo>
                  <a:pt x="12700" y="1282700"/>
                </a:lnTo>
                <a:lnTo>
                  <a:pt x="11404" y="1346200"/>
                </a:lnTo>
                <a:lnTo>
                  <a:pt x="10172" y="1409700"/>
                </a:lnTo>
                <a:lnTo>
                  <a:pt x="8877" y="1473200"/>
                </a:lnTo>
                <a:lnTo>
                  <a:pt x="8877" y="1549400"/>
                </a:lnTo>
                <a:lnTo>
                  <a:pt x="7581" y="1612900"/>
                </a:lnTo>
                <a:lnTo>
                  <a:pt x="6350" y="1689100"/>
                </a:lnTo>
                <a:lnTo>
                  <a:pt x="6350" y="1752600"/>
                </a:lnTo>
                <a:lnTo>
                  <a:pt x="5054" y="1828800"/>
                </a:lnTo>
                <a:lnTo>
                  <a:pt x="5054" y="1905000"/>
                </a:lnTo>
                <a:lnTo>
                  <a:pt x="3822" y="1968500"/>
                </a:lnTo>
                <a:lnTo>
                  <a:pt x="2527" y="2044700"/>
                </a:lnTo>
                <a:lnTo>
                  <a:pt x="2527" y="2184400"/>
                </a:lnTo>
                <a:lnTo>
                  <a:pt x="1231" y="2260600"/>
                </a:lnTo>
                <a:lnTo>
                  <a:pt x="1231" y="2628900"/>
                </a:lnTo>
                <a:lnTo>
                  <a:pt x="0" y="2705100"/>
                </a:lnTo>
                <a:lnTo>
                  <a:pt x="1231" y="2781300"/>
                </a:lnTo>
                <a:lnTo>
                  <a:pt x="1231" y="3136900"/>
                </a:lnTo>
                <a:lnTo>
                  <a:pt x="2527" y="3213100"/>
                </a:lnTo>
                <a:lnTo>
                  <a:pt x="2527" y="3352800"/>
                </a:lnTo>
                <a:lnTo>
                  <a:pt x="3822" y="3429000"/>
                </a:lnTo>
                <a:lnTo>
                  <a:pt x="3822" y="3492500"/>
                </a:lnTo>
                <a:lnTo>
                  <a:pt x="5054" y="3568700"/>
                </a:lnTo>
                <a:lnTo>
                  <a:pt x="5054" y="3632200"/>
                </a:lnTo>
                <a:lnTo>
                  <a:pt x="6350" y="3708400"/>
                </a:lnTo>
                <a:lnTo>
                  <a:pt x="7581" y="3771900"/>
                </a:lnTo>
                <a:lnTo>
                  <a:pt x="7581" y="3835400"/>
                </a:lnTo>
                <a:lnTo>
                  <a:pt x="11404" y="4038600"/>
                </a:lnTo>
                <a:lnTo>
                  <a:pt x="12700" y="4102100"/>
                </a:lnTo>
                <a:lnTo>
                  <a:pt x="13931" y="4152900"/>
                </a:lnTo>
                <a:lnTo>
                  <a:pt x="17754" y="4343400"/>
                </a:lnTo>
                <a:lnTo>
                  <a:pt x="19050" y="4394200"/>
                </a:lnTo>
                <a:lnTo>
                  <a:pt x="20281" y="4457700"/>
                </a:lnTo>
                <a:lnTo>
                  <a:pt x="22872" y="4559300"/>
                </a:lnTo>
                <a:lnTo>
                  <a:pt x="24104" y="4622800"/>
                </a:lnTo>
                <a:lnTo>
                  <a:pt x="26631" y="4673600"/>
                </a:lnTo>
                <a:lnTo>
                  <a:pt x="29222" y="4775200"/>
                </a:lnTo>
                <a:lnTo>
                  <a:pt x="31750" y="4813300"/>
                </a:lnTo>
                <a:lnTo>
                  <a:pt x="32981" y="4864100"/>
                </a:lnTo>
                <a:lnTo>
                  <a:pt x="35572" y="4914900"/>
                </a:lnTo>
                <a:lnTo>
                  <a:pt x="36804" y="4953000"/>
                </a:lnTo>
                <a:lnTo>
                  <a:pt x="39331" y="4991100"/>
                </a:lnTo>
                <a:lnTo>
                  <a:pt x="40627" y="5041900"/>
                </a:lnTo>
                <a:lnTo>
                  <a:pt x="43154" y="5080000"/>
                </a:lnTo>
                <a:lnTo>
                  <a:pt x="44364" y="5105400"/>
                </a:lnTo>
                <a:lnTo>
                  <a:pt x="69850" y="5105400"/>
                </a:lnTo>
                <a:lnTo>
                  <a:pt x="68554" y="5067300"/>
                </a:lnTo>
                <a:lnTo>
                  <a:pt x="66027" y="4991100"/>
                </a:lnTo>
                <a:lnTo>
                  <a:pt x="66027" y="4953000"/>
                </a:lnTo>
                <a:lnTo>
                  <a:pt x="64731" y="4914900"/>
                </a:lnTo>
                <a:lnTo>
                  <a:pt x="63500" y="4876800"/>
                </a:lnTo>
                <a:lnTo>
                  <a:pt x="63500" y="4826000"/>
                </a:lnTo>
                <a:lnTo>
                  <a:pt x="62204" y="4787900"/>
                </a:lnTo>
                <a:lnTo>
                  <a:pt x="60972" y="4737100"/>
                </a:lnTo>
                <a:lnTo>
                  <a:pt x="60972" y="4686300"/>
                </a:lnTo>
                <a:lnTo>
                  <a:pt x="58381" y="4584700"/>
                </a:lnTo>
                <a:lnTo>
                  <a:pt x="58381" y="4483100"/>
                </a:lnTo>
                <a:lnTo>
                  <a:pt x="57150" y="4419600"/>
                </a:lnTo>
                <a:lnTo>
                  <a:pt x="55854" y="4368800"/>
                </a:lnTo>
                <a:lnTo>
                  <a:pt x="55854" y="4305300"/>
                </a:lnTo>
                <a:lnTo>
                  <a:pt x="54622" y="4254500"/>
                </a:lnTo>
                <a:lnTo>
                  <a:pt x="54622" y="4191000"/>
                </a:lnTo>
                <a:lnTo>
                  <a:pt x="53327" y="4127500"/>
                </a:lnTo>
                <a:lnTo>
                  <a:pt x="53327" y="4013200"/>
                </a:lnTo>
                <a:lnTo>
                  <a:pt x="52031" y="3949700"/>
                </a:lnTo>
                <a:lnTo>
                  <a:pt x="52031" y="3886200"/>
                </a:lnTo>
                <a:lnTo>
                  <a:pt x="50800" y="3822700"/>
                </a:lnTo>
                <a:lnTo>
                  <a:pt x="50800" y="3619500"/>
                </a:lnTo>
                <a:lnTo>
                  <a:pt x="49504" y="3556000"/>
                </a:lnTo>
                <a:lnTo>
                  <a:pt x="49504" y="3276600"/>
                </a:lnTo>
                <a:lnTo>
                  <a:pt x="48272" y="3200400"/>
                </a:lnTo>
                <a:lnTo>
                  <a:pt x="48272" y="2489200"/>
                </a:lnTo>
                <a:lnTo>
                  <a:pt x="49504" y="2413000"/>
                </a:lnTo>
                <a:lnTo>
                  <a:pt x="49504" y="2120900"/>
                </a:lnTo>
                <a:lnTo>
                  <a:pt x="50800" y="2057400"/>
                </a:lnTo>
                <a:lnTo>
                  <a:pt x="50800" y="1841500"/>
                </a:lnTo>
                <a:lnTo>
                  <a:pt x="52031" y="1765300"/>
                </a:lnTo>
                <a:lnTo>
                  <a:pt x="52031" y="1701800"/>
                </a:lnTo>
                <a:lnTo>
                  <a:pt x="53327" y="1638300"/>
                </a:lnTo>
                <a:lnTo>
                  <a:pt x="53327" y="1498600"/>
                </a:lnTo>
                <a:lnTo>
                  <a:pt x="54622" y="1435100"/>
                </a:lnTo>
                <a:lnTo>
                  <a:pt x="55854" y="1358900"/>
                </a:lnTo>
                <a:lnTo>
                  <a:pt x="55854" y="1231900"/>
                </a:lnTo>
                <a:lnTo>
                  <a:pt x="58381" y="1104900"/>
                </a:lnTo>
                <a:lnTo>
                  <a:pt x="58381" y="1041400"/>
                </a:lnTo>
                <a:lnTo>
                  <a:pt x="59677" y="977900"/>
                </a:lnTo>
                <a:lnTo>
                  <a:pt x="59677" y="927100"/>
                </a:lnTo>
                <a:lnTo>
                  <a:pt x="60972" y="863600"/>
                </a:lnTo>
                <a:lnTo>
                  <a:pt x="60972" y="800100"/>
                </a:lnTo>
                <a:lnTo>
                  <a:pt x="62204" y="749300"/>
                </a:lnTo>
                <a:lnTo>
                  <a:pt x="64731" y="635000"/>
                </a:lnTo>
                <a:lnTo>
                  <a:pt x="64731" y="584200"/>
                </a:lnTo>
                <a:lnTo>
                  <a:pt x="67322" y="482600"/>
                </a:lnTo>
                <a:lnTo>
                  <a:pt x="67322" y="431800"/>
                </a:lnTo>
                <a:lnTo>
                  <a:pt x="68554" y="381000"/>
                </a:lnTo>
                <a:lnTo>
                  <a:pt x="69850" y="330200"/>
                </a:lnTo>
                <a:lnTo>
                  <a:pt x="71081" y="292100"/>
                </a:lnTo>
                <a:lnTo>
                  <a:pt x="72377" y="241300"/>
                </a:lnTo>
                <a:lnTo>
                  <a:pt x="72377" y="203200"/>
                </a:lnTo>
                <a:lnTo>
                  <a:pt x="74904" y="152400"/>
                </a:lnTo>
                <a:lnTo>
                  <a:pt x="74904" y="114300"/>
                </a:lnTo>
                <a:lnTo>
                  <a:pt x="77431" y="38100"/>
                </a:lnTo>
                <a:lnTo>
                  <a:pt x="78822" y="0"/>
                </a:lnTo>
                <a:close/>
              </a:path>
              <a:path w="193027" h="5105400">
                <a:moveTo>
                  <a:pt x="149996" y="0"/>
                </a:moveTo>
                <a:lnTo>
                  <a:pt x="124377" y="0"/>
                </a:lnTo>
                <a:lnTo>
                  <a:pt x="127000" y="76200"/>
                </a:lnTo>
                <a:lnTo>
                  <a:pt x="128231" y="114300"/>
                </a:lnTo>
                <a:lnTo>
                  <a:pt x="128231" y="152400"/>
                </a:lnTo>
                <a:lnTo>
                  <a:pt x="130822" y="241300"/>
                </a:lnTo>
                <a:lnTo>
                  <a:pt x="130822" y="292100"/>
                </a:lnTo>
                <a:lnTo>
                  <a:pt x="132054" y="330200"/>
                </a:lnTo>
                <a:lnTo>
                  <a:pt x="133350" y="381000"/>
                </a:lnTo>
                <a:lnTo>
                  <a:pt x="133350" y="431800"/>
                </a:lnTo>
                <a:lnTo>
                  <a:pt x="134581" y="482600"/>
                </a:lnTo>
                <a:lnTo>
                  <a:pt x="134581" y="533400"/>
                </a:lnTo>
                <a:lnTo>
                  <a:pt x="135877" y="584200"/>
                </a:lnTo>
                <a:lnTo>
                  <a:pt x="135877" y="635000"/>
                </a:lnTo>
                <a:lnTo>
                  <a:pt x="137172" y="685800"/>
                </a:lnTo>
                <a:lnTo>
                  <a:pt x="138404" y="749300"/>
                </a:lnTo>
                <a:lnTo>
                  <a:pt x="138404" y="800100"/>
                </a:lnTo>
                <a:lnTo>
                  <a:pt x="139700" y="863600"/>
                </a:lnTo>
                <a:lnTo>
                  <a:pt x="139700" y="927100"/>
                </a:lnTo>
                <a:lnTo>
                  <a:pt x="140931" y="977900"/>
                </a:lnTo>
                <a:lnTo>
                  <a:pt x="140931" y="1104900"/>
                </a:lnTo>
                <a:lnTo>
                  <a:pt x="142227" y="1168400"/>
                </a:lnTo>
                <a:lnTo>
                  <a:pt x="142227" y="1295400"/>
                </a:lnTo>
                <a:lnTo>
                  <a:pt x="143522" y="1358900"/>
                </a:lnTo>
                <a:lnTo>
                  <a:pt x="143522" y="1498600"/>
                </a:lnTo>
                <a:lnTo>
                  <a:pt x="144754" y="1562100"/>
                </a:lnTo>
                <a:lnTo>
                  <a:pt x="144754" y="2057400"/>
                </a:lnTo>
                <a:lnTo>
                  <a:pt x="146050" y="2120900"/>
                </a:lnTo>
                <a:lnTo>
                  <a:pt x="146050" y="2197100"/>
                </a:lnTo>
                <a:lnTo>
                  <a:pt x="144754" y="2273300"/>
                </a:lnTo>
                <a:lnTo>
                  <a:pt x="146050" y="2336800"/>
                </a:lnTo>
                <a:lnTo>
                  <a:pt x="146050" y="2413000"/>
                </a:lnTo>
                <a:lnTo>
                  <a:pt x="144754" y="2489200"/>
                </a:lnTo>
                <a:lnTo>
                  <a:pt x="144754" y="2984500"/>
                </a:lnTo>
                <a:lnTo>
                  <a:pt x="143522" y="3060700"/>
                </a:lnTo>
                <a:lnTo>
                  <a:pt x="143522" y="3200400"/>
                </a:lnTo>
                <a:lnTo>
                  <a:pt x="142227" y="3276600"/>
                </a:lnTo>
                <a:lnTo>
                  <a:pt x="142227" y="3416300"/>
                </a:lnTo>
                <a:lnTo>
                  <a:pt x="140931" y="3479800"/>
                </a:lnTo>
                <a:lnTo>
                  <a:pt x="140931" y="3556000"/>
                </a:lnTo>
                <a:lnTo>
                  <a:pt x="139700" y="3619500"/>
                </a:lnTo>
                <a:lnTo>
                  <a:pt x="139700" y="3683000"/>
                </a:lnTo>
                <a:lnTo>
                  <a:pt x="138404" y="3746500"/>
                </a:lnTo>
                <a:lnTo>
                  <a:pt x="138404" y="3822700"/>
                </a:lnTo>
                <a:lnTo>
                  <a:pt x="137172" y="3886200"/>
                </a:lnTo>
                <a:lnTo>
                  <a:pt x="137172" y="3949700"/>
                </a:lnTo>
                <a:lnTo>
                  <a:pt x="135877" y="4013200"/>
                </a:lnTo>
                <a:lnTo>
                  <a:pt x="135877" y="4076700"/>
                </a:lnTo>
                <a:lnTo>
                  <a:pt x="134581" y="4127500"/>
                </a:lnTo>
                <a:lnTo>
                  <a:pt x="134581" y="4191000"/>
                </a:lnTo>
                <a:lnTo>
                  <a:pt x="133350" y="4254500"/>
                </a:lnTo>
                <a:lnTo>
                  <a:pt x="132054" y="4305300"/>
                </a:lnTo>
                <a:lnTo>
                  <a:pt x="132054" y="4368800"/>
                </a:lnTo>
                <a:lnTo>
                  <a:pt x="130822" y="4419600"/>
                </a:lnTo>
                <a:lnTo>
                  <a:pt x="129527" y="4483100"/>
                </a:lnTo>
                <a:lnTo>
                  <a:pt x="128231" y="4533900"/>
                </a:lnTo>
                <a:lnTo>
                  <a:pt x="128231" y="4584700"/>
                </a:lnTo>
                <a:lnTo>
                  <a:pt x="127000" y="4635500"/>
                </a:lnTo>
                <a:lnTo>
                  <a:pt x="125704" y="4686300"/>
                </a:lnTo>
                <a:lnTo>
                  <a:pt x="125704" y="4737100"/>
                </a:lnTo>
                <a:lnTo>
                  <a:pt x="124472" y="4787900"/>
                </a:lnTo>
                <a:lnTo>
                  <a:pt x="123177" y="4826000"/>
                </a:lnTo>
                <a:lnTo>
                  <a:pt x="120650" y="4914900"/>
                </a:lnTo>
                <a:lnTo>
                  <a:pt x="119354" y="4953000"/>
                </a:lnTo>
                <a:lnTo>
                  <a:pt x="119354" y="4991100"/>
                </a:lnTo>
                <a:lnTo>
                  <a:pt x="118122" y="5029200"/>
                </a:lnTo>
                <a:lnTo>
                  <a:pt x="116827" y="5067300"/>
                </a:lnTo>
                <a:lnTo>
                  <a:pt x="115394" y="5105400"/>
                </a:lnTo>
                <a:lnTo>
                  <a:pt x="141017" y="5105400"/>
                </a:lnTo>
                <a:lnTo>
                  <a:pt x="142227" y="5080000"/>
                </a:lnTo>
                <a:lnTo>
                  <a:pt x="144754" y="5041900"/>
                </a:lnTo>
                <a:lnTo>
                  <a:pt x="147281" y="4991100"/>
                </a:lnTo>
                <a:lnTo>
                  <a:pt x="148577" y="4953000"/>
                </a:lnTo>
                <a:lnTo>
                  <a:pt x="151104" y="4914900"/>
                </a:lnTo>
                <a:lnTo>
                  <a:pt x="152400" y="4864100"/>
                </a:lnTo>
                <a:lnTo>
                  <a:pt x="154927" y="4813300"/>
                </a:lnTo>
                <a:lnTo>
                  <a:pt x="156222" y="4775200"/>
                </a:lnTo>
                <a:lnTo>
                  <a:pt x="158750" y="4724400"/>
                </a:lnTo>
                <a:lnTo>
                  <a:pt x="159981" y="4673600"/>
                </a:lnTo>
                <a:lnTo>
                  <a:pt x="162572" y="4622800"/>
                </a:lnTo>
                <a:lnTo>
                  <a:pt x="163804" y="4559300"/>
                </a:lnTo>
                <a:lnTo>
                  <a:pt x="166331" y="4508500"/>
                </a:lnTo>
                <a:lnTo>
                  <a:pt x="167627" y="4457700"/>
                </a:lnTo>
                <a:lnTo>
                  <a:pt x="168922" y="4394200"/>
                </a:lnTo>
                <a:lnTo>
                  <a:pt x="170154" y="4343400"/>
                </a:lnTo>
                <a:lnTo>
                  <a:pt x="172681" y="4279900"/>
                </a:lnTo>
                <a:lnTo>
                  <a:pt x="175272" y="4152900"/>
                </a:lnTo>
                <a:lnTo>
                  <a:pt x="176504" y="4102100"/>
                </a:lnTo>
                <a:lnTo>
                  <a:pt x="177800" y="4038600"/>
                </a:lnTo>
                <a:lnTo>
                  <a:pt x="181622" y="3835400"/>
                </a:lnTo>
                <a:lnTo>
                  <a:pt x="182854" y="3771900"/>
                </a:lnTo>
                <a:lnTo>
                  <a:pt x="182854" y="3708400"/>
                </a:lnTo>
                <a:lnTo>
                  <a:pt x="185381" y="3632200"/>
                </a:lnTo>
                <a:lnTo>
                  <a:pt x="185381" y="3568700"/>
                </a:lnTo>
                <a:lnTo>
                  <a:pt x="187972" y="3429000"/>
                </a:lnTo>
                <a:lnTo>
                  <a:pt x="187972" y="3352800"/>
                </a:lnTo>
                <a:lnTo>
                  <a:pt x="189204" y="3289300"/>
                </a:lnTo>
                <a:lnTo>
                  <a:pt x="189204" y="3213100"/>
                </a:lnTo>
                <a:lnTo>
                  <a:pt x="190500" y="3136900"/>
                </a:lnTo>
                <a:lnTo>
                  <a:pt x="190500" y="3073400"/>
                </a:lnTo>
                <a:lnTo>
                  <a:pt x="191731" y="2997200"/>
                </a:lnTo>
                <a:lnTo>
                  <a:pt x="191731" y="2921000"/>
                </a:lnTo>
                <a:lnTo>
                  <a:pt x="193027" y="2844800"/>
                </a:lnTo>
                <a:lnTo>
                  <a:pt x="193027" y="1968500"/>
                </a:lnTo>
                <a:lnTo>
                  <a:pt x="191731" y="1905000"/>
                </a:lnTo>
                <a:lnTo>
                  <a:pt x="191731" y="1828800"/>
                </a:lnTo>
                <a:lnTo>
                  <a:pt x="190500" y="1752600"/>
                </a:lnTo>
                <a:lnTo>
                  <a:pt x="190500" y="1612900"/>
                </a:lnTo>
                <a:lnTo>
                  <a:pt x="189204" y="1549400"/>
                </a:lnTo>
                <a:lnTo>
                  <a:pt x="187972" y="1473200"/>
                </a:lnTo>
                <a:lnTo>
                  <a:pt x="187972" y="1409700"/>
                </a:lnTo>
                <a:lnTo>
                  <a:pt x="185381" y="1282700"/>
                </a:lnTo>
                <a:lnTo>
                  <a:pt x="185381" y="1206500"/>
                </a:lnTo>
                <a:lnTo>
                  <a:pt x="184150" y="1143000"/>
                </a:lnTo>
                <a:lnTo>
                  <a:pt x="182854" y="1079500"/>
                </a:lnTo>
                <a:lnTo>
                  <a:pt x="181622" y="1016000"/>
                </a:lnTo>
                <a:lnTo>
                  <a:pt x="179031" y="889000"/>
                </a:lnTo>
                <a:lnTo>
                  <a:pt x="177800" y="838200"/>
                </a:lnTo>
                <a:lnTo>
                  <a:pt x="176504" y="774700"/>
                </a:lnTo>
                <a:lnTo>
                  <a:pt x="175272" y="711200"/>
                </a:lnTo>
                <a:lnTo>
                  <a:pt x="172681" y="609600"/>
                </a:lnTo>
                <a:lnTo>
                  <a:pt x="171450" y="546100"/>
                </a:lnTo>
                <a:lnTo>
                  <a:pt x="168922" y="495300"/>
                </a:lnTo>
                <a:lnTo>
                  <a:pt x="167627" y="444500"/>
                </a:lnTo>
                <a:lnTo>
                  <a:pt x="165100" y="342900"/>
                </a:lnTo>
                <a:lnTo>
                  <a:pt x="162572" y="292100"/>
                </a:lnTo>
                <a:lnTo>
                  <a:pt x="161277" y="254000"/>
                </a:lnTo>
                <a:lnTo>
                  <a:pt x="158750" y="203200"/>
                </a:lnTo>
                <a:lnTo>
                  <a:pt x="157454" y="165100"/>
                </a:lnTo>
                <a:lnTo>
                  <a:pt x="154927" y="114300"/>
                </a:lnTo>
                <a:lnTo>
                  <a:pt x="153631" y="76200"/>
                </a:lnTo>
                <a:lnTo>
                  <a:pt x="151104" y="38100"/>
                </a:lnTo>
                <a:lnTo>
                  <a:pt x="149996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522495" y="0"/>
            <a:ext cx="97777" cy="5106695"/>
          </a:xfrm>
          <a:custGeom>
            <a:avLst/>
            <a:gdLst/>
            <a:ahLst/>
            <a:cxnLst/>
            <a:rect l="l" t="t" r="r" b="b"/>
            <a:pathLst>
              <a:path w="97777" h="5106695">
                <a:moveTo>
                  <a:pt x="76104" y="0"/>
                </a:moveTo>
                <a:lnTo>
                  <a:pt x="30550" y="0"/>
                </a:lnTo>
                <a:lnTo>
                  <a:pt x="29159" y="38100"/>
                </a:lnTo>
                <a:lnTo>
                  <a:pt x="26631" y="113004"/>
                </a:lnTo>
                <a:lnTo>
                  <a:pt x="26631" y="153695"/>
                </a:lnTo>
                <a:lnTo>
                  <a:pt x="24104" y="195554"/>
                </a:lnTo>
                <a:lnTo>
                  <a:pt x="24104" y="237477"/>
                </a:lnTo>
                <a:lnTo>
                  <a:pt x="22809" y="283222"/>
                </a:lnTo>
                <a:lnTo>
                  <a:pt x="21577" y="328904"/>
                </a:lnTo>
                <a:lnTo>
                  <a:pt x="20281" y="375945"/>
                </a:lnTo>
                <a:lnTo>
                  <a:pt x="19050" y="424154"/>
                </a:lnTo>
                <a:lnTo>
                  <a:pt x="19050" y="473722"/>
                </a:lnTo>
                <a:lnTo>
                  <a:pt x="16459" y="577850"/>
                </a:lnTo>
                <a:lnTo>
                  <a:pt x="16459" y="631177"/>
                </a:lnTo>
                <a:lnTo>
                  <a:pt x="13931" y="742950"/>
                </a:lnTo>
                <a:lnTo>
                  <a:pt x="12700" y="800100"/>
                </a:lnTo>
                <a:lnTo>
                  <a:pt x="12700" y="857250"/>
                </a:lnTo>
                <a:lnTo>
                  <a:pt x="11404" y="916927"/>
                </a:lnTo>
                <a:lnTo>
                  <a:pt x="11404" y="977900"/>
                </a:lnTo>
                <a:lnTo>
                  <a:pt x="10109" y="1038872"/>
                </a:lnTo>
                <a:lnTo>
                  <a:pt x="10109" y="1101077"/>
                </a:lnTo>
                <a:lnTo>
                  <a:pt x="7581" y="1228077"/>
                </a:lnTo>
                <a:lnTo>
                  <a:pt x="7581" y="1358900"/>
                </a:lnTo>
                <a:lnTo>
                  <a:pt x="6350" y="1424927"/>
                </a:lnTo>
                <a:lnTo>
                  <a:pt x="5054" y="1492250"/>
                </a:lnTo>
                <a:lnTo>
                  <a:pt x="5054" y="1628127"/>
                </a:lnTo>
                <a:lnTo>
                  <a:pt x="3759" y="1696745"/>
                </a:lnTo>
                <a:lnTo>
                  <a:pt x="3759" y="1766595"/>
                </a:lnTo>
                <a:lnTo>
                  <a:pt x="2527" y="1836445"/>
                </a:lnTo>
                <a:lnTo>
                  <a:pt x="2527" y="2048522"/>
                </a:lnTo>
                <a:lnTo>
                  <a:pt x="1231" y="2119604"/>
                </a:lnTo>
                <a:lnTo>
                  <a:pt x="1231" y="2407945"/>
                </a:lnTo>
                <a:lnTo>
                  <a:pt x="0" y="2480322"/>
                </a:lnTo>
                <a:lnTo>
                  <a:pt x="0" y="3199104"/>
                </a:lnTo>
                <a:lnTo>
                  <a:pt x="1231" y="3268954"/>
                </a:lnTo>
                <a:lnTo>
                  <a:pt x="1231" y="3545827"/>
                </a:lnTo>
                <a:lnTo>
                  <a:pt x="2527" y="3613150"/>
                </a:lnTo>
                <a:lnTo>
                  <a:pt x="2527" y="3812527"/>
                </a:lnTo>
                <a:lnTo>
                  <a:pt x="3759" y="3877322"/>
                </a:lnTo>
                <a:lnTo>
                  <a:pt x="3759" y="3942054"/>
                </a:lnTo>
                <a:lnTo>
                  <a:pt x="5054" y="4004322"/>
                </a:lnTo>
                <a:lnTo>
                  <a:pt x="5054" y="4127500"/>
                </a:lnTo>
                <a:lnTo>
                  <a:pt x="6350" y="4188472"/>
                </a:lnTo>
                <a:lnTo>
                  <a:pt x="6350" y="4248150"/>
                </a:lnTo>
                <a:lnTo>
                  <a:pt x="7581" y="4306595"/>
                </a:lnTo>
                <a:lnTo>
                  <a:pt x="7581" y="4363745"/>
                </a:lnTo>
                <a:lnTo>
                  <a:pt x="8877" y="4419600"/>
                </a:lnTo>
                <a:lnTo>
                  <a:pt x="10109" y="4474222"/>
                </a:lnTo>
                <a:lnTo>
                  <a:pt x="10109" y="4580877"/>
                </a:lnTo>
                <a:lnTo>
                  <a:pt x="11404" y="4631677"/>
                </a:lnTo>
                <a:lnTo>
                  <a:pt x="12700" y="4681245"/>
                </a:lnTo>
                <a:lnTo>
                  <a:pt x="12700" y="4729454"/>
                </a:lnTo>
                <a:lnTo>
                  <a:pt x="13931" y="4777727"/>
                </a:lnTo>
                <a:lnTo>
                  <a:pt x="15227" y="4823472"/>
                </a:lnTo>
                <a:lnTo>
                  <a:pt x="15227" y="4867922"/>
                </a:lnTo>
                <a:lnTo>
                  <a:pt x="16459" y="4909845"/>
                </a:lnTo>
                <a:lnTo>
                  <a:pt x="17754" y="4951704"/>
                </a:lnTo>
                <a:lnTo>
                  <a:pt x="17754" y="4992395"/>
                </a:lnTo>
                <a:lnTo>
                  <a:pt x="20281" y="5067300"/>
                </a:lnTo>
                <a:lnTo>
                  <a:pt x="21577" y="5102872"/>
                </a:lnTo>
                <a:lnTo>
                  <a:pt x="21577" y="5106695"/>
                </a:lnTo>
                <a:lnTo>
                  <a:pt x="67121" y="5106695"/>
                </a:lnTo>
                <a:lnTo>
                  <a:pt x="68554" y="5067300"/>
                </a:lnTo>
                <a:lnTo>
                  <a:pt x="69850" y="5030495"/>
                </a:lnTo>
                <a:lnTo>
                  <a:pt x="71081" y="4992395"/>
                </a:lnTo>
                <a:lnTo>
                  <a:pt x="71081" y="4951704"/>
                </a:lnTo>
                <a:lnTo>
                  <a:pt x="72377" y="4909845"/>
                </a:lnTo>
                <a:lnTo>
                  <a:pt x="74904" y="4823472"/>
                </a:lnTo>
                <a:lnTo>
                  <a:pt x="76200" y="4777727"/>
                </a:lnTo>
                <a:lnTo>
                  <a:pt x="77431" y="4729454"/>
                </a:lnTo>
                <a:lnTo>
                  <a:pt x="77431" y="4681245"/>
                </a:lnTo>
                <a:lnTo>
                  <a:pt x="78727" y="4631677"/>
                </a:lnTo>
                <a:lnTo>
                  <a:pt x="79959" y="4580877"/>
                </a:lnTo>
                <a:lnTo>
                  <a:pt x="79959" y="4527550"/>
                </a:lnTo>
                <a:lnTo>
                  <a:pt x="81254" y="4474222"/>
                </a:lnTo>
                <a:lnTo>
                  <a:pt x="82550" y="4419600"/>
                </a:lnTo>
                <a:lnTo>
                  <a:pt x="83781" y="4363745"/>
                </a:lnTo>
                <a:lnTo>
                  <a:pt x="83781" y="4306595"/>
                </a:lnTo>
                <a:lnTo>
                  <a:pt x="85077" y="4248150"/>
                </a:lnTo>
                <a:lnTo>
                  <a:pt x="86309" y="4188472"/>
                </a:lnTo>
                <a:lnTo>
                  <a:pt x="86309" y="4127500"/>
                </a:lnTo>
                <a:lnTo>
                  <a:pt x="87604" y="4066527"/>
                </a:lnTo>
                <a:lnTo>
                  <a:pt x="87604" y="4004322"/>
                </a:lnTo>
                <a:lnTo>
                  <a:pt x="88900" y="3942054"/>
                </a:lnTo>
                <a:lnTo>
                  <a:pt x="88900" y="3877322"/>
                </a:lnTo>
                <a:lnTo>
                  <a:pt x="90131" y="3812527"/>
                </a:lnTo>
                <a:lnTo>
                  <a:pt x="90131" y="3746500"/>
                </a:lnTo>
                <a:lnTo>
                  <a:pt x="91427" y="3680472"/>
                </a:lnTo>
                <a:lnTo>
                  <a:pt x="91427" y="3613150"/>
                </a:lnTo>
                <a:lnTo>
                  <a:pt x="92659" y="3545827"/>
                </a:lnTo>
                <a:lnTo>
                  <a:pt x="92659" y="3477272"/>
                </a:lnTo>
                <a:lnTo>
                  <a:pt x="93954" y="3408654"/>
                </a:lnTo>
                <a:lnTo>
                  <a:pt x="93954" y="3268954"/>
                </a:lnTo>
                <a:lnTo>
                  <a:pt x="95250" y="3199104"/>
                </a:lnTo>
                <a:lnTo>
                  <a:pt x="95250" y="3056877"/>
                </a:lnTo>
                <a:lnTo>
                  <a:pt x="96481" y="2985795"/>
                </a:lnTo>
                <a:lnTo>
                  <a:pt x="96481" y="2480322"/>
                </a:lnTo>
                <a:lnTo>
                  <a:pt x="97777" y="2407945"/>
                </a:lnTo>
                <a:lnTo>
                  <a:pt x="97777" y="2335504"/>
                </a:lnTo>
                <a:lnTo>
                  <a:pt x="96481" y="2263127"/>
                </a:lnTo>
                <a:lnTo>
                  <a:pt x="97777" y="2192045"/>
                </a:lnTo>
                <a:lnTo>
                  <a:pt x="97777" y="2119604"/>
                </a:lnTo>
                <a:lnTo>
                  <a:pt x="96481" y="2048522"/>
                </a:lnTo>
                <a:lnTo>
                  <a:pt x="96481" y="1559572"/>
                </a:lnTo>
                <a:lnTo>
                  <a:pt x="95250" y="1492250"/>
                </a:lnTo>
                <a:lnTo>
                  <a:pt x="95250" y="1358900"/>
                </a:lnTo>
                <a:lnTo>
                  <a:pt x="93954" y="1292872"/>
                </a:lnTo>
                <a:lnTo>
                  <a:pt x="93954" y="1163345"/>
                </a:lnTo>
                <a:lnTo>
                  <a:pt x="92659" y="1101077"/>
                </a:lnTo>
                <a:lnTo>
                  <a:pt x="92659" y="977900"/>
                </a:lnTo>
                <a:lnTo>
                  <a:pt x="91427" y="916927"/>
                </a:lnTo>
                <a:lnTo>
                  <a:pt x="91427" y="857250"/>
                </a:lnTo>
                <a:lnTo>
                  <a:pt x="90131" y="800100"/>
                </a:lnTo>
                <a:lnTo>
                  <a:pt x="90131" y="742950"/>
                </a:lnTo>
                <a:lnTo>
                  <a:pt x="88900" y="685800"/>
                </a:lnTo>
                <a:lnTo>
                  <a:pt x="87604" y="631177"/>
                </a:lnTo>
                <a:lnTo>
                  <a:pt x="87604" y="577850"/>
                </a:lnTo>
                <a:lnTo>
                  <a:pt x="86309" y="525754"/>
                </a:lnTo>
                <a:lnTo>
                  <a:pt x="86309" y="473722"/>
                </a:lnTo>
                <a:lnTo>
                  <a:pt x="85077" y="424154"/>
                </a:lnTo>
                <a:lnTo>
                  <a:pt x="85077" y="375945"/>
                </a:lnTo>
                <a:lnTo>
                  <a:pt x="83781" y="328904"/>
                </a:lnTo>
                <a:lnTo>
                  <a:pt x="82550" y="283222"/>
                </a:lnTo>
                <a:lnTo>
                  <a:pt x="82550" y="237477"/>
                </a:lnTo>
                <a:lnTo>
                  <a:pt x="79959" y="153695"/>
                </a:lnTo>
                <a:lnTo>
                  <a:pt x="79959" y="113004"/>
                </a:lnTo>
                <a:lnTo>
                  <a:pt x="78727" y="74904"/>
                </a:lnTo>
                <a:lnTo>
                  <a:pt x="76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820" y="208254"/>
            <a:ext cx="8628359" cy="8297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2000" y="1349146"/>
            <a:ext cx="8499998" cy="2844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9004"/>
            <a:ext cx="9144000" cy="1116365"/>
          </a:xfrm>
          <a:custGeom>
            <a:avLst/>
            <a:gdLst/>
            <a:ahLst/>
            <a:cxnLst/>
            <a:rect l="l" t="t" r="r" b="b"/>
            <a:pathLst>
              <a:path w="9144000" h="1116365">
                <a:moveTo>
                  <a:pt x="0" y="1116365"/>
                </a:moveTo>
                <a:lnTo>
                  <a:pt x="9144000" y="1116365"/>
                </a:lnTo>
                <a:lnTo>
                  <a:pt x="9144000" y="0"/>
                </a:lnTo>
                <a:lnTo>
                  <a:pt x="0" y="0"/>
                </a:lnTo>
                <a:lnTo>
                  <a:pt x="0" y="11163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7090" y="554990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73100" y="5530850"/>
            <a:ext cx="7797800" cy="0"/>
          </a:xfrm>
          <a:custGeom>
            <a:avLst/>
            <a:gdLst/>
            <a:ahLst/>
            <a:cxnLst/>
            <a:rect l="l" t="t" r="r" b="b"/>
            <a:pathLst>
              <a:path w="7797800">
                <a:moveTo>
                  <a:pt x="0" y="0"/>
                </a:moveTo>
                <a:lnTo>
                  <a:pt x="77978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1179" y="5492750"/>
            <a:ext cx="7880347" cy="0"/>
          </a:xfrm>
          <a:custGeom>
            <a:avLst/>
            <a:gdLst/>
            <a:ahLst/>
            <a:cxnLst/>
            <a:rect l="l" t="t" r="r" b="b"/>
            <a:pathLst>
              <a:path w="7880347">
                <a:moveTo>
                  <a:pt x="0" y="0"/>
                </a:moveTo>
                <a:lnTo>
                  <a:pt x="788034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90550" y="5454650"/>
            <a:ext cx="7961604" cy="0"/>
          </a:xfrm>
          <a:custGeom>
            <a:avLst/>
            <a:gdLst/>
            <a:ahLst/>
            <a:cxnLst/>
            <a:rect l="l" t="t" r="r" b="b"/>
            <a:pathLst>
              <a:path w="7961604">
                <a:moveTo>
                  <a:pt x="0" y="0"/>
                </a:moveTo>
                <a:lnTo>
                  <a:pt x="79616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6559" y="5441950"/>
            <a:ext cx="7989590" cy="0"/>
          </a:xfrm>
          <a:custGeom>
            <a:avLst/>
            <a:gdLst/>
            <a:ahLst/>
            <a:cxnLst/>
            <a:rect l="l" t="t" r="r" b="b"/>
            <a:pathLst>
              <a:path w="7989590">
                <a:moveTo>
                  <a:pt x="0" y="0"/>
                </a:moveTo>
                <a:lnTo>
                  <a:pt x="798959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94320" y="49403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570704" y="1619250"/>
            <a:ext cx="1295" cy="0"/>
          </a:xfrm>
          <a:custGeom>
            <a:avLst/>
            <a:gdLst/>
            <a:ahLst/>
            <a:cxnLst/>
            <a:rect l="l" t="t" r="r" b="b"/>
            <a:pathLst>
              <a:path w="1295">
                <a:moveTo>
                  <a:pt x="0" y="0"/>
                </a:moveTo>
                <a:lnTo>
                  <a:pt x="1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0" y="3867150"/>
            <a:ext cx="9144000" cy="2990850"/>
          </a:xfrm>
          <a:custGeom>
            <a:avLst/>
            <a:gdLst/>
            <a:ahLst/>
            <a:cxnLst/>
            <a:rect l="l" t="t" r="r" b="b"/>
            <a:pathLst>
              <a:path w="9144000" h="2990850">
                <a:moveTo>
                  <a:pt x="2543556" y="0"/>
                </a:moveTo>
                <a:lnTo>
                  <a:pt x="0" y="0"/>
                </a:lnTo>
                <a:lnTo>
                  <a:pt x="0" y="2990850"/>
                </a:lnTo>
                <a:lnTo>
                  <a:pt x="2538470" y="2990850"/>
                </a:lnTo>
                <a:lnTo>
                  <a:pt x="2533650" y="2924819"/>
                </a:lnTo>
                <a:lnTo>
                  <a:pt x="2513304" y="2609850"/>
                </a:lnTo>
                <a:lnTo>
                  <a:pt x="2505722" y="2451100"/>
                </a:lnTo>
                <a:lnTo>
                  <a:pt x="2493022" y="2133600"/>
                </a:lnTo>
                <a:lnTo>
                  <a:pt x="2489200" y="1972320"/>
                </a:lnTo>
                <a:lnTo>
                  <a:pt x="2485377" y="1812279"/>
                </a:lnTo>
                <a:lnTo>
                  <a:pt x="2484203" y="1659877"/>
                </a:lnTo>
                <a:lnTo>
                  <a:pt x="2484145" y="1492250"/>
                </a:lnTo>
                <a:lnTo>
                  <a:pt x="2485377" y="1330972"/>
                </a:lnTo>
                <a:lnTo>
                  <a:pt x="2486672" y="1170927"/>
                </a:lnTo>
                <a:lnTo>
                  <a:pt x="2490495" y="1010945"/>
                </a:lnTo>
                <a:lnTo>
                  <a:pt x="2495550" y="850900"/>
                </a:lnTo>
                <a:lnTo>
                  <a:pt x="2501900" y="690854"/>
                </a:lnTo>
                <a:lnTo>
                  <a:pt x="2509545" y="532104"/>
                </a:lnTo>
                <a:lnTo>
                  <a:pt x="2517127" y="373354"/>
                </a:lnTo>
                <a:lnTo>
                  <a:pt x="2527300" y="215900"/>
                </a:lnTo>
                <a:lnTo>
                  <a:pt x="2538704" y="59677"/>
                </a:lnTo>
                <a:lnTo>
                  <a:pt x="2543556" y="0"/>
                </a:lnTo>
                <a:close/>
              </a:path>
              <a:path w="9144000" h="2990850">
                <a:moveTo>
                  <a:pt x="9144000" y="0"/>
                </a:moveTo>
                <a:lnTo>
                  <a:pt x="6603686" y="0"/>
                </a:lnTo>
                <a:lnTo>
                  <a:pt x="6609054" y="66027"/>
                </a:lnTo>
                <a:lnTo>
                  <a:pt x="6619227" y="223545"/>
                </a:lnTo>
                <a:lnTo>
                  <a:pt x="6637045" y="539750"/>
                </a:lnTo>
                <a:lnTo>
                  <a:pt x="6649745" y="857250"/>
                </a:lnTo>
                <a:lnTo>
                  <a:pt x="6653504" y="1018527"/>
                </a:lnTo>
                <a:lnTo>
                  <a:pt x="6657327" y="1178572"/>
                </a:lnTo>
                <a:lnTo>
                  <a:pt x="6658561" y="1330972"/>
                </a:lnTo>
                <a:lnTo>
                  <a:pt x="6658622" y="1498600"/>
                </a:lnTo>
                <a:lnTo>
                  <a:pt x="6657327" y="1659877"/>
                </a:lnTo>
                <a:lnTo>
                  <a:pt x="6652272" y="1979909"/>
                </a:lnTo>
                <a:lnTo>
                  <a:pt x="6647154" y="2139950"/>
                </a:lnTo>
                <a:lnTo>
                  <a:pt x="6640804" y="2299990"/>
                </a:lnTo>
                <a:lnTo>
                  <a:pt x="6633222" y="2458740"/>
                </a:lnTo>
                <a:lnTo>
                  <a:pt x="6625577" y="2616200"/>
                </a:lnTo>
                <a:lnTo>
                  <a:pt x="6615404" y="2774950"/>
                </a:lnTo>
                <a:lnTo>
                  <a:pt x="6604000" y="2931169"/>
                </a:lnTo>
                <a:lnTo>
                  <a:pt x="6599148" y="2990850"/>
                </a:lnTo>
                <a:lnTo>
                  <a:pt x="9144000" y="2990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484145" y="3867150"/>
            <a:ext cx="4174477" cy="2990850"/>
          </a:xfrm>
          <a:custGeom>
            <a:avLst/>
            <a:gdLst/>
            <a:ahLst/>
            <a:cxnLst/>
            <a:rect l="l" t="t" r="r" b="b"/>
            <a:pathLst>
              <a:path w="4174477" h="2990850">
                <a:moveTo>
                  <a:pt x="87370" y="0"/>
                </a:moveTo>
                <a:lnTo>
                  <a:pt x="59410" y="0"/>
                </a:lnTo>
                <a:lnTo>
                  <a:pt x="54559" y="59677"/>
                </a:lnTo>
                <a:lnTo>
                  <a:pt x="43154" y="215900"/>
                </a:lnTo>
                <a:lnTo>
                  <a:pt x="32981" y="373354"/>
                </a:lnTo>
                <a:lnTo>
                  <a:pt x="25400" y="532104"/>
                </a:lnTo>
                <a:lnTo>
                  <a:pt x="17754" y="690854"/>
                </a:lnTo>
                <a:lnTo>
                  <a:pt x="11404" y="850900"/>
                </a:lnTo>
                <a:lnTo>
                  <a:pt x="6320" y="1012177"/>
                </a:lnTo>
                <a:lnTo>
                  <a:pt x="2527" y="1170927"/>
                </a:lnTo>
                <a:lnTo>
                  <a:pt x="1173" y="1338554"/>
                </a:lnTo>
                <a:lnTo>
                  <a:pt x="0" y="1492250"/>
                </a:lnTo>
                <a:lnTo>
                  <a:pt x="58" y="1659877"/>
                </a:lnTo>
                <a:lnTo>
                  <a:pt x="1231" y="1812279"/>
                </a:lnTo>
                <a:lnTo>
                  <a:pt x="5234" y="1979909"/>
                </a:lnTo>
                <a:lnTo>
                  <a:pt x="8877" y="2133600"/>
                </a:lnTo>
                <a:lnTo>
                  <a:pt x="21577" y="2451100"/>
                </a:lnTo>
                <a:lnTo>
                  <a:pt x="29159" y="2609850"/>
                </a:lnTo>
                <a:lnTo>
                  <a:pt x="49504" y="2924819"/>
                </a:lnTo>
                <a:lnTo>
                  <a:pt x="54325" y="2990850"/>
                </a:lnTo>
                <a:lnTo>
                  <a:pt x="82789" y="2990850"/>
                </a:lnTo>
                <a:lnTo>
                  <a:pt x="77431" y="2918469"/>
                </a:lnTo>
                <a:lnTo>
                  <a:pt x="66027" y="2762250"/>
                </a:lnTo>
                <a:lnTo>
                  <a:pt x="57150" y="2604790"/>
                </a:lnTo>
                <a:lnTo>
                  <a:pt x="49504" y="2447279"/>
                </a:lnTo>
                <a:lnTo>
                  <a:pt x="41859" y="2288529"/>
                </a:lnTo>
                <a:lnTo>
                  <a:pt x="36804" y="2129779"/>
                </a:lnTo>
                <a:lnTo>
                  <a:pt x="32981" y="1971029"/>
                </a:lnTo>
                <a:lnTo>
                  <a:pt x="29159" y="1811040"/>
                </a:lnTo>
                <a:lnTo>
                  <a:pt x="27986" y="1659877"/>
                </a:lnTo>
                <a:lnTo>
                  <a:pt x="27927" y="1492250"/>
                </a:lnTo>
                <a:lnTo>
                  <a:pt x="29179" y="1330972"/>
                </a:lnTo>
                <a:lnTo>
                  <a:pt x="31770" y="1170927"/>
                </a:lnTo>
                <a:lnTo>
                  <a:pt x="34277" y="1012177"/>
                </a:lnTo>
                <a:lnTo>
                  <a:pt x="39331" y="853427"/>
                </a:lnTo>
                <a:lnTo>
                  <a:pt x="45681" y="694677"/>
                </a:lnTo>
                <a:lnTo>
                  <a:pt x="60909" y="378472"/>
                </a:lnTo>
                <a:lnTo>
                  <a:pt x="71081" y="222250"/>
                </a:lnTo>
                <a:lnTo>
                  <a:pt x="82550" y="66027"/>
                </a:lnTo>
                <a:lnTo>
                  <a:pt x="87370" y="0"/>
                </a:lnTo>
                <a:close/>
              </a:path>
              <a:path w="4174477" h="2990850">
                <a:moveTo>
                  <a:pt x="4119541" y="0"/>
                </a:moveTo>
                <a:lnTo>
                  <a:pt x="4091654" y="0"/>
                </a:lnTo>
                <a:lnTo>
                  <a:pt x="4108450" y="228600"/>
                </a:lnTo>
                <a:lnTo>
                  <a:pt x="4117327" y="386054"/>
                </a:lnTo>
                <a:lnTo>
                  <a:pt x="4132554" y="702322"/>
                </a:lnTo>
                <a:lnTo>
                  <a:pt x="4137609" y="861072"/>
                </a:lnTo>
                <a:lnTo>
                  <a:pt x="4141431" y="1019822"/>
                </a:lnTo>
                <a:lnTo>
                  <a:pt x="4143959" y="1179804"/>
                </a:lnTo>
                <a:lnTo>
                  <a:pt x="4146426" y="1330972"/>
                </a:lnTo>
                <a:lnTo>
                  <a:pt x="4146550" y="1498600"/>
                </a:lnTo>
                <a:lnTo>
                  <a:pt x="4145235" y="1659877"/>
                </a:lnTo>
                <a:lnTo>
                  <a:pt x="4140200" y="1978670"/>
                </a:lnTo>
                <a:lnTo>
                  <a:pt x="4135081" y="2137420"/>
                </a:lnTo>
                <a:lnTo>
                  <a:pt x="4128731" y="2296170"/>
                </a:lnTo>
                <a:lnTo>
                  <a:pt x="4121150" y="2454920"/>
                </a:lnTo>
                <a:lnTo>
                  <a:pt x="4113504" y="2612379"/>
                </a:lnTo>
                <a:lnTo>
                  <a:pt x="4103331" y="2768600"/>
                </a:lnTo>
                <a:lnTo>
                  <a:pt x="4091927" y="2924819"/>
                </a:lnTo>
                <a:lnTo>
                  <a:pt x="4086559" y="2990850"/>
                </a:lnTo>
                <a:lnTo>
                  <a:pt x="4115002" y="2990850"/>
                </a:lnTo>
                <a:lnTo>
                  <a:pt x="4119854" y="2931169"/>
                </a:lnTo>
                <a:lnTo>
                  <a:pt x="4131259" y="2774950"/>
                </a:lnTo>
                <a:lnTo>
                  <a:pt x="4141431" y="2616200"/>
                </a:lnTo>
                <a:lnTo>
                  <a:pt x="4149077" y="2458740"/>
                </a:lnTo>
                <a:lnTo>
                  <a:pt x="4156659" y="2299990"/>
                </a:lnTo>
                <a:lnTo>
                  <a:pt x="4163009" y="2139950"/>
                </a:lnTo>
                <a:lnTo>
                  <a:pt x="4168127" y="1979909"/>
                </a:lnTo>
                <a:lnTo>
                  <a:pt x="4173181" y="1659877"/>
                </a:lnTo>
                <a:lnTo>
                  <a:pt x="4174477" y="1498600"/>
                </a:lnTo>
                <a:lnTo>
                  <a:pt x="4174415" y="1330972"/>
                </a:lnTo>
                <a:lnTo>
                  <a:pt x="4173181" y="1178572"/>
                </a:lnTo>
                <a:lnTo>
                  <a:pt x="4169182" y="1010945"/>
                </a:lnTo>
                <a:lnTo>
                  <a:pt x="4165600" y="857250"/>
                </a:lnTo>
                <a:lnTo>
                  <a:pt x="4152900" y="539750"/>
                </a:lnTo>
                <a:lnTo>
                  <a:pt x="4134998" y="222250"/>
                </a:lnTo>
                <a:lnTo>
                  <a:pt x="4124909" y="66027"/>
                </a:lnTo>
                <a:lnTo>
                  <a:pt x="4119541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12072" y="3867150"/>
            <a:ext cx="4118622" cy="2990850"/>
          </a:xfrm>
          <a:custGeom>
            <a:avLst/>
            <a:gdLst/>
            <a:ahLst/>
            <a:cxnLst/>
            <a:rect l="l" t="t" r="r" b="b"/>
            <a:pathLst>
              <a:path w="4118622" h="2990850">
                <a:moveTo>
                  <a:pt x="87187" y="0"/>
                </a:moveTo>
                <a:lnTo>
                  <a:pt x="59442" y="0"/>
                </a:lnTo>
                <a:lnTo>
                  <a:pt x="54622" y="66027"/>
                </a:lnTo>
                <a:lnTo>
                  <a:pt x="43154" y="222250"/>
                </a:lnTo>
                <a:lnTo>
                  <a:pt x="32981" y="378472"/>
                </a:lnTo>
                <a:lnTo>
                  <a:pt x="17754" y="694677"/>
                </a:lnTo>
                <a:lnTo>
                  <a:pt x="11404" y="853427"/>
                </a:lnTo>
                <a:lnTo>
                  <a:pt x="6350" y="1012177"/>
                </a:lnTo>
                <a:lnTo>
                  <a:pt x="3678" y="1181100"/>
                </a:lnTo>
                <a:lnTo>
                  <a:pt x="1231" y="1332204"/>
                </a:lnTo>
                <a:lnTo>
                  <a:pt x="0" y="1492250"/>
                </a:lnTo>
                <a:lnTo>
                  <a:pt x="49" y="1658645"/>
                </a:lnTo>
                <a:lnTo>
                  <a:pt x="1231" y="1811040"/>
                </a:lnTo>
                <a:lnTo>
                  <a:pt x="5054" y="1971029"/>
                </a:lnTo>
                <a:lnTo>
                  <a:pt x="8877" y="2129779"/>
                </a:lnTo>
                <a:lnTo>
                  <a:pt x="13931" y="2288529"/>
                </a:lnTo>
                <a:lnTo>
                  <a:pt x="21700" y="2449809"/>
                </a:lnTo>
                <a:lnTo>
                  <a:pt x="29222" y="2604790"/>
                </a:lnTo>
                <a:lnTo>
                  <a:pt x="38100" y="2762250"/>
                </a:lnTo>
                <a:lnTo>
                  <a:pt x="49504" y="2918469"/>
                </a:lnTo>
                <a:lnTo>
                  <a:pt x="54862" y="2990850"/>
                </a:lnTo>
                <a:lnTo>
                  <a:pt x="81995" y="2990850"/>
                </a:lnTo>
                <a:lnTo>
                  <a:pt x="76200" y="2912119"/>
                </a:lnTo>
                <a:lnTo>
                  <a:pt x="66027" y="2755900"/>
                </a:lnTo>
                <a:lnTo>
                  <a:pt x="57150" y="2599679"/>
                </a:lnTo>
                <a:lnTo>
                  <a:pt x="49504" y="2443459"/>
                </a:lnTo>
                <a:lnTo>
                  <a:pt x="43154" y="2284709"/>
                </a:lnTo>
                <a:lnTo>
                  <a:pt x="36804" y="2127250"/>
                </a:lnTo>
                <a:lnTo>
                  <a:pt x="32981" y="1968500"/>
                </a:lnTo>
                <a:lnTo>
                  <a:pt x="30454" y="1809750"/>
                </a:lnTo>
                <a:lnTo>
                  <a:pt x="29222" y="1651000"/>
                </a:lnTo>
                <a:lnTo>
                  <a:pt x="27927" y="1492250"/>
                </a:lnTo>
                <a:lnTo>
                  <a:pt x="29222" y="1332204"/>
                </a:lnTo>
                <a:lnTo>
                  <a:pt x="31779" y="1172222"/>
                </a:lnTo>
                <a:lnTo>
                  <a:pt x="35632" y="1012177"/>
                </a:lnTo>
                <a:lnTo>
                  <a:pt x="39331" y="855954"/>
                </a:lnTo>
                <a:lnTo>
                  <a:pt x="45681" y="698500"/>
                </a:lnTo>
                <a:lnTo>
                  <a:pt x="60972" y="383527"/>
                </a:lnTo>
                <a:lnTo>
                  <a:pt x="71081" y="227304"/>
                </a:lnTo>
                <a:lnTo>
                  <a:pt x="81254" y="72377"/>
                </a:lnTo>
                <a:lnTo>
                  <a:pt x="87187" y="0"/>
                </a:lnTo>
                <a:close/>
              </a:path>
              <a:path w="4118622" h="2990850">
                <a:moveTo>
                  <a:pt x="4063726" y="0"/>
                </a:moveTo>
                <a:lnTo>
                  <a:pt x="4035331" y="0"/>
                </a:lnTo>
                <a:lnTo>
                  <a:pt x="4041127" y="78727"/>
                </a:lnTo>
                <a:lnTo>
                  <a:pt x="4051300" y="234950"/>
                </a:lnTo>
                <a:lnTo>
                  <a:pt x="4069054" y="547395"/>
                </a:lnTo>
                <a:lnTo>
                  <a:pt x="4075404" y="706145"/>
                </a:lnTo>
                <a:lnTo>
                  <a:pt x="4080522" y="863600"/>
                </a:lnTo>
                <a:lnTo>
                  <a:pt x="4084281" y="1022350"/>
                </a:lnTo>
                <a:lnTo>
                  <a:pt x="4088104" y="1181100"/>
                </a:lnTo>
                <a:lnTo>
                  <a:pt x="4089337" y="1332204"/>
                </a:lnTo>
                <a:lnTo>
                  <a:pt x="4089400" y="1658645"/>
                </a:lnTo>
                <a:lnTo>
                  <a:pt x="4086872" y="1817390"/>
                </a:lnTo>
                <a:lnTo>
                  <a:pt x="4079227" y="2134890"/>
                </a:lnTo>
                <a:lnTo>
                  <a:pt x="4072877" y="2292350"/>
                </a:lnTo>
                <a:lnTo>
                  <a:pt x="4065231" y="2449809"/>
                </a:lnTo>
                <a:lnTo>
                  <a:pt x="4057650" y="2607320"/>
                </a:lnTo>
                <a:lnTo>
                  <a:pt x="4047477" y="2763540"/>
                </a:lnTo>
                <a:lnTo>
                  <a:pt x="4037304" y="2918469"/>
                </a:lnTo>
                <a:lnTo>
                  <a:pt x="4031371" y="2990850"/>
                </a:lnTo>
                <a:lnTo>
                  <a:pt x="4058632" y="2990850"/>
                </a:lnTo>
                <a:lnTo>
                  <a:pt x="4064000" y="2924819"/>
                </a:lnTo>
                <a:lnTo>
                  <a:pt x="4075404" y="2768600"/>
                </a:lnTo>
                <a:lnTo>
                  <a:pt x="4085577" y="2612379"/>
                </a:lnTo>
                <a:lnTo>
                  <a:pt x="4093587" y="2447279"/>
                </a:lnTo>
                <a:lnTo>
                  <a:pt x="4100804" y="2296170"/>
                </a:lnTo>
                <a:lnTo>
                  <a:pt x="4107154" y="2137420"/>
                </a:lnTo>
                <a:lnTo>
                  <a:pt x="4112272" y="1978670"/>
                </a:lnTo>
                <a:lnTo>
                  <a:pt x="4117327" y="1658645"/>
                </a:lnTo>
                <a:lnTo>
                  <a:pt x="4118622" y="1498600"/>
                </a:lnTo>
                <a:lnTo>
                  <a:pt x="4118519" y="1332204"/>
                </a:lnTo>
                <a:lnTo>
                  <a:pt x="4115912" y="1172222"/>
                </a:lnTo>
                <a:lnTo>
                  <a:pt x="4113504" y="1019822"/>
                </a:lnTo>
                <a:lnTo>
                  <a:pt x="4109681" y="861072"/>
                </a:lnTo>
                <a:lnTo>
                  <a:pt x="4104627" y="702322"/>
                </a:lnTo>
                <a:lnTo>
                  <a:pt x="4089400" y="386054"/>
                </a:lnTo>
                <a:lnTo>
                  <a:pt x="4080522" y="228600"/>
                </a:lnTo>
                <a:lnTo>
                  <a:pt x="4063726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40000" y="3867150"/>
            <a:ext cx="4061472" cy="2990850"/>
          </a:xfrm>
          <a:custGeom>
            <a:avLst/>
            <a:gdLst/>
            <a:ahLst/>
            <a:cxnLst/>
            <a:rect l="l" t="t" r="r" b="b"/>
            <a:pathLst>
              <a:path w="4061472" h="2990850">
                <a:moveTo>
                  <a:pt x="87708" y="0"/>
                </a:moveTo>
                <a:lnTo>
                  <a:pt x="59260" y="0"/>
                </a:lnTo>
                <a:lnTo>
                  <a:pt x="53327" y="72377"/>
                </a:lnTo>
                <a:lnTo>
                  <a:pt x="43154" y="227304"/>
                </a:lnTo>
                <a:lnTo>
                  <a:pt x="33045" y="383527"/>
                </a:lnTo>
                <a:lnTo>
                  <a:pt x="17754" y="698500"/>
                </a:lnTo>
                <a:lnTo>
                  <a:pt x="11404" y="855954"/>
                </a:lnTo>
                <a:lnTo>
                  <a:pt x="7430" y="1023645"/>
                </a:lnTo>
                <a:lnTo>
                  <a:pt x="3802" y="1174750"/>
                </a:lnTo>
                <a:lnTo>
                  <a:pt x="1295" y="1332204"/>
                </a:lnTo>
                <a:lnTo>
                  <a:pt x="0" y="1492250"/>
                </a:lnTo>
                <a:lnTo>
                  <a:pt x="1354" y="1658645"/>
                </a:lnTo>
                <a:lnTo>
                  <a:pt x="2527" y="1809750"/>
                </a:lnTo>
                <a:lnTo>
                  <a:pt x="5054" y="1968500"/>
                </a:lnTo>
                <a:lnTo>
                  <a:pt x="8877" y="2127250"/>
                </a:lnTo>
                <a:lnTo>
                  <a:pt x="15227" y="2284709"/>
                </a:lnTo>
                <a:lnTo>
                  <a:pt x="21577" y="2443459"/>
                </a:lnTo>
                <a:lnTo>
                  <a:pt x="29222" y="2599679"/>
                </a:lnTo>
                <a:lnTo>
                  <a:pt x="38100" y="2755900"/>
                </a:lnTo>
                <a:lnTo>
                  <a:pt x="48272" y="2912119"/>
                </a:lnTo>
                <a:lnTo>
                  <a:pt x="54068" y="2990850"/>
                </a:lnTo>
                <a:lnTo>
                  <a:pt x="82515" y="2990850"/>
                </a:lnTo>
                <a:lnTo>
                  <a:pt x="76200" y="2905769"/>
                </a:lnTo>
                <a:lnTo>
                  <a:pt x="66027" y="2750840"/>
                </a:lnTo>
                <a:lnTo>
                  <a:pt x="57150" y="2594620"/>
                </a:lnTo>
                <a:lnTo>
                  <a:pt x="49504" y="2438400"/>
                </a:lnTo>
                <a:lnTo>
                  <a:pt x="43154" y="2282179"/>
                </a:lnTo>
                <a:lnTo>
                  <a:pt x="33045" y="1967209"/>
                </a:lnTo>
                <a:lnTo>
                  <a:pt x="30454" y="1808459"/>
                </a:lnTo>
                <a:lnTo>
                  <a:pt x="29292" y="1658645"/>
                </a:lnTo>
                <a:lnTo>
                  <a:pt x="29243" y="1332204"/>
                </a:lnTo>
                <a:lnTo>
                  <a:pt x="31781" y="1173454"/>
                </a:lnTo>
                <a:lnTo>
                  <a:pt x="39395" y="859777"/>
                </a:lnTo>
                <a:lnTo>
                  <a:pt x="45745" y="702322"/>
                </a:lnTo>
                <a:lnTo>
                  <a:pt x="53327" y="544804"/>
                </a:lnTo>
                <a:lnTo>
                  <a:pt x="60972" y="388645"/>
                </a:lnTo>
                <a:lnTo>
                  <a:pt x="69850" y="232422"/>
                </a:lnTo>
                <a:lnTo>
                  <a:pt x="81254" y="78727"/>
                </a:lnTo>
                <a:lnTo>
                  <a:pt x="87708" y="0"/>
                </a:lnTo>
                <a:close/>
              </a:path>
              <a:path w="4061472" h="2990850">
                <a:moveTo>
                  <a:pt x="4007404" y="0"/>
                </a:moveTo>
                <a:lnTo>
                  <a:pt x="3980189" y="0"/>
                </a:lnTo>
                <a:lnTo>
                  <a:pt x="3986504" y="85077"/>
                </a:lnTo>
                <a:lnTo>
                  <a:pt x="3996677" y="240004"/>
                </a:lnTo>
                <a:lnTo>
                  <a:pt x="4005554" y="396227"/>
                </a:lnTo>
                <a:lnTo>
                  <a:pt x="4013200" y="552450"/>
                </a:lnTo>
                <a:lnTo>
                  <a:pt x="4019550" y="708672"/>
                </a:lnTo>
                <a:lnTo>
                  <a:pt x="4024604" y="866127"/>
                </a:lnTo>
                <a:lnTo>
                  <a:pt x="4028427" y="1023645"/>
                </a:lnTo>
                <a:lnTo>
                  <a:pt x="4032250" y="1182395"/>
                </a:lnTo>
                <a:lnTo>
                  <a:pt x="4033472" y="1332204"/>
                </a:lnTo>
                <a:lnTo>
                  <a:pt x="4033545" y="1498600"/>
                </a:lnTo>
                <a:lnTo>
                  <a:pt x="4031016" y="1808459"/>
                </a:lnTo>
                <a:lnTo>
                  <a:pt x="4027195" y="1973559"/>
                </a:lnTo>
                <a:lnTo>
                  <a:pt x="4023372" y="2131070"/>
                </a:lnTo>
                <a:lnTo>
                  <a:pt x="4017022" y="2288529"/>
                </a:lnTo>
                <a:lnTo>
                  <a:pt x="4001795" y="2602209"/>
                </a:lnTo>
                <a:lnTo>
                  <a:pt x="3991622" y="2758429"/>
                </a:lnTo>
                <a:lnTo>
                  <a:pt x="3981450" y="2912119"/>
                </a:lnTo>
                <a:lnTo>
                  <a:pt x="3974996" y="2990850"/>
                </a:lnTo>
                <a:lnTo>
                  <a:pt x="4003444" y="2990850"/>
                </a:lnTo>
                <a:lnTo>
                  <a:pt x="4009377" y="2918469"/>
                </a:lnTo>
                <a:lnTo>
                  <a:pt x="4019550" y="2763540"/>
                </a:lnTo>
                <a:lnTo>
                  <a:pt x="4029722" y="2607320"/>
                </a:lnTo>
                <a:lnTo>
                  <a:pt x="4037304" y="2449809"/>
                </a:lnTo>
                <a:lnTo>
                  <a:pt x="4044950" y="2292350"/>
                </a:lnTo>
                <a:lnTo>
                  <a:pt x="4051300" y="2134890"/>
                </a:lnTo>
                <a:lnTo>
                  <a:pt x="4058945" y="1817390"/>
                </a:lnTo>
                <a:lnTo>
                  <a:pt x="4061472" y="1658645"/>
                </a:lnTo>
                <a:lnTo>
                  <a:pt x="4061410" y="1332204"/>
                </a:lnTo>
                <a:lnTo>
                  <a:pt x="4060177" y="1181100"/>
                </a:lnTo>
                <a:lnTo>
                  <a:pt x="4056354" y="1022350"/>
                </a:lnTo>
                <a:lnTo>
                  <a:pt x="4052595" y="863600"/>
                </a:lnTo>
                <a:lnTo>
                  <a:pt x="4047477" y="706145"/>
                </a:lnTo>
                <a:lnTo>
                  <a:pt x="4041127" y="547395"/>
                </a:lnTo>
                <a:lnTo>
                  <a:pt x="4023372" y="234950"/>
                </a:lnTo>
                <a:lnTo>
                  <a:pt x="4013200" y="78727"/>
                </a:lnTo>
                <a:lnTo>
                  <a:pt x="4007404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569222" y="3867150"/>
            <a:ext cx="4004322" cy="2990850"/>
          </a:xfrm>
          <a:custGeom>
            <a:avLst/>
            <a:gdLst/>
            <a:ahLst/>
            <a:cxnLst/>
            <a:rect l="l" t="t" r="r" b="b"/>
            <a:pathLst>
              <a:path w="4004322" h="2990850">
                <a:moveTo>
                  <a:pt x="86338" y="0"/>
                </a:moveTo>
                <a:lnTo>
                  <a:pt x="58485" y="0"/>
                </a:lnTo>
                <a:lnTo>
                  <a:pt x="52031" y="78727"/>
                </a:lnTo>
                <a:lnTo>
                  <a:pt x="40627" y="232422"/>
                </a:lnTo>
                <a:lnTo>
                  <a:pt x="31750" y="388645"/>
                </a:lnTo>
                <a:lnTo>
                  <a:pt x="23736" y="552450"/>
                </a:lnTo>
                <a:lnTo>
                  <a:pt x="16522" y="702322"/>
                </a:lnTo>
                <a:lnTo>
                  <a:pt x="10172" y="859777"/>
                </a:lnTo>
                <a:lnTo>
                  <a:pt x="2527" y="1174750"/>
                </a:lnTo>
                <a:lnTo>
                  <a:pt x="0" y="1333500"/>
                </a:lnTo>
                <a:lnTo>
                  <a:pt x="49" y="1656054"/>
                </a:lnTo>
                <a:lnTo>
                  <a:pt x="1231" y="1808459"/>
                </a:lnTo>
                <a:lnTo>
                  <a:pt x="3822" y="1967209"/>
                </a:lnTo>
                <a:lnTo>
                  <a:pt x="13931" y="2282179"/>
                </a:lnTo>
                <a:lnTo>
                  <a:pt x="20281" y="2438400"/>
                </a:lnTo>
                <a:lnTo>
                  <a:pt x="27927" y="2594620"/>
                </a:lnTo>
                <a:lnTo>
                  <a:pt x="36885" y="2752079"/>
                </a:lnTo>
                <a:lnTo>
                  <a:pt x="46977" y="2905769"/>
                </a:lnTo>
                <a:lnTo>
                  <a:pt x="53292" y="2990850"/>
                </a:lnTo>
                <a:lnTo>
                  <a:pt x="81729" y="2990850"/>
                </a:lnTo>
                <a:lnTo>
                  <a:pt x="74904" y="2899419"/>
                </a:lnTo>
                <a:lnTo>
                  <a:pt x="64731" y="2745729"/>
                </a:lnTo>
                <a:lnTo>
                  <a:pt x="55854" y="2590800"/>
                </a:lnTo>
                <a:lnTo>
                  <a:pt x="48272" y="2434579"/>
                </a:lnTo>
                <a:lnTo>
                  <a:pt x="41922" y="2278359"/>
                </a:lnTo>
                <a:lnTo>
                  <a:pt x="35572" y="2120900"/>
                </a:lnTo>
                <a:lnTo>
                  <a:pt x="31750" y="1964679"/>
                </a:lnTo>
                <a:lnTo>
                  <a:pt x="29222" y="1807220"/>
                </a:lnTo>
                <a:lnTo>
                  <a:pt x="27979" y="1656054"/>
                </a:lnTo>
                <a:lnTo>
                  <a:pt x="27927" y="1333500"/>
                </a:lnTo>
                <a:lnTo>
                  <a:pt x="32981" y="1018527"/>
                </a:lnTo>
                <a:lnTo>
                  <a:pt x="38100" y="862304"/>
                </a:lnTo>
                <a:lnTo>
                  <a:pt x="50800" y="549922"/>
                </a:lnTo>
                <a:lnTo>
                  <a:pt x="59677" y="393700"/>
                </a:lnTo>
                <a:lnTo>
                  <a:pt x="68554" y="238772"/>
                </a:lnTo>
                <a:lnTo>
                  <a:pt x="80022" y="85077"/>
                </a:lnTo>
                <a:lnTo>
                  <a:pt x="86338" y="0"/>
                </a:lnTo>
                <a:close/>
              </a:path>
              <a:path w="4004322" h="2990850">
                <a:moveTo>
                  <a:pt x="3950966" y="0"/>
                </a:moveTo>
                <a:lnTo>
                  <a:pt x="3922567" y="0"/>
                </a:lnTo>
                <a:lnTo>
                  <a:pt x="3929354" y="91427"/>
                </a:lnTo>
                <a:lnTo>
                  <a:pt x="3939527" y="245122"/>
                </a:lnTo>
                <a:lnTo>
                  <a:pt x="3948404" y="400050"/>
                </a:lnTo>
                <a:lnTo>
                  <a:pt x="3956050" y="556272"/>
                </a:lnTo>
                <a:lnTo>
                  <a:pt x="3962400" y="712495"/>
                </a:lnTo>
                <a:lnTo>
                  <a:pt x="3967454" y="869950"/>
                </a:lnTo>
                <a:lnTo>
                  <a:pt x="3972572" y="1026172"/>
                </a:lnTo>
                <a:lnTo>
                  <a:pt x="3975100" y="1183627"/>
                </a:lnTo>
                <a:lnTo>
                  <a:pt x="3976272" y="1333500"/>
                </a:lnTo>
                <a:lnTo>
                  <a:pt x="3976331" y="1498600"/>
                </a:lnTo>
                <a:lnTo>
                  <a:pt x="3975100" y="1656054"/>
                </a:lnTo>
                <a:lnTo>
                  <a:pt x="3973866" y="1807220"/>
                </a:lnTo>
                <a:lnTo>
                  <a:pt x="3973773" y="1816100"/>
                </a:lnTo>
                <a:lnTo>
                  <a:pt x="3969952" y="1973559"/>
                </a:lnTo>
                <a:lnTo>
                  <a:pt x="3966222" y="2128540"/>
                </a:lnTo>
                <a:lnTo>
                  <a:pt x="3953522" y="2440929"/>
                </a:lnTo>
                <a:lnTo>
                  <a:pt x="3935704" y="2752079"/>
                </a:lnTo>
                <a:lnTo>
                  <a:pt x="3924300" y="2905769"/>
                </a:lnTo>
                <a:lnTo>
                  <a:pt x="3917949" y="2990850"/>
                </a:lnTo>
                <a:lnTo>
                  <a:pt x="3945773" y="2990850"/>
                </a:lnTo>
                <a:lnTo>
                  <a:pt x="3952227" y="2912119"/>
                </a:lnTo>
                <a:lnTo>
                  <a:pt x="3962894" y="2750840"/>
                </a:lnTo>
                <a:lnTo>
                  <a:pt x="3972572" y="2602209"/>
                </a:lnTo>
                <a:lnTo>
                  <a:pt x="3987800" y="2288529"/>
                </a:lnTo>
                <a:lnTo>
                  <a:pt x="3994150" y="2131070"/>
                </a:lnTo>
                <a:lnTo>
                  <a:pt x="3998184" y="1964679"/>
                </a:lnTo>
                <a:lnTo>
                  <a:pt x="4001731" y="1816100"/>
                </a:lnTo>
                <a:lnTo>
                  <a:pt x="4004322" y="1498600"/>
                </a:lnTo>
                <a:lnTo>
                  <a:pt x="4004260" y="1333500"/>
                </a:lnTo>
                <a:lnTo>
                  <a:pt x="4003027" y="1182395"/>
                </a:lnTo>
                <a:lnTo>
                  <a:pt x="3999080" y="1018527"/>
                </a:lnTo>
                <a:lnTo>
                  <a:pt x="3995381" y="866127"/>
                </a:lnTo>
                <a:lnTo>
                  <a:pt x="3990327" y="708672"/>
                </a:lnTo>
                <a:lnTo>
                  <a:pt x="3983977" y="552450"/>
                </a:lnTo>
                <a:lnTo>
                  <a:pt x="3976331" y="396227"/>
                </a:lnTo>
                <a:lnTo>
                  <a:pt x="3967373" y="238772"/>
                </a:lnTo>
                <a:lnTo>
                  <a:pt x="3957281" y="85077"/>
                </a:lnTo>
                <a:lnTo>
                  <a:pt x="3950966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597150" y="3867150"/>
            <a:ext cx="3948404" cy="2990850"/>
          </a:xfrm>
          <a:custGeom>
            <a:avLst/>
            <a:gdLst/>
            <a:ahLst/>
            <a:cxnLst/>
            <a:rect l="l" t="t" r="r" b="b"/>
            <a:pathLst>
              <a:path w="3948404" h="2990850">
                <a:moveTo>
                  <a:pt x="86864" y="0"/>
                </a:moveTo>
                <a:lnTo>
                  <a:pt x="58410" y="0"/>
                </a:lnTo>
                <a:lnTo>
                  <a:pt x="52095" y="85077"/>
                </a:lnTo>
                <a:lnTo>
                  <a:pt x="40627" y="238772"/>
                </a:lnTo>
                <a:lnTo>
                  <a:pt x="31750" y="393700"/>
                </a:lnTo>
                <a:lnTo>
                  <a:pt x="22872" y="549922"/>
                </a:lnTo>
                <a:lnTo>
                  <a:pt x="10172" y="862304"/>
                </a:lnTo>
                <a:lnTo>
                  <a:pt x="5054" y="1018527"/>
                </a:lnTo>
                <a:lnTo>
                  <a:pt x="0" y="1333500"/>
                </a:lnTo>
                <a:lnTo>
                  <a:pt x="52" y="1656054"/>
                </a:lnTo>
                <a:lnTo>
                  <a:pt x="1295" y="1807220"/>
                </a:lnTo>
                <a:lnTo>
                  <a:pt x="3822" y="1964679"/>
                </a:lnTo>
                <a:lnTo>
                  <a:pt x="7645" y="2120900"/>
                </a:lnTo>
                <a:lnTo>
                  <a:pt x="13995" y="2278359"/>
                </a:lnTo>
                <a:lnTo>
                  <a:pt x="20345" y="2434579"/>
                </a:lnTo>
                <a:lnTo>
                  <a:pt x="28001" y="2592090"/>
                </a:lnTo>
                <a:lnTo>
                  <a:pt x="36890" y="2747020"/>
                </a:lnTo>
                <a:lnTo>
                  <a:pt x="46977" y="2899419"/>
                </a:lnTo>
                <a:lnTo>
                  <a:pt x="53801" y="2990850"/>
                </a:lnTo>
                <a:lnTo>
                  <a:pt x="81431" y="2990850"/>
                </a:lnTo>
                <a:lnTo>
                  <a:pt x="74904" y="2893069"/>
                </a:lnTo>
                <a:lnTo>
                  <a:pt x="64795" y="2739379"/>
                </a:lnTo>
                <a:lnTo>
                  <a:pt x="55854" y="2585740"/>
                </a:lnTo>
                <a:lnTo>
                  <a:pt x="48272" y="2430759"/>
                </a:lnTo>
                <a:lnTo>
                  <a:pt x="41922" y="2274590"/>
                </a:lnTo>
                <a:lnTo>
                  <a:pt x="36804" y="2119609"/>
                </a:lnTo>
                <a:lnTo>
                  <a:pt x="33045" y="1962150"/>
                </a:lnTo>
                <a:lnTo>
                  <a:pt x="29222" y="1805929"/>
                </a:lnTo>
                <a:lnTo>
                  <a:pt x="27979" y="1656054"/>
                </a:lnTo>
                <a:lnTo>
                  <a:pt x="27927" y="1492250"/>
                </a:lnTo>
                <a:lnTo>
                  <a:pt x="29243" y="1333500"/>
                </a:lnTo>
                <a:lnTo>
                  <a:pt x="34277" y="1021054"/>
                </a:lnTo>
                <a:lnTo>
                  <a:pt x="39479" y="862304"/>
                </a:lnTo>
                <a:lnTo>
                  <a:pt x="44450" y="708672"/>
                </a:lnTo>
                <a:lnTo>
                  <a:pt x="50800" y="553745"/>
                </a:lnTo>
                <a:lnTo>
                  <a:pt x="68554" y="243827"/>
                </a:lnTo>
                <a:lnTo>
                  <a:pt x="80022" y="91427"/>
                </a:lnTo>
                <a:lnTo>
                  <a:pt x="86864" y="0"/>
                </a:lnTo>
                <a:close/>
              </a:path>
              <a:path w="3948404" h="2990850">
                <a:moveTo>
                  <a:pt x="3894640" y="0"/>
                </a:moveTo>
                <a:lnTo>
                  <a:pt x="3866973" y="0"/>
                </a:lnTo>
                <a:lnTo>
                  <a:pt x="3873500" y="97777"/>
                </a:lnTo>
                <a:lnTo>
                  <a:pt x="3883672" y="251472"/>
                </a:lnTo>
                <a:lnTo>
                  <a:pt x="3892550" y="405104"/>
                </a:lnTo>
                <a:lnTo>
                  <a:pt x="3900195" y="560095"/>
                </a:lnTo>
                <a:lnTo>
                  <a:pt x="3906545" y="716254"/>
                </a:lnTo>
                <a:lnTo>
                  <a:pt x="3911600" y="871245"/>
                </a:lnTo>
                <a:lnTo>
                  <a:pt x="3915422" y="1028700"/>
                </a:lnTo>
                <a:lnTo>
                  <a:pt x="3920353" y="1333500"/>
                </a:lnTo>
                <a:lnTo>
                  <a:pt x="3920477" y="1498600"/>
                </a:lnTo>
                <a:lnTo>
                  <a:pt x="3919245" y="1656054"/>
                </a:lnTo>
                <a:lnTo>
                  <a:pt x="3916614" y="1814809"/>
                </a:lnTo>
                <a:lnTo>
                  <a:pt x="3914127" y="1969790"/>
                </a:lnTo>
                <a:lnTo>
                  <a:pt x="3908988" y="2128540"/>
                </a:lnTo>
                <a:lnTo>
                  <a:pt x="3903954" y="2282179"/>
                </a:lnTo>
                <a:lnTo>
                  <a:pt x="3896372" y="2437109"/>
                </a:lnTo>
                <a:lnTo>
                  <a:pt x="3888727" y="2592090"/>
                </a:lnTo>
                <a:lnTo>
                  <a:pt x="3879850" y="2747020"/>
                </a:lnTo>
                <a:lnTo>
                  <a:pt x="3868445" y="2899419"/>
                </a:lnTo>
                <a:lnTo>
                  <a:pt x="3861565" y="2990850"/>
                </a:lnTo>
                <a:lnTo>
                  <a:pt x="3890022" y="2990850"/>
                </a:lnTo>
                <a:lnTo>
                  <a:pt x="3896372" y="2905769"/>
                </a:lnTo>
                <a:lnTo>
                  <a:pt x="3907777" y="2752079"/>
                </a:lnTo>
                <a:lnTo>
                  <a:pt x="3925595" y="2440929"/>
                </a:lnTo>
                <a:lnTo>
                  <a:pt x="3938295" y="2128540"/>
                </a:lnTo>
                <a:lnTo>
                  <a:pt x="3942301" y="1962150"/>
                </a:lnTo>
                <a:lnTo>
                  <a:pt x="3945877" y="1814809"/>
                </a:lnTo>
                <a:lnTo>
                  <a:pt x="3947222" y="1649704"/>
                </a:lnTo>
                <a:lnTo>
                  <a:pt x="3948404" y="1498600"/>
                </a:lnTo>
                <a:lnTo>
                  <a:pt x="3948344" y="1333500"/>
                </a:lnTo>
                <a:lnTo>
                  <a:pt x="3947172" y="1183627"/>
                </a:lnTo>
                <a:lnTo>
                  <a:pt x="3944645" y="1026172"/>
                </a:lnTo>
                <a:lnTo>
                  <a:pt x="3939281" y="862304"/>
                </a:lnTo>
                <a:lnTo>
                  <a:pt x="3934472" y="712495"/>
                </a:lnTo>
                <a:lnTo>
                  <a:pt x="3928122" y="556272"/>
                </a:lnTo>
                <a:lnTo>
                  <a:pt x="3920477" y="400050"/>
                </a:lnTo>
                <a:lnTo>
                  <a:pt x="3911514" y="243827"/>
                </a:lnTo>
                <a:lnTo>
                  <a:pt x="3901427" y="91427"/>
                </a:lnTo>
                <a:lnTo>
                  <a:pt x="3894640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25077" y="3867150"/>
            <a:ext cx="3892549" cy="2990850"/>
          </a:xfrm>
          <a:custGeom>
            <a:avLst/>
            <a:gdLst/>
            <a:ahLst/>
            <a:cxnLst/>
            <a:rect l="l" t="t" r="r" b="b"/>
            <a:pathLst>
              <a:path w="3892550" h="2990850">
                <a:moveTo>
                  <a:pt x="86085" y="0"/>
                </a:moveTo>
                <a:lnTo>
                  <a:pt x="58937" y="0"/>
                </a:lnTo>
                <a:lnTo>
                  <a:pt x="52095" y="91427"/>
                </a:lnTo>
                <a:lnTo>
                  <a:pt x="40627" y="243827"/>
                </a:lnTo>
                <a:lnTo>
                  <a:pt x="22872" y="553745"/>
                </a:lnTo>
                <a:lnTo>
                  <a:pt x="16522" y="708672"/>
                </a:lnTo>
                <a:lnTo>
                  <a:pt x="11136" y="875004"/>
                </a:lnTo>
                <a:lnTo>
                  <a:pt x="6350" y="1021054"/>
                </a:lnTo>
                <a:lnTo>
                  <a:pt x="1295" y="1334795"/>
                </a:lnTo>
                <a:lnTo>
                  <a:pt x="0" y="1492250"/>
                </a:lnTo>
                <a:lnTo>
                  <a:pt x="52" y="1656054"/>
                </a:lnTo>
                <a:lnTo>
                  <a:pt x="1295" y="1805929"/>
                </a:lnTo>
                <a:lnTo>
                  <a:pt x="5300" y="1969790"/>
                </a:lnTo>
                <a:lnTo>
                  <a:pt x="8877" y="2119609"/>
                </a:lnTo>
                <a:lnTo>
                  <a:pt x="13995" y="2274590"/>
                </a:lnTo>
                <a:lnTo>
                  <a:pt x="20345" y="2430759"/>
                </a:lnTo>
                <a:lnTo>
                  <a:pt x="27999" y="2586979"/>
                </a:lnTo>
                <a:lnTo>
                  <a:pt x="36952" y="2740670"/>
                </a:lnTo>
                <a:lnTo>
                  <a:pt x="46977" y="2893069"/>
                </a:lnTo>
                <a:lnTo>
                  <a:pt x="53504" y="2990850"/>
                </a:lnTo>
                <a:lnTo>
                  <a:pt x="81465" y="2990850"/>
                </a:lnTo>
                <a:lnTo>
                  <a:pt x="73672" y="2886719"/>
                </a:lnTo>
                <a:lnTo>
                  <a:pt x="63500" y="2734320"/>
                </a:lnTo>
                <a:lnTo>
                  <a:pt x="55918" y="2580629"/>
                </a:lnTo>
                <a:lnTo>
                  <a:pt x="48272" y="2426990"/>
                </a:lnTo>
                <a:lnTo>
                  <a:pt x="41922" y="2272009"/>
                </a:lnTo>
                <a:lnTo>
                  <a:pt x="36868" y="2115840"/>
                </a:lnTo>
                <a:lnTo>
                  <a:pt x="33045" y="1960859"/>
                </a:lnTo>
                <a:lnTo>
                  <a:pt x="30518" y="1804690"/>
                </a:lnTo>
                <a:lnTo>
                  <a:pt x="28053" y="1656054"/>
                </a:lnTo>
                <a:lnTo>
                  <a:pt x="27927" y="1492250"/>
                </a:lnTo>
                <a:lnTo>
                  <a:pt x="29242" y="1334795"/>
                </a:lnTo>
                <a:lnTo>
                  <a:pt x="34277" y="1023645"/>
                </a:lnTo>
                <a:lnTo>
                  <a:pt x="38100" y="867422"/>
                </a:lnTo>
                <a:lnTo>
                  <a:pt x="44450" y="712495"/>
                </a:lnTo>
                <a:lnTo>
                  <a:pt x="59677" y="403872"/>
                </a:lnTo>
                <a:lnTo>
                  <a:pt x="68618" y="250177"/>
                </a:lnTo>
                <a:lnTo>
                  <a:pt x="78727" y="97777"/>
                </a:lnTo>
                <a:lnTo>
                  <a:pt x="86085" y="0"/>
                </a:lnTo>
                <a:close/>
              </a:path>
              <a:path w="3892550" h="2990850">
                <a:moveTo>
                  <a:pt x="3839046" y="0"/>
                </a:moveTo>
                <a:lnTo>
                  <a:pt x="3811085" y="0"/>
                </a:lnTo>
                <a:lnTo>
                  <a:pt x="3818877" y="104127"/>
                </a:lnTo>
                <a:lnTo>
                  <a:pt x="3827818" y="256527"/>
                </a:lnTo>
                <a:lnTo>
                  <a:pt x="3836695" y="410222"/>
                </a:lnTo>
                <a:lnTo>
                  <a:pt x="3844277" y="563854"/>
                </a:lnTo>
                <a:lnTo>
                  <a:pt x="3850627" y="718845"/>
                </a:lnTo>
                <a:lnTo>
                  <a:pt x="3855745" y="875004"/>
                </a:lnTo>
                <a:lnTo>
                  <a:pt x="3859568" y="1029995"/>
                </a:lnTo>
                <a:lnTo>
                  <a:pt x="3862095" y="1186154"/>
                </a:lnTo>
                <a:lnTo>
                  <a:pt x="3863327" y="1342377"/>
                </a:lnTo>
                <a:lnTo>
                  <a:pt x="3864622" y="1498600"/>
                </a:lnTo>
                <a:lnTo>
                  <a:pt x="3863307" y="1656054"/>
                </a:lnTo>
                <a:lnTo>
                  <a:pt x="3858272" y="1967209"/>
                </a:lnTo>
                <a:lnTo>
                  <a:pt x="3854450" y="2123429"/>
                </a:lnTo>
                <a:lnTo>
                  <a:pt x="3848100" y="2278359"/>
                </a:lnTo>
                <a:lnTo>
                  <a:pt x="3840518" y="2433340"/>
                </a:lnTo>
                <a:lnTo>
                  <a:pt x="3832872" y="2586979"/>
                </a:lnTo>
                <a:lnTo>
                  <a:pt x="3823995" y="2740670"/>
                </a:lnTo>
                <a:lnTo>
                  <a:pt x="3813822" y="2893069"/>
                </a:lnTo>
                <a:lnTo>
                  <a:pt x="3806505" y="2990850"/>
                </a:lnTo>
                <a:lnTo>
                  <a:pt x="3833637" y="2990850"/>
                </a:lnTo>
                <a:lnTo>
                  <a:pt x="3840518" y="2899419"/>
                </a:lnTo>
                <a:lnTo>
                  <a:pt x="3851922" y="2747020"/>
                </a:lnTo>
                <a:lnTo>
                  <a:pt x="3860800" y="2592090"/>
                </a:lnTo>
                <a:lnTo>
                  <a:pt x="3868756" y="2430759"/>
                </a:lnTo>
                <a:lnTo>
                  <a:pt x="3876027" y="2282179"/>
                </a:lnTo>
                <a:lnTo>
                  <a:pt x="3881472" y="2115840"/>
                </a:lnTo>
                <a:lnTo>
                  <a:pt x="3886199" y="1969790"/>
                </a:lnTo>
                <a:lnTo>
                  <a:pt x="3888853" y="1804690"/>
                </a:lnTo>
                <a:lnTo>
                  <a:pt x="3891318" y="1656054"/>
                </a:lnTo>
                <a:lnTo>
                  <a:pt x="3892549" y="1498600"/>
                </a:lnTo>
                <a:lnTo>
                  <a:pt x="3892447" y="1334795"/>
                </a:lnTo>
                <a:lnTo>
                  <a:pt x="3887495" y="1028700"/>
                </a:lnTo>
                <a:lnTo>
                  <a:pt x="3883672" y="871245"/>
                </a:lnTo>
                <a:lnTo>
                  <a:pt x="3878618" y="716254"/>
                </a:lnTo>
                <a:lnTo>
                  <a:pt x="3872268" y="560095"/>
                </a:lnTo>
                <a:lnTo>
                  <a:pt x="3864551" y="403872"/>
                </a:lnTo>
                <a:lnTo>
                  <a:pt x="3855659" y="250177"/>
                </a:lnTo>
                <a:lnTo>
                  <a:pt x="3845572" y="97777"/>
                </a:lnTo>
                <a:lnTo>
                  <a:pt x="3839046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53004" y="3867150"/>
            <a:ext cx="3836695" cy="2990850"/>
          </a:xfrm>
          <a:custGeom>
            <a:avLst/>
            <a:gdLst/>
            <a:ahLst/>
            <a:cxnLst/>
            <a:rect l="l" t="t" r="r" b="b"/>
            <a:pathLst>
              <a:path w="3836695" h="2990850">
                <a:moveTo>
                  <a:pt x="85697" y="0"/>
                </a:moveTo>
                <a:lnTo>
                  <a:pt x="58157" y="0"/>
                </a:lnTo>
                <a:lnTo>
                  <a:pt x="50800" y="97777"/>
                </a:lnTo>
                <a:lnTo>
                  <a:pt x="40690" y="250177"/>
                </a:lnTo>
                <a:lnTo>
                  <a:pt x="31750" y="403872"/>
                </a:lnTo>
                <a:lnTo>
                  <a:pt x="16522" y="712495"/>
                </a:lnTo>
                <a:lnTo>
                  <a:pt x="10172" y="867422"/>
                </a:lnTo>
                <a:lnTo>
                  <a:pt x="6350" y="1023645"/>
                </a:lnTo>
                <a:lnTo>
                  <a:pt x="1295" y="1336027"/>
                </a:lnTo>
                <a:lnTo>
                  <a:pt x="0" y="1492250"/>
                </a:lnTo>
                <a:lnTo>
                  <a:pt x="105" y="1654822"/>
                </a:lnTo>
                <a:lnTo>
                  <a:pt x="2590" y="1804690"/>
                </a:lnTo>
                <a:lnTo>
                  <a:pt x="5118" y="1960859"/>
                </a:lnTo>
                <a:lnTo>
                  <a:pt x="8940" y="2115840"/>
                </a:lnTo>
                <a:lnTo>
                  <a:pt x="13995" y="2272009"/>
                </a:lnTo>
                <a:lnTo>
                  <a:pt x="20345" y="2426990"/>
                </a:lnTo>
                <a:lnTo>
                  <a:pt x="28054" y="2581920"/>
                </a:lnTo>
                <a:lnTo>
                  <a:pt x="35572" y="2734320"/>
                </a:lnTo>
                <a:lnTo>
                  <a:pt x="45745" y="2886719"/>
                </a:lnTo>
                <a:lnTo>
                  <a:pt x="53537" y="2990850"/>
                </a:lnTo>
                <a:lnTo>
                  <a:pt x="81047" y="2990850"/>
                </a:lnTo>
                <a:lnTo>
                  <a:pt x="73672" y="2880369"/>
                </a:lnTo>
                <a:lnTo>
                  <a:pt x="63500" y="2729209"/>
                </a:lnTo>
                <a:lnTo>
                  <a:pt x="55918" y="2575570"/>
                </a:lnTo>
                <a:lnTo>
                  <a:pt x="48272" y="2421879"/>
                </a:lnTo>
                <a:lnTo>
                  <a:pt x="41922" y="2268240"/>
                </a:lnTo>
                <a:lnTo>
                  <a:pt x="36868" y="2113259"/>
                </a:lnTo>
                <a:lnTo>
                  <a:pt x="33045" y="1958329"/>
                </a:lnTo>
                <a:lnTo>
                  <a:pt x="30518" y="1803400"/>
                </a:lnTo>
                <a:lnTo>
                  <a:pt x="29222" y="1647177"/>
                </a:lnTo>
                <a:lnTo>
                  <a:pt x="27990" y="1492250"/>
                </a:lnTo>
                <a:lnTo>
                  <a:pt x="29222" y="1336027"/>
                </a:lnTo>
                <a:lnTo>
                  <a:pt x="31750" y="1181100"/>
                </a:lnTo>
                <a:lnTo>
                  <a:pt x="34340" y="1026172"/>
                </a:lnTo>
                <a:lnTo>
                  <a:pt x="38100" y="871245"/>
                </a:lnTo>
                <a:lnTo>
                  <a:pt x="50800" y="561327"/>
                </a:lnTo>
                <a:lnTo>
                  <a:pt x="58445" y="408927"/>
                </a:lnTo>
                <a:lnTo>
                  <a:pt x="67322" y="255295"/>
                </a:lnTo>
                <a:lnTo>
                  <a:pt x="78790" y="104127"/>
                </a:lnTo>
                <a:lnTo>
                  <a:pt x="85697" y="0"/>
                </a:lnTo>
                <a:close/>
              </a:path>
              <a:path w="3836695" h="2990850">
                <a:moveTo>
                  <a:pt x="3783157" y="0"/>
                </a:moveTo>
                <a:lnTo>
                  <a:pt x="3755648" y="0"/>
                </a:lnTo>
                <a:lnTo>
                  <a:pt x="3763022" y="110477"/>
                </a:lnTo>
                <a:lnTo>
                  <a:pt x="3773195" y="261645"/>
                </a:lnTo>
                <a:lnTo>
                  <a:pt x="3780840" y="415277"/>
                </a:lnTo>
                <a:lnTo>
                  <a:pt x="3788422" y="568972"/>
                </a:lnTo>
                <a:lnTo>
                  <a:pt x="3794772" y="722604"/>
                </a:lnTo>
                <a:lnTo>
                  <a:pt x="3799890" y="877595"/>
                </a:lnTo>
                <a:lnTo>
                  <a:pt x="3803650" y="1032522"/>
                </a:lnTo>
                <a:lnTo>
                  <a:pt x="3806240" y="1187450"/>
                </a:lnTo>
                <a:lnTo>
                  <a:pt x="3807472" y="1343672"/>
                </a:lnTo>
                <a:lnTo>
                  <a:pt x="3808768" y="1498600"/>
                </a:lnTo>
                <a:lnTo>
                  <a:pt x="3807451" y="1654822"/>
                </a:lnTo>
                <a:lnTo>
                  <a:pt x="3802418" y="1964679"/>
                </a:lnTo>
                <a:lnTo>
                  <a:pt x="3797175" y="2123429"/>
                </a:lnTo>
                <a:lnTo>
                  <a:pt x="3792245" y="2274590"/>
                </a:lnTo>
                <a:lnTo>
                  <a:pt x="3784600" y="2429520"/>
                </a:lnTo>
                <a:lnTo>
                  <a:pt x="3778250" y="2581920"/>
                </a:lnTo>
                <a:lnTo>
                  <a:pt x="3768140" y="2735559"/>
                </a:lnTo>
                <a:lnTo>
                  <a:pt x="3757968" y="2886719"/>
                </a:lnTo>
                <a:lnTo>
                  <a:pt x="3751017" y="2990850"/>
                </a:lnTo>
                <a:lnTo>
                  <a:pt x="3778578" y="2990850"/>
                </a:lnTo>
                <a:lnTo>
                  <a:pt x="3785895" y="2893069"/>
                </a:lnTo>
                <a:lnTo>
                  <a:pt x="3796068" y="2740670"/>
                </a:lnTo>
                <a:lnTo>
                  <a:pt x="3804945" y="2586979"/>
                </a:lnTo>
                <a:lnTo>
                  <a:pt x="3812901" y="2426990"/>
                </a:lnTo>
                <a:lnTo>
                  <a:pt x="3820172" y="2278359"/>
                </a:lnTo>
                <a:lnTo>
                  <a:pt x="3826522" y="2123429"/>
                </a:lnTo>
                <a:lnTo>
                  <a:pt x="3830345" y="1967209"/>
                </a:lnTo>
                <a:lnTo>
                  <a:pt x="3835400" y="1654822"/>
                </a:lnTo>
                <a:lnTo>
                  <a:pt x="3836695" y="1498600"/>
                </a:lnTo>
                <a:lnTo>
                  <a:pt x="3835349" y="1336027"/>
                </a:lnTo>
                <a:lnTo>
                  <a:pt x="3834178" y="1187450"/>
                </a:lnTo>
                <a:lnTo>
                  <a:pt x="3831640" y="1029995"/>
                </a:lnTo>
                <a:lnTo>
                  <a:pt x="3827818" y="875004"/>
                </a:lnTo>
                <a:lnTo>
                  <a:pt x="3822700" y="718845"/>
                </a:lnTo>
                <a:lnTo>
                  <a:pt x="3816350" y="563854"/>
                </a:lnTo>
                <a:lnTo>
                  <a:pt x="3808693" y="408927"/>
                </a:lnTo>
                <a:lnTo>
                  <a:pt x="3799818" y="255295"/>
                </a:lnTo>
                <a:lnTo>
                  <a:pt x="3790950" y="104127"/>
                </a:lnTo>
                <a:lnTo>
                  <a:pt x="378315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80995" y="3867150"/>
            <a:ext cx="3780777" cy="2990850"/>
          </a:xfrm>
          <a:custGeom>
            <a:avLst/>
            <a:gdLst/>
            <a:ahLst/>
            <a:cxnLst/>
            <a:rect l="l" t="t" r="r" b="b"/>
            <a:pathLst>
              <a:path w="3780777" h="2990850">
                <a:moveTo>
                  <a:pt x="85791" y="0"/>
                </a:moveTo>
                <a:lnTo>
                  <a:pt x="57707" y="0"/>
                </a:lnTo>
                <a:lnTo>
                  <a:pt x="50800" y="104127"/>
                </a:lnTo>
                <a:lnTo>
                  <a:pt x="39331" y="255295"/>
                </a:lnTo>
                <a:lnTo>
                  <a:pt x="30454" y="408927"/>
                </a:lnTo>
                <a:lnTo>
                  <a:pt x="22809" y="561327"/>
                </a:lnTo>
                <a:lnTo>
                  <a:pt x="10109" y="871245"/>
                </a:lnTo>
                <a:lnTo>
                  <a:pt x="6350" y="1026172"/>
                </a:lnTo>
                <a:lnTo>
                  <a:pt x="3634" y="1188745"/>
                </a:lnTo>
                <a:lnTo>
                  <a:pt x="1231" y="1336027"/>
                </a:lnTo>
                <a:lnTo>
                  <a:pt x="0" y="1492250"/>
                </a:lnTo>
                <a:lnTo>
                  <a:pt x="1284" y="1653527"/>
                </a:lnTo>
                <a:lnTo>
                  <a:pt x="2516" y="1802109"/>
                </a:lnTo>
                <a:lnTo>
                  <a:pt x="5054" y="1958329"/>
                </a:lnTo>
                <a:lnTo>
                  <a:pt x="8877" y="2113259"/>
                </a:lnTo>
                <a:lnTo>
                  <a:pt x="13931" y="2268240"/>
                </a:lnTo>
                <a:lnTo>
                  <a:pt x="20281" y="2421879"/>
                </a:lnTo>
                <a:lnTo>
                  <a:pt x="27988" y="2576809"/>
                </a:lnTo>
                <a:lnTo>
                  <a:pt x="35509" y="2729209"/>
                </a:lnTo>
                <a:lnTo>
                  <a:pt x="45764" y="2881610"/>
                </a:lnTo>
                <a:lnTo>
                  <a:pt x="53056" y="2990850"/>
                </a:lnTo>
                <a:lnTo>
                  <a:pt x="81474" y="2990850"/>
                </a:lnTo>
                <a:lnTo>
                  <a:pt x="73609" y="2874019"/>
                </a:lnTo>
                <a:lnTo>
                  <a:pt x="63500" y="2722859"/>
                </a:lnTo>
                <a:lnTo>
                  <a:pt x="48209" y="2418059"/>
                </a:lnTo>
                <a:lnTo>
                  <a:pt x="41859" y="2264420"/>
                </a:lnTo>
                <a:lnTo>
                  <a:pt x="36804" y="2110729"/>
                </a:lnTo>
                <a:lnTo>
                  <a:pt x="32981" y="1957090"/>
                </a:lnTo>
                <a:lnTo>
                  <a:pt x="30454" y="1802109"/>
                </a:lnTo>
                <a:lnTo>
                  <a:pt x="29212" y="1653527"/>
                </a:lnTo>
                <a:lnTo>
                  <a:pt x="29180" y="1336027"/>
                </a:lnTo>
                <a:lnTo>
                  <a:pt x="31771" y="1181100"/>
                </a:lnTo>
                <a:lnTo>
                  <a:pt x="34277" y="1027404"/>
                </a:lnTo>
                <a:lnTo>
                  <a:pt x="39416" y="871245"/>
                </a:lnTo>
                <a:lnTo>
                  <a:pt x="44450" y="720077"/>
                </a:lnTo>
                <a:lnTo>
                  <a:pt x="50800" y="566445"/>
                </a:lnTo>
                <a:lnTo>
                  <a:pt x="58381" y="414045"/>
                </a:lnTo>
                <a:lnTo>
                  <a:pt x="68554" y="261645"/>
                </a:lnTo>
                <a:lnTo>
                  <a:pt x="77431" y="109245"/>
                </a:lnTo>
                <a:lnTo>
                  <a:pt x="85791" y="0"/>
                </a:lnTo>
                <a:close/>
              </a:path>
              <a:path w="3780777" h="2990850">
                <a:moveTo>
                  <a:pt x="3727657" y="0"/>
                </a:moveTo>
                <a:lnTo>
                  <a:pt x="3699239" y="0"/>
                </a:lnTo>
                <a:lnTo>
                  <a:pt x="3717277" y="267995"/>
                </a:lnTo>
                <a:lnTo>
                  <a:pt x="3724859" y="420395"/>
                </a:lnTo>
                <a:lnTo>
                  <a:pt x="3732504" y="572795"/>
                </a:lnTo>
                <a:lnTo>
                  <a:pt x="3738854" y="726427"/>
                </a:lnTo>
                <a:lnTo>
                  <a:pt x="3743909" y="880122"/>
                </a:lnTo>
                <a:lnTo>
                  <a:pt x="3747731" y="1033754"/>
                </a:lnTo>
                <a:lnTo>
                  <a:pt x="3750259" y="1188745"/>
                </a:lnTo>
                <a:lnTo>
                  <a:pt x="3751490" y="1336027"/>
                </a:lnTo>
                <a:lnTo>
                  <a:pt x="3751554" y="1498600"/>
                </a:lnTo>
                <a:lnTo>
                  <a:pt x="3750259" y="1653527"/>
                </a:lnTo>
                <a:lnTo>
                  <a:pt x="3749027" y="1808459"/>
                </a:lnTo>
                <a:lnTo>
                  <a:pt x="3746583" y="1958329"/>
                </a:lnTo>
                <a:lnTo>
                  <a:pt x="3746458" y="1964679"/>
                </a:lnTo>
                <a:lnTo>
                  <a:pt x="3741298" y="2119609"/>
                </a:lnTo>
                <a:lnTo>
                  <a:pt x="3736327" y="2270770"/>
                </a:lnTo>
                <a:lnTo>
                  <a:pt x="3729977" y="2424409"/>
                </a:lnTo>
                <a:lnTo>
                  <a:pt x="3721100" y="2576809"/>
                </a:lnTo>
                <a:lnTo>
                  <a:pt x="3712159" y="2729209"/>
                </a:lnTo>
                <a:lnTo>
                  <a:pt x="3702050" y="2881610"/>
                </a:lnTo>
                <a:lnTo>
                  <a:pt x="3694635" y="2990850"/>
                </a:lnTo>
                <a:lnTo>
                  <a:pt x="3723026" y="2990850"/>
                </a:lnTo>
                <a:lnTo>
                  <a:pt x="3730404" y="2880369"/>
                </a:lnTo>
                <a:lnTo>
                  <a:pt x="3740150" y="2735559"/>
                </a:lnTo>
                <a:lnTo>
                  <a:pt x="3750259" y="2581920"/>
                </a:lnTo>
                <a:lnTo>
                  <a:pt x="3756609" y="2429520"/>
                </a:lnTo>
                <a:lnTo>
                  <a:pt x="3764254" y="2274590"/>
                </a:lnTo>
                <a:lnTo>
                  <a:pt x="3769602" y="2110729"/>
                </a:lnTo>
                <a:lnTo>
                  <a:pt x="3774427" y="1964679"/>
                </a:lnTo>
                <a:lnTo>
                  <a:pt x="3779481" y="1653527"/>
                </a:lnTo>
                <a:lnTo>
                  <a:pt x="3780777" y="1498600"/>
                </a:lnTo>
                <a:lnTo>
                  <a:pt x="3779421" y="1336027"/>
                </a:lnTo>
                <a:lnTo>
                  <a:pt x="3778260" y="1188745"/>
                </a:lnTo>
                <a:lnTo>
                  <a:pt x="3775659" y="1032522"/>
                </a:lnTo>
                <a:lnTo>
                  <a:pt x="3771900" y="877595"/>
                </a:lnTo>
                <a:lnTo>
                  <a:pt x="3766781" y="722604"/>
                </a:lnTo>
                <a:lnTo>
                  <a:pt x="3760431" y="568972"/>
                </a:lnTo>
                <a:lnTo>
                  <a:pt x="3752788" y="414045"/>
                </a:lnTo>
                <a:lnTo>
                  <a:pt x="3745204" y="261645"/>
                </a:lnTo>
                <a:lnTo>
                  <a:pt x="3734949" y="109245"/>
                </a:lnTo>
                <a:lnTo>
                  <a:pt x="3727657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710154" y="3867150"/>
            <a:ext cx="3722395" cy="2990850"/>
          </a:xfrm>
          <a:custGeom>
            <a:avLst/>
            <a:gdLst/>
            <a:ahLst/>
            <a:cxnLst/>
            <a:rect l="l" t="t" r="r" b="b"/>
            <a:pathLst>
              <a:path w="3722395" h="2990850">
                <a:moveTo>
                  <a:pt x="84065" y="0"/>
                </a:moveTo>
                <a:lnTo>
                  <a:pt x="56632" y="0"/>
                </a:lnTo>
                <a:lnTo>
                  <a:pt x="48272" y="109245"/>
                </a:lnTo>
                <a:lnTo>
                  <a:pt x="39395" y="261645"/>
                </a:lnTo>
                <a:lnTo>
                  <a:pt x="29222" y="414045"/>
                </a:lnTo>
                <a:lnTo>
                  <a:pt x="21640" y="566445"/>
                </a:lnTo>
                <a:lnTo>
                  <a:pt x="15290" y="720077"/>
                </a:lnTo>
                <a:lnTo>
                  <a:pt x="9880" y="882650"/>
                </a:lnTo>
                <a:lnTo>
                  <a:pt x="5118" y="1027404"/>
                </a:lnTo>
                <a:lnTo>
                  <a:pt x="2464" y="1189977"/>
                </a:lnTo>
                <a:lnTo>
                  <a:pt x="0" y="1337322"/>
                </a:lnTo>
                <a:lnTo>
                  <a:pt x="53" y="1653527"/>
                </a:lnTo>
                <a:lnTo>
                  <a:pt x="1285" y="1800870"/>
                </a:lnTo>
                <a:lnTo>
                  <a:pt x="3822" y="1957090"/>
                </a:lnTo>
                <a:lnTo>
                  <a:pt x="7645" y="2110729"/>
                </a:lnTo>
                <a:lnTo>
                  <a:pt x="12700" y="2264420"/>
                </a:lnTo>
                <a:lnTo>
                  <a:pt x="19050" y="2418059"/>
                </a:lnTo>
                <a:lnTo>
                  <a:pt x="34340" y="2722859"/>
                </a:lnTo>
                <a:lnTo>
                  <a:pt x="44450" y="2874019"/>
                </a:lnTo>
                <a:lnTo>
                  <a:pt x="52314" y="2990850"/>
                </a:lnTo>
                <a:lnTo>
                  <a:pt x="79437" y="2990850"/>
                </a:lnTo>
                <a:lnTo>
                  <a:pt x="71145" y="2867669"/>
                </a:lnTo>
                <a:lnTo>
                  <a:pt x="62268" y="2717800"/>
                </a:lnTo>
                <a:lnTo>
                  <a:pt x="53390" y="2566690"/>
                </a:lnTo>
                <a:lnTo>
                  <a:pt x="47040" y="2414290"/>
                </a:lnTo>
                <a:lnTo>
                  <a:pt x="40690" y="2260600"/>
                </a:lnTo>
                <a:lnTo>
                  <a:pt x="35572" y="2108200"/>
                </a:lnTo>
                <a:lnTo>
                  <a:pt x="31750" y="1954509"/>
                </a:lnTo>
                <a:lnTo>
                  <a:pt x="29222" y="1800870"/>
                </a:lnTo>
                <a:lnTo>
                  <a:pt x="28051" y="1653527"/>
                </a:lnTo>
                <a:lnTo>
                  <a:pt x="27990" y="1492250"/>
                </a:lnTo>
                <a:lnTo>
                  <a:pt x="29233" y="1337322"/>
                </a:lnTo>
                <a:lnTo>
                  <a:pt x="30538" y="1182395"/>
                </a:lnTo>
                <a:lnTo>
                  <a:pt x="33045" y="1029995"/>
                </a:lnTo>
                <a:lnTo>
                  <a:pt x="38184" y="873772"/>
                </a:lnTo>
                <a:lnTo>
                  <a:pt x="43218" y="722604"/>
                </a:lnTo>
                <a:lnTo>
                  <a:pt x="49568" y="570204"/>
                </a:lnTo>
                <a:lnTo>
                  <a:pt x="57150" y="417804"/>
                </a:lnTo>
                <a:lnTo>
                  <a:pt x="66090" y="266700"/>
                </a:lnTo>
                <a:lnTo>
                  <a:pt x="84065" y="0"/>
                </a:lnTo>
                <a:close/>
              </a:path>
              <a:path w="3722395" h="2990850">
                <a:moveTo>
                  <a:pt x="3670080" y="0"/>
                </a:moveTo>
                <a:lnTo>
                  <a:pt x="3643009" y="0"/>
                </a:lnTo>
                <a:lnTo>
                  <a:pt x="3651250" y="123177"/>
                </a:lnTo>
                <a:lnTo>
                  <a:pt x="3660190" y="273050"/>
                </a:lnTo>
                <a:lnTo>
                  <a:pt x="3669068" y="424154"/>
                </a:lnTo>
                <a:lnTo>
                  <a:pt x="3675418" y="576554"/>
                </a:lnTo>
                <a:lnTo>
                  <a:pt x="3681768" y="730250"/>
                </a:lnTo>
                <a:lnTo>
                  <a:pt x="3686822" y="882650"/>
                </a:lnTo>
                <a:lnTo>
                  <a:pt x="3690645" y="1036345"/>
                </a:lnTo>
                <a:lnTo>
                  <a:pt x="3693172" y="1189977"/>
                </a:lnTo>
                <a:lnTo>
                  <a:pt x="3694404" y="1337322"/>
                </a:lnTo>
                <a:lnTo>
                  <a:pt x="3694468" y="1498600"/>
                </a:lnTo>
                <a:lnTo>
                  <a:pt x="3693162" y="1653527"/>
                </a:lnTo>
                <a:lnTo>
                  <a:pt x="3691919" y="1808459"/>
                </a:lnTo>
                <a:lnTo>
                  <a:pt x="3689350" y="1960859"/>
                </a:lnTo>
                <a:lnTo>
                  <a:pt x="3679240" y="2268240"/>
                </a:lnTo>
                <a:lnTo>
                  <a:pt x="3672890" y="2420640"/>
                </a:lnTo>
                <a:lnTo>
                  <a:pt x="3665245" y="2573040"/>
                </a:lnTo>
                <a:lnTo>
                  <a:pt x="3656368" y="2724150"/>
                </a:lnTo>
                <a:lnTo>
                  <a:pt x="3646195" y="2874019"/>
                </a:lnTo>
                <a:lnTo>
                  <a:pt x="3638330" y="2990850"/>
                </a:lnTo>
                <a:lnTo>
                  <a:pt x="3665475" y="2990850"/>
                </a:lnTo>
                <a:lnTo>
                  <a:pt x="3672890" y="2881610"/>
                </a:lnTo>
                <a:lnTo>
                  <a:pt x="3683000" y="2729209"/>
                </a:lnTo>
                <a:lnTo>
                  <a:pt x="3691940" y="2576809"/>
                </a:lnTo>
                <a:lnTo>
                  <a:pt x="3700818" y="2424409"/>
                </a:lnTo>
                <a:lnTo>
                  <a:pt x="3707168" y="2270770"/>
                </a:lnTo>
                <a:lnTo>
                  <a:pt x="3712518" y="2108200"/>
                </a:lnTo>
                <a:lnTo>
                  <a:pt x="3717340" y="1963440"/>
                </a:lnTo>
                <a:lnTo>
                  <a:pt x="3719868" y="1808459"/>
                </a:lnTo>
                <a:lnTo>
                  <a:pt x="3721163" y="1645945"/>
                </a:lnTo>
                <a:lnTo>
                  <a:pt x="3722395" y="1498600"/>
                </a:lnTo>
                <a:lnTo>
                  <a:pt x="3722342" y="1337322"/>
                </a:lnTo>
                <a:lnTo>
                  <a:pt x="3721110" y="1189977"/>
                </a:lnTo>
                <a:lnTo>
                  <a:pt x="3718572" y="1033754"/>
                </a:lnTo>
                <a:lnTo>
                  <a:pt x="3714750" y="880122"/>
                </a:lnTo>
                <a:lnTo>
                  <a:pt x="3709695" y="726427"/>
                </a:lnTo>
                <a:lnTo>
                  <a:pt x="3703345" y="572795"/>
                </a:lnTo>
                <a:lnTo>
                  <a:pt x="3695700" y="420395"/>
                </a:lnTo>
                <a:lnTo>
                  <a:pt x="3688118" y="267995"/>
                </a:lnTo>
                <a:lnTo>
                  <a:pt x="3670080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738145" y="3867150"/>
            <a:ext cx="3666477" cy="2990850"/>
          </a:xfrm>
          <a:custGeom>
            <a:avLst/>
            <a:gdLst/>
            <a:ahLst/>
            <a:cxnLst/>
            <a:rect l="l" t="t" r="r" b="b"/>
            <a:pathLst>
              <a:path w="3666477" h="2990850">
                <a:moveTo>
                  <a:pt x="84493" y="0"/>
                </a:moveTo>
                <a:lnTo>
                  <a:pt x="56074" y="0"/>
                </a:lnTo>
                <a:lnTo>
                  <a:pt x="38100" y="266700"/>
                </a:lnTo>
                <a:lnTo>
                  <a:pt x="29159" y="417804"/>
                </a:lnTo>
                <a:lnTo>
                  <a:pt x="21577" y="570204"/>
                </a:lnTo>
                <a:lnTo>
                  <a:pt x="15227" y="722604"/>
                </a:lnTo>
                <a:lnTo>
                  <a:pt x="9817" y="885177"/>
                </a:lnTo>
                <a:lnTo>
                  <a:pt x="5054" y="1029995"/>
                </a:lnTo>
                <a:lnTo>
                  <a:pt x="2527" y="1183627"/>
                </a:lnTo>
                <a:lnTo>
                  <a:pt x="1181" y="1344904"/>
                </a:lnTo>
                <a:lnTo>
                  <a:pt x="0" y="1492250"/>
                </a:lnTo>
                <a:lnTo>
                  <a:pt x="50" y="1652295"/>
                </a:lnTo>
                <a:lnTo>
                  <a:pt x="1211" y="1798340"/>
                </a:lnTo>
                <a:lnTo>
                  <a:pt x="3759" y="1954509"/>
                </a:lnTo>
                <a:lnTo>
                  <a:pt x="7581" y="2108200"/>
                </a:lnTo>
                <a:lnTo>
                  <a:pt x="12700" y="2260600"/>
                </a:lnTo>
                <a:lnTo>
                  <a:pt x="19155" y="2416820"/>
                </a:lnTo>
                <a:lnTo>
                  <a:pt x="25400" y="2566690"/>
                </a:lnTo>
                <a:lnTo>
                  <a:pt x="34277" y="2717800"/>
                </a:lnTo>
                <a:lnTo>
                  <a:pt x="43238" y="2868910"/>
                </a:lnTo>
                <a:lnTo>
                  <a:pt x="51447" y="2990850"/>
                </a:lnTo>
                <a:lnTo>
                  <a:pt x="79862" y="2990850"/>
                </a:lnTo>
                <a:lnTo>
                  <a:pt x="71081" y="2862559"/>
                </a:lnTo>
                <a:lnTo>
                  <a:pt x="60909" y="2711450"/>
                </a:lnTo>
                <a:lnTo>
                  <a:pt x="53327" y="2561579"/>
                </a:lnTo>
                <a:lnTo>
                  <a:pt x="46977" y="2409179"/>
                </a:lnTo>
                <a:lnTo>
                  <a:pt x="40627" y="2258070"/>
                </a:lnTo>
                <a:lnTo>
                  <a:pt x="35509" y="2105670"/>
                </a:lnTo>
                <a:lnTo>
                  <a:pt x="31750" y="1951979"/>
                </a:lnTo>
                <a:lnTo>
                  <a:pt x="29159" y="1798340"/>
                </a:lnTo>
                <a:lnTo>
                  <a:pt x="27978" y="1652295"/>
                </a:lnTo>
                <a:lnTo>
                  <a:pt x="27927" y="1492250"/>
                </a:lnTo>
                <a:lnTo>
                  <a:pt x="29159" y="1338554"/>
                </a:lnTo>
                <a:lnTo>
                  <a:pt x="30476" y="1183627"/>
                </a:lnTo>
                <a:lnTo>
                  <a:pt x="32981" y="1032522"/>
                </a:lnTo>
                <a:lnTo>
                  <a:pt x="43154" y="726427"/>
                </a:lnTo>
                <a:lnTo>
                  <a:pt x="49504" y="574027"/>
                </a:lnTo>
                <a:lnTo>
                  <a:pt x="57150" y="422922"/>
                </a:lnTo>
                <a:lnTo>
                  <a:pt x="66027" y="273050"/>
                </a:lnTo>
                <a:lnTo>
                  <a:pt x="76200" y="121945"/>
                </a:lnTo>
                <a:lnTo>
                  <a:pt x="84493" y="0"/>
                </a:lnTo>
                <a:close/>
              </a:path>
              <a:path w="3666477" h="2990850">
                <a:moveTo>
                  <a:pt x="3615018" y="0"/>
                </a:moveTo>
                <a:lnTo>
                  <a:pt x="3586551" y="0"/>
                </a:lnTo>
                <a:lnTo>
                  <a:pt x="3595331" y="128295"/>
                </a:lnTo>
                <a:lnTo>
                  <a:pt x="3605504" y="279400"/>
                </a:lnTo>
                <a:lnTo>
                  <a:pt x="3613150" y="429272"/>
                </a:lnTo>
                <a:lnTo>
                  <a:pt x="3619500" y="580377"/>
                </a:lnTo>
                <a:lnTo>
                  <a:pt x="3625850" y="732777"/>
                </a:lnTo>
                <a:lnTo>
                  <a:pt x="3630904" y="885177"/>
                </a:lnTo>
                <a:lnTo>
                  <a:pt x="3634727" y="1038872"/>
                </a:lnTo>
                <a:lnTo>
                  <a:pt x="3637254" y="1192504"/>
                </a:lnTo>
                <a:lnTo>
                  <a:pt x="3638496" y="1338554"/>
                </a:lnTo>
                <a:lnTo>
                  <a:pt x="3638550" y="1498600"/>
                </a:lnTo>
                <a:lnTo>
                  <a:pt x="3636023" y="1798340"/>
                </a:lnTo>
                <a:lnTo>
                  <a:pt x="3632137" y="1960859"/>
                </a:lnTo>
                <a:lnTo>
                  <a:pt x="3628377" y="2112020"/>
                </a:lnTo>
                <a:lnTo>
                  <a:pt x="3623259" y="2264420"/>
                </a:lnTo>
                <a:lnTo>
                  <a:pt x="3616909" y="2416820"/>
                </a:lnTo>
                <a:lnTo>
                  <a:pt x="3609327" y="2567929"/>
                </a:lnTo>
                <a:lnTo>
                  <a:pt x="3600450" y="2717800"/>
                </a:lnTo>
                <a:lnTo>
                  <a:pt x="3590277" y="2868910"/>
                </a:lnTo>
                <a:lnTo>
                  <a:pt x="3581931" y="2990850"/>
                </a:lnTo>
                <a:lnTo>
                  <a:pt x="3610339" y="2990850"/>
                </a:lnTo>
                <a:lnTo>
                  <a:pt x="3618635" y="2867669"/>
                </a:lnTo>
                <a:lnTo>
                  <a:pt x="3628377" y="2724150"/>
                </a:lnTo>
                <a:lnTo>
                  <a:pt x="3637254" y="2573040"/>
                </a:lnTo>
                <a:lnTo>
                  <a:pt x="3644900" y="2420640"/>
                </a:lnTo>
                <a:lnTo>
                  <a:pt x="3651250" y="2268240"/>
                </a:lnTo>
                <a:lnTo>
                  <a:pt x="3661359" y="1960859"/>
                </a:lnTo>
                <a:lnTo>
                  <a:pt x="3663950" y="1807220"/>
                </a:lnTo>
                <a:lnTo>
                  <a:pt x="3665235" y="1645945"/>
                </a:lnTo>
                <a:lnTo>
                  <a:pt x="3666477" y="1498600"/>
                </a:lnTo>
                <a:lnTo>
                  <a:pt x="3666424" y="1338554"/>
                </a:lnTo>
                <a:lnTo>
                  <a:pt x="3665203" y="1192504"/>
                </a:lnTo>
                <a:lnTo>
                  <a:pt x="3662654" y="1036345"/>
                </a:lnTo>
                <a:lnTo>
                  <a:pt x="3658831" y="882650"/>
                </a:lnTo>
                <a:lnTo>
                  <a:pt x="3653777" y="730250"/>
                </a:lnTo>
                <a:lnTo>
                  <a:pt x="3647321" y="574027"/>
                </a:lnTo>
                <a:lnTo>
                  <a:pt x="3641077" y="424154"/>
                </a:lnTo>
                <a:lnTo>
                  <a:pt x="3632200" y="273050"/>
                </a:lnTo>
                <a:lnTo>
                  <a:pt x="3623176" y="121945"/>
                </a:lnTo>
                <a:lnTo>
                  <a:pt x="3615018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766072" y="3867150"/>
            <a:ext cx="3610622" cy="2990850"/>
          </a:xfrm>
          <a:custGeom>
            <a:avLst/>
            <a:gdLst/>
            <a:ahLst/>
            <a:cxnLst/>
            <a:rect l="l" t="t" r="r" b="b"/>
            <a:pathLst>
              <a:path w="3610622" h="2990850">
                <a:moveTo>
                  <a:pt x="84890" y="0"/>
                </a:moveTo>
                <a:lnTo>
                  <a:pt x="56566" y="0"/>
                </a:lnTo>
                <a:lnTo>
                  <a:pt x="48272" y="121945"/>
                </a:lnTo>
                <a:lnTo>
                  <a:pt x="38100" y="273050"/>
                </a:lnTo>
                <a:lnTo>
                  <a:pt x="29222" y="422922"/>
                </a:lnTo>
                <a:lnTo>
                  <a:pt x="21577" y="574027"/>
                </a:lnTo>
                <a:lnTo>
                  <a:pt x="15227" y="726427"/>
                </a:lnTo>
                <a:lnTo>
                  <a:pt x="5054" y="1032522"/>
                </a:lnTo>
                <a:lnTo>
                  <a:pt x="2527" y="1184922"/>
                </a:lnTo>
                <a:lnTo>
                  <a:pt x="1170" y="1346200"/>
                </a:lnTo>
                <a:lnTo>
                  <a:pt x="0" y="1492250"/>
                </a:lnTo>
                <a:lnTo>
                  <a:pt x="40" y="1651000"/>
                </a:lnTo>
                <a:lnTo>
                  <a:pt x="1221" y="1797050"/>
                </a:lnTo>
                <a:lnTo>
                  <a:pt x="3822" y="1951979"/>
                </a:lnTo>
                <a:lnTo>
                  <a:pt x="7581" y="2105670"/>
                </a:lnTo>
                <a:lnTo>
                  <a:pt x="12700" y="2258070"/>
                </a:lnTo>
                <a:lnTo>
                  <a:pt x="19155" y="2411709"/>
                </a:lnTo>
                <a:lnTo>
                  <a:pt x="25465" y="2562870"/>
                </a:lnTo>
                <a:lnTo>
                  <a:pt x="32981" y="2711450"/>
                </a:lnTo>
                <a:lnTo>
                  <a:pt x="43154" y="2862559"/>
                </a:lnTo>
                <a:lnTo>
                  <a:pt x="51935" y="2990850"/>
                </a:lnTo>
                <a:lnTo>
                  <a:pt x="80181" y="2990850"/>
                </a:lnTo>
                <a:lnTo>
                  <a:pt x="69850" y="2856209"/>
                </a:lnTo>
                <a:lnTo>
                  <a:pt x="60972" y="2706390"/>
                </a:lnTo>
                <a:lnTo>
                  <a:pt x="53327" y="2556520"/>
                </a:lnTo>
                <a:lnTo>
                  <a:pt x="40627" y="2254250"/>
                </a:lnTo>
                <a:lnTo>
                  <a:pt x="35572" y="2101850"/>
                </a:lnTo>
                <a:lnTo>
                  <a:pt x="32981" y="1950740"/>
                </a:lnTo>
                <a:lnTo>
                  <a:pt x="30454" y="1797050"/>
                </a:lnTo>
                <a:lnTo>
                  <a:pt x="29222" y="1644650"/>
                </a:lnTo>
                <a:lnTo>
                  <a:pt x="27927" y="1492250"/>
                </a:lnTo>
                <a:lnTo>
                  <a:pt x="29233" y="1338554"/>
                </a:lnTo>
                <a:lnTo>
                  <a:pt x="30403" y="1193800"/>
                </a:lnTo>
                <a:lnTo>
                  <a:pt x="30517" y="1184922"/>
                </a:lnTo>
                <a:lnTo>
                  <a:pt x="34308" y="1032522"/>
                </a:lnTo>
                <a:lnTo>
                  <a:pt x="38100" y="881354"/>
                </a:lnTo>
                <a:lnTo>
                  <a:pt x="43154" y="730250"/>
                </a:lnTo>
                <a:lnTo>
                  <a:pt x="49504" y="579145"/>
                </a:lnTo>
                <a:lnTo>
                  <a:pt x="57150" y="427977"/>
                </a:lnTo>
                <a:lnTo>
                  <a:pt x="74904" y="128295"/>
                </a:lnTo>
                <a:lnTo>
                  <a:pt x="84890" y="0"/>
                </a:lnTo>
                <a:close/>
              </a:path>
              <a:path w="3610622" h="2990850">
                <a:moveTo>
                  <a:pt x="3558624" y="0"/>
                </a:moveTo>
                <a:lnTo>
                  <a:pt x="3530262" y="0"/>
                </a:lnTo>
                <a:lnTo>
                  <a:pt x="3539477" y="134645"/>
                </a:lnTo>
                <a:lnTo>
                  <a:pt x="3549650" y="284454"/>
                </a:lnTo>
                <a:lnTo>
                  <a:pt x="3557231" y="434327"/>
                </a:lnTo>
                <a:lnTo>
                  <a:pt x="3569931" y="736600"/>
                </a:lnTo>
                <a:lnTo>
                  <a:pt x="3573754" y="889000"/>
                </a:lnTo>
                <a:lnTo>
                  <a:pt x="3577577" y="1040104"/>
                </a:lnTo>
                <a:lnTo>
                  <a:pt x="3580104" y="1193800"/>
                </a:lnTo>
                <a:lnTo>
                  <a:pt x="3581400" y="1346200"/>
                </a:lnTo>
                <a:lnTo>
                  <a:pt x="3582631" y="1498600"/>
                </a:lnTo>
                <a:lnTo>
                  <a:pt x="3581400" y="1651000"/>
                </a:lnTo>
                <a:lnTo>
                  <a:pt x="3580158" y="1797050"/>
                </a:lnTo>
                <a:lnTo>
                  <a:pt x="3580041" y="1805929"/>
                </a:lnTo>
                <a:lnTo>
                  <a:pt x="3576251" y="1958329"/>
                </a:lnTo>
                <a:lnTo>
                  <a:pt x="3572522" y="2109490"/>
                </a:lnTo>
                <a:lnTo>
                  <a:pt x="3567404" y="2260600"/>
                </a:lnTo>
                <a:lnTo>
                  <a:pt x="3561054" y="2411709"/>
                </a:lnTo>
                <a:lnTo>
                  <a:pt x="3553472" y="2562870"/>
                </a:lnTo>
                <a:lnTo>
                  <a:pt x="3544531" y="2712740"/>
                </a:lnTo>
                <a:lnTo>
                  <a:pt x="3534422" y="2862559"/>
                </a:lnTo>
                <a:lnTo>
                  <a:pt x="3525565" y="2990850"/>
                </a:lnTo>
                <a:lnTo>
                  <a:pt x="3554004" y="2990850"/>
                </a:lnTo>
                <a:lnTo>
                  <a:pt x="3562350" y="2868910"/>
                </a:lnTo>
                <a:lnTo>
                  <a:pt x="3572522" y="2717800"/>
                </a:lnTo>
                <a:lnTo>
                  <a:pt x="3581400" y="2567929"/>
                </a:lnTo>
                <a:lnTo>
                  <a:pt x="3588981" y="2416820"/>
                </a:lnTo>
                <a:lnTo>
                  <a:pt x="3595331" y="2264420"/>
                </a:lnTo>
                <a:lnTo>
                  <a:pt x="3600450" y="2112020"/>
                </a:lnTo>
                <a:lnTo>
                  <a:pt x="3604459" y="1950740"/>
                </a:lnTo>
                <a:lnTo>
                  <a:pt x="3608031" y="1805929"/>
                </a:lnTo>
                <a:lnTo>
                  <a:pt x="3610622" y="1498600"/>
                </a:lnTo>
                <a:lnTo>
                  <a:pt x="3610568" y="1338554"/>
                </a:lnTo>
                <a:lnTo>
                  <a:pt x="3609338" y="1193800"/>
                </a:lnTo>
                <a:lnTo>
                  <a:pt x="3606800" y="1038872"/>
                </a:lnTo>
                <a:lnTo>
                  <a:pt x="3602977" y="885177"/>
                </a:lnTo>
                <a:lnTo>
                  <a:pt x="3597922" y="732777"/>
                </a:lnTo>
                <a:lnTo>
                  <a:pt x="3591520" y="579145"/>
                </a:lnTo>
                <a:lnTo>
                  <a:pt x="3585156" y="427977"/>
                </a:lnTo>
                <a:lnTo>
                  <a:pt x="3577577" y="279400"/>
                </a:lnTo>
                <a:lnTo>
                  <a:pt x="3567404" y="128295"/>
                </a:lnTo>
                <a:lnTo>
                  <a:pt x="3558624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794000" y="3867150"/>
            <a:ext cx="3554704" cy="2990850"/>
          </a:xfrm>
          <a:custGeom>
            <a:avLst/>
            <a:gdLst/>
            <a:ahLst/>
            <a:cxnLst/>
            <a:rect l="l" t="t" r="r" b="b"/>
            <a:pathLst>
              <a:path w="3554704" h="2990850">
                <a:moveTo>
                  <a:pt x="84207" y="0"/>
                </a:moveTo>
                <a:lnTo>
                  <a:pt x="56962" y="0"/>
                </a:lnTo>
                <a:lnTo>
                  <a:pt x="46977" y="128295"/>
                </a:lnTo>
                <a:lnTo>
                  <a:pt x="29222" y="427977"/>
                </a:lnTo>
                <a:lnTo>
                  <a:pt x="21577" y="579145"/>
                </a:lnTo>
                <a:lnTo>
                  <a:pt x="15227" y="730250"/>
                </a:lnTo>
                <a:lnTo>
                  <a:pt x="10172" y="881354"/>
                </a:lnTo>
                <a:lnTo>
                  <a:pt x="6192" y="1040104"/>
                </a:lnTo>
                <a:lnTo>
                  <a:pt x="2527" y="1187450"/>
                </a:lnTo>
                <a:lnTo>
                  <a:pt x="1241" y="1346200"/>
                </a:lnTo>
                <a:lnTo>
                  <a:pt x="0" y="1492250"/>
                </a:lnTo>
                <a:lnTo>
                  <a:pt x="1346" y="1651000"/>
                </a:lnTo>
                <a:lnTo>
                  <a:pt x="2527" y="1797050"/>
                </a:lnTo>
                <a:lnTo>
                  <a:pt x="5163" y="1957090"/>
                </a:lnTo>
                <a:lnTo>
                  <a:pt x="7645" y="2101850"/>
                </a:lnTo>
                <a:lnTo>
                  <a:pt x="12700" y="2254250"/>
                </a:lnTo>
                <a:lnTo>
                  <a:pt x="25400" y="2556520"/>
                </a:lnTo>
                <a:lnTo>
                  <a:pt x="33045" y="2706390"/>
                </a:lnTo>
                <a:lnTo>
                  <a:pt x="41922" y="2856209"/>
                </a:lnTo>
                <a:lnTo>
                  <a:pt x="52253" y="2990850"/>
                </a:lnTo>
                <a:lnTo>
                  <a:pt x="79584" y="2990850"/>
                </a:lnTo>
                <a:lnTo>
                  <a:pt x="69850" y="2849859"/>
                </a:lnTo>
                <a:lnTo>
                  <a:pt x="60972" y="2701279"/>
                </a:lnTo>
                <a:lnTo>
                  <a:pt x="53327" y="2551409"/>
                </a:lnTo>
                <a:lnTo>
                  <a:pt x="46977" y="2401590"/>
                </a:lnTo>
                <a:lnTo>
                  <a:pt x="40627" y="2250429"/>
                </a:lnTo>
                <a:lnTo>
                  <a:pt x="35572" y="2099320"/>
                </a:lnTo>
                <a:lnTo>
                  <a:pt x="33045" y="1948159"/>
                </a:lnTo>
                <a:lnTo>
                  <a:pt x="30454" y="1797050"/>
                </a:lnTo>
                <a:lnTo>
                  <a:pt x="29222" y="1644650"/>
                </a:lnTo>
                <a:lnTo>
                  <a:pt x="27927" y="1492250"/>
                </a:lnTo>
                <a:lnTo>
                  <a:pt x="29233" y="1339850"/>
                </a:lnTo>
                <a:lnTo>
                  <a:pt x="30413" y="1193800"/>
                </a:lnTo>
                <a:lnTo>
                  <a:pt x="34342" y="1033754"/>
                </a:lnTo>
                <a:lnTo>
                  <a:pt x="38100" y="885177"/>
                </a:lnTo>
                <a:lnTo>
                  <a:pt x="43154" y="734072"/>
                </a:lnTo>
                <a:lnTo>
                  <a:pt x="49504" y="582904"/>
                </a:lnTo>
                <a:lnTo>
                  <a:pt x="57150" y="433095"/>
                </a:lnTo>
                <a:lnTo>
                  <a:pt x="64795" y="284454"/>
                </a:lnTo>
                <a:lnTo>
                  <a:pt x="74988" y="134645"/>
                </a:lnTo>
                <a:lnTo>
                  <a:pt x="84207" y="0"/>
                </a:lnTo>
                <a:close/>
              </a:path>
              <a:path w="3554704" h="2990850">
                <a:moveTo>
                  <a:pt x="3502335" y="0"/>
                </a:moveTo>
                <a:lnTo>
                  <a:pt x="3475181" y="0"/>
                </a:lnTo>
                <a:lnTo>
                  <a:pt x="3484854" y="140995"/>
                </a:lnTo>
                <a:lnTo>
                  <a:pt x="3493795" y="289572"/>
                </a:lnTo>
                <a:lnTo>
                  <a:pt x="3501377" y="439445"/>
                </a:lnTo>
                <a:lnTo>
                  <a:pt x="3514077" y="739127"/>
                </a:lnTo>
                <a:lnTo>
                  <a:pt x="3519195" y="891527"/>
                </a:lnTo>
                <a:lnTo>
                  <a:pt x="3524250" y="1193800"/>
                </a:lnTo>
                <a:lnTo>
                  <a:pt x="3525545" y="1346200"/>
                </a:lnTo>
                <a:lnTo>
                  <a:pt x="3526777" y="1498600"/>
                </a:lnTo>
                <a:lnTo>
                  <a:pt x="3525534" y="1651000"/>
                </a:lnTo>
                <a:lnTo>
                  <a:pt x="3524293" y="1797050"/>
                </a:lnTo>
                <a:lnTo>
                  <a:pt x="3520362" y="1957090"/>
                </a:lnTo>
                <a:lnTo>
                  <a:pt x="3516604" y="2105670"/>
                </a:lnTo>
                <a:lnTo>
                  <a:pt x="3511550" y="2256779"/>
                </a:lnTo>
                <a:lnTo>
                  <a:pt x="3505200" y="2407940"/>
                </a:lnTo>
                <a:lnTo>
                  <a:pt x="3489972" y="2706390"/>
                </a:lnTo>
                <a:lnTo>
                  <a:pt x="3470496" y="2990850"/>
                </a:lnTo>
                <a:lnTo>
                  <a:pt x="3497637" y="2990850"/>
                </a:lnTo>
                <a:lnTo>
                  <a:pt x="3506495" y="2862559"/>
                </a:lnTo>
                <a:lnTo>
                  <a:pt x="3516604" y="2712740"/>
                </a:lnTo>
                <a:lnTo>
                  <a:pt x="3525545" y="2562870"/>
                </a:lnTo>
                <a:lnTo>
                  <a:pt x="3533127" y="2411709"/>
                </a:lnTo>
                <a:lnTo>
                  <a:pt x="3539477" y="2260600"/>
                </a:lnTo>
                <a:lnTo>
                  <a:pt x="3544595" y="2109490"/>
                </a:lnTo>
                <a:lnTo>
                  <a:pt x="3548576" y="1948159"/>
                </a:lnTo>
                <a:lnTo>
                  <a:pt x="3552177" y="1803400"/>
                </a:lnTo>
                <a:lnTo>
                  <a:pt x="3553524" y="1644650"/>
                </a:lnTo>
                <a:lnTo>
                  <a:pt x="3554704" y="1498600"/>
                </a:lnTo>
                <a:lnTo>
                  <a:pt x="3553418" y="1339850"/>
                </a:lnTo>
                <a:lnTo>
                  <a:pt x="3552177" y="1193800"/>
                </a:lnTo>
                <a:lnTo>
                  <a:pt x="3549650" y="1040104"/>
                </a:lnTo>
                <a:lnTo>
                  <a:pt x="3545635" y="881354"/>
                </a:lnTo>
                <a:lnTo>
                  <a:pt x="3542004" y="736600"/>
                </a:lnTo>
                <a:lnTo>
                  <a:pt x="3529242" y="433095"/>
                </a:lnTo>
                <a:lnTo>
                  <a:pt x="3521722" y="284454"/>
                </a:lnTo>
                <a:lnTo>
                  <a:pt x="3511550" y="134645"/>
                </a:lnTo>
                <a:lnTo>
                  <a:pt x="3502335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821927" y="3867150"/>
            <a:ext cx="3498850" cy="2990850"/>
          </a:xfrm>
          <a:custGeom>
            <a:avLst/>
            <a:gdLst/>
            <a:ahLst/>
            <a:cxnLst/>
            <a:rect l="l" t="t" r="r" b="b"/>
            <a:pathLst>
              <a:path w="3498850" h="2990850">
                <a:moveTo>
                  <a:pt x="83406" y="0"/>
                </a:moveTo>
                <a:lnTo>
                  <a:pt x="56280" y="0"/>
                </a:lnTo>
                <a:lnTo>
                  <a:pt x="46977" y="135877"/>
                </a:lnTo>
                <a:lnTo>
                  <a:pt x="36868" y="284454"/>
                </a:lnTo>
                <a:lnTo>
                  <a:pt x="28898" y="439445"/>
                </a:lnTo>
                <a:lnTo>
                  <a:pt x="21577" y="582904"/>
                </a:lnTo>
                <a:lnTo>
                  <a:pt x="15227" y="734072"/>
                </a:lnTo>
                <a:lnTo>
                  <a:pt x="10172" y="885177"/>
                </a:lnTo>
                <a:lnTo>
                  <a:pt x="6286" y="1038872"/>
                </a:lnTo>
                <a:lnTo>
                  <a:pt x="2527" y="1188745"/>
                </a:lnTo>
                <a:lnTo>
                  <a:pt x="1240" y="1347495"/>
                </a:lnTo>
                <a:lnTo>
                  <a:pt x="0" y="1492250"/>
                </a:lnTo>
                <a:lnTo>
                  <a:pt x="1336" y="1649704"/>
                </a:lnTo>
                <a:lnTo>
                  <a:pt x="2527" y="1797050"/>
                </a:lnTo>
                <a:lnTo>
                  <a:pt x="5224" y="1954509"/>
                </a:lnTo>
                <a:lnTo>
                  <a:pt x="7645" y="2099320"/>
                </a:lnTo>
                <a:lnTo>
                  <a:pt x="12700" y="2250429"/>
                </a:lnTo>
                <a:lnTo>
                  <a:pt x="19102" y="2402829"/>
                </a:lnTo>
                <a:lnTo>
                  <a:pt x="25400" y="2551409"/>
                </a:lnTo>
                <a:lnTo>
                  <a:pt x="33045" y="2701279"/>
                </a:lnTo>
                <a:lnTo>
                  <a:pt x="41922" y="2849859"/>
                </a:lnTo>
                <a:lnTo>
                  <a:pt x="51656" y="2990850"/>
                </a:lnTo>
                <a:lnTo>
                  <a:pt x="78727" y="2990850"/>
                </a:lnTo>
                <a:lnTo>
                  <a:pt x="60972" y="2696220"/>
                </a:lnTo>
                <a:lnTo>
                  <a:pt x="45745" y="2397770"/>
                </a:lnTo>
                <a:lnTo>
                  <a:pt x="40627" y="2247900"/>
                </a:lnTo>
                <a:lnTo>
                  <a:pt x="35572" y="2096790"/>
                </a:lnTo>
                <a:lnTo>
                  <a:pt x="33045" y="1945629"/>
                </a:lnTo>
                <a:lnTo>
                  <a:pt x="28034" y="1649704"/>
                </a:lnTo>
                <a:lnTo>
                  <a:pt x="27927" y="1492250"/>
                </a:lnTo>
                <a:lnTo>
                  <a:pt x="30474" y="1195095"/>
                </a:lnTo>
                <a:lnTo>
                  <a:pt x="34341" y="1036345"/>
                </a:lnTo>
                <a:lnTo>
                  <a:pt x="38100" y="887704"/>
                </a:lnTo>
                <a:lnTo>
                  <a:pt x="43218" y="737895"/>
                </a:lnTo>
                <a:lnTo>
                  <a:pt x="49568" y="588022"/>
                </a:lnTo>
                <a:lnTo>
                  <a:pt x="57150" y="438150"/>
                </a:lnTo>
                <a:lnTo>
                  <a:pt x="64795" y="289572"/>
                </a:lnTo>
                <a:lnTo>
                  <a:pt x="73672" y="140995"/>
                </a:lnTo>
                <a:lnTo>
                  <a:pt x="83406" y="0"/>
                </a:lnTo>
                <a:close/>
              </a:path>
              <a:path w="3498850" h="2990850">
                <a:moveTo>
                  <a:pt x="3447253" y="0"/>
                </a:moveTo>
                <a:lnTo>
                  <a:pt x="3418827" y="0"/>
                </a:lnTo>
                <a:lnTo>
                  <a:pt x="3429000" y="147345"/>
                </a:lnTo>
                <a:lnTo>
                  <a:pt x="3437877" y="294627"/>
                </a:lnTo>
                <a:lnTo>
                  <a:pt x="3445522" y="443204"/>
                </a:lnTo>
                <a:lnTo>
                  <a:pt x="3453168" y="593077"/>
                </a:lnTo>
                <a:lnTo>
                  <a:pt x="3458222" y="742950"/>
                </a:lnTo>
                <a:lnTo>
                  <a:pt x="3465868" y="1045222"/>
                </a:lnTo>
                <a:lnTo>
                  <a:pt x="3468395" y="1195095"/>
                </a:lnTo>
                <a:lnTo>
                  <a:pt x="3469575" y="1341145"/>
                </a:lnTo>
                <a:lnTo>
                  <a:pt x="3469627" y="1649704"/>
                </a:lnTo>
                <a:lnTo>
                  <a:pt x="3464572" y="1951979"/>
                </a:lnTo>
                <a:lnTo>
                  <a:pt x="3460750" y="2103140"/>
                </a:lnTo>
                <a:lnTo>
                  <a:pt x="3455695" y="2252959"/>
                </a:lnTo>
                <a:lnTo>
                  <a:pt x="3449345" y="2402829"/>
                </a:lnTo>
                <a:lnTo>
                  <a:pt x="3434118" y="2701279"/>
                </a:lnTo>
                <a:lnTo>
                  <a:pt x="3423945" y="2849859"/>
                </a:lnTo>
                <a:lnTo>
                  <a:pt x="3414211" y="2990850"/>
                </a:lnTo>
                <a:lnTo>
                  <a:pt x="3442569" y="2990850"/>
                </a:lnTo>
                <a:lnTo>
                  <a:pt x="3462045" y="2706390"/>
                </a:lnTo>
                <a:lnTo>
                  <a:pt x="3477272" y="2407940"/>
                </a:lnTo>
                <a:lnTo>
                  <a:pt x="3483622" y="2256779"/>
                </a:lnTo>
                <a:lnTo>
                  <a:pt x="3488677" y="2105670"/>
                </a:lnTo>
                <a:lnTo>
                  <a:pt x="3492722" y="1945629"/>
                </a:lnTo>
                <a:lnTo>
                  <a:pt x="3496322" y="1802109"/>
                </a:lnTo>
                <a:lnTo>
                  <a:pt x="3497669" y="1643354"/>
                </a:lnTo>
                <a:lnTo>
                  <a:pt x="3498850" y="1498600"/>
                </a:lnTo>
                <a:lnTo>
                  <a:pt x="3497575" y="1341145"/>
                </a:lnTo>
                <a:lnTo>
                  <a:pt x="3496333" y="1195095"/>
                </a:lnTo>
                <a:lnTo>
                  <a:pt x="3491268" y="891527"/>
                </a:lnTo>
                <a:lnTo>
                  <a:pt x="3486097" y="737895"/>
                </a:lnTo>
                <a:lnTo>
                  <a:pt x="3473384" y="438150"/>
                </a:lnTo>
                <a:lnTo>
                  <a:pt x="3465868" y="289572"/>
                </a:lnTo>
                <a:lnTo>
                  <a:pt x="3456927" y="140995"/>
                </a:lnTo>
                <a:lnTo>
                  <a:pt x="3447253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849854" y="3867150"/>
            <a:ext cx="3441700" cy="2990850"/>
          </a:xfrm>
          <a:custGeom>
            <a:avLst/>
            <a:gdLst/>
            <a:ahLst/>
            <a:cxnLst/>
            <a:rect l="l" t="t" r="r" b="b"/>
            <a:pathLst>
              <a:path w="3441700" h="2990850">
                <a:moveTo>
                  <a:pt x="83947" y="0"/>
                </a:moveTo>
                <a:lnTo>
                  <a:pt x="55479" y="0"/>
                </a:lnTo>
                <a:lnTo>
                  <a:pt x="45745" y="140995"/>
                </a:lnTo>
                <a:lnTo>
                  <a:pt x="36868" y="289572"/>
                </a:lnTo>
                <a:lnTo>
                  <a:pt x="29222" y="438150"/>
                </a:lnTo>
                <a:lnTo>
                  <a:pt x="21640" y="588022"/>
                </a:lnTo>
                <a:lnTo>
                  <a:pt x="15290" y="737895"/>
                </a:lnTo>
                <a:lnTo>
                  <a:pt x="10172" y="887704"/>
                </a:lnTo>
                <a:lnTo>
                  <a:pt x="6161" y="1046454"/>
                </a:lnTo>
                <a:lnTo>
                  <a:pt x="2590" y="1189977"/>
                </a:lnTo>
                <a:lnTo>
                  <a:pt x="0" y="1492250"/>
                </a:lnTo>
                <a:lnTo>
                  <a:pt x="107" y="1649704"/>
                </a:lnTo>
                <a:lnTo>
                  <a:pt x="5224" y="1951979"/>
                </a:lnTo>
                <a:lnTo>
                  <a:pt x="7645" y="2096790"/>
                </a:lnTo>
                <a:lnTo>
                  <a:pt x="12744" y="2249190"/>
                </a:lnTo>
                <a:lnTo>
                  <a:pt x="17818" y="2397770"/>
                </a:lnTo>
                <a:lnTo>
                  <a:pt x="33045" y="2696220"/>
                </a:lnTo>
                <a:lnTo>
                  <a:pt x="50800" y="2990850"/>
                </a:lnTo>
                <a:lnTo>
                  <a:pt x="79319" y="2990850"/>
                </a:lnTo>
                <a:lnTo>
                  <a:pt x="68618" y="2837159"/>
                </a:lnTo>
                <a:lnTo>
                  <a:pt x="60972" y="2689870"/>
                </a:lnTo>
                <a:lnTo>
                  <a:pt x="53390" y="2542529"/>
                </a:lnTo>
                <a:lnTo>
                  <a:pt x="47040" y="2392659"/>
                </a:lnTo>
                <a:lnTo>
                  <a:pt x="40690" y="2244079"/>
                </a:lnTo>
                <a:lnTo>
                  <a:pt x="33045" y="1944390"/>
                </a:lnTo>
                <a:lnTo>
                  <a:pt x="30518" y="1793229"/>
                </a:lnTo>
                <a:lnTo>
                  <a:pt x="29277" y="1649704"/>
                </a:lnTo>
                <a:lnTo>
                  <a:pt x="29222" y="1342377"/>
                </a:lnTo>
                <a:lnTo>
                  <a:pt x="31772" y="1189977"/>
                </a:lnTo>
                <a:lnTo>
                  <a:pt x="34340" y="1041400"/>
                </a:lnTo>
                <a:lnTo>
                  <a:pt x="38100" y="891527"/>
                </a:lnTo>
                <a:lnTo>
                  <a:pt x="43218" y="741654"/>
                </a:lnTo>
                <a:lnTo>
                  <a:pt x="49568" y="591845"/>
                </a:lnTo>
                <a:lnTo>
                  <a:pt x="55918" y="443204"/>
                </a:lnTo>
                <a:lnTo>
                  <a:pt x="64795" y="294627"/>
                </a:lnTo>
                <a:lnTo>
                  <a:pt x="73672" y="147345"/>
                </a:lnTo>
                <a:lnTo>
                  <a:pt x="83947" y="0"/>
                </a:lnTo>
                <a:close/>
              </a:path>
              <a:path w="3441700" h="2990850">
                <a:moveTo>
                  <a:pt x="3390900" y="0"/>
                </a:moveTo>
                <a:lnTo>
                  <a:pt x="3363667" y="0"/>
                </a:lnTo>
                <a:lnTo>
                  <a:pt x="3364268" y="7645"/>
                </a:lnTo>
                <a:lnTo>
                  <a:pt x="3374440" y="153695"/>
                </a:lnTo>
                <a:lnTo>
                  <a:pt x="3382022" y="300977"/>
                </a:lnTo>
                <a:lnTo>
                  <a:pt x="3389668" y="448322"/>
                </a:lnTo>
                <a:lnTo>
                  <a:pt x="3396018" y="598195"/>
                </a:lnTo>
                <a:lnTo>
                  <a:pt x="3402368" y="746772"/>
                </a:lnTo>
                <a:lnTo>
                  <a:pt x="3406190" y="896645"/>
                </a:lnTo>
                <a:lnTo>
                  <a:pt x="3409950" y="1046454"/>
                </a:lnTo>
                <a:lnTo>
                  <a:pt x="3412540" y="1196327"/>
                </a:lnTo>
                <a:lnTo>
                  <a:pt x="3413730" y="1342377"/>
                </a:lnTo>
                <a:lnTo>
                  <a:pt x="3413772" y="1498600"/>
                </a:lnTo>
                <a:lnTo>
                  <a:pt x="3412530" y="1649704"/>
                </a:lnTo>
                <a:lnTo>
                  <a:pt x="3411245" y="1799579"/>
                </a:lnTo>
                <a:lnTo>
                  <a:pt x="3408718" y="1949450"/>
                </a:lnTo>
                <a:lnTo>
                  <a:pt x="3404895" y="2099320"/>
                </a:lnTo>
                <a:lnTo>
                  <a:pt x="3399840" y="2249190"/>
                </a:lnTo>
                <a:lnTo>
                  <a:pt x="3393490" y="2399009"/>
                </a:lnTo>
                <a:lnTo>
                  <a:pt x="3378200" y="2696220"/>
                </a:lnTo>
                <a:lnTo>
                  <a:pt x="3369322" y="2842270"/>
                </a:lnTo>
                <a:lnTo>
                  <a:pt x="3359048" y="2990850"/>
                </a:lnTo>
                <a:lnTo>
                  <a:pt x="3386283" y="2990850"/>
                </a:lnTo>
                <a:lnTo>
                  <a:pt x="3396018" y="2849859"/>
                </a:lnTo>
                <a:lnTo>
                  <a:pt x="3406190" y="2701279"/>
                </a:lnTo>
                <a:lnTo>
                  <a:pt x="3421418" y="2402829"/>
                </a:lnTo>
                <a:lnTo>
                  <a:pt x="3427768" y="2252959"/>
                </a:lnTo>
                <a:lnTo>
                  <a:pt x="3432822" y="2103140"/>
                </a:lnTo>
                <a:lnTo>
                  <a:pt x="3436645" y="1951979"/>
                </a:lnTo>
                <a:lnTo>
                  <a:pt x="3441700" y="1649704"/>
                </a:lnTo>
                <a:lnTo>
                  <a:pt x="3441658" y="1342377"/>
                </a:lnTo>
                <a:lnTo>
                  <a:pt x="3440478" y="1196327"/>
                </a:lnTo>
                <a:lnTo>
                  <a:pt x="3437961" y="1046454"/>
                </a:lnTo>
                <a:lnTo>
                  <a:pt x="3430251" y="741654"/>
                </a:lnTo>
                <a:lnTo>
                  <a:pt x="3425240" y="593077"/>
                </a:lnTo>
                <a:lnTo>
                  <a:pt x="3417595" y="443204"/>
                </a:lnTo>
                <a:lnTo>
                  <a:pt x="3409950" y="294627"/>
                </a:lnTo>
                <a:lnTo>
                  <a:pt x="3401072" y="147345"/>
                </a:lnTo>
                <a:lnTo>
                  <a:pt x="3390900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879077" y="3867150"/>
            <a:ext cx="3384550" cy="2990850"/>
          </a:xfrm>
          <a:custGeom>
            <a:avLst/>
            <a:gdLst/>
            <a:ahLst/>
            <a:cxnLst/>
            <a:rect l="l" t="t" r="r" b="b"/>
            <a:pathLst>
              <a:path w="3384550" h="2990850">
                <a:moveTo>
                  <a:pt x="81925" y="0"/>
                </a:moveTo>
                <a:lnTo>
                  <a:pt x="54724" y="0"/>
                </a:lnTo>
                <a:lnTo>
                  <a:pt x="44450" y="147345"/>
                </a:lnTo>
                <a:lnTo>
                  <a:pt x="35572" y="294627"/>
                </a:lnTo>
                <a:lnTo>
                  <a:pt x="26695" y="443204"/>
                </a:lnTo>
                <a:lnTo>
                  <a:pt x="20076" y="598195"/>
                </a:lnTo>
                <a:lnTo>
                  <a:pt x="13995" y="741654"/>
                </a:lnTo>
                <a:lnTo>
                  <a:pt x="8877" y="891527"/>
                </a:lnTo>
                <a:lnTo>
                  <a:pt x="5095" y="1042695"/>
                </a:lnTo>
                <a:lnTo>
                  <a:pt x="2400" y="1198854"/>
                </a:lnTo>
                <a:lnTo>
                  <a:pt x="0" y="1342377"/>
                </a:lnTo>
                <a:lnTo>
                  <a:pt x="44" y="1648472"/>
                </a:lnTo>
                <a:lnTo>
                  <a:pt x="1284" y="1791990"/>
                </a:lnTo>
                <a:lnTo>
                  <a:pt x="3822" y="1944390"/>
                </a:lnTo>
                <a:lnTo>
                  <a:pt x="11468" y="2244079"/>
                </a:lnTo>
                <a:lnTo>
                  <a:pt x="17927" y="2395240"/>
                </a:lnTo>
                <a:lnTo>
                  <a:pt x="24168" y="2542529"/>
                </a:lnTo>
                <a:lnTo>
                  <a:pt x="31750" y="2689870"/>
                </a:lnTo>
                <a:lnTo>
                  <a:pt x="39395" y="2837159"/>
                </a:lnTo>
                <a:lnTo>
                  <a:pt x="50096" y="2990850"/>
                </a:lnTo>
                <a:lnTo>
                  <a:pt x="78478" y="2990850"/>
                </a:lnTo>
                <a:lnTo>
                  <a:pt x="67322" y="2830809"/>
                </a:lnTo>
                <a:lnTo>
                  <a:pt x="58445" y="2684759"/>
                </a:lnTo>
                <a:lnTo>
                  <a:pt x="50800" y="2537470"/>
                </a:lnTo>
                <a:lnTo>
                  <a:pt x="45745" y="2388890"/>
                </a:lnTo>
                <a:lnTo>
                  <a:pt x="39395" y="2240259"/>
                </a:lnTo>
                <a:lnTo>
                  <a:pt x="35572" y="2091679"/>
                </a:lnTo>
                <a:lnTo>
                  <a:pt x="31750" y="1941809"/>
                </a:lnTo>
                <a:lnTo>
                  <a:pt x="29222" y="1791990"/>
                </a:lnTo>
                <a:lnTo>
                  <a:pt x="27982" y="1648472"/>
                </a:lnTo>
                <a:lnTo>
                  <a:pt x="27927" y="1492250"/>
                </a:lnTo>
                <a:lnTo>
                  <a:pt x="30538" y="1191272"/>
                </a:lnTo>
                <a:lnTo>
                  <a:pt x="33078" y="1041400"/>
                </a:lnTo>
                <a:lnTo>
                  <a:pt x="36868" y="894054"/>
                </a:lnTo>
                <a:lnTo>
                  <a:pt x="41922" y="744245"/>
                </a:lnTo>
                <a:lnTo>
                  <a:pt x="48272" y="595604"/>
                </a:lnTo>
                <a:lnTo>
                  <a:pt x="54622" y="448322"/>
                </a:lnTo>
                <a:lnTo>
                  <a:pt x="72377" y="153695"/>
                </a:lnTo>
                <a:lnTo>
                  <a:pt x="81318" y="7645"/>
                </a:lnTo>
                <a:lnTo>
                  <a:pt x="81925" y="0"/>
                </a:lnTo>
                <a:close/>
              </a:path>
              <a:path w="3384550" h="2990850">
                <a:moveTo>
                  <a:pt x="3334445" y="0"/>
                </a:moveTo>
                <a:lnTo>
                  <a:pt x="3306134" y="0"/>
                </a:lnTo>
                <a:lnTo>
                  <a:pt x="3307118" y="13995"/>
                </a:lnTo>
                <a:lnTo>
                  <a:pt x="3317227" y="160045"/>
                </a:lnTo>
                <a:lnTo>
                  <a:pt x="3326168" y="306095"/>
                </a:lnTo>
                <a:lnTo>
                  <a:pt x="3332518" y="453377"/>
                </a:lnTo>
                <a:lnTo>
                  <a:pt x="3345218" y="750595"/>
                </a:lnTo>
                <a:lnTo>
                  <a:pt x="3348977" y="899172"/>
                </a:lnTo>
                <a:lnTo>
                  <a:pt x="3352800" y="1049045"/>
                </a:lnTo>
                <a:lnTo>
                  <a:pt x="3354095" y="1198854"/>
                </a:lnTo>
                <a:lnTo>
                  <a:pt x="3356515" y="1342377"/>
                </a:lnTo>
                <a:lnTo>
                  <a:pt x="3356622" y="1498600"/>
                </a:lnTo>
                <a:lnTo>
                  <a:pt x="3355327" y="1648472"/>
                </a:lnTo>
                <a:lnTo>
                  <a:pt x="3354074" y="1799579"/>
                </a:lnTo>
                <a:lnTo>
                  <a:pt x="3351534" y="1949450"/>
                </a:lnTo>
                <a:lnTo>
                  <a:pt x="3347745" y="2096790"/>
                </a:lnTo>
                <a:lnTo>
                  <a:pt x="3342627" y="2246609"/>
                </a:lnTo>
                <a:lnTo>
                  <a:pt x="3336277" y="2395240"/>
                </a:lnTo>
                <a:lnTo>
                  <a:pt x="3329927" y="2542529"/>
                </a:lnTo>
                <a:lnTo>
                  <a:pt x="3312172" y="2837159"/>
                </a:lnTo>
                <a:lnTo>
                  <a:pt x="3301375" y="2990850"/>
                </a:lnTo>
                <a:lnTo>
                  <a:pt x="3329825" y="2990850"/>
                </a:lnTo>
                <a:lnTo>
                  <a:pt x="3340100" y="2842270"/>
                </a:lnTo>
                <a:lnTo>
                  <a:pt x="3348977" y="2696220"/>
                </a:lnTo>
                <a:lnTo>
                  <a:pt x="3364268" y="2399009"/>
                </a:lnTo>
                <a:lnTo>
                  <a:pt x="3370618" y="2249190"/>
                </a:lnTo>
                <a:lnTo>
                  <a:pt x="3375672" y="2099320"/>
                </a:lnTo>
                <a:lnTo>
                  <a:pt x="3379495" y="1949450"/>
                </a:lnTo>
                <a:lnTo>
                  <a:pt x="3382022" y="1799579"/>
                </a:lnTo>
                <a:lnTo>
                  <a:pt x="3383370" y="1642122"/>
                </a:lnTo>
                <a:lnTo>
                  <a:pt x="3384550" y="1498600"/>
                </a:lnTo>
                <a:lnTo>
                  <a:pt x="3384508" y="1342377"/>
                </a:lnTo>
                <a:lnTo>
                  <a:pt x="3383338" y="1198854"/>
                </a:lnTo>
                <a:lnTo>
                  <a:pt x="3380727" y="1046454"/>
                </a:lnTo>
                <a:lnTo>
                  <a:pt x="3376837" y="891527"/>
                </a:lnTo>
                <a:lnTo>
                  <a:pt x="3373145" y="746772"/>
                </a:lnTo>
                <a:lnTo>
                  <a:pt x="3366685" y="595604"/>
                </a:lnTo>
                <a:lnTo>
                  <a:pt x="3360445" y="448322"/>
                </a:lnTo>
                <a:lnTo>
                  <a:pt x="3352800" y="300977"/>
                </a:lnTo>
                <a:lnTo>
                  <a:pt x="3345218" y="153695"/>
                </a:lnTo>
                <a:lnTo>
                  <a:pt x="3335045" y="7645"/>
                </a:lnTo>
                <a:lnTo>
                  <a:pt x="3334445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907004" y="3867150"/>
            <a:ext cx="3328695" cy="2990850"/>
          </a:xfrm>
          <a:custGeom>
            <a:avLst/>
            <a:gdLst/>
            <a:ahLst/>
            <a:cxnLst/>
            <a:rect l="l" t="t" r="r" b="b"/>
            <a:pathLst>
              <a:path w="3328695" h="2990850">
                <a:moveTo>
                  <a:pt x="82517" y="0"/>
                </a:moveTo>
                <a:lnTo>
                  <a:pt x="53998" y="0"/>
                </a:lnTo>
                <a:lnTo>
                  <a:pt x="53390" y="7645"/>
                </a:lnTo>
                <a:lnTo>
                  <a:pt x="44450" y="153695"/>
                </a:lnTo>
                <a:lnTo>
                  <a:pt x="26695" y="448322"/>
                </a:lnTo>
                <a:lnTo>
                  <a:pt x="20345" y="595604"/>
                </a:lnTo>
                <a:lnTo>
                  <a:pt x="13995" y="744245"/>
                </a:lnTo>
                <a:lnTo>
                  <a:pt x="8940" y="894054"/>
                </a:lnTo>
                <a:lnTo>
                  <a:pt x="5118" y="1042695"/>
                </a:lnTo>
                <a:lnTo>
                  <a:pt x="2590" y="1192504"/>
                </a:lnTo>
                <a:lnTo>
                  <a:pt x="0" y="1492250"/>
                </a:lnTo>
                <a:lnTo>
                  <a:pt x="54" y="1648472"/>
                </a:lnTo>
                <a:lnTo>
                  <a:pt x="1284" y="1790700"/>
                </a:lnTo>
                <a:lnTo>
                  <a:pt x="3822" y="1941809"/>
                </a:lnTo>
                <a:lnTo>
                  <a:pt x="7776" y="2096790"/>
                </a:lnTo>
                <a:lnTo>
                  <a:pt x="11468" y="2240259"/>
                </a:lnTo>
                <a:lnTo>
                  <a:pt x="17860" y="2390129"/>
                </a:lnTo>
                <a:lnTo>
                  <a:pt x="22872" y="2537470"/>
                </a:lnTo>
                <a:lnTo>
                  <a:pt x="30518" y="2684759"/>
                </a:lnTo>
                <a:lnTo>
                  <a:pt x="39395" y="2830809"/>
                </a:lnTo>
                <a:lnTo>
                  <a:pt x="50550" y="2990850"/>
                </a:lnTo>
                <a:lnTo>
                  <a:pt x="77716" y="2990850"/>
                </a:lnTo>
                <a:lnTo>
                  <a:pt x="76200" y="2969269"/>
                </a:lnTo>
                <a:lnTo>
                  <a:pt x="67322" y="2824459"/>
                </a:lnTo>
                <a:lnTo>
                  <a:pt x="58445" y="2678409"/>
                </a:lnTo>
                <a:lnTo>
                  <a:pt x="52095" y="2532359"/>
                </a:lnTo>
                <a:lnTo>
                  <a:pt x="45745" y="2385070"/>
                </a:lnTo>
                <a:lnTo>
                  <a:pt x="39395" y="2236490"/>
                </a:lnTo>
                <a:lnTo>
                  <a:pt x="35572" y="2089150"/>
                </a:lnTo>
                <a:lnTo>
                  <a:pt x="31750" y="1940570"/>
                </a:lnTo>
                <a:lnTo>
                  <a:pt x="30518" y="1790700"/>
                </a:lnTo>
                <a:lnTo>
                  <a:pt x="28098" y="1648472"/>
                </a:lnTo>
                <a:lnTo>
                  <a:pt x="27990" y="1492250"/>
                </a:lnTo>
                <a:lnTo>
                  <a:pt x="29222" y="1343672"/>
                </a:lnTo>
                <a:lnTo>
                  <a:pt x="30463" y="1200150"/>
                </a:lnTo>
                <a:lnTo>
                  <a:pt x="34404" y="1042695"/>
                </a:lnTo>
                <a:lnTo>
                  <a:pt x="38166" y="894054"/>
                </a:lnTo>
                <a:lnTo>
                  <a:pt x="41922" y="748004"/>
                </a:lnTo>
                <a:lnTo>
                  <a:pt x="54622" y="453377"/>
                </a:lnTo>
                <a:lnTo>
                  <a:pt x="63500" y="306095"/>
                </a:lnTo>
                <a:lnTo>
                  <a:pt x="71145" y="160045"/>
                </a:lnTo>
                <a:lnTo>
                  <a:pt x="81415" y="13995"/>
                </a:lnTo>
                <a:lnTo>
                  <a:pt x="82517" y="0"/>
                </a:lnTo>
                <a:close/>
              </a:path>
              <a:path w="3328695" h="2990850">
                <a:moveTo>
                  <a:pt x="3278207" y="0"/>
                </a:moveTo>
                <a:lnTo>
                  <a:pt x="3250979" y="0"/>
                </a:lnTo>
                <a:lnTo>
                  <a:pt x="3252495" y="21577"/>
                </a:lnTo>
                <a:lnTo>
                  <a:pt x="3261372" y="166395"/>
                </a:lnTo>
                <a:lnTo>
                  <a:pt x="3270250" y="312445"/>
                </a:lnTo>
                <a:lnTo>
                  <a:pt x="3276600" y="458495"/>
                </a:lnTo>
                <a:lnTo>
                  <a:pt x="3282950" y="605777"/>
                </a:lnTo>
                <a:lnTo>
                  <a:pt x="3289300" y="754354"/>
                </a:lnTo>
                <a:lnTo>
                  <a:pt x="3293122" y="901700"/>
                </a:lnTo>
                <a:lnTo>
                  <a:pt x="3295650" y="1050277"/>
                </a:lnTo>
                <a:lnTo>
                  <a:pt x="3298240" y="1200150"/>
                </a:lnTo>
                <a:lnTo>
                  <a:pt x="3299430" y="1343672"/>
                </a:lnTo>
                <a:lnTo>
                  <a:pt x="3299462" y="1648472"/>
                </a:lnTo>
                <a:lnTo>
                  <a:pt x="3298292" y="1790700"/>
                </a:lnTo>
                <a:lnTo>
                  <a:pt x="3290595" y="2094209"/>
                </a:lnTo>
                <a:lnTo>
                  <a:pt x="3285540" y="2242840"/>
                </a:lnTo>
                <a:lnTo>
                  <a:pt x="3280422" y="2390129"/>
                </a:lnTo>
                <a:lnTo>
                  <a:pt x="3274072" y="2537470"/>
                </a:lnTo>
                <a:lnTo>
                  <a:pt x="3265195" y="2684759"/>
                </a:lnTo>
                <a:lnTo>
                  <a:pt x="3256318" y="2830809"/>
                </a:lnTo>
                <a:lnTo>
                  <a:pt x="3247440" y="2975619"/>
                </a:lnTo>
                <a:lnTo>
                  <a:pt x="3246223" y="2990850"/>
                </a:lnTo>
                <a:lnTo>
                  <a:pt x="3273448" y="2990850"/>
                </a:lnTo>
                <a:lnTo>
                  <a:pt x="3284245" y="2837159"/>
                </a:lnTo>
                <a:lnTo>
                  <a:pt x="3302000" y="2542529"/>
                </a:lnTo>
                <a:lnTo>
                  <a:pt x="3308621" y="2388890"/>
                </a:lnTo>
                <a:lnTo>
                  <a:pt x="3314700" y="2246609"/>
                </a:lnTo>
                <a:lnTo>
                  <a:pt x="3319818" y="2096790"/>
                </a:lnTo>
                <a:lnTo>
                  <a:pt x="3323640" y="1948159"/>
                </a:lnTo>
                <a:lnTo>
                  <a:pt x="3326168" y="1798340"/>
                </a:lnTo>
                <a:lnTo>
                  <a:pt x="3327454" y="1642122"/>
                </a:lnTo>
                <a:lnTo>
                  <a:pt x="3328695" y="1498600"/>
                </a:lnTo>
                <a:lnTo>
                  <a:pt x="3328610" y="1343672"/>
                </a:lnTo>
                <a:lnTo>
                  <a:pt x="3326189" y="1200150"/>
                </a:lnTo>
                <a:lnTo>
                  <a:pt x="3324883" y="1050277"/>
                </a:lnTo>
                <a:lnTo>
                  <a:pt x="3324710" y="1042695"/>
                </a:lnTo>
                <a:lnTo>
                  <a:pt x="3320920" y="894054"/>
                </a:lnTo>
                <a:lnTo>
                  <a:pt x="3317290" y="750595"/>
                </a:lnTo>
                <a:lnTo>
                  <a:pt x="3304590" y="453377"/>
                </a:lnTo>
                <a:lnTo>
                  <a:pt x="3298240" y="306095"/>
                </a:lnTo>
                <a:lnTo>
                  <a:pt x="3289300" y="160045"/>
                </a:lnTo>
                <a:lnTo>
                  <a:pt x="3279190" y="13995"/>
                </a:lnTo>
                <a:lnTo>
                  <a:pt x="3278207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934995" y="3867150"/>
            <a:ext cx="3271481" cy="2990850"/>
          </a:xfrm>
          <a:custGeom>
            <a:avLst/>
            <a:gdLst/>
            <a:ahLst/>
            <a:cxnLst/>
            <a:rect l="l" t="t" r="r" b="b"/>
            <a:pathLst>
              <a:path w="3271481" h="2990850">
                <a:moveTo>
                  <a:pt x="82875" y="0"/>
                </a:moveTo>
                <a:lnTo>
                  <a:pt x="54526" y="0"/>
                </a:lnTo>
                <a:lnTo>
                  <a:pt x="53327" y="15227"/>
                </a:lnTo>
                <a:lnTo>
                  <a:pt x="43154" y="160045"/>
                </a:lnTo>
                <a:lnTo>
                  <a:pt x="35509" y="306095"/>
                </a:lnTo>
                <a:lnTo>
                  <a:pt x="26631" y="453377"/>
                </a:lnTo>
                <a:lnTo>
                  <a:pt x="13931" y="748004"/>
                </a:lnTo>
                <a:lnTo>
                  <a:pt x="9884" y="905522"/>
                </a:lnTo>
                <a:lnTo>
                  <a:pt x="6154" y="1052804"/>
                </a:lnTo>
                <a:lnTo>
                  <a:pt x="2527" y="1193800"/>
                </a:lnTo>
                <a:lnTo>
                  <a:pt x="1179" y="1350022"/>
                </a:lnTo>
                <a:lnTo>
                  <a:pt x="0" y="1492250"/>
                </a:lnTo>
                <a:lnTo>
                  <a:pt x="85" y="1647177"/>
                </a:lnTo>
                <a:lnTo>
                  <a:pt x="2505" y="1789409"/>
                </a:lnTo>
                <a:lnTo>
                  <a:pt x="3738" y="1938040"/>
                </a:lnTo>
                <a:lnTo>
                  <a:pt x="7713" y="2094209"/>
                </a:lnTo>
                <a:lnTo>
                  <a:pt x="11404" y="2236490"/>
                </a:lnTo>
                <a:lnTo>
                  <a:pt x="17808" y="2386309"/>
                </a:lnTo>
                <a:lnTo>
                  <a:pt x="24104" y="2532359"/>
                </a:lnTo>
                <a:lnTo>
                  <a:pt x="30454" y="2678409"/>
                </a:lnTo>
                <a:lnTo>
                  <a:pt x="39331" y="2824459"/>
                </a:lnTo>
                <a:lnTo>
                  <a:pt x="48209" y="2969269"/>
                </a:lnTo>
                <a:lnTo>
                  <a:pt x="49725" y="2990850"/>
                </a:lnTo>
                <a:lnTo>
                  <a:pt x="78167" y="2990850"/>
                </a:lnTo>
                <a:lnTo>
                  <a:pt x="76200" y="2962919"/>
                </a:lnTo>
                <a:lnTo>
                  <a:pt x="67259" y="2818109"/>
                </a:lnTo>
                <a:lnTo>
                  <a:pt x="58381" y="2673350"/>
                </a:lnTo>
                <a:lnTo>
                  <a:pt x="50800" y="2527300"/>
                </a:lnTo>
                <a:lnTo>
                  <a:pt x="45681" y="2381250"/>
                </a:lnTo>
                <a:lnTo>
                  <a:pt x="39331" y="2233909"/>
                </a:lnTo>
                <a:lnTo>
                  <a:pt x="35509" y="2085329"/>
                </a:lnTo>
                <a:lnTo>
                  <a:pt x="31750" y="1938040"/>
                </a:lnTo>
                <a:lnTo>
                  <a:pt x="30454" y="1789409"/>
                </a:lnTo>
                <a:lnTo>
                  <a:pt x="28035" y="1647177"/>
                </a:lnTo>
                <a:lnTo>
                  <a:pt x="27927" y="1492250"/>
                </a:lnTo>
                <a:lnTo>
                  <a:pt x="29159" y="1343672"/>
                </a:lnTo>
                <a:lnTo>
                  <a:pt x="30476" y="1193800"/>
                </a:lnTo>
                <a:lnTo>
                  <a:pt x="32981" y="1047750"/>
                </a:lnTo>
                <a:lnTo>
                  <a:pt x="48209" y="604545"/>
                </a:lnTo>
                <a:lnTo>
                  <a:pt x="54559" y="458495"/>
                </a:lnTo>
                <a:lnTo>
                  <a:pt x="62204" y="311150"/>
                </a:lnTo>
                <a:lnTo>
                  <a:pt x="71081" y="166395"/>
                </a:lnTo>
                <a:lnTo>
                  <a:pt x="82875" y="0"/>
                </a:lnTo>
                <a:close/>
              </a:path>
              <a:path w="3271481" h="2990850">
                <a:moveTo>
                  <a:pt x="3222988" y="0"/>
                </a:moveTo>
                <a:lnTo>
                  <a:pt x="3194597" y="0"/>
                </a:lnTo>
                <a:lnTo>
                  <a:pt x="3196577" y="27927"/>
                </a:lnTo>
                <a:lnTo>
                  <a:pt x="3214331" y="317500"/>
                </a:lnTo>
                <a:lnTo>
                  <a:pt x="3221977" y="463550"/>
                </a:lnTo>
                <a:lnTo>
                  <a:pt x="3227031" y="609600"/>
                </a:lnTo>
                <a:lnTo>
                  <a:pt x="3233381" y="756945"/>
                </a:lnTo>
                <a:lnTo>
                  <a:pt x="3237204" y="905522"/>
                </a:lnTo>
                <a:lnTo>
                  <a:pt x="3241027" y="1052804"/>
                </a:lnTo>
                <a:lnTo>
                  <a:pt x="3242259" y="1201445"/>
                </a:lnTo>
                <a:lnTo>
                  <a:pt x="3243499" y="1343672"/>
                </a:lnTo>
                <a:lnTo>
                  <a:pt x="3243554" y="1647177"/>
                </a:lnTo>
                <a:lnTo>
                  <a:pt x="3238499" y="1943100"/>
                </a:lnTo>
                <a:lnTo>
                  <a:pt x="3234677" y="2091679"/>
                </a:lnTo>
                <a:lnTo>
                  <a:pt x="3229559" y="2239020"/>
                </a:lnTo>
                <a:lnTo>
                  <a:pt x="3224504" y="2386309"/>
                </a:lnTo>
                <a:lnTo>
                  <a:pt x="3218154" y="2532359"/>
                </a:lnTo>
                <a:lnTo>
                  <a:pt x="3209277" y="2679700"/>
                </a:lnTo>
                <a:lnTo>
                  <a:pt x="3201631" y="2824459"/>
                </a:lnTo>
                <a:lnTo>
                  <a:pt x="3189848" y="2990850"/>
                </a:lnTo>
                <a:lnTo>
                  <a:pt x="3218233" y="2990850"/>
                </a:lnTo>
                <a:lnTo>
                  <a:pt x="3228327" y="2830809"/>
                </a:lnTo>
                <a:lnTo>
                  <a:pt x="3237587" y="2678409"/>
                </a:lnTo>
                <a:lnTo>
                  <a:pt x="3246081" y="2537470"/>
                </a:lnTo>
                <a:lnTo>
                  <a:pt x="3252431" y="2390129"/>
                </a:lnTo>
                <a:lnTo>
                  <a:pt x="3257853" y="2233909"/>
                </a:lnTo>
                <a:lnTo>
                  <a:pt x="3262604" y="2094209"/>
                </a:lnTo>
                <a:lnTo>
                  <a:pt x="3270250" y="1797050"/>
                </a:lnTo>
                <a:lnTo>
                  <a:pt x="3271481" y="1647177"/>
                </a:lnTo>
                <a:lnTo>
                  <a:pt x="3271439" y="1343672"/>
                </a:lnTo>
                <a:lnTo>
                  <a:pt x="3270260" y="1201445"/>
                </a:lnTo>
                <a:lnTo>
                  <a:pt x="3267573" y="1045222"/>
                </a:lnTo>
                <a:lnTo>
                  <a:pt x="3265131" y="901700"/>
                </a:lnTo>
                <a:lnTo>
                  <a:pt x="3261309" y="754354"/>
                </a:lnTo>
                <a:lnTo>
                  <a:pt x="3254906" y="604545"/>
                </a:lnTo>
                <a:lnTo>
                  <a:pt x="3248609" y="458495"/>
                </a:lnTo>
                <a:lnTo>
                  <a:pt x="3242259" y="312445"/>
                </a:lnTo>
                <a:lnTo>
                  <a:pt x="3233381" y="166395"/>
                </a:lnTo>
                <a:lnTo>
                  <a:pt x="3224504" y="21577"/>
                </a:lnTo>
                <a:lnTo>
                  <a:pt x="3222988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962922" y="3867150"/>
            <a:ext cx="3215627" cy="2990850"/>
          </a:xfrm>
          <a:custGeom>
            <a:avLst/>
            <a:gdLst/>
            <a:ahLst/>
            <a:cxnLst/>
            <a:rect l="l" t="t" r="r" b="b"/>
            <a:pathLst>
              <a:path w="3215627" h="2990850">
                <a:moveTo>
                  <a:pt x="82099" y="0"/>
                </a:moveTo>
                <a:lnTo>
                  <a:pt x="54948" y="0"/>
                </a:lnTo>
                <a:lnTo>
                  <a:pt x="43154" y="166395"/>
                </a:lnTo>
                <a:lnTo>
                  <a:pt x="34277" y="311150"/>
                </a:lnTo>
                <a:lnTo>
                  <a:pt x="26631" y="458495"/>
                </a:lnTo>
                <a:lnTo>
                  <a:pt x="20281" y="604545"/>
                </a:lnTo>
                <a:lnTo>
                  <a:pt x="5054" y="1047750"/>
                </a:lnTo>
                <a:lnTo>
                  <a:pt x="2527" y="1195095"/>
                </a:lnTo>
                <a:lnTo>
                  <a:pt x="1179" y="1350022"/>
                </a:lnTo>
                <a:lnTo>
                  <a:pt x="0" y="1492250"/>
                </a:lnTo>
                <a:lnTo>
                  <a:pt x="108" y="1647177"/>
                </a:lnTo>
                <a:lnTo>
                  <a:pt x="2506" y="1788170"/>
                </a:lnTo>
                <a:lnTo>
                  <a:pt x="3800" y="1935459"/>
                </a:lnTo>
                <a:lnTo>
                  <a:pt x="3951" y="1943100"/>
                </a:lnTo>
                <a:lnTo>
                  <a:pt x="7745" y="2091679"/>
                </a:lnTo>
                <a:lnTo>
                  <a:pt x="11404" y="2233909"/>
                </a:lnTo>
                <a:lnTo>
                  <a:pt x="17799" y="2382540"/>
                </a:lnTo>
                <a:lnTo>
                  <a:pt x="22872" y="2527300"/>
                </a:lnTo>
                <a:lnTo>
                  <a:pt x="30454" y="2673350"/>
                </a:lnTo>
                <a:lnTo>
                  <a:pt x="39331" y="2818109"/>
                </a:lnTo>
                <a:lnTo>
                  <a:pt x="48272" y="2962919"/>
                </a:lnTo>
                <a:lnTo>
                  <a:pt x="50240" y="2990850"/>
                </a:lnTo>
                <a:lnTo>
                  <a:pt x="77356" y="2990850"/>
                </a:lnTo>
                <a:lnTo>
                  <a:pt x="74904" y="2956569"/>
                </a:lnTo>
                <a:lnTo>
                  <a:pt x="66027" y="2813050"/>
                </a:lnTo>
                <a:lnTo>
                  <a:pt x="50800" y="2522240"/>
                </a:lnTo>
                <a:lnTo>
                  <a:pt x="44450" y="2376190"/>
                </a:lnTo>
                <a:lnTo>
                  <a:pt x="39331" y="2230140"/>
                </a:lnTo>
                <a:lnTo>
                  <a:pt x="35572" y="2082800"/>
                </a:lnTo>
                <a:lnTo>
                  <a:pt x="31750" y="1935459"/>
                </a:lnTo>
                <a:lnTo>
                  <a:pt x="30454" y="1788170"/>
                </a:lnTo>
                <a:lnTo>
                  <a:pt x="29275" y="1647177"/>
                </a:lnTo>
                <a:lnTo>
                  <a:pt x="29232" y="1343672"/>
                </a:lnTo>
                <a:lnTo>
                  <a:pt x="30401" y="1202677"/>
                </a:lnTo>
                <a:lnTo>
                  <a:pt x="38166" y="899172"/>
                </a:lnTo>
                <a:lnTo>
                  <a:pt x="41922" y="755650"/>
                </a:lnTo>
                <a:lnTo>
                  <a:pt x="48272" y="608304"/>
                </a:lnTo>
                <a:lnTo>
                  <a:pt x="54622" y="462254"/>
                </a:lnTo>
                <a:lnTo>
                  <a:pt x="62204" y="317500"/>
                </a:lnTo>
                <a:lnTo>
                  <a:pt x="69850" y="172745"/>
                </a:lnTo>
                <a:lnTo>
                  <a:pt x="82099" y="0"/>
                </a:lnTo>
                <a:close/>
              </a:path>
              <a:path w="3215627" h="2990850">
                <a:moveTo>
                  <a:pt x="3166670" y="0"/>
                </a:moveTo>
                <a:lnTo>
                  <a:pt x="3139502" y="0"/>
                </a:lnTo>
                <a:lnTo>
                  <a:pt x="3141954" y="34277"/>
                </a:lnTo>
                <a:lnTo>
                  <a:pt x="3150831" y="177800"/>
                </a:lnTo>
                <a:lnTo>
                  <a:pt x="3158477" y="323850"/>
                </a:lnTo>
                <a:lnTo>
                  <a:pt x="3166122" y="468604"/>
                </a:lnTo>
                <a:lnTo>
                  <a:pt x="3172472" y="614654"/>
                </a:lnTo>
                <a:lnTo>
                  <a:pt x="3177527" y="760704"/>
                </a:lnTo>
                <a:lnTo>
                  <a:pt x="3181350" y="908050"/>
                </a:lnTo>
                <a:lnTo>
                  <a:pt x="3186404" y="1202677"/>
                </a:lnTo>
                <a:lnTo>
                  <a:pt x="3187644" y="1343672"/>
                </a:lnTo>
                <a:lnTo>
                  <a:pt x="3187689" y="1647177"/>
                </a:lnTo>
                <a:lnTo>
                  <a:pt x="3186404" y="1793229"/>
                </a:lnTo>
                <a:lnTo>
                  <a:pt x="3182548" y="1943100"/>
                </a:lnTo>
                <a:lnTo>
                  <a:pt x="3178756" y="2091679"/>
                </a:lnTo>
                <a:lnTo>
                  <a:pt x="3175000" y="2235200"/>
                </a:lnTo>
                <a:lnTo>
                  <a:pt x="3168650" y="2382540"/>
                </a:lnTo>
                <a:lnTo>
                  <a:pt x="3162300" y="2528590"/>
                </a:lnTo>
                <a:lnTo>
                  <a:pt x="3154654" y="2673350"/>
                </a:lnTo>
                <a:lnTo>
                  <a:pt x="3145777" y="2818109"/>
                </a:lnTo>
                <a:lnTo>
                  <a:pt x="3136807" y="2962919"/>
                </a:lnTo>
                <a:lnTo>
                  <a:pt x="3134810" y="2990850"/>
                </a:lnTo>
                <a:lnTo>
                  <a:pt x="3161920" y="2990850"/>
                </a:lnTo>
                <a:lnTo>
                  <a:pt x="3173704" y="2824459"/>
                </a:lnTo>
                <a:lnTo>
                  <a:pt x="3181350" y="2679700"/>
                </a:lnTo>
                <a:lnTo>
                  <a:pt x="3190227" y="2532359"/>
                </a:lnTo>
                <a:lnTo>
                  <a:pt x="3196577" y="2386309"/>
                </a:lnTo>
                <a:lnTo>
                  <a:pt x="3201809" y="2233909"/>
                </a:lnTo>
                <a:lnTo>
                  <a:pt x="3206750" y="2091679"/>
                </a:lnTo>
                <a:lnTo>
                  <a:pt x="3210572" y="1943100"/>
                </a:lnTo>
                <a:lnTo>
                  <a:pt x="3215627" y="1647177"/>
                </a:lnTo>
                <a:lnTo>
                  <a:pt x="3215571" y="1343672"/>
                </a:lnTo>
                <a:lnTo>
                  <a:pt x="3214279" y="1195095"/>
                </a:lnTo>
                <a:lnTo>
                  <a:pt x="3213100" y="1052804"/>
                </a:lnTo>
                <a:lnTo>
                  <a:pt x="3209113" y="899172"/>
                </a:lnTo>
                <a:lnTo>
                  <a:pt x="3205454" y="756945"/>
                </a:lnTo>
                <a:lnTo>
                  <a:pt x="3199059" y="608304"/>
                </a:lnTo>
                <a:lnTo>
                  <a:pt x="3194050" y="463550"/>
                </a:lnTo>
                <a:lnTo>
                  <a:pt x="3186404" y="317500"/>
                </a:lnTo>
                <a:lnTo>
                  <a:pt x="3168650" y="27927"/>
                </a:lnTo>
                <a:lnTo>
                  <a:pt x="3166670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992145" y="3867150"/>
            <a:ext cx="3158477" cy="2990850"/>
          </a:xfrm>
          <a:custGeom>
            <a:avLst/>
            <a:gdLst/>
            <a:ahLst/>
            <a:cxnLst/>
            <a:rect l="l" t="t" r="r" b="b"/>
            <a:pathLst>
              <a:path w="3158477" h="2990850">
                <a:moveTo>
                  <a:pt x="81359" y="0"/>
                </a:moveTo>
                <a:lnTo>
                  <a:pt x="52877" y="0"/>
                </a:lnTo>
                <a:lnTo>
                  <a:pt x="40627" y="172745"/>
                </a:lnTo>
                <a:lnTo>
                  <a:pt x="32981" y="317500"/>
                </a:lnTo>
                <a:lnTo>
                  <a:pt x="25400" y="462254"/>
                </a:lnTo>
                <a:lnTo>
                  <a:pt x="19050" y="608304"/>
                </a:lnTo>
                <a:lnTo>
                  <a:pt x="12700" y="755650"/>
                </a:lnTo>
                <a:lnTo>
                  <a:pt x="8646" y="910577"/>
                </a:lnTo>
                <a:lnTo>
                  <a:pt x="1231" y="1196327"/>
                </a:lnTo>
                <a:lnTo>
                  <a:pt x="0" y="1344904"/>
                </a:lnTo>
                <a:lnTo>
                  <a:pt x="42" y="1645945"/>
                </a:lnTo>
                <a:lnTo>
                  <a:pt x="1276" y="1793229"/>
                </a:lnTo>
                <a:lnTo>
                  <a:pt x="2505" y="1932929"/>
                </a:lnTo>
                <a:lnTo>
                  <a:pt x="2692" y="1941809"/>
                </a:lnTo>
                <a:lnTo>
                  <a:pt x="6512" y="2089150"/>
                </a:lnTo>
                <a:lnTo>
                  <a:pt x="10109" y="2230140"/>
                </a:lnTo>
                <a:lnTo>
                  <a:pt x="15281" y="2377429"/>
                </a:lnTo>
                <a:lnTo>
                  <a:pt x="21577" y="2522240"/>
                </a:lnTo>
                <a:lnTo>
                  <a:pt x="36804" y="2813050"/>
                </a:lnTo>
                <a:lnTo>
                  <a:pt x="45681" y="2956569"/>
                </a:lnTo>
                <a:lnTo>
                  <a:pt x="48133" y="2990850"/>
                </a:lnTo>
                <a:lnTo>
                  <a:pt x="76244" y="2990850"/>
                </a:lnTo>
                <a:lnTo>
                  <a:pt x="73609" y="2948930"/>
                </a:lnTo>
                <a:lnTo>
                  <a:pt x="64731" y="2806700"/>
                </a:lnTo>
                <a:lnTo>
                  <a:pt x="55854" y="2661940"/>
                </a:lnTo>
                <a:lnTo>
                  <a:pt x="49504" y="2518420"/>
                </a:lnTo>
                <a:lnTo>
                  <a:pt x="43154" y="2372370"/>
                </a:lnTo>
                <a:lnTo>
                  <a:pt x="38100" y="2226320"/>
                </a:lnTo>
                <a:lnTo>
                  <a:pt x="34277" y="2080270"/>
                </a:lnTo>
                <a:lnTo>
                  <a:pt x="31750" y="1932929"/>
                </a:lnTo>
                <a:lnTo>
                  <a:pt x="29159" y="1786879"/>
                </a:lnTo>
                <a:lnTo>
                  <a:pt x="27980" y="1645945"/>
                </a:lnTo>
                <a:lnTo>
                  <a:pt x="27927" y="1492250"/>
                </a:lnTo>
                <a:lnTo>
                  <a:pt x="29159" y="1344904"/>
                </a:lnTo>
                <a:lnTo>
                  <a:pt x="30409" y="1203972"/>
                </a:lnTo>
                <a:lnTo>
                  <a:pt x="32981" y="1051572"/>
                </a:lnTo>
                <a:lnTo>
                  <a:pt x="40627" y="759472"/>
                </a:lnTo>
                <a:lnTo>
                  <a:pt x="53327" y="467372"/>
                </a:lnTo>
                <a:lnTo>
                  <a:pt x="68554" y="179095"/>
                </a:lnTo>
                <a:lnTo>
                  <a:pt x="81359" y="0"/>
                </a:lnTo>
                <a:close/>
              </a:path>
              <a:path w="3158477" h="2990850">
                <a:moveTo>
                  <a:pt x="3110280" y="0"/>
                </a:moveTo>
                <a:lnTo>
                  <a:pt x="3082187" y="0"/>
                </a:lnTo>
                <a:lnTo>
                  <a:pt x="3093681" y="184150"/>
                </a:lnTo>
                <a:lnTo>
                  <a:pt x="3108909" y="472427"/>
                </a:lnTo>
                <a:lnTo>
                  <a:pt x="3114027" y="618477"/>
                </a:lnTo>
                <a:lnTo>
                  <a:pt x="3120377" y="764527"/>
                </a:lnTo>
                <a:lnTo>
                  <a:pt x="3124199" y="910577"/>
                </a:lnTo>
                <a:lnTo>
                  <a:pt x="3129254" y="1203972"/>
                </a:lnTo>
                <a:lnTo>
                  <a:pt x="3130494" y="1344904"/>
                </a:lnTo>
                <a:lnTo>
                  <a:pt x="3130549" y="1498600"/>
                </a:lnTo>
                <a:lnTo>
                  <a:pt x="3127937" y="1793229"/>
                </a:lnTo>
                <a:lnTo>
                  <a:pt x="3125431" y="1939279"/>
                </a:lnTo>
                <a:lnTo>
                  <a:pt x="3121609" y="2085329"/>
                </a:lnTo>
                <a:lnTo>
                  <a:pt x="3111499" y="2377429"/>
                </a:lnTo>
                <a:lnTo>
                  <a:pt x="3105149" y="2522240"/>
                </a:lnTo>
                <a:lnTo>
                  <a:pt x="3089859" y="2811759"/>
                </a:lnTo>
                <a:lnTo>
                  <a:pt x="3079749" y="2954039"/>
                </a:lnTo>
                <a:lnTo>
                  <a:pt x="3077117" y="2990850"/>
                </a:lnTo>
                <a:lnTo>
                  <a:pt x="3105587" y="2990850"/>
                </a:lnTo>
                <a:lnTo>
                  <a:pt x="3116944" y="2811759"/>
                </a:lnTo>
                <a:lnTo>
                  <a:pt x="3125431" y="2673350"/>
                </a:lnTo>
                <a:lnTo>
                  <a:pt x="3133077" y="2528590"/>
                </a:lnTo>
                <a:lnTo>
                  <a:pt x="3139700" y="2376190"/>
                </a:lnTo>
                <a:lnTo>
                  <a:pt x="3145777" y="2235200"/>
                </a:lnTo>
                <a:lnTo>
                  <a:pt x="3149826" y="2080270"/>
                </a:lnTo>
                <a:lnTo>
                  <a:pt x="3153587" y="1932929"/>
                </a:lnTo>
                <a:lnTo>
                  <a:pt x="3157181" y="1793229"/>
                </a:lnTo>
                <a:lnTo>
                  <a:pt x="3158477" y="1645945"/>
                </a:lnTo>
                <a:lnTo>
                  <a:pt x="3158432" y="1344904"/>
                </a:lnTo>
                <a:lnTo>
                  <a:pt x="3157193" y="1203972"/>
                </a:lnTo>
                <a:lnTo>
                  <a:pt x="3152127" y="908050"/>
                </a:lnTo>
                <a:lnTo>
                  <a:pt x="3148261" y="759472"/>
                </a:lnTo>
                <a:lnTo>
                  <a:pt x="3143249" y="614654"/>
                </a:lnTo>
                <a:lnTo>
                  <a:pt x="3136834" y="467372"/>
                </a:lnTo>
                <a:lnTo>
                  <a:pt x="3129254" y="323850"/>
                </a:lnTo>
                <a:lnTo>
                  <a:pt x="3121609" y="177800"/>
                </a:lnTo>
                <a:lnTo>
                  <a:pt x="3112731" y="34277"/>
                </a:lnTo>
                <a:lnTo>
                  <a:pt x="3110280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020072" y="3867150"/>
            <a:ext cx="3102622" cy="2990850"/>
          </a:xfrm>
          <a:custGeom>
            <a:avLst/>
            <a:gdLst/>
            <a:ahLst/>
            <a:cxnLst/>
            <a:rect l="l" t="t" r="r" b="b"/>
            <a:pathLst>
              <a:path w="3102622" h="2990850">
                <a:moveTo>
                  <a:pt x="80546" y="0"/>
                </a:moveTo>
                <a:lnTo>
                  <a:pt x="53432" y="0"/>
                </a:lnTo>
                <a:lnTo>
                  <a:pt x="40627" y="179095"/>
                </a:lnTo>
                <a:lnTo>
                  <a:pt x="25400" y="467372"/>
                </a:lnTo>
                <a:lnTo>
                  <a:pt x="12700" y="759472"/>
                </a:lnTo>
                <a:lnTo>
                  <a:pt x="5054" y="1051572"/>
                </a:lnTo>
                <a:lnTo>
                  <a:pt x="2527" y="1198854"/>
                </a:lnTo>
                <a:lnTo>
                  <a:pt x="1178" y="1351254"/>
                </a:lnTo>
                <a:lnTo>
                  <a:pt x="0" y="1492250"/>
                </a:lnTo>
                <a:lnTo>
                  <a:pt x="42" y="1644650"/>
                </a:lnTo>
                <a:lnTo>
                  <a:pt x="1221" y="1785640"/>
                </a:lnTo>
                <a:lnTo>
                  <a:pt x="3931" y="1939279"/>
                </a:lnTo>
                <a:lnTo>
                  <a:pt x="6306" y="2077740"/>
                </a:lnTo>
                <a:lnTo>
                  <a:pt x="10172" y="2226320"/>
                </a:lnTo>
                <a:lnTo>
                  <a:pt x="15281" y="2373609"/>
                </a:lnTo>
                <a:lnTo>
                  <a:pt x="21577" y="2518420"/>
                </a:lnTo>
                <a:lnTo>
                  <a:pt x="27927" y="2661940"/>
                </a:lnTo>
                <a:lnTo>
                  <a:pt x="36804" y="2806700"/>
                </a:lnTo>
                <a:lnTo>
                  <a:pt x="45681" y="2948930"/>
                </a:lnTo>
                <a:lnTo>
                  <a:pt x="48317" y="2990850"/>
                </a:lnTo>
                <a:lnTo>
                  <a:pt x="75860" y="2990850"/>
                </a:lnTo>
                <a:lnTo>
                  <a:pt x="72377" y="2942580"/>
                </a:lnTo>
                <a:lnTo>
                  <a:pt x="63500" y="2800350"/>
                </a:lnTo>
                <a:lnTo>
                  <a:pt x="55854" y="2656829"/>
                </a:lnTo>
                <a:lnTo>
                  <a:pt x="49504" y="2513309"/>
                </a:lnTo>
                <a:lnTo>
                  <a:pt x="43154" y="2368550"/>
                </a:lnTo>
                <a:lnTo>
                  <a:pt x="38100" y="2223790"/>
                </a:lnTo>
                <a:lnTo>
                  <a:pt x="34277" y="2077740"/>
                </a:lnTo>
                <a:lnTo>
                  <a:pt x="29222" y="1785640"/>
                </a:lnTo>
                <a:lnTo>
                  <a:pt x="27972" y="1644650"/>
                </a:lnTo>
                <a:lnTo>
                  <a:pt x="27938" y="1492250"/>
                </a:lnTo>
                <a:lnTo>
                  <a:pt x="29233" y="1344904"/>
                </a:lnTo>
                <a:lnTo>
                  <a:pt x="30477" y="1198854"/>
                </a:lnTo>
                <a:lnTo>
                  <a:pt x="32981" y="1054100"/>
                </a:lnTo>
                <a:lnTo>
                  <a:pt x="36804" y="908050"/>
                </a:lnTo>
                <a:lnTo>
                  <a:pt x="46977" y="617245"/>
                </a:lnTo>
                <a:lnTo>
                  <a:pt x="53327" y="472427"/>
                </a:lnTo>
                <a:lnTo>
                  <a:pt x="60972" y="328904"/>
                </a:lnTo>
                <a:lnTo>
                  <a:pt x="68635" y="184150"/>
                </a:lnTo>
                <a:lnTo>
                  <a:pt x="77431" y="43154"/>
                </a:lnTo>
                <a:lnTo>
                  <a:pt x="80546" y="0"/>
                </a:lnTo>
                <a:close/>
              </a:path>
              <a:path w="3102622" h="2990850">
                <a:moveTo>
                  <a:pt x="3054260" y="0"/>
                </a:moveTo>
                <a:lnTo>
                  <a:pt x="3026720" y="0"/>
                </a:lnTo>
                <a:lnTo>
                  <a:pt x="3030181" y="48272"/>
                </a:lnTo>
                <a:lnTo>
                  <a:pt x="3037827" y="190500"/>
                </a:lnTo>
                <a:lnTo>
                  <a:pt x="3046704" y="334022"/>
                </a:lnTo>
                <a:lnTo>
                  <a:pt x="3053054" y="477545"/>
                </a:lnTo>
                <a:lnTo>
                  <a:pt x="3059404" y="622300"/>
                </a:lnTo>
                <a:lnTo>
                  <a:pt x="3064522" y="767054"/>
                </a:lnTo>
                <a:lnTo>
                  <a:pt x="3068281" y="913104"/>
                </a:lnTo>
                <a:lnTo>
                  <a:pt x="3070872" y="1059154"/>
                </a:lnTo>
                <a:lnTo>
                  <a:pt x="3073400" y="1205204"/>
                </a:lnTo>
                <a:lnTo>
                  <a:pt x="3074578" y="1344904"/>
                </a:lnTo>
                <a:lnTo>
                  <a:pt x="3074621" y="1498600"/>
                </a:lnTo>
                <a:lnTo>
                  <a:pt x="3073400" y="1644650"/>
                </a:lnTo>
                <a:lnTo>
                  <a:pt x="3072082" y="1791990"/>
                </a:lnTo>
                <a:lnTo>
                  <a:pt x="3069577" y="1936750"/>
                </a:lnTo>
                <a:lnTo>
                  <a:pt x="3065754" y="2082800"/>
                </a:lnTo>
                <a:lnTo>
                  <a:pt x="3060700" y="2228850"/>
                </a:lnTo>
                <a:lnTo>
                  <a:pt x="3055581" y="2373609"/>
                </a:lnTo>
                <a:lnTo>
                  <a:pt x="3049231" y="2518420"/>
                </a:lnTo>
                <a:lnTo>
                  <a:pt x="3041650" y="2661940"/>
                </a:lnTo>
                <a:lnTo>
                  <a:pt x="3033924" y="2806700"/>
                </a:lnTo>
                <a:lnTo>
                  <a:pt x="3025037" y="2948930"/>
                </a:lnTo>
                <a:lnTo>
                  <a:pt x="3022012" y="2990850"/>
                </a:lnTo>
                <a:lnTo>
                  <a:pt x="3049189" y="2990850"/>
                </a:lnTo>
                <a:lnTo>
                  <a:pt x="3052273" y="2947689"/>
                </a:lnTo>
                <a:lnTo>
                  <a:pt x="3061931" y="2811759"/>
                </a:lnTo>
                <a:lnTo>
                  <a:pt x="3077222" y="2522240"/>
                </a:lnTo>
                <a:lnTo>
                  <a:pt x="3083572" y="2377429"/>
                </a:lnTo>
                <a:lnTo>
                  <a:pt x="3093681" y="2085329"/>
                </a:lnTo>
                <a:lnTo>
                  <a:pt x="3097504" y="1939279"/>
                </a:lnTo>
                <a:lnTo>
                  <a:pt x="3100031" y="1791990"/>
                </a:lnTo>
                <a:lnTo>
                  <a:pt x="3102622" y="1498600"/>
                </a:lnTo>
                <a:lnTo>
                  <a:pt x="3102566" y="1344904"/>
                </a:lnTo>
                <a:lnTo>
                  <a:pt x="3101338" y="1205204"/>
                </a:lnTo>
                <a:lnTo>
                  <a:pt x="3096316" y="913104"/>
                </a:lnTo>
                <a:lnTo>
                  <a:pt x="3092450" y="764527"/>
                </a:lnTo>
                <a:lnTo>
                  <a:pt x="3086056" y="617245"/>
                </a:lnTo>
                <a:lnTo>
                  <a:pt x="3080981" y="472427"/>
                </a:lnTo>
                <a:lnTo>
                  <a:pt x="3065754" y="184150"/>
                </a:lnTo>
                <a:lnTo>
                  <a:pt x="3054260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048000" y="3867150"/>
            <a:ext cx="3046704" cy="2990850"/>
          </a:xfrm>
          <a:custGeom>
            <a:avLst/>
            <a:gdLst/>
            <a:ahLst/>
            <a:cxnLst/>
            <a:rect l="l" t="t" r="r" b="b"/>
            <a:pathLst>
              <a:path w="3046704" h="2990850">
                <a:moveTo>
                  <a:pt x="79865" y="0"/>
                </a:moveTo>
                <a:lnTo>
                  <a:pt x="52619" y="0"/>
                </a:lnTo>
                <a:lnTo>
                  <a:pt x="49504" y="43154"/>
                </a:lnTo>
                <a:lnTo>
                  <a:pt x="40627" y="185445"/>
                </a:lnTo>
                <a:lnTo>
                  <a:pt x="33045" y="328904"/>
                </a:lnTo>
                <a:lnTo>
                  <a:pt x="25400" y="472427"/>
                </a:lnTo>
                <a:lnTo>
                  <a:pt x="19050" y="617245"/>
                </a:lnTo>
                <a:lnTo>
                  <a:pt x="8877" y="908050"/>
                </a:lnTo>
                <a:lnTo>
                  <a:pt x="5054" y="1054100"/>
                </a:lnTo>
                <a:lnTo>
                  <a:pt x="2527" y="1200150"/>
                </a:lnTo>
                <a:lnTo>
                  <a:pt x="1239" y="1352550"/>
                </a:lnTo>
                <a:lnTo>
                  <a:pt x="0" y="1493545"/>
                </a:lnTo>
                <a:lnTo>
                  <a:pt x="44" y="1644650"/>
                </a:lnTo>
                <a:lnTo>
                  <a:pt x="1283" y="1784350"/>
                </a:lnTo>
                <a:lnTo>
                  <a:pt x="6305" y="2075159"/>
                </a:lnTo>
                <a:lnTo>
                  <a:pt x="10215" y="2225029"/>
                </a:lnTo>
                <a:lnTo>
                  <a:pt x="15227" y="2368550"/>
                </a:lnTo>
                <a:lnTo>
                  <a:pt x="21577" y="2513309"/>
                </a:lnTo>
                <a:lnTo>
                  <a:pt x="27927" y="2656829"/>
                </a:lnTo>
                <a:lnTo>
                  <a:pt x="35572" y="2800350"/>
                </a:lnTo>
                <a:lnTo>
                  <a:pt x="44450" y="2942580"/>
                </a:lnTo>
                <a:lnTo>
                  <a:pt x="47932" y="2990850"/>
                </a:lnTo>
                <a:lnTo>
                  <a:pt x="75895" y="2990850"/>
                </a:lnTo>
                <a:lnTo>
                  <a:pt x="63500" y="2794000"/>
                </a:lnTo>
                <a:lnTo>
                  <a:pt x="55854" y="2650479"/>
                </a:lnTo>
                <a:lnTo>
                  <a:pt x="49504" y="2508250"/>
                </a:lnTo>
                <a:lnTo>
                  <a:pt x="43154" y="2363490"/>
                </a:lnTo>
                <a:lnTo>
                  <a:pt x="38100" y="2219970"/>
                </a:lnTo>
                <a:lnTo>
                  <a:pt x="34277" y="2075159"/>
                </a:lnTo>
                <a:lnTo>
                  <a:pt x="29222" y="1784350"/>
                </a:lnTo>
                <a:lnTo>
                  <a:pt x="27983" y="1644650"/>
                </a:lnTo>
                <a:lnTo>
                  <a:pt x="27927" y="1493545"/>
                </a:lnTo>
                <a:lnTo>
                  <a:pt x="29233" y="1346200"/>
                </a:lnTo>
                <a:lnTo>
                  <a:pt x="30477" y="1200150"/>
                </a:lnTo>
                <a:lnTo>
                  <a:pt x="33045" y="1056627"/>
                </a:lnTo>
                <a:lnTo>
                  <a:pt x="36871" y="908050"/>
                </a:lnTo>
                <a:lnTo>
                  <a:pt x="40627" y="765822"/>
                </a:lnTo>
                <a:lnTo>
                  <a:pt x="45745" y="622300"/>
                </a:lnTo>
                <a:lnTo>
                  <a:pt x="52095" y="477545"/>
                </a:lnTo>
                <a:lnTo>
                  <a:pt x="67404" y="190500"/>
                </a:lnTo>
                <a:lnTo>
                  <a:pt x="76200" y="50800"/>
                </a:lnTo>
                <a:lnTo>
                  <a:pt x="79865" y="0"/>
                </a:lnTo>
                <a:close/>
              </a:path>
              <a:path w="3046704" h="2990850">
                <a:moveTo>
                  <a:pt x="2998793" y="0"/>
                </a:moveTo>
                <a:lnTo>
                  <a:pt x="2970809" y="0"/>
                </a:lnTo>
                <a:lnTo>
                  <a:pt x="2983204" y="196850"/>
                </a:lnTo>
                <a:lnTo>
                  <a:pt x="2990850" y="340372"/>
                </a:lnTo>
                <a:lnTo>
                  <a:pt x="2997200" y="482600"/>
                </a:lnTo>
                <a:lnTo>
                  <a:pt x="3003550" y="626122"/>
                </a:lnTo>
                <a:lnTo>
                  <a:pt x="3008604" y="770877"/>
                </a:lnTo>
                <a:lnTo>
                  <a:pt x="3012427" y="915695"/>
                </a:lnTo>
                <a:lnTo>
                  <a:pt x="3014954" y="1061745"/>
                </a:lnTo>
                <a:lnTo>
                  <a:pt x="3017545" y="1206500"/>
                </a:lnTo>
                <a:lnTo>
                  <a:pt x="3018723" y="1346200"/>
                </a:lnTo>
                <a:lnTo>
                  <a:pt x="3018777" y="1497304"/>
                </a:lnTo>
                <a:lnTo>
                  <a:pt x="3017533" y="1644650"/>
                </a:lnTo>
                <a:lnTo>
                  <a:pt x="3016227" y="1790700"/>
                </a:lnTo>
                <a:lnTo>
                  <a:pt x="3013722" y="1934220"/>
                </a:lnTo>
                <a:lnTo>
                  <a:pt x="3009900" y="2080270"/>
                </a:lnTo>
                <a:lnTo>
                  <a:pt x="3004845" y="2225029"/>
                </a:lnTo>
                <a:lnTo>
                  <a:pt x="2999727" y="2368550"/>
                </a:lnTo>
                <a:lnTo>
                  <a:pt x="2993377" y="2513309"/>
                </a:lnTo>
                <a:lnTo>
                  <a:pt x="2987027" y="2655590"/>
                </a:lnTo>
                <a:lnTo>
                  <a:pt x="2978068" y="2800350"/>
                </a:lnTo>
                <a:lnTo>
                  <a:pt x="2969272" y="2940050"/>
                </a:lnTo>
                <a:lnTo>
                  <a:pt x="2965607" y="2990850"/>
                </a:lnTo>
                <a:lnTo>
                  <a:pt x="2994084" y="2990850"/>
                </a:lnTo>
                <a:lnTo>
                  <a:pt x="2997200" y="2947689"/>
                </a:lnTo>
                <a:lnTo>
                  <a:pt x="3006077" y="2805409"/>
                </a:lnTo>
                <a:lnTo>
                  <a:pt x="3014058" y="2655590"/>
                </a:lnTo>
                <a:lnTo>
                  <a:pt x="3021304" y="2518420"/>
                </a:lnTo>
                <a:lnTo>
                  <a:pt x="3027654" y="2373609"/>
                </a:lnTo>
                <a:lnTo>
                  <a:pt x="3032947" y="2223790"/>
                </a:lnTo>
                <a:lnTo>
                  <a:pt x="3037827" y="2082800"/>
                </a:lnTo>
                <a:lnTo>
                  <a:pt x="3041650" y="1936750"/>
                </a:lnTo>
                <a:lnTo>
                  <a:pt x="3044177" y="1790700"/>
                </a:lnTo>
                <a:lnTo>
                  <a:pt x="3045525" y="1638300"/>
                </a:lnTo>
                <a:lnTo>
                  <a:pt x="3046704" y="1497304"/>
                </a:lnTo>
                <a:lnTo>
                  <a:pt x="3046661" y="1346200"/>
                </a:lnTo>
                <a:lnTo>
                  <a:pt x="3045483" y="1206500"/>
                </a:lnTo>
                <a:lnTo>
                  <a:pt x="3042855" y="1054100"/>
                </a:lnTo>
                <a:lnTo>
                  <a:pt x="3040400" y="915695"/>
                </a:lnTo>
                <a:lnTo>
                  <a:pt x="3036551" y="765822"/>
                </a:lnTo>
                <a:lnTo>
                  <a:pt x="3031477" y="622300"/>
                </a:lnTo>
                <a:lnTo>
                  <a:pt x="3025127" y="477545"/>
                </a:lnTo>
                <a:lnTo>
                  <a:pt x="3018777" y="334022"/>
                </a:lnTo>
                <a:lnTo>
                  <a:pt x="3009900" y="190500"/>
                </a:lnTo>
                <a:lnTo>
                  <a:pt x="3002254" y="48272"/>
                </a:lnTo>
                <a:lnTo>
                  <a:pt x="2998793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075927" y="3867150"/>
            <a:ext cx="2990850" cy="2990850"/>
          </a:xfrm>
          <a:custGeom>
            <a:avLst/>
            <a:gdLst/>
            <a:ahLst/>
            <a:cxnLst/>
            <a:rect l="l" t="t" r="r" b="b"/>
            <a:pathLst>
              <a:path w="2990850" h="2990850">
                <a:moveTo>
                  <a:pt x="80361" y="0"/>
                </a:moveTo>
                <a:lnTo>
                  <a:pt x="51937" y="0"/>
                </a:lnTo>
                <a:lnTo>
                  <a:pt x="48272" y="50800"/>
                </a:lnTo>
                <a:lnTo>
                  <a:pt x="39395" y="191795"/>
                </a:lnTo>
                <a:lnTo>
                  <a:pt x="24168" y="477545"/>
                </a:lnTo>
                <a:lnTo>
                  <a:pt x="17818" y="622300"/>
                </a:lnTo>
                <a:lnTo>
                  <a:pt x="12700" y="765822"/>
                </a:lnTo>
                <a:lnTo>
                  <a:pt x="8680" y="918222"/>
                </a:lnTo>
                <a:lnTo>
                  <a:pt x="5118" y="1056627"/>
                </a:lnTo>
                <a:lnTo>
                  <a:pt x="2527" y="1201445"/>
                </a:lnTo>
                <a:lnTo>
                  <a:pt x="1250" y="1352550"/>
                </a:lnTo>
                <a:lnTo>
                  <a:pt x="0" y="1493545"/>
                </a:lnTo>
                <a:lnTo>
                  <a:pt x="44" y="1643354"/>
                </a:lnTo>
                <a:lnTo>
                  <a:pt x="1283" y="1783059"/>
                </a:lnTo>
                <a:lnTo>
                  <a:pt x="6306" y="2072629"/>
                </a:lnTo>
                <a:lnTo>
                  <a:pt x="10216" y="2221209"/>
                </a:lnTo>
                <a:lnTo>
                  <a:pt x="15281" y="2364729"/>
                </a:lnTo>
                <a:lnTo>
                  <a:pt x="21577" y="2508250"/>
                </a:lnTo>
                <a:lnTo>
                  <a:pt x="27927" y="2650479"/>
                </a:lnTo>
                <a:lnTo>
                  <a:pt x="35572" y="2794000"/>
                </a:lnTo>
                <a:lnTo>
                  <a:pt x="47968" y="2990850"/>
                </a:lnTo>
                <a:lnTo>
                  <a:pt x="75098" y="2990850"/>
                </a:lnTo>
                <a:lnTo>
                  <a:pt x="71145" y="2928639"/>
                </a:lnTo>
                <a:lnTo>
                  <a:pt x="63500" y="2787650"/>
                </a:lnTo>
                <a:lnTo>
                  <a:pt x="55918" y="2645420"/>
                </a:lnTo>
                <a:lnTo>
                  <a:pt x="49568" y="2503190"/>
                </a:lnTo>
                <a:lnTo>
                  <a:pt x="44450" y="2359670"/>
                </a:lnTo>
                <a:lnTo>
                  <a:pt x="39395" y="2216150"/>
                </a:lnTo>
                <a:lnTo>
                  <a:pt x="34277" y="2072629"/>
                </a:lnTo>
                <a:lnTo>
                  <a:pt x="31750" y="1927870"/>
                </a:lnTo>
                <a:lnTo>
                  <a:pt x="30518" y="1783059"/>
                </a:lnTo>
                <a:lnTo>
                  <a:pt x="29267" y="1643354"/>
                </a:lnTo>
                <a:lnTo>
                  <a:pt x="29222" y="1347495"/>
                </a:lnTo>
                <a:lnTo>
                  <a:pt x="30539" y="1201445"/>
                </a:lnTo>
                <a:lnTo>
                  <a:pt x="33079" y="1056627"/>
                </a:lnTo>
                <a:lnTo>
                  <a:pt x="36868" y="913104"/>
                </a:lnTo>
                <a:lnTo>
                  <a:pt x="46977" y="626122"/>
                </a:lnTo>
                <a:lnTo>
                  <a:pt x="53327" y="482600"/>
                </a:lnTo>
                <a:lnTo>
                  <a:pt x="59677" y="340372"/>
                </a:lnTo>
                <a:lnTo>
                  <a:pt x="67404" y="196850"/>
                </a:lnTo>
                <a:lnTo>
                  <a:pt x="76200" y="57150"/>
                </a:lnTo>
                <a:lnTo>
                  <a:pt x="80361" y="0"/>
                </a:lnTo>
                <a:close/>
              </a:path>
              <a:path w="2990850" h="2990850">
                <a:moveTo>
                  <a:pt x="2942881" y="0"/>
                </a:moveTo>
                <a:lnTo>
                  <a:pt x="2915238" y="0"/>
                </a:lnTo>
                <a:lnTo>
                  <a:pt x="2919768" y="62204"/>
                </a:lnTo>
                <a:lnTo>
                  <a:pt x="2934995" y="345427"/>
                </a:lnTo>
                <a:lnTo>
                  <a:pt x="2941345" y="487654"/>
                </a:lnTo>
                <a:lnTo>
                  <a:pt x="2946400" y="631177"/>
                </a:lnTo>
                <a:lnTo>
                  <a:pt x="2951518" y="774700"/>
                </a:lnTo>
                <a:lnTo>
                  <a:pt x="2955277" y="918222"/>
                </a:lnTo>
                <a:lnTo>
                  <a:pt x="2959100" y="1062977"/>
                </a:lnTo>
                <a:lnTo>
                  <a:pt x="2960395" y="1207795"/>
                </a:lnTo>
                <a:lnTo>
                  <a:pt x="2961584" y="1347495"/>
                </a:lnTo>
                <a:lnTo>
                  <a:pt x="2961627" y="1643354"/>
                </a:lnTo>
                <a:lnTo>
                  <a:pt x="2960373" y="1789409"/>
                </a:lnTo>
                <a:lnTo>
                  <a:pt x="2957834" y="1934220"/>
                </a:lnTo>
                <a:lnTo>
                  <a:pt x="2954045" y="2077740"/>
                </a:lnTo>
                <a:lnTo>
                  <a:pt x="2948927" y="2221209"/>
                </a:lnTo>
                <a:lnTo>
                  <a:pt x="2943872" y="2364729"/>
                </a:lnTo>
                <a:lnTo>
                  <a:pt x="2937522" y="2508250"/>
                </a:lnTo>
                <a:lnTo>
                  <a:pt x="2931172" y="2650479"/>
                </a:lnTo>
                <a:lnTo>
                  <a:pt x="2923446" y="2794000"/>
                </a:lnTo>
                <a:lnTo>
                  <a:pt x="2914650" y="2933700"/>
                </a:lnTo>
                <a:lnTo>
                  <a:pt x="2910488" y="2990850"/>
                </a:lnTo>
                <a:lnTo>
                  <a:pt x="2937680" y="2990850"/>
                </a:lnTo>
                <a:lnTo>
                  <a:pt x="2941345" y="2940050"/>
                </a:lnTo>
                <a:lnTo>
                  <a:pt x="2950615" y="2792709"/>
                </a:lnTo>
                <a:lnTo>
                  <a:pt x="2959100" y="2655590"/>
                </a:lnTo>
                <a:lnTo>
                  <a:pt x="2965450" y="2513309"/>
                </a:lnTo>
                <a:lnTo>
                  <a:pt x="2971800" y="2368550"/>
                </a:lnTo>
                <a:lnTo>
                  <a:pt x="2977094" y="2219970"/>
                </a:lnTo>
                <a:lnTo>
                  <a:pt x="2981972" y="2080270"/>
                </a:lnTo>
                <a:lnTo>
                  <a:pt x="2985795" y="1934220"/>
                </a:lnTo>
                <a:lnTo>
                  <a:pt x="2988322" y="1789409"/>
                </a:lnTo>
                <a:lnTo>
                  <a:pt x="2989660" y="1638300"/>
                </a:lnTo>
                <a:lnTo>
                  <a:pt x="2990850" y="1497304"/>
                </a:lnTo>
                <a:lnTo>
                  <a:pt x="2990807" y="1347495"/>
                </a:lnTo>
                <a:lnTo>
                  <a:pt x="2989629" y="1207795"/>
                </a:lnTo>
                <a:lnTo>
                  <a:pt x="2986938" y="1056627"/>
                </a:lnTo>
                <a:lnTo>
                  <a:pt x="2984543" y="918222"/>
                </a:lnTo>
                <a:lnTo>
                  <a:pt x="2980677" y="770877"/>
                </a:lnTo>
                <a:lnTo>
                  <a:pt x="2975622" y="626122"/>
                </a:lnTo>
                <a:lnTo>
                  <a:pt x="2969272" y="482600"/>
                </a:lnTo>
                <a:lnTo>
                  <a:pt x="2962922" y="340372"/>
                </a:lnTo>
                <a:lnTo>
                  <a:pt x="2955277" y="196850"/>
                </a:lnTo>
                <a:lnTo>
                  <a:pt x="2942881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105150" y="3867150"/>
            <a:ext cx="2932404" cy="2990850"/>
          </a:xfrm>
          <a:custGeom>
            <a:avLst/>
            <a:gdLst/>
            <a:ahLst/>
            <a:cxnLst/>
            <a:rect l="l" t="t" r="r" b="b"/>
            <a:pathLst>
              <a:path w="2932404" h="2990850">
                <a:moveTo>
                  <a:pt x="79051" y="0"/>
                </a:moveTo>
                <a:lnTo>
                  <a:pt x="51138" y="0"/>
                </a:lnTo>
                <a:lnTo>
                  <a:pt x="46977" y="57150"/>
                </a:lnTo>
                <a:lnTo>
                  <a:pt x="38100" y="198145"/>
                </a:lnTo>
                <a:lnTo>
                  <a:pt x="30454" y="340372"/>
                </a:lnTo>
                <a:lnTo>
                  <a:pt x="24104" y="482600"/>
                </a:lnTo>
                <a:lnTo>
                  <a:pt x="17754" y="626122"/>
                </a:lnTo>
                <a:lnTo>
                  <a:pt x="7645" y="913104"/>
                </a:lnTo>
                <a:lnTo>
                  <a:pt x="3822" y="1057922"/>
                </a:lnTo>
                <a:lnTo>
                  <a:pt x="1295" y="1202677"/>
                </a:lnTo>
                <a:lnTo>
                  <a:pt x="0" y="1347495"/>
                </a:lnTo>
                <a:lnTo>
                  <a:pt x="45" y="1643354"/>
                </a:lnTo>
                <a:lnTo>
                  <a:pt x="1338" y="1788170"/>
                </a:lnTo>
                <a:lnTo>
                  <a:pt x="2505" y="1925340"/>
                </a:lnTo>
                <a:lnTo>
                  <a:pt x="2615" y="1932929"/>
                </a:lnTo>
                <a:lnTo>
                  <a:pt x="5054" y="2072629"/>
                </a:lnTo>
                <a:lnTo>
                  <a:pt x="10218" y="2217440"/>
                </a:lnTo>
                <a:lnTo>
                  <a:pt x="15271" y="2360909"/>
                </a:lnTo>
                <a:lnTo>
                  <a:pt x="20345" y="2503190"/>
                </a:lnTo>
                <a:lnTo>
                  <a:pt x="26695" y="2645420"/>
                </a:lnTo>
                <a:lnTo>
                  <a:pt x="34277" y="2787650"/>
                </a:lnTo>
                <a:lnTo>
                  <a:pt x="41922" y="2928639"/>
                </a:lnTo>
                <a:lnTo>
                  <a:pt x="45875" y="2990850"/>
                </a:lnTo>
                <a:lnTo>
                  <a:pt x="74288" y="2990850"/>
                </a:lnTo>
                <a:lnTo>
                  <a:pt x="60972" y="2781300"/>
                </a:lnTo>
                <a:lnTo>
                  <a:pt x="53327" y="2640309"/>
                </a:lnTo>
                <a:lnTo>
                  <a:pt x="48272" y="2498079"/>
                </a:lnTo>
                <a:lnTo>
                  <a:pt x="41922" y="2355850"/>
                </a:lnTo>
                <a:lnTo>
                  <a:pt x="30454" y="1925340"/>
                </a:lnTo>
                <a:lnTo>
                  <a:pt x="29222" y="1781820"/>
                </a:lnTo>
                <a:lnTo>
                  <a:pt x="27984" y="1643354"/>
                </a:lnTo>
                <a:lnTo>
                  <a:pt x="27938" y="1347495"/>
                </a:lnTo>
                <a:lnTo>
                  <a:pt x="29245" y="1202677"/>
                </a:lnTo>
                <a:lnTo>
                  <a:pt x="31750" y="1060450"/>
                </a:lnTo>
                <a:lnTo>
                  <a:pt x="39395" y="773404"/>
                </a:lnTo>
                <a:lnTo>
                  <a:pt x="45745" y="629945"/>
                </a:lnTo>
                <a:lnTo>
                  <a:pt x="50800" y="487654"/>
                </a:lnTo>
                <a:lnTo>
                  <a:pt x="66027" y="204495"/>
                </a:lnTo>
                <a:lnTo>
                  <a:pt x="74904" y="64795"/>
                </a:lnTo>
                <a:lnTo>
                  <a:pt x="79051" y="0"/>
                </a:lnTo>
                <a:close/>
              </a:path>
              <a:path w="2932404" h="2990850">
                <a:moveTo>
                  <a:pt x="2886015" y="0"/>
                </a:moveTo>
                <a:lnTo>
                  <a:pt x="2858115" y="0"/>
                </a:lnTo>
                <a:lnTo>
                  <a:pt x="2862554" y="69850"/>
                </a:lnTo>
                <a:lnTo>
                  <a:pt x="2871495" y="209550"/>
                </a:lnTo>
                <a:lnTo>
                  <a:pt x="2877845" y="350545"/>
                </a:lnTo>
                <a:lnTo>
                  <a:pt x="2890545" y="635000"/>
                </a:lnTo>
                <a:lnTo>
                  <a:pt x="2894304" y="778522"/>
                </a:lnTo>
                <a:lnTo>
                  <a:pt x="2901950" y="1065504"/>
                </a:lnTo>
                <a:lnTo>
                  <a:pt x="2903245" y="1209027"/>
                </a:lnTo>
                <a:lnTo>
                  <a:pt x="2904423" y="1347495"/>
                </a:lnTo>
                <a:lnTo>
                  <a:pt x="2904455" y="1643354"/>
                </a:lnTo>
                <a:lnTo>
                  <a:pt x="2896918" y="2072629"/>
                </a:lnTo>
                <a:lnTo>
                  <a:pt x="2893072" y="2217440"/>
                </a:lnTo>
                <a:lnTo>
                  <a:pt x="2886722" y="2360909"/>
                </a:lnTo>
                <a:lnTo>
                  <a:pt x="2874022" y="2645420"/>
                </a:lnTo>
                <a:lnTo>
                  <a:pt x="2866295" y="2787650"/>
                </a:lnTo>
                <a:lnTo>
                  <a:pt x="2853382" y="2990850"/>
                </a:lnTo>
                <a:lnTo>
                  <a:pt x="2881265" y="2990850"/>
                </a:lnTo>
                <a:lnTo>
                  <a:pt x="2885427" y="2933700"/>
                </a:lnTo>
                <a:lnTo>
                  <a:pt x="2894304" y="2792709"/>
                </a:lnTo>
                <a:lnTo>
                  <a:pt x="2901950" y="2650479"/>
                </a:lnTo>
                <a:lnTo>
                  <a:pt x="2908300" y="2508250"/>
                </a:lnTo>
                <a:lnTo>
                  <a:pt x="2914650" y="2364729"/>
                </a:lnTo>
                <a:lnTo>
                  <a:pt x="2919885" y="2216150"/>
                </a:lnTo>
                <a:lnTo>
                  <a:pt x="2924822" y="2077740"/>
                </a:lnTo>
                <a:lnTo>
                  <a:pt x="2928645" y="1932929"/>
                </a:lnTo>
                <a:lnTo>
                  <a:pt x="2931172" y="1788170"/>
                </a:lnTo>
                <a:lnTo>
                  <a:pt x="2932404" y="1643354"/>
                </a:lnTo>
                <a:lnTo>
                  <a:pt x="2932361" y="1347495"/>
                </a:lnTo>
                <a:lnTo>
                  <a:pt x="2931126" y="1202677"/>
                </a:lnTo>
                <a:lnTo>
                  <a:pt x="2929899" y="1065504"/>
                </a:lnTo>
                <a:lnTo>
                  <a:pt x="2922249" y="773404"/>
                </a:lnTo>
                <a:lnTo>
                  <a:pt x="2917133" y="629945"/>
                </a:lnTo>
                <a:lnTo>
                  <a:pt x="2912122" y="487654"/>
                </a:lnTo>
                <a:lnTo>
                  <a:pt x="2905772" y="345427"/>
                </a:lnTo>
                <a:lnTo>
                  <a:pt x="2890545" y="62204"/>
                </a:lnTo>
                <a:lnTo>
                  <a:pt x="2886015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133077" y="3867150"/>
            <a:ext cx="2876550" cy="2990850"/>
          </a:xfrm>
          <a:custGeom>
            <a:avLst/>
            <a:gdLst/>
            <a:ahLst/>
            <a:cxnLst/>
            <a:rect l="l" t="t" r="r" b="b"/>
            <a:pathLst>
              <a:path w="2876550" h="2990850">
                <a:moveTo>
                  <a:pt x="78233" y="0"/>
                </a:moveTo>
                <a:lnTo>
                  <a:pt x="51124" y="0"/>
                </a:lnTo>
                <a:lnTo>
                  <a:pt x="46573" y="71145"/>
                </a:lnTo>
                <a:lnTo>
                  <a:pt x="38100" y="204495"/>
                </a:lnTo>
                <a:lnTo>
                  <a:pt x="22872" y="487654"/>
                </a:lnTo>
                <a:lnTo>
                  <a:pt x="17818" y="629945"/>
                </a:lnTo>
                <a:lnTo>
                  <a:pt x="11468" y="773404"/>
                </a:lnTo>
                <a:lnTo>
                  <a:pt x="3822" y="1060450"/>
                </a:lnTo>
                <a:lnTo>
                  <a:pt x="1295" y="1203972"/>
                </a:lnTo>
                <a:lnTo>
                  <a:pt x="0" y="1348727"/>
                </a:lnTo>
                <a:lnTo>
                  <a:pt x="45" y="1642122"/>
                </a:lnTo>
                <a:lnTo>
                  <a:pt x="1338" y="1786879"/>
                </a:lnTo>
                <a:lnTo>
                  <a:pt x="2516" y="1924050"/>
                </a:lnTo>
                <a:lnTo>
                  <a:pt x="2594" y="1927870"/>
                </a:lnTo>
                <a:lnTo>
                  <a:pt x="13995" y="2355850"/>
                </a:lnTo>
                <a:lnTo>
                  <a:pt x="20345" y="2498079"/>
                </a:lnTo>
                <a:lnTo>
                  <a:pt x="25400" y="2640309"/>
                </a:lnTo>
                <a:lnTo>
                  <a:pt x="33045" y="2781300"/>
                </a:lnTo>
                <a:lnTo>
                  <a:pt x="46361" y="2990850"/>
                </a:lnTo>
                <a:lnTo>
                  <a:pt x="73505" y="2990850"/>
                </a:lnTo>
                <a:lnTo>
                  <a:pt x="68618" y="2914650"/>
                </a:lnTo>
                <a:lnTo>
                  <a:pt x="60972" y="2774950"/>
                </a:lnTo>
                <a:lnTo>
                  <a:pt x="53327" y="2633959"/>
                </a:lnTo>
                <a:lnTo>
                  <a:pt x="46977" y="2493020"/>
                </a:lnTo>
                <a:lnTo>
                  <a:pt x="41922" y="2352029"/>
                </a:lnTo>
                <a:lnTo>
                  <a:pt x="36868" y="2209800"/>
                </a:lnTo>
                <a:lnTo>
                  <a:pt x="33045" y="2066279"/>
                </a:lnTo>
                <a:lnTo>
                  <a:pt x="30518" y="1924050"/>
                </a:lnTo>
                <a:lnTo>
                  <a:pt x="27973" y="1642122"/>
                </a:lnTo>
                <a:lnTo>
                  <a:pt x="27927" y="1348727"/>
                </a:lnTo>
                <a:lnTo>
                  <a:pt x="30539" y="1203972"/>
                </a:lnTo>
                <a:lnTo>
                  <a:pt x="35572" y="919454"/>
                </a:lnTo>
                <a:lnTo>
                  <a:pt x="39395" y="775995"/>
                </a:lnTo>
                <a:lnTo>
                  <a:pt x="44450" y="633704"/>
                </a:lnTo>
                <a:lnTo>
                  <a:pt x="50800" y="492772"/>
                </a:lnTo>
                <a:lnTo>
                  <a:pt x="58500" y="350545"/>
                </a:lnTo>
                <a:lnTo>
                  <a:pt x="64795" y="210845"/>
                </a:lnTo>
                <a:lnTo>
                  <a:pt x="73755" y="69850"/>
                </a:lnTo>
                <a:lnTo>
                  <a:pt x="78233" y="0"/>
                </a:lnTo>
                <a:close/>
              </a:path>
              <a:path w="2876550" h="2990850">
                <a:moveTo>
                  <a:pt x="2830188" y="0"/>
                </a:moveTo>
                <a:lnTo>
                  <a:pt x="2803107" y="0"/>
                </a:lnTo>
                <a:lnTo>
                  <a:pt x="2807995" y="76200"/>
                </a:lnTo>
                <a:lnTo>
                  <a:pt x="2823222" y="356895"/>
                </a:lnTo>
                <a:lnTo>
                  <a:pt x="2828277" y="497827"/>
                </a:lnTo>
                <a:lnTo>
                  <a:pt x="2834627" y="638822"/>
                </a:lnTo>
                <a:lnTo>
                  <a:pt x="2838450" y="781050"/>
                </a:lnTo>
                <a:lnTo>
                  <a:pt x="2843568" y="924572"/>
                </a:lnTo>
                <a:lnTo>
                  <a:pt x="2844800" y="1066800"/>
                </a:lnTo>
                <a:lnTo>
                  <a:pt x="2847327" y="1210322"/>
                </a:lnTo>
                <a:lnTo>
                  <a:pt x="2848576" y="1348727"/>
                </a:lnTo>
                <a:lnTo>
                  <a:pt x="2848622" y="1497304"/>
                </a:lnTo>
                <a:lnTo>
                  <a:pt x="2847327" y="1642122"/>
                </a:lnTo>
                <a:lnTo>
                  <a:pt x="2846073" y="1786879"/>
                </a:lnTo>
                <a:lnTo>
                  <a:pt x="2843568" y="1927870"/>
                </a:lnTo>
                <a:lnTo>
                  <a:pt x="2840977" y="2071390"/>
                </a:lnTo>
                <a:lnTo>
                  <a:pt x="2837218" y="2214859"/>
                </a:lnTo>
                <a:lnTo>
                  <a:pt x="2830868" y="2357140"/>
                </a:lnTo>
                <a:lnTo>
                  <a:pt x="2825750" y="2498079"/>
                </a:lnTo>
                <a:lnTo>
                  <a:pt x="2818112" y="2640309"/>
                </a:lnTo>
                <a:lnTo>
                  <a:pt x="2811818" y="2780009"/>
                </a:lnTo>
                <a:lnTo>
                  <a:pt x="2802877" y="2919710"/>
                </a:lnTo>
                <a:lnTo>
                  <a:pt x="2797683" y="2990850"/>
                </a:lnTo>
                <a:lnTo>
                  <a:pt x="2825455" y="2990850"/>
                </a:lnTo>
                <a:lnTo>
                  <a:pt x="2838450" y="2786359"/>
                </a:lnTo>
                <a:lnTo>
                  <a:pt x="2846095" y="2645420"/>
                </a:lnTo>
                <a:lnTo>
                  <a:pt x="2859019" y="2355850"/>
                </a:lnTo>
                <a:lnTo>
                  <a:pt x="2865145" y="2217440"/>
                </a:lnTo>
                <a:lnTo>
                  <a:pt x="2868968" y="2073920"/>
                </a:lnTo>
                <a:lnTo>
                  <a:pt x="2874111" y="1781820"/>
                </a:lnTo>
                <a:lnTo>
                  <a:pt x="2876550" y="1642122"/>
                </a:lnTo>
                <a:lnTo>
                  <a:pt x="2876506" y="1348727"/>
                </a:lnTo>
                <a:lnTo>
                  <a:pt x="2875272" y="1203972"/>
                </a:lnTo>
                <a:lnTo>
                  <a:pt x="2874022" y="1065504"/>
                </a:lnTo>
                <a:lnTo>
                  <a:pt x="2866243" y="773404"/>
                </a:lnTo>
                <a:lnTo>
                  <a:pt x="2862618" y="635000"/>
                </a:lnTo>
                <a:lnTo>
                  <a:pt x="2849918" y="350545"/>
                </a:lnTo>
                <a:lnTo>
                  <a:pt x="2843568" y="209550"/>
                </a:lnTo>
                <a:lnTo>
                  <a:pt x="2834627" y="69850"/>
                </a:lnTo>
                <a:lnTo>
                  <a:pt x="2830188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161004" y="3867150"/>
            <a:ext cx="2820695" cy="2990850"/>
          </a:xfrm>
          <a:custGeom>
            <a:avLst/>
            <a:gdLst/>
            <a:ahLst/>
            <a:cxnLst/>
            <a:rect l="l" t="t" r="r" b="b"/>
            <a:pathLst>
              <a:path w="2820695" h="2990850">
                <a:moveTo>
                  <a:pt x="78722" y="0"/>
                </a:moveTo>
                <a:lnTo>
                  <a:pt x="50306" y="0"/>
                </a:lnTo>
                <a:lnTo>
                  <a:pt x="45745" y="71145"/>
                </a:lnTo>
                <a:lnTo>
                  <a:pt x="36868" y="210845"/>
                </a:lnTo>
                <a:lnTo>
                  <a:pt x="30518" y="351777"/>
                </a:lnTo>
                <a:lnTo>
                  <a:pt x="22872" y="492772"/>
                </a:lnTo>
                <a:lnTo>
                  <a:pt x="16522" y="633704"/>
                </a:lnTo>
                <a:lnTo>
                  <a:pt x="11468" y="775995"/>
                </a:lnTo>
                <a:lnTo>
                  <a:pt x="7645" y="919454"/>
                </a:lnTo>
                <a:lnTo>
                  <a:pt x="2476" y="1211554"/>
                </a:lnTo>
                <a:lnTo>
                  <a:pt x="0" y="1348727"/>
                </a:lnTo>
                <a:lnTo>
                  <a:pt x="46" y="1642122"/>
                </a:lnTo>
                <a:lnTo>
                  <a:pt x="2567" y="1921520"/>
                </a:lnTo>
                <a:lnTo>
                  <a:pt x="5073" y="2063750"/>
                </a:lnTo>
                <a:lnTo>
                  <a:pt x="8986" y="2211090"/>
                </a:lnTo>
                <a:lnTo>
                  <a:pt x="13995" y="2352029"/>
                </a:lnTo>
                <a:lnTo>
                  <a:pt x="19050" y="2493020"/>
                </a:lnTo>
                <a:lnTo>
                  <a:pt x="25400" y="2633959"/>
                </a:lnTo>
                <a:lnTo>
                  <a:pt x="33045" y="2774950"/>
                </a:lnTo>
                <a:lnTo>
                  <a:pt x="40690" y="2914650"/>
                </a:lnTo>
                <a:lnTo>
                  <a:pt x="45578" y="2990850"/>
                </a:lnTo>
                <a:lnTo>
                  <a:pt x="73209" y="2990850"/>
                </a:lnTo>
                <a:lnTo>
                  <a:pt x="68618" y="2907010"/>
                </a:lnTo>
                <a:lnTo>
                  <a:pt x="60972" y="2768600"/>
                </a:lnTo>
                <a:lnTo>
                  <a:pt x="53390" y="2628900"/>
                </a:lnTo>
                <a:lnTo>
                  <a:pt x="47040" y="2487909"/>
                </a:lnTo>
                <a:lnTo>
                  <a:pt x="41922" y="2346970"/>
                </a:lnTo>
                <a:lnTo>
                  <a:pt x="38100" y="2205979"/>
                </a:lnTo>
                <a:lnTo>
                  <a:pt x="34340" y="2063750"/>
                </a:lnTo>
                <a:lnTo>
                  <a:pt x="31750" y="1921520"/>
                </a:lnTo>
                <a:lnTo>
                  <a:pt x="29222" y="1779290"/>
                </a:lnTo>
                <a:lnTo>
                  <a:pt x="28045" y="1642122"/>
                </a:lnTo>
                <a:lnTo>
                  <a:pt x="27990" y="1493545"/>
                </a:lnTo>
                <a:lnTo>
                  <a:pt x="29234" y="1348727"/>
                </a:lnTo>
                <a:lnTo>
                  <a:pt x="30541" y="1205204"/>
                </a:lnTo>
                <a:lnTo>
                  <a:pt x="35572" y="922045"/>
                </a:lnTo>
                <a:lnTo>
                  <a:pt x="50800" y="497827"/>
                </a:lnTo>
                <a:lnTo>
                  <a:pt x="57150" y="356895"/>
                </a:lnTo>
                <a:lnTo>
                  <a:pt x="64795" y="217195"/>
                </a:lnTo>
                <a:lnTo>
                  <a:pt x="78722" y="0"/>
                </a:lnTo>
                <a:close/>
              </a:path>
              <a:path w="2820695" h="2990850">
                <a:moveTo>
                  <a:pt x="2775180" y="0"/>
                </a:moveTo>
                <a:lnTo>
                  <a:pt x="2746760" y="0"/>
                </a:lnTo>
                <a:lnTo>
                  <a:pt x="2752140" y="82550"/>
                </a:lnTo>
                <a:lnTo>
                  <a:pt x="2759722" y="222250"/>
                </a:lnTo>
                <a:lnTo>
                  <a:pt x="2767368" y="361950"/>
                </a:lnTo>
                <a:lnTo>
                  <a:pt x="2773718" y="502945"/>
                </a:lnTo>
                <a:lnTo>
                  <a:pt x="2778772" y="643877"/>
                </a:lnTo>
                <a:lnTo>
                  <a:pt x="2782595" y="784872"/>
                </a:lnTo>
                <a:lnTo>
                  <a:pt x="2786418" y="927100"/>
                </a:lnTo>
                <a:lnTo>
                  <a:pt x="2791472" y="1211554"/>
                </a:lnTo>
                <a:lnTo>
                  <a:pt x="2792710" y="1348727"/>
                </a:lnTo>
                <a:lnTo>
                  <a:pt x="2792768" y="1497304"/>
                </a:lnTo>
                <a:lnTo>
                  <a:pt x="2791461" y="1642122"/>
                </a:lnTo>
                <a:lnTo>
                  <a:pt x="2790217" y="1785640"/>
                </a:lnTo>
                <a:lnTo>
                  <a:pt x="2787615" y="1927870"/>
                </a:lnTo>
                <a:lnTo>
                  <a:pt x="2783821" y="2071390"/>
                </a:lnTo>
                <a:lnTo>
                  <a:pt x="2780068" y="2211090"/>
                </a:lnTo>
                <a:lnTo>
                  <a:pt x="2774950" y="2352029"/>
                </a:lnTo>
                <a:lnTo>
                  <a:pt x="2769895" y="2493020"/>
                </a:lnTo>
                <a:lnTo>
                  <a:pt x="2762250" y="2633959"/>
                </a:lnTo>
                <a:lnTo>
                  <a:pt x="2755900" y="2773659"/>
                </a:lnTo>
                <a:lnTo>
                  <a:pt x="2741973" y="2990850"/>
                </a:lnTo>
                <a:lnTo>
                  <a:pt x="2769755" y="2990850"/>
                </a:lnTo>
                <a:lnTo>
                  <a:pt x="2774950" y="2919710"/>
                </a:lnTo>
                <a:lnTo>
                  <a:pt x="2783890" y="2780009"/>
                </a:lnTo>
                <a:lnTo>
                  <a:pt x="2790240" y="2639070"/>
                </a:lnTo>
                <a:lnTo>
                  <a:pt x="2797822" y="2498079"/>
                </a:lnTo>
                <a:lnTo>
                  <a:pt x="2802940" y="2357140"/>
                </a:lnTo>
                <a:lnTo>
                  <a:pt x="2809290" y="2214859"/>
                </a:lnTo>
                <a:lnTo>
                  <a:pt x="2813050" y="2071390"/>
                </a:lnTo>
                <a:lnTo>
                  <a:pt x="2815753" y="1921520"/>
                </a:lnTo>
                <a:lnTo>
                  <a:pt x="2818168" y="1785640"/>
                </a:lnTo>
                <a:lnTo>
                  <a:pt x="2819456" y="1635772"/>
                </a:lnTo>
                <a:lnTo>
                  <a:pt x="2820695" y="1497304"/>
                </a:lnTo>
                <a:lnTo>
                  <a:pt x="2820649" y="1348727"/>
                </a:lnTo>
                <a:lnTo>
                  <a:pt x="2819411" y="1211554"/>
                </a:lnTo>
                <a:lnTo>
                  <a:pt x="2816872" y="1066800"/>
                </a:lnTo>
                <a:lnTo>
                  <a:pt x="2815662" y="927100"/>
                </a:lnTo>
                <a:lnTo>
                  <a:pt x="2815550" y="922045"/>
                </a:lnTo>
                <a:lnTo>
                  <a:pt x="2810522" y="781050"/>
                </a:lnTo>
                <a:lnTo>
                  <a:pt x="2806700" y="638822"/>
                </a:lnTo>
                <a:lnTo>
                  <a:pt x="2800350" y="497827"/>
                </a:lnTo>
                <a:lnTo>
                  <a:pt x="2795295" y="356895"/>
                </a:lnTo>
                <a:lnTo>
                  <a:pt x="2780068" y="76200"/>
                </a:lnTo>
                <a:lnTo>
                  <a:pt x="2775180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188995" y="3867150"/>
            <a:ext cx="2764777" cy="2990850"/>
          </a:xfrm>
          <a:custGeom>
            <a:avLst/>
            <a:gdLst/>
            <a:ahLst/>
            <a:cxnLst/>
            <a:rect l="l" t="t" r="r" b="b"/>
            <a:pathLst>
              <a:path w="2764777" h="2990850">
                <a:moveTo>
                  <a:pt x="77883" y="0"/>
                </a:moveTo>
                <a:lnTo>
                  <a:pt x="50731" y="0"/>
                </a:lnTo>
                <a:lnTo>
                  <a:pt x="36804" y="217195"/>
                </a:lnTo>
                <a:lnTo>
                  <a:pt x="29159" y="356895"/>
                </a:lnTo>
                <a:lnTo>
                  <a:pt x="22809" y="497827"/>
                </a:lnTo>
                <a:lnTo>
                  <a:pt x="7581" y="922045"/>
                </a:lnTo>
                <a:lnTo>
                  <a:pt x="2527" y="1206500"/>
                </a:lnTo>
                <a:lnTo>
                  <a:pt x="1177" y="1356372"/>
                </a:lnTo>
                <a:lnTo>
                  <a:pt x="0" y="1493545"/>
                </a:lnTo>
                <a:lnTo>
                  <a:pt x="43" y="1640827"/>
                </a:lnTo>
                <a:lnTo>
                  <a:pt x="1209" y="1776709"/>
                </a:lnTo>
                <a:lnTo>
                  <a:pt x="3851" y="1926579"/>
                </a:lnTo>
                <a:lnTo>
                  <a:pt x="6303" y="2061220"/>
                </a:lnTo>
                <a:lnTo>
                  <a:pt x="10247" y="2211090"/>
                </a:lnTo>
                <a:lnTo>
                  <a:pt x="13976" y="2348209"/>
                </a:lnTo>
                <a:lnTo>
                  <a:pt x="19050" y="2487909"/>
                </a:lnTo>
                <a:lnTo>
                  <a:pt x="25400" y="2628900"/>
                </a:lnTo>
                <a:lnTo>
                  <a:pt x="32981" y="2768600"/>
                </a:lnTo>
                <a:lnTo>
                  <a:pt x="40627" y="2907010"/>
                </a:lnTo>
                <a:lnTo>
                  <a:pt x="45218" y="2990850"/>
                </a:lnTo>
                <a:lnTo>
                  <a:pt x="73137" y="2990850"/>
                </a:lnTo>
                <a:lnTo>
                  <a:pt x="67259" y="2900660"/>
                </a:lnTo>
                <a:lnTo>
                  <a:pt x="59677" y="2762250"/>
                </a:lnTo>
                <a:lnTo>
                  <a:pt x="53327" y="2623840"/>
                </a:lnTo>
                <a:lnTo>
                  <a:pt x="46977" y="2484140"/>
                </a:lnTo>
                <a:lnTo>
                  <a:pt x="41859" y="2343150"/>
                </a:lnTo>
                <a:lnTo>
                  <a:pt x="38100" y="2202159"/>
                </a:lnTo>
                <a:lnTo>
                  <a:pt x="34277" y="2061220"/>
                </a:lnTo>
                <a:lnTo>
                  <a:pt x="31750" y="1918990"/>
                </a:lnTo>
                <a:lnTo>
                  <a:pt x="29159" y="1776709"/>
                </a:lnTo>
                <a:lnTo>
                  <a:pt x="27982" y="1640827"/>
                </a:lnTo>
                <a:lnTo>
                  <a:pt x="27927" y="1493545"/>
                </a:lnTo>
                <a:lnTo>
                  <a:pt x="29170" y="1350022"/>
                </a:lnTo>
                <a:lnTo>
                  <a:pt x="30407" y="1214145"/>
                </a:lnTo>
                <a:lnTo>
                  <a:pt x="32981" y="1066800"/>
                </a:lnTo>
                <a:lnTo>
                  <a:pt x="36736" y="927100"/>
                </a:lnTo>
                <a:lnTo>
                  <a:pt x="36849" y="922045"/>
                </a:lnTo>
                <a:lnTo>
                  <a:pt x="39331" y="783577"/>
                </a:lnTo>
                <a:lnTo>
                  <a:pt x="44450" y="642645"/>
                </a:lnTo>
                <a:lnTo>
                  <a:pt x="57220" y="361950"/>
                </a:lnTo>
                <a:lnTo>
                  <a:pt x="64803" y="222250"/>
                </a:lnTo>
                <a:lnTo>
                  <a:pt x="72377" y="85077"/>
                </a:lnTo>
                <a:lnTo>
                  <a:pt x="77883" y="0"/>
                </a:lnTo>
                <a:close/>
              </a:path>
              <a:path w="2764777" h="2990850">
                <a:moveTo>
                  <a:pt x="2718769" y="0"/>
                </a:moveTo>
                <a:lnTo>
                  <a:pt x="2691617" y="0"/>
                </a:lnTo>
                <a:lnTo>
                  <a:pt x="2697454" y="90195"/>
                </a:lnTo>
                <a:lnTo>
                  <a:pt x="2705099" y="228600"/>
                </a:lnTo>
                <a:lnTo>
                  <a:pt x="2711449" y="367004"/>
                </a:lnTo>
                <a:lnTo>
                  <a:pt x="2717799" y="506704"/>
                </a:lnTo>
                <a:lnTo>
                  <a:pt x="2722854" y="647700"/>
                </a:lnTo>
                <a:lnTo>
                  <a:pt x="2730499" y="929627"/>
                </a:lnTo>
                <a:lnTo>
                  <a:pt x="2733027" y="1071854"/>
                </a:lnTo>
                <a:lnTo>
                  <a:pt x="2734259" y="1214145"/>
                </a:lnTo>
                <a:lnTo>
                  <a:pt x="2736734" y="1350022"/>
                </a:lnTo>
                <a:lnTo>
                  <a:pt x="2736849" y="1497304"/>
                </a:lnTo>
                <a:lnTo>
                  <a:pt x="2734305" y="1776709"/>
                </a:lnTo>
                <a:lnTo>
                  <a:pt x="2731776" y="1921520"/>
                </a:lnTo>
                <a:lnTo>
                  <a:pt x="2727841" y="2068809"/>
                </a:lnTo>
                <a:lnTo>
                  <a:pt x="2724046" y="2211090"/>
                </a:lnTo>
                <a:lnTo>
                  <a:pt x="2720327" y="2348209"/>
                </a:lnTo>
                <a:lnTo>
                  <a:pt x="2707556" y="2628900"/>
                </a:lnTo>
                <a:lnTo>
                  <a:pt x="2692399" y="2905769"/>
                </a:lnTo>
                <a:lnTo>
                  <a:pt x="2686854" y="2990850"/>
                </a:lnTo>
                <a:lnTo>
                  <a:pt x="2713982" y="2990850"/>
                </a:lnTo>
                <a:lnTo>
                  <a:pt x="2727909" y="2773659"/>
                </a:lnTo>
                <a:lnTo>
                  <a:pt x="2734259" y="2633959"/>
                </a:lnTo>
                <a:lnTo>
                  <a:pt x="2741904" y="2493020"/>
                </a:lnTo>
                <a:lnTo>
                  <a:pt x="2747142" y="2346970"/>
                </a:lnTo>
                <a:lnTo>
                  <a:pt x="2752077" y="2211090"/>
                </a:lnTo>
                <a:lnTo>
                  <a:pt x="2756100" y="2061220"/>
                </a:lnTo>
                <a:lnTo>
                  <a:pt x="2759659" y="1926579"/>
                </a:lnTo>
                <a:lnTo>
                  <a:pt x="2762249" y="1784350"/>
                </a:lnTo>
                <a:lnTo>
                  <a:pt x="2763539" y="1634477"/>
                </a:lnTo>
                <a:lnTo>
                  <a:pt x="2764777" y="1497304"/>
                </a:lnTo>
                <a:lnTo>
                  <a:pt x="2764731" y="1350022"/>
                </a:lnTo>
                <a:lnTo>
                  <a:pt x="2763505" y="1214145"/>
                </a:lnTo>
                <a:lnTo>
                  <a:pt x="2758472" y="929627"/>
                </a:lnTo>
                <a:lnTo>
                  <a:pt x="2754569" y="783577"/>
                </a:lnTo>
                <a:lnTo>
                  <a:pt x="2750737" y="642645"/>
                </a:lnTo>
                <a:lnTo>
                  <a:pt x="2745727" y="502945"/>
                </a:lnTo>
                <a:lnTo>
                  <a:pt x="2739377" y="361950"/>
                </a:lnTo>
                <a:lnTo>
                  <a:pt x="2731731" y="222250"/>
                </a:lnTo>
                <a:lnTo>
                  <a:pt x="2724149" y="82550"/>
                </a:lnTo>
                <a:lnTo>
                  <a:pt x="2718769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216922" y="3867150"/>
            <a:ext cx="2708922" cy="2990850"/>
          </a:xfrm>
          <a:custGeom>
            <a:avLst/>
            <a:gdLst/>
            <a:ahLst/>
            <a:cxnLst/>
            <a:rect l="l" t="t" r="r" b="b"/>
            <a:pathLst>
              <a:path w="2708922" h="2990850">
                <a:moveTo>
                  <a:pt x="78377" y="0"/>
                </a:moveTo>
                <a:lnTo>
                  <a:pt x="49955" y="0"/>
                </a:lnTo>
                <a:lnTo>
                  <a:pt x="44450" y="85077"/>
                </a:lnTo>
                <a:lnTo>
                  <a:pt x="36459" y="229895"/>
                </a:lnTo>
                <a:lnTo>
                  <a:pt x="29222" y="363245"/>
                </a:lnTo>
                <a:lnTo>
                  <a:pt x="16522" y="642645"/>
                </a:lnTo>
                <a:lnTo>
                  <a:pt x="11404" y="783577"/>
                </a:lnTo>
                <a:lnTo>
                  <a:pt x="8877" y="924572"/>
                </a:lnTo>
                <a:lnTo>
                  <a:pt x="5054" y="1066800"/>
                </a:lnTo>
                <a:lnTo>
                  <a:pt x="2527" y="1209027"/>
                </a:lnTo>
                <a:lnTo>
                  <a:pt x="1187" y="1356372"/>
                </a:lnTo>
                <a:lnTo>
                  <a:pt x="0" y="1493545"/>
                </a:lnTo>
                <a:lnTo>
                  <a:pt x="44" y="1639595"/>
                </a:lnTo>
                <a:lnTo>
                  <a:pt x="1231" y="1776709"/>
                </a:lnTo>
                <a:lnTo>
                  <a:pt x="3912" y="1924050"/>
                </a:lnTo>
                <a:lnTo>
                  <a:pt x="6350" y="2061220"/>
                </a:lnTo>
                <a:lnTo>
                  <a:pt x="10308" y="2207270"/>
                </a:lnTo>
                <a:lnTo>
                  <a:pt x="13931" y="2343150"/>
                </a:lnTo>
                <a:lnTo>
                  <a:pt x="19050" y="2484140"/>
                </a:lnTo>
                <a:lnTo>
                  <a:pt x="25400" y="2623840"/>
                </a:lnTo>
                <a:lnTo>
                  <a:pt x="31750" y="2762250"/>
                </a:lnTo>
                <a:lnTo>
                  <a:pt x="39331" y="2900660"/>
                </a:lnTo>
                <a:lnTo>
                  <a:pt x="45210" y="2990850"/>
                </a:lnTo>
                <a:lnTo>
                  <a:pt x="73627" y="2990850"/>
                </a:lnTo>
                <a:lnTo>
                  <a:pt x="67322" y="2894310"/>
                </a:lnTo>
                <a:lnTo>
                  <a:pt x="59677" y="2755900"/>
                </a:lnTo>
                <a:lnTo>
                  <a:pt x="46977" y="2479029"/>
                </a:lnTo>
                <a:lnTo>
                  <a:pt x="41922" y="2339329"/>
                </a:lnTo>
                <a:lnTo>
                  <a:pt x="38100" y="2199629"/>
                </a:lnTo>
                <a:lnTo>
                  <a:pt x="34277" y="2058690"/>
                </a:lnTo>
                <a:lnTo>
                  <a:pt x="31750" y="1917700"/>
                </a:lnTo>
                <a:lnTo>
                  <a:pt x="30454" y="1776709"/>
                </a:lnTo>
                <a:lnTo>
                  <a:pt x="28018" y="1639595"/>
                </a:lnTo>
                <a:lnTo>
                  <a:pt x="27927" y="1493545"/>
                </a:lnTo>
                <a:lnTo>
                  <a:pt x="29222" y="1351254"/>
                </a:lnTo>
                <a:lnTo>
                  <a:pt x="30477" y="1209027"/>
                </a:lnTo>
                <a:lnTo>
                  <a:pt x="33028" y="1066800"/>
                </a:lnTo>
                <a:lnTo>
                  <a:pt x="35572" y="928395"/>
                </a:lnTo>
                <a:lnTo>
                  <a:pt x="40627" y="787400"/>
                </a:lnTo>
                <a:lnTo>
                  <a:pt x="44450" y="647700"/>
                </a:lnTo>
                <a:lnTo>
                  <a:pt x="57209" y="367004"/>
                </a:lnTo>
                <a:lnTo>
                  <a:pt x="63500" y="229895"/>
                </a:lnTo>
                <a:lnTo>
                  <a:pt x="78377" y="0"/>
                </a:lnTo>
                <a:close/>
              </a:path>
              <a:path w="2708922" h="2990850">
                <a:moveTo>
                  <a:pt x="2663690" y="0"/>
                </a:moveTo>
                <a:lnTo>
                  <a:pt x="2635295" y="0"/>
                </a:lnTo>
                <a:lnTo>
                  <a:pt x="2641600" y="96545"/>
                </a:lnTo>
                <a:lnTo>
                  <a:pt x="2649181" y="234950"/>
                </a:lnTo>
                <a:lnTo>
                  <a:pt x="2661881" y="511822"/>
                </a:lnTo>
                <a:lnTo>
                  <a:pt x="2667000" y="651522"/>
                </a:lnTo>
                <a:lnTo>
                  <a:pt x="2670822" y="791222"/>
                </a:lnTo>
                <a:lnTo>
                  <a:pt x="2674581" y="932154"/>
                </a:lnTo>
                <a:lnTo>
                  <a:pt x="2677172" y="1073150"/>
                </a:lnTo>
                <a:lnTo>
                  <a:pt x="2678404" y="1214145"/>
                </a:lnTo>
                <a:lnTo>
                  <a:pt x="2679653" y="1351254"/>
                </a:lnTo>
                <a:lnTo>
                  <a:pt x="2679700" y="1639595"/>
                </a:lnTo>
                <a:lnTo>
                  <a:pt x="2678381" y="1781820"/>
                </a:lnTo>
                <a:lnTo>
                  <a:pt x="2675922" y="1918990"/>
                </a:lnTo>
                <a:lnTo>
                  <a:pt x="2668129" y="2207270"/>
                </a:lnTo>
                <a:lnTo>
                  <a:pt x="2664472" y="2343150"/>
                </a:lnTo>
                <a:lnTo>
                  <a:pt x="2651713" y="2623840"/>
                </a:lnTo>
                <a:lnTo>
                  <a:pt x="2645422" y="2760959"/>
                </a:lnTo>
                <a:lnTo>
                  <a:pt x="2636481" y="2898130"/>
                </a:lnTo>
                <a:lnTo>
                  <a:pt x="2630481" y="2990850"/>
                </a:lnTo>
                <a:lnTo>
                  <a:pt x="2658927" y="2990850"/>
                </a:lnTo>
                <a:lnTo>
                  <a:pt x="2664472" y="2905769"/>
                </a:lnTo>
                <a:lnTo>
                  <a:pt x="2679700" y="2627609"/>
                </a:lnTo>
                <a:lnTo>
                  <a:pt x="2692400" y="2348209"/>
                </a:lnTo>
                <a:lnTo>
                  <a:pt x="2696426" y="2199629"/>
                </a:lnTo>
                <a:lnTo>
                  <a:pt x="2700185" y="2058690"/>
                </a:lnTo>
                <a:lnTo>
                  <a:pt x="2703804" y="1924050"/>
                </a:lnTo>
                <a:lnTo>
                  <a:pt x="2706331" y="1781820"/>
                </a:lnTo>
                <a:lnTo>
                  <a:pt x="2708922" y="1497304"/>
                </a:lnTo>
                <a:lnTo>
                  <a:pt x="2708829" y="1351254"/>
                </a:lnTo>
                <a:lnTo>
                  <a:pt x="2706331" y="1214145"/>
                </a:lnTo>
                <a:lnTo>
                  <a:pt x="2705111" y="1073150"/>
                </a:lnTo>
                <a:lnTo>
                  <a:pt x="2702539" y="928395"/>
                </a:lnTo>
                <a:lnTo>
                  <a:pt x="2694927" y="647700"/>
                </a:lnTo>
                <a:lnTo>
                  <a:pt x="2689872" y="506704"/>
                </a:lnTo>
                <a:lnTo>
                  <a:pt x="2683522" y="367004"/>
                </a:lnTo>
                <a:lnTo>
                  <a:pt x="2677172" y="228600"/>
                </a:lnTo>
                <a:lnTo>
                  <a:pt x="2669527" y="90195"/>
                </a:lnTo>
                <a:lnTo>
                  <a:pt x="2663690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244850" y="3867150"/>
            <a:ext cx="2651772" cy="2990850"/>
          </a:xfrm>
          <a:custGeom>
            <a:avLst/>
            <a:gdLst/>
            <a:ahLst/>
            <a:cxnLst/>
            <a:rect l="l" t="t" r="r" b="b"/>
            <a:pathLst>
              <a:path w="2651772" h="2990850">
                <a:moveTo>
                  <a:pt x="77618" y="0"/>
                </a:moveTo>
                <a:lnTo>
                  <a:pt x="50450" y="0"/>
                </a:lnTo>
                <a:lnTo>
                  <a:pt x="35572" y="229895"/>
                </a:lnTo>
                <a:lnTo>
                  <a:pt x="29222" y="368300"/>
                </a:lnTo>
                <a:lnTo>
                  <a:pt x="16522" y="647700"/>
                </a:lnTo>
                <a:lnTo>
                  <a:pt x="12700" y="787400"/>
                </a:lnTo>
                <a:lnTo>
                  <a:pt x="7645" y="928395"/>
                </a:lnTo>
                <a:lnTo>
                  <a:pt x="4940" y="1075677"/>
                </a:lnTo>
                <a:lnTo>
                  <a:pt x="2527" y="1210322"/>
                </a:lnTo>
                <a:lnTo>
                  <a:pt x="1248" y="1356372"/>
                </a:lnTo>
                <a:lnTo>
                  <a:pt x="0" y="1493545"/>
                </a:lnTo>
                <a:lnTo>
                  <a:pt x="90" y="1639595"/>
                </a:lnTo>
                <a:lnTo>
                  <a:pt x="2482" y="1774179"/>
                </a:lnTo>
                <a:lnTo>
                  <a:pt x="2562" y="1780529"/>
                </a:lnTo>
                <a:lnTo>
                  <a:pt x="3799" y="1915170"/>
                </a:lnTo>
                <a:lnTo>
                  <a:pt x="6383" y="2059929"/>
                </a:lnTo>
                <a:lnTo>
                  <a:pt x="10277" y="2203450"/>
                </a:lnTo>
                <a:lnTo>
                  <a:pt x="13995" y="2339329"/>
                </a:lnTo>
                <a:lnTo>
                  <a:pt x="19050" y="2479029"/>
                </a:lnTo>
                <a:lnTo>
                  <a:pt x="31750" y="2755900"/>
                </a:lnTo>
                <a:lnTo>
                  <a:pt x="39395" y="2894310"/>
                </a:lnTo>
                <a:lnTo>
                  <a:pt x="45700" y="2990850"/>
                </a:lnTo>
                <a:lnTo>
                  <a:pt x="72830" y="2990850"/>
                </a:lnTo>
                <a:lnTo>
                  <a:pt x="66027" y="2886719"/>
                </a:lnTo>
                <a:lnTo>
                  <a:pt x="53327" y="2612379"/>
                </a:lnTo>
                <a:lnTo>
                  <a:pt x="46977" y="2473970"/>
                </a:lnTo>
                <a:lnTo>
                  <a:pt x="41922" y="2335509"/>
                </a:lnTo>
                <a:lnTo>
                  <a:pt x="34277" y="2056109"/>
                </a:lnTo>
                <a:lnTo>
                  <a:pt x="31750" y="1915170"/>
                </a:lnTo>
                <a:lnTo>
                  <a:pt x="30454" y="1774179"/>
                </a:lnTo>
                <a:lnTo>
                  <a:pt x="29267" y="1639595"/>
                </a:lnTo>
                <a:lnTo>
                  <a:pt x="29234" y="1351254"/>
                </a:lnTo>
                <a:lnTo>
                  <a:pt x="30477" y="1210322"/>
                </a:lnTo>
                <a:lnTo>
                  <a:pt x="33045" y="1071854"/>
                </a:lnTo>
                <a:lnTo>
                  <a:pt x="36873" y="928395"/>
                </a:lnTo>
                <a:lnTo>
                  <a:pt x="44450" y="651522"/>
                </a:lnTo>
                <a:lnTo>
                  <a:pt x="50844" y="511822"/>
                </a:lnTo>
                <a:lnTo>
                  <a:pt x="55854" y="373354"/>
                </a:lnTo>
                <a:lnTo>
                  <a:pt x="71145" y="99072"/>
                </a:lnTo>
                <a:lnTo>
                  <a:pt x="77618" y="0"/>
                </a:lnTo>
                <a:close/>
              </a:path>
              <a:path w="2651772" h="2990850">
                <a:moveTo>
                  <a:pt x="2607368" y="0"/>
                </a:moveTo>
                <a:lnTo>
                  <a:pt x="2580174" y="0"/>
                </a:lnTo>
                <a:lnTo>
                  <a:pt x="2586977" y="104127"/>
                </a:lnTo>
                <a:lnTo>
                  <a:pt x="2599677" y="378472"/>
                </a:lnTo>
                <a:lnTo>
                  <a:pt x="2606027" y="516877"/>
                </a:lnTo>
                <a:lnTo>
                  <a:pt x="2611145" y="655345"/>
                </a:lnTo>
                <a:lnTo>
                  <a:pt x="2614904" y="795045"/>
                </a:lnTo>
                <a:lnTo>
                  <a:pt x="2618727" y="934745"/>
                </a:lnTo>
                <a:lnTo>
                  <a:pt x="2621254" y="1075677"/>
                </a:lnTo>
                <a:lnTo>
                  <a:pt x="2623798" y="1351254"/>
                </a:lnTo>
                <a:lnTo>
                  <a:pt x="2623845" y="1497304"/>
                </a:lnTo>
                <a:lnTo>
                  <a:pt x="2622585" y="1634477"/>
                </a:lnTo>
                <a:lnTo>
                  <a:pt x="2622527" y="1780529"/>
                </a:lnTo>
                <a:lnTo>
                  <a:pt x="2620046" y="1917700"/>
                </a:lnTo>
                <a:lnTo>
                  <a:pt x="2616200" y="2059929"/>
                </a:lnTo>
                <a:lnTo>
                  <a:pt x="2608554" y="2339329"/>
                </a:lnTo>
                <a:lnTo>
                  <a:pt x="2589504" y="2754609"/>
                </a:lnTo>
                <a:lnTo>
                  <a:pt x="2581922" y="2890539"/>
                </a:lnTo>
                <a:lnTo>
                  <a:pt x="2575428" y="2990850"/>
                </a:lnTo>
                <a:lnTo>
                  <a:pt x="2602553" y="2990850"/>
                </a:lnTo>
                <a:lnTo>
                  <a:pt x="2608554" y="2898130"/>
                </a:lnTo>
                <a:lnTo>
                  <a:pt x="2617495" y="2760959"/>
                </a:lnTo>
                <a:lnTo>
                  <a:pt x="2623845" y="2622550"/>
                </a:lnTo>
                <a:lnTo>
                  <a:pt x="2636545" y="2343150"/>
                </a:lnTo>
                <a:lnTo>
                  <a:pt x="2640408" y="2199629"/>
                </a:lnTo>
                <a:lnTo>
                  <a:pt x="2647950" y="1921520"/>
                </a:lnTo>
                <a:lnTo>
                  <a:pt x="2650477" y="1780529"/>
                </a:lnTo>
                <a:lnTo>
                  <a:pt x="2651772" y="1639595"/>
                </a:lnTo>
                <a:lnTo>
                  <a:pt x="2651726" y="1351254"/>
                </a:lnTo>
                <a:lnTo>
                  <a:pt x="2650443" y="1210322"/>
                </a:lnTo>
                <a:lnTo>
                  <a:pt x="2649267" y="1075677"/>
                </a:lnTo>
                <a:lnTo>
                  <a:pt x="2646621" y="930922"/>
                </a:lnTo>
                <a:lnTo>
                  <a:pt x="2642790" y="787400"/>
                </a:lnTo>
                <a:lnTo>
                  <a:pt x="2639072" y="651522"/>
                </a:lnTo>
                <a:lnTo>
                  <a:pt x="2633954" y="511822"/>
                </a:lnTo>
                <a:lnTo>
                  <a:pt x="2621254" y="234950"/>
                </a:lnTo>
                <a:lnTo>
                  <a:pt x="2613672" y="96545"/>
                </a:lnTo>
                <a:lnTo>
                  <a:pt x="2607368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274072" y="3867150"/>
            <a:ext cx="2594622" cy="2990850"/>
          </a:xfrm>
          <a:custGeom>
            <a:avLst/>
            <a:gdLst/>
            <a:ahLst/>
            <a:cxnLst/>
            <a:rect l="l" t="t" r="r" b="b"/>
            <a:pathLst>
              <a:path w="2594622" h="2990850">
                <a:moveTo>
                  <a:pt x="75801" y="0"/>
                </a:moveTo>
                <a:lnTo>
                  <a:pt x="48395" y="0"/>
                </a:lnTo>
                <a:lnTo>
                  <a:pt x="41922" y="99072"/>
                </a:lnTo>
                <a:lnTo>
                  <a:pt x="26631" y="373354"/>
                </a:lnTo>
                <a:lnTo>
                  <a:pt x="21577" y="513054"/>
                </a:lnTo>
                <a:lnTo>
                  <a:pt x="15227" y="651522"/>
                </a:lnTo>
                <a:lnTo>
                  <a:pt x="7379" y="938504"/>
                </a:lnTo>
                <a:lnTo>
                  <a:pt x="3822" y="1071854"/>
                </a:lnTo>
                <a:lnTo>
                  <a:pt x="1231" y="1211554"/>
                </a:lnTo>
                <a:lnTo>
                  <a:pt x="0" y="1352550"/>
                </a:lnTo>
                <a:lnTo>
                  <a:pt x="33" y="1638300"/>
                </a:lnTo>
                <a:lnTo>
                  <a:pt x="1278" y="1779290"/>
                </a:lnTo>
                <a:lnTo>
                  <a:pt x="2515" y="1913879"/>
                </a:lnTo>
                <a:lnTo>
                  <a:pt x="5054" y="2056109"/>
                </a:lnTo>
                <a:lnTo>
                  <a:pt x="12700" y="2335509"/>
                </a:lnTo>
                <a:lnTo>
                  <a:pt x="17754" y="2473970"/>
                </a:lnTo>
                <a:lnTo>
                  <a:pt x="24104" y="2612379"/>
                </a:lnTo>
                <a:lnTo>
                  <a:pt x="36804" y="2886719"/>
                </a:lnTo>
                <a:lnTo>
                  <a:pt x="43607" y="2990850"/>
                </a:lnTo>
                <a:lnTo>
                  <a:pt x="71007" y="2990850"/>
                </a:lnTo>
                <a:lnTo>
                  <a:pt x="64731" y="2880369"/>
                </a:lnTo>
                <a:lnTo>
                  <a:pt x="57150" y="2744490"/>
                </a:lnTo>
                <a:lnTo>
                  <a:pt x="50800" y="2607320"/>
                </a:lnTo>
                <a:lnTo>
                  <a:pt x="45681" y="2468859"/>
                </a:lnTo>
                <a:lnTo>
                  <a:pt x="40627" y="2330450"/>
                </a:lnTo>
                <a:lnTo>
                  <a:pt x="36804" y="2192040"/>
                </a:lnTo>
                <a:lnTo>
                  <a:pt x="32981" y="2052340"/>
                </a:lnTo>
                <a:lnTo>
                  <a:pt x="30454" y="1913879"/>
                </a:lnTo>
                <a:lnTo>
                  <a:pt x="29222" y="1772940"/>
                </a:lnTo>
                <a:lnTo>
                  <a:pt x="27974" y="1638300"/>
                </a:lnTo>
                <a:lnTo>
                  <a:pt x="27927" y="1493545"/>
                </a:lnTo>
                <a:lnTo>
                  <a:pt x="29187" y="1357604"/>
                </a:lnTo>
                <a:lnTo>
                  <a:pt x="29246" y="1211554"/>
                </a:lnTo>
                <a:lnTo>
                  <a:pt x="31785" y="1071854"/>
                </a:lnTo>
                <a:lnTo>
                  <a:pt x="35537" y="934745"/>
                </a:lnTo>
                <a:lnTo>
                  <a:pt x="38100" y="795045"/>
                </a:lnTo>
                <a:lnTo>
                  <a:pt x="43154" y="655345"/>
                </a:lnTo>
                <a:lnTo>
                  <a:pt x="49504" y="516877"/>
                </a:lnTo>
                <a:lnTo>
                  <a:pt x="54622" y="379704"/>
                </a:lnTo>
                <a:lnTo>
                  <a:pt x="62204" y="242595"/>
                </a:lnTo>
                <a:lnTo>
                  <a:pt x="69850" y="106654"/>
                </a:lnTo>
                <a:lnTo>
                  <a:pt x="75801" y="0"/>
                </a:lnTo>
                <a:close/>
              </a:path>
              <a:path w="2594622" h="2990850">
                <a:moveTo>
                  <a:pt x="2550951" y="0"/>
                </a:moveTo>
                <a:lnTo>
                  <a:pt x="2522539" y="0"/>
                </a:lnTo>
                <a:lnTo>
                  <a:pt x="2529827" y="110477"/>
                </a:lnTo>
                <a:lnTo>
                  <a:pt x="2537472" y="246354"/>
                </a:lnTo>
                <a:lnTo>
                  <a:pt x="2543822" y="383527"/>
                </a:lnTo>
                <a:lnTo>
                  <a:pt x="2553931" y="660400"/>
                </a:lnTo>
                <a:lnTo>
                  <a:pt x="2557754" y="798804"/>
                </a:lnTo>
                <a:lnTo>
                  <a:pt x="2561577" y="938504"/>
                </a:lnTo>
                <a:lnTo>
                  <a:pt x="2564104" y="1076972"/>
                </a:lnTo>
                <a:lnTo>
                  <a:pt x="2565400" y="1217904"/>
                </a:lnTo>
                <a:lnTo>
                  <a:pt x="2566587" y="1352550"/>
                </a:lnTo>
                <a:lnTo>
                  <a:pt x="2566631" y="1497304"/>
                </a:lnTo>
                <a:lnTo>
                  <a:pt x="2565433" y="1633245"/>
                </a:lnTo>
                <a:lnTo>
                  <a:pt x="2565376" y="1779290"/>
                </a:lnTo>
                <a:lnTo>
                  <a:pt x="2562837" y="1918990"/>
                </a:lnTo>
                <a:lnTo>
                  <a:pt x="2558980" y="2059929"/>
                </a:lnTo>
                <a:lnTo>
                  <a:pt x="2555227" y="2195809"/>
                </a:lnTo>
                <a:lnTo>
                  <a:pt x="2551404" y="2335509"/>
                </a:lnTo>
                <a:lnTo>
                  <a:pt x="2545054" y="2473970"/>
                </a:lnTo>
                <a:lnTo>
                  <a:pt x="2540000" y="2611140"/>
                </a:lnTo>
                <a:lnTo>
                  <a:pt x="2524772" y="2884189"/>
                </a:lnTo>
                <a:lnTo>
                  <a:pt x="2518771" y="2990850"/>
                </a:lnTo>
                <a:lnTo>
                  <a:pt x="2546205" y="2990850"/>
                </a:lnTo>
                <a:lnTo>
                  <a:pt x="2552700" y="2890539"/>
                </a:lnTo>
                <a:lnTo>
                  <a:pt x="2560281" y="2754609"/>
                </a:lnTo>
                <a:lnTo>
                  <a:pt x="2579331" y="2339329"/>
                </a:lnTo>
                <a:lnTo>
                  <a:pt x="2587183" y="2052340"/>
                </a:lnTo>
                <a:lnTo>
                  <a:pt x="2590800" y="1918990"/>
                </a:lnTo>
                <a:lnTo>
                  <a:pt x="2593327" y="1779290"/>
                </a:lnTo>
                <a:lnTo>
                  <a:pt x="2593373" y="1633245"/>
                </a:lnTo>
                <a:lnTo>
                  <a:pt x="2594622" y="1497304"/>
                </a:lnTo>
                <a:lnTo>
                  <a:pt x="2594587" y="1352550"/>
                </a:lnTo>
                <a:lnTo>
                  <a:pt x="2592043" y="1076972"/>
                </a:lnTo>
                <a:lnTo>
                  <a:pt x="2589469" y="933450"/>
                </a:lnTo>
                <a:lnTo>
                  <a:pt x="2585681" y="795045"/>
                </a:lnTo>
                <a:lnTo>
                  <a:pt x="2581922" y="655345"/>
                </a:lnTo>
                <a:lnTo>
                  <a:pt x="2576804" y="516877"/>
                </a:lnTo>
                <a:lnTo>
                  <a:pt x="2570454" y="378472"/>
                </a:lnTo>
                <a:lnTo>
                  <a:pt x="2557754" y="104127"/>
                </a:lnTo>
                <a:lnTo>
                  <a:pt x="2550951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302000" y="3867150"/>
            <a:ext cx="2538704" cy="2990850"/>
          </a:xfrm>
          <a:custGeom>
            <a:avLst/>
            <a:gdLst/>
            <a:ahLst/>
            <a:cxnLst/>
            <a:rect l="l" t="t" r="r" b="b"/>
            <a:pathLst>
              <a:path w="2538704" h="2990850">
                <a:moveTo>
                  <a:pt x="76061" y="0"/>
                </a:moveTo>
                <a:lnTo>
                  <a:pt x="47873" y="0"/>
                </a:lnTo>
                <a:lnTo>
                  <a:pt x="41922" y="106654"/>
                </a:lnTo>
                <a:lnTo>
                  <a:pt x="34277" y="242595"/>
                </a:lnTo>
                <a:lnTo>
                  <a:pt x="26695" y="379704"/>
                </a:lnTo>
                <a:lnTo>
                  <a:pt x="21577" y="516877"/>
                </a:lnTo>
                <a:lnTo>
                  <a:pt x="15227" y="655345"/>
                </a:lnTo>
                <a:lnTo>
                  <a:pt x="10172" y="795045"/>
                </a:lnTo>
                <a:lnTo>
                  <a:pt x="7645" y="933450"/>
                </a:lnTo>
                <a:lnTo>
                  <a:pt x="3822" y="1073150"/>
                </a:lnTo>
                <a:lnTo>
                  <a:pt x="1295" y="1212850"/>
                </a:lnTo>
                <a:lnTo>
                  <a:pt x="1260" y="1357604"/>
                </a:lnTo>
                <a:lnTo>
                  <a:pt x="0" y="1493545"/>
                </a:lnTo>
                <a:lnTo>
                  <a:pt x="34" y="1637004"/>
                </a:lnTo>
                <a:lnTo>
                  <a:pt x="1339" y="1778000"/>
                </a:lnTo>
                <a:lnTo>
                  <a:pt x="2505" y="1911350"/>
                </a:lnTo>
                <a:lnTo>
                  <a:pt x="5007" y="2049759"/>
                </a:lnTo>
                <a:lnTo>
                  <a:pt x="8981" y="2195809"/>
                </a:lnTo>
                <a:lnTo>
                  <a:pt x="12700" y="2330450"/>
                </a:lnTo>
                <a:lnTo>
                  <a:pt x="17754" y="2468859"/>
                </a:lnTo>
                <a:lnTo>
                  <a:pt x="22872" y="2607320"/>
                </a:lnTo>
                <a:lnTo>
                  <a:pt x="29222" y="2744490"/>
                </a:lnTo>
                <a:lnTo>
                  <a:pt x="36804" y="2880369"/>
                </a:lnTo>
                <a:lnTo>
                  <a:pt x="43080" y="2990850"/>
                </a:lnTo>
                <a:lnTo>
                  <a:pt x="71288" y="2990850"/>
                </a:lnTo>
                <a:lnTo>
                  <a:pt x="63500" y="2872730"/>
                </a:lnTo>
                <a:lnTo>
                  <a:pt x="50800" y="2600970"/>
                </a:lnTo>
                <a:lnTo>
                  <a:pt x="44450" y="2463800"/>
                </a:lnTo>
                <a:lnTo>
                  <a:pt x="40627" y="2326629"/>
                </a:lnTo>
                <a:lnTo>
                  <a:pt x="36804" y="2188220"/>
                </a:lnTo>
                <a:lnTo>
                  <a:pt x="33045" y="2049759"/>
                </a:lnTo>
                <a:lnTo>
                  <a:pt x="30454" y="1911350"/>
                </a:lnTo>
                <a:lnTo>
                  <a:pt x="29222" y="1771650"/>
                </a:lnTo>
                <a:lnTo>
                  <a:pt x="27974" y="1637004"/>
                </a:lnTo>
                <a:lnTo>
                  <a:pt x="27927" y="1493545"/>
                </a:lnTo>
                <a:lnTo>
                  <a:pt x="29187" y="1357604"/>
                </a:lnTo>
                <a:lnTo>
                  <a:pt x="29246" y="1212850"/>
                </a:lnTo>
                <a:lnTo>
                  <a:pt x="31750" y="1075677"/>
                </a:lnTo>
                <a:lnTo>
                  <a:pt x="35642" y="933450"/>
                </a:lnTo>
                <a:lnTo>
                  <a:pt x="39464" y="795045"/>
                </a:lnTo>
                <a:lnTo>
                  <a:pt x="43154" y="660400"/>
                </a:lnTo>
                <a:lnTo>
                  <a:pt x="48272" y="521995"/>
                </a:lnTo>
                <a:lnTo>
                  <a:pt x="54683" y="383527"/>
                </a:lnTo>
                <a:lnTo>
                  <a:pt x="60972" y="248945"/>
                </a:lnTo>
                <a:lnTo>
                  <a:pt x="68554" y="113004"/>
                </a:lnTo>
                <a:lnTo>
                  <a:pt x="76061" y="0"/>
                </a:lnTo>
                <a:close/>
              </a:path>
              <a:path w="2538704" h="2990850">
                <a:moveTo>
                  <a:pt x="2494612" y="0"/>
                </a:moveTo>
                <a:lnTo>
                  <a:pt x="2467265" y="0"/>
                </a:lnTo>
                <a:lnTo>
                  <a:pt x="2473972" y="118122"/>
                </a:lnTo>
                <a:lnTo>
                  <a:pt x="2481554" y="254000"/>
                </a:lnTo>
                <a:lnTo>
                  <a:pt x="2487904" y="389877"/>
                </a:lnTo>
                <a:lnTo>
                  <a:pt x="2493022" y="527050"/>
                </a:lnTo>
                <a:lnTo>
                  <a:pt x="2498077" y="664222"/>
                </a:lnTo>
                <a:lnTo>
                  <a:pt x="2505722" y="941095"/>
                </a:lnTo>
                <a:lnTo>
                  <a:pt x="2508250" y="1079500"/>
                </a:lnTo>
                <a:lnTo>
                  <a:pt x="2509545" y="1219200"/>
                </a:lnTo>
                <a:lnTo>
                  <a:pt x="2510743" y="1353845"/>
                </a:lnTo>
                <a:lnTo>
                  <a:pt x="2510777" y="1497304"/>
                </a:lnTo>
                <a:lnTo>
                  <a:pt x="2509545" y="1637004"/>
                </a:lnTo>
                <a:lnTo>
                  <a:pt x="2508226" y="1778000"/>
                </a:lnTo>
                <a:lnTo>
                  <a:pt x="2503241" y="2052340"/>
                </a:lnTo>
                <a:lnTo>
                  <a:pt x="2499302" y="2195809"/>
                </a:lnTo>
                <a:lnTo>
                  <a:pt x="2495550" y="2330450"/>
                </a:lnTo>
                <a:lnTo>
                  <a:pt x="2490495" y="2468859"/>
                </a:lnTo>
                <a:lnTo>
                  <a:pt x="2484085" y="2607320"/>
                </a:lnTo>
                <a:lnTo>
                  <a:pt x="2477795" y="2741909"/>
                </a:lnTo>
                <a:lnTo>
                  <a:pt x="2470150" y="2877839"/>
                </a:lnTo>
                <a:lnTo>
                  <a:pt x="2462696" y="2990850"/>
                </a:lnTo>
                <a:lnTo>
                  <a:pt x="2490844" y="2990850"/>
                </a:lnTo>
                <a:lnTo>
                  <a:pt x="2496845" y="2884189"/>
                </a:lnTo>
                <a:lnTo>
                  <a:pt x="2512072" y="2611140"/>
                </a:lnTo>
                <a:lnTo>
                  <a:pt x="2517127" y="2473970"/>
                </a:lnTo>
                <a:lnTo>
                  <a:pt x="2523477" y="2335509"/>
                </a:lnTo>
                <a:lnTo>
                  <a:pt x="2527509" y="2188220"/>
                </a:lnTo>
                <a:lnTo>
                  <a:pt x="2531331" y="2049759"/>
                </a:lnTo>
                <a:lnTo>
                  <a:pt x="2534945" y="1917700"/>
                </a:lnTo>
                <a:lnTo>
                  <a:pt x="2537472" y="1778000"/>
                </a:lnTo>
                <a:lnTo>
                  <a:pt x="2537517" y="1631950"/>
                </a:lnTo>
                <a:lnTo>
                  <a:pt x="2538704" y="1497304"/>
                </a:lnTo>
                <a:lnTo>
                  <a:pt x="2538671" y="1353845"/>
                </a:lnTo>
                <a:lnTo>
                  <a:pt x="2537426" y="1212850"/>
                </a:lnTo>
                <a:lnTo>
                  <a:pt x="2536200" y="1079500"/>
                </a:lnTo>
                <a:lnTo>
                  <a:pt x="2533697" y="941095"/>
                </a:lnTo>
                <a:lnTo>
                  <a:pt x="2529723" y="795045"/>
                </a:lnTo>
                <a:lnTo>
                  <a:pt x="2526004" y="660400"/>
                </a:lnTo>
                <a:lnTo>
                  <a:pt x="2515895" y="383527"/>
                </a:lnTo>
                <a:lnTo>
                  <a:pt x="2509545" y="246354"/>
                </a:lnTo>
                <a:lnTo>
                  <a:pt x="2501900" y="110477"/>
                </a:lnTo>
                <a:lnTo>
                  <a:pt x="2494612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329927" y="3867150"/>
            <a:ext cx="2482850" cy="2990850"/>
          </a:xfrm>
          <a:custGeom>
            <a:avLst/>
            <a:gdLst/>
            <a:ahLst/>
            <a:cxnLst/>
            <a:rect l="l" t="t" r="r" b="b"/>
            <a:pathLst>
              <a:path w="2482850" h="2990850">
                <a:moveTo>
                  <a:pt x="75411" y="0"/>
                </a:moveTo>
                <a:lnTo>
                  <a:pt x="48134" y="0"/>
                </a:lnTo>
                <a:lnTo>
                  <a:pt x="40627" y="113004"/>
                </a:lnTo>
                <a:lnTo>
                  <a:pt x="33045" y="248945"/>
                </a:lnTo>
                <a:lnTo>
                  <a:pt x="26695" y="384822"/>
                </a:lnTo>
                <a:lnTo>
                  <a:pt x="20345" y="521995"/>
                </a:lnTo>
                <a:lnTo>
                  <a:pt x="15227" y="660400"/>
                </a:lnTo>
                <a:lnTo>
                  <a:pt x="11258" y="805154"/>
                </a:lnTo>
                <a:lnTo>
                  <a:pt x="7505" y="941095"/>
                </a:lnTo>
                <a:lnTo>
                  <a:pt x="3822" y="1075677"/>
                </a:lnTo>
                <a:lnTo>
                  <a:pt x="1295" y="1214145"/>
                </a:lnTo>
                <a:lnTo>
                  <a:pt x="1260" y="1357604"/>
                </a:lnTo>
                <a:lnTo>
                  <a:pt x="0" y="1493545"/>
                </a:lnTo>
                <a:lnTo>
                  <a:pt x="46" y="1637004"/>
                </a:lnTo>
                <a:lnTo>
                  <a:pt x="1340" y="1776709"/>
                </a:lnTo>
                <a:lnTo>
                  <a:pt x="2504" y="1908820"/>
                </a:lnTo>
                <a:lnTo>
                  <a:pt x="5153" y="2051050"/>
                </a:lnTo>
                <a:lnTo>
                  <a:pt x="9017" y="2193279"/>
                </a:lnTo>
                <a:lnTo>
                  <a:pt x="12806" y="2330450"/>
                </a:lnTo>
                <a:lnTo>
                  <a:pt x="16522" y="2463800"/>
                </a:lnTo>
                <a:lnTo>
                  <a:pt x="22872" y="2600970"/>
                </a:lnTo>
                <a:lnTo>
                  <a:pt x="35572" y="2872730"/>
                </a:lnTo>
                <a:lnTo>
                  <a:pt x="43360" y="2990850"/>
                </a:lnTo>
                <a:lnTo>
                  <a:pt x="70636" y="2990850"/>
                </a:lnTo>
                <a:lnTo>
                  <a:pt x="63500" y="2866380"/>
                </a:lnTo>
                <a:lnTo>
                  <a:pt x="57150" y="2731790"/>
                </a:lnTo>
                <a:lnTo>
                  <a:pt x="44450" y="2459979"/>
                </a:lnTo>
                <a:lnTo>
                  <a:pt x="40627" y="2322809"/>
                </a:lnTo>
                <a:lnTo>
                  <a:pt x="36868" y="2185690"/>
                </a:lnTo>
                <a:lnTo>
                  <a:pt x="33045" y="2047229"/>
                </a:lnTo>
                <a:lnTo>
                  <a:pt x="30518" y="1908820"/>
                </a:lnTo>
                <a:lnTo>
                  <a:pt x="27974" y="1637004"/>
                </a:lnTo>
                <a:lnTo>
                  <a:pt x="27927" y="1493545"/>
                </a:lnTo>
                <a:lnTo>
                  <a:pt x="30482" y="1220495"/>
                </a:lnTo>
                <a:lnTo>
                  <a:pt x="33069" y="1075677"/>
                </a:lnTo>
                <a:lnTo>
                  <a:pt x="35572" y="939800"/>
                </a:lnTo>
                <a:lnTo>
                  <a:pt x="39501" y="797572"/>
                </a:lnTo>
                <a:lnTo>
                  <a:pt x="43218" y="664222"/>
                </a:lnTo>
                <a:lnTo>
                  <a:pt x="48272" y="527050"/>
                </a:lnTo>
                <a:lnTo>
                  <a:pt x="60972" y="255295"/>
                </a:lnTo>
                <a:lnTo>
                  <a:pt x="68618" y="120650"/>
                </a:lnTo>
                <a:lnTo>
                  <a:pt x="75411" y="0"/>
                </a:lnTo>
                <a:close/>
              </a:path>
              <a:path w="2482850" h="2990850">
                <a:moveTo>
                  <a:pt x="2439338" y="0"/>
                </a:moveTo>
                <a:lnTo>
                  <a:pt x="2412272" y="0"/>
                </a:lnTo>
                <a:lnTo>
                  <a:pt x="2419350" y="124472"/>
                </a:lnTo>
                <a:lnTo>
                  <a:pt x="2425700" y="259054"/>
                </a:lnTo>
                <a:lnTo>
                  <a:pt x="2432050" y="394995"/>
                </a:lnTo>
                <a:lnTo>
                  <a:pt x="2437168" y="530872"/>
                </a:lnTo>
                <a:lnTo>
                  <a:pt x="2442222" y="668045"/>
                </a:lnTo>
                <a:lnTo>
                  <a:pt x="2446045" y="805154"/>
                </a:lnTo>
                <a:lnTo>
                  <a:pt x="2453511" y="1214145"/>
                </a:lnTo>
                <a:lnTo>
                  <a:pt x="2453616" y="1637004"/>
                </a:lnTo>
                <a:lnTo>
                  <a:pt x="2452417" y="1771650"/>
                </a:lnTo>
                <a:lnTo>
                  <a:pt x="2449868" y="1913879"/>
                </a:lnTo>
                <a:lnTo>
                  <a:pt x="2447277" y="2051050"/>
                </a:lnTo>
                <a:lnTo>
                  <a:pt x="2443411" y="2193279"/>
                </a:lnTo>
                <a:lnTo>
                  <a:pt x="2439695" y="2326629"/>
                </a:lnTo>
                <a:lnTo>
                  <a:pt x="2434577" y="2463800"/>
                </a:lnTo>
                <a:lnTo>
                  <a:pt x="2421877" y="2735559"/>
                </a:lnTo>
                <a:lnTo>
                  <a:pt x="2414295" y="2870200"/>
                </a:lnTo>
                <a:lnTo>
                  <a:pt x="2407444" y="2990850"/>
                </a:lnTo>
                <a:lnTo>
                  <a:pt x="2434768" y="2990850"/>
                </a:lnTo>
                <a:lnTo>
                  <a:pt x="2442222" y="2877839"/>
                </a:lnTo>
                <a:lnTo>
                  <a:pt x="2449868" y="2741909"/>
                </a:lnTo>
                <a:lnTo>
                  <a:pt x="2456218" y="2606029"/>
                </a:lnTo>
                <a:lnTo>
                  <a:pt x="2462568" y="2468859"/>
                </a:lnTo>
                <a:lnTo>
                  <a:pt x="2467622" y="2330450"/>
                </a:lnTo>
                <a:lnTo>
                  <a:pt x="2471655" y="2185690"/>
                </a:lnTo>
                <a:lnTo>
                  <a:pt x="2475268" y="2054870"/>
                </a:lnTo>
                <a:lnTo>
                  <a:pt x="2480322" y="1776709"/>
                </a:lnTo>
                <a:lnTo>
                  <a:pt x="2481662" y="1631950"/>
                </a:lnTo>
                <a:lnTo>
                  <a:pt x="2482850" y="1497304"/>
                </a:lnTo>
                <a:lnTo>
                  <a:pt x="2482816" y="1353845"/>
                </a:lnTo>
                <a:lnTo>
                  <a:pt x="2481571" y="1214145"/>
                </a:lnTo>
                <a:lnTo>
                  <a:pt x="2480322" y="1079500"/>
                </a:lnTo>
                <a:lnTo>
                  <a:pt x="2477759" y="939800"/>
                </a:lnTo>
                <a:lnTo>
                  <a:pt x="2470150" y="664222"/>
                </a:lnTo>
                <a:lnTo>
                  <a:pt x="2465095" y="527050"/>
                </a:lnTo>
                <a:lnTo>
                  <a:pt x="2459977" y="389877"/>
                </a:lnTo>
                <a:lnTo>
                  <a:pt x="2453627" y="254000"/>
                </a:lnTo>
                <a:lnTo>
                  <a:pt x="2446045" y="118122"/>
                </a:lnTo>
                <a:lnTo>
                  <a:pt x="2439338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357854" y="3867150"/>
            <a:ext cx="2425700" cy="2990850"/>
          </a:xfrm>
          <a:custGeom>
            <a:avLst/>
            <a:gdLst/>
            <a:ahLst/>
            <a:cxnLst/>
            <a:rect l="l" t="t" r="r" b="b"/>
            <a:pathLst>
              <a:path w="2425700" h="2990850">
                <a:moveTo>
                  <a:pt x="75697" y="0"/>
                </a:moveTo>
                <a:lnTo>
                  <a:pt x="47484" y="0"/>
                </a:lnTo>
                <a:lnTo>
                  <a:pt x="40690" y="120650"/>
                </a:lnTo>
                <a:lnTo>
                  <a:pt x="33045" y="255295"/>
                </a:lnTo>
                <a:lnTo>
                  <a:pt x="20345" y="527050"/>
                </a:lnTo>
                <a:lnTo>
                  <a:pt x="15290" y="664222"/>
                </a:lnTo>
                <a:lnTo>
                  <a:pt x="11364" y="805154"/>
                </a:lnTo>
                <a:lnTo>
                  <a:pt x="7645" y="939800"/>
                </a:lnTo>
                <a:lnTo>
                  <a:pt x="5118" y="1076972"/>
                </a:lnTo>
                <a:lnTo>
                  <a:pt x="2590" y="1216672"/>
                </a:lnTo>
                <a:lnTo>
                  <a:pt x="0" y="1493545"/>
                </a:lnTo>
                <a:lnTo>
                  <a:pt x="35" y="1635772"/>
                </a:lnTo>
                <a:lnTo>
                  <a:pt x="2590" y="1908820"/>
                </a:lnTo>
                <a:lnTo>
                  <a:pt x="5118" y="2047229"/>
                </a:lnTo>
                <a:lnTo>
                  <a:pt x="13833" y="2363490"/>
                </a:lnTo>
                <a:lnTo>
                  <a:pt x="16522" y="2459979"/>
                </a:lnTo>
                <a:lnTo>
                  <a:pt x="29222" y="2731790"/>
                </a:lnTo>
                <a:lnTo>
                  <a:pt x="35572" y="2866380"/>
                </a:lnTo>
                <a:lnTo>
                  <a:pt x="42708" y="2990850"/>
                </a:lnTo>
                <a:lnTo>
                  <a:pt x="71573" y="2990850"/>
                </a:lnTo>
                <a:lnTo>
                  <a:pt x="59740" y="2785120"/>
                </a:lnTo>
                <a:lnTo>
                  <a:pt x="41922" y="2359670"/>
                </a:lnTo>
                <a:lnTo>
                  <a:pt x="31750" y="1927870"/>
                </a:lnTo>
                <a:lnTo>
                  <a:pt x="29222" y="1493545"/>
                </a:lnTo>
                <a:lnTo>
                  <a:pt x="33045" y="1059154"/>
                </a:lnTo>
                <a:lnTo>
                  <a:pt x="44450" y="627354"/>
                </a:lnTo>
                <a:lnTo>
                  <a:pt x="63500" y="200672"/>
                </a:lnTo>
                <a:lnTo>
                  <a:pt x="75697" y="0"/>
                </a:lnTo>
                <a:close/>
              </a:path>
              <a:path w="2425700" h="2990850">
                <a:moveTo>
                  <a:pt x="2384345" y="0"/>
                </a:moveTo>
                <a:lnTo>
                  <a:pt x="2355454" y="0"/>
                </a:lnTo>
                <a:lnTo>
                  <a:pt x="2367318" y="205727"/>
                </a:lnTo>
                <a:lnTo>
                  <a:pt x="2385072" y="631177"/>
                </a:lnTo>
                <a:lnTo>
                  <a:pt x="2395245" y="1062977"/>
                </a:lnTo>
                <a:lnTo>
                  <a:pt x="2397772" y="1497304"/>
                </a:lnTo>
                <a:lnTo>
                  <a:pt x="2393950" y="1931690"/>
                </a:lnTo>
                <a:lnTo>
                  <a:pt x="2382545" y="2363490"/>
                </a:lnTo>
                <a:lnTo>
                  <a:pt x="2363495" y="2790179"/>
                </a:lnTo>
                <a:lnTo>
                  <a:pt x="2350675" y="2990850"/>
                </a:lnTo>
                <a:lnTo>
                  <a:pt x="2379517" y="2990850"/>
                </a:lnTo>
                <a:lnTo>
                  <a:pt x="2386368" y="2870200"/>
                </a:lnTo>
                <a:lnTo>
                  <a:pt x="2393950" y="2735559"/>
                </a:lnTo>
                <a:lnTo>
                  <a:pt x="2406650" y="2463800"/>
                </a:lnTo>
                <a:lnTo>
                  <a:pt x="2411768" y="2326629"/>
                </a:lnTo>
                <a:lnTo>
                  <a:pt x="2415693" y="2185690"/>
                </a:lnTo>
                <a:lnTo>
                  <a:pt x="2419350" y="2051050"/>
                </a:lnTo>
                <a:lnTo>
                  <a:pt x="2422032" y="1908820"/>
                </a:lnTo>
                <a:lnTo>
                  <a:pt x="2424468" y="1774179"/>
                </a:lnTo>
                <a:lnTo>
                  <a:pt x="2425700" y="1635772"/>
                </a:lnTo>
                <a:lnTo>
                  <a:pt x="2425630" y="1216672"/>
                </a:lnTo>
                <a:lnTo>
                  <a:pt x="2418118" y="805154"/>
                </a:lnTo>
                <a:lnTo>
                  <a:pt x="2414295" y="668045"/>
                </a:lnTo>
                <a:lnTo>
                  <a:pt x="2409240" y="530872"/>
                </a:lnTo>
                <a:lnTo>
                  <a:pt x="2404122" y="394995"/>
                </a:lnTo>
                <a:lnTo>
                  <a:pt x="2397772" y="259054"/>
                </a:lnTo>
                <a:lnTo>
                  <a:pt x="2391422" y="124472"/>
                </a:lnTo>
                <a:lnTo>
                  <a:pt x="2384345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387077" y="3867150"/>
            <a:ext cx="2368550" cy="2990850"/>
          </a:xfrm>
          <a:custGeom>
            <a:avLst/>
            <a:gdLst/>
            <a:ahLst/>
            <a:cxnLst/>
            <a:rect l="l" t="t" r="r" b="b"/>
            <a:pathLst>
              <a:path w="2368550" h="2990850">
                <a:moveTo>
                  <a:pt x="73842" y="0"/>
                </a:moveTo>
                <a:lnTo>
                  <a:pt x="46475" y="0"/>
                </a:lnTo>
                <a:lnTo>
                  <a:pt x="34277" y="200672"/>
                </a:lnTo>
                <a:lnTo>
                  <a:pt x="15227" y="627354"/>
                </a:lnTo>
                <a:lnTo>
                  <a:pt x="3822" y="1059154"/>
                </a:lnTo>
                <a:lnTo>
                  <a:pt x="0" y="1493545"/>
                </a:lnTo>
                <a:lnTo>
                  <a:pt x="2527" y="1927870"/>
                </a:lnTo>
                <a:lnTo>
                  <a:pt x="12700" y="2359670"/>
                </a:lnTo>
                <a:lnTo>
                  <a:pt x="30518" y="2785120"/>
                </a:lnTo>
                <a:lnTo>
                  <a:pt x="42350" y="2990850"/>
                </a:lnTo>
                <a:lnTo>
                  <a:pt x="68982" y="2990850"/>
                </a:lnTo>
                <a:lnTo>
                  <a:pt x="60972" y="2852440"/>
                </a:lnTo>
                <a:lnTo>
                  <a:pt x="54622" y="2719090"/>
                </a:lnTo>
                <a:lnTo>
                  <a:pt x="49568" y="2584450"/>
                </a:lnTo>
                <a:lnTo>
                  <a:pt x="43218" y="2449809"/>
                </a:lnTo>
                <a:lnTo>
                  <a:pt x="35572" y="2178050"/>
                </a:lnTo>
                <a:lnTo>
                  <a:pt x="30518" y="1905000"/>
                </a:lnTo>
                <a:lnTo>
                  <a:pt x="27963" y="1634477"/>
                </a:lnTo>
                <a:lnTo>
                  <a:pt x="27927" y="1493545"/>
                </a:lnTo>
                <a:lnTo>
                  <a:pt x="29186" y="1360195"/>
                </a:lnTo>
                <a:lnTo>
                  <a:pt x="29222" y="1219200"/>
                </a:lnTo>
                <a:lnTo>
                  <a:pt x="34277" y="944854"/>
                </a:lnTo>
                <a:lnTo>
                  <a:pt x="38100" y="808977"/>
                </a:lnTo>
                <a:lnTo>
                  <a:pt x="41922" y="671804"/>
                </a:lnTo>
                <a:lnTo>
                  <a:pt x="46977" y="537222"/>
                </a:lnTo>
                <a:lnTo>
                  <a:pt x="59677" y="267995"/>
                </a:lnTo>
                <a:lnTo>
                  <a:pt x="66027" y="134645"/>
                </a:lnTo>
                <a:lnTo>
                  <a:pt x="73672" y="2527"/>
                </a:lnTo>
                <a:lnTo>
                  <a:pt x="73842" y="0"/>
                </a:lnTo>
                <a:close/>
              </a:path>
              <a:path w="2368550" h="2990850">
                <a:moveTo>
                  <a:pt x="2326231" y="0"/>
                </a:moveTo>
                <a:lnTo>
                  <a:pt x="2299627" y="0"/>
                </a:lnTo>
                <a:lnTo>
                  <a:pt x="2307577" y="138404"/>
                </a:lnTo>
                <a:lnTo>
                  <a:pt x="2313927" y="271754"/>
                </a:lnTo>
                <a:lnTo>
                  <a:pt x="2319045" y="406400"/>
                </a:lnTo>
                <a:lnTo>
                  <a:pt x="2329218" y="676922"/>
                </a:lnTo>
                <a:lnTo>
                  <a:pt x="2332977" y="812800"/>
                </a:lnTo>
                <a:lnTo>
                  <a:pt x="2335568" y="948677"/>
                </a:lnTo>
                <a:lnTo>
                  <a:pt x="2338095" y="1085850"/>
                </a:lnTo>
                <a:lnTo>
                  <a:pt x="2339327" y="1223022"/>
                </a:lnTo>
                <a:lnTo>
                  <a:pt x="2340586" y="1356372"/>
                </a:lnTo>
                <a:lnTo>
                  <a:pt x="2340622" y="1497304"/>
                </a:lnTo>
                <a:lnTo>
                  <a:pt x="2339363" y="1630654"/>
                </a:lnTo>
                <a:lnTo>
                  <a:pt x="2339327" y="1771650"/>
                </a:lnTo>
                <a:lnTo>
                  <a:pt x="2334272" y="2045990"/>
                </a:lnTo>
                <a:lnTo>
                  <a:pt x="2326627" y="2317750"/>
                </a:lnTo>
                <a:lnTo>
                  <a:pt x="2321572" y="2453629"/>
                </a:lnTo>
                <a:lnTo>
                  <a:pt x="2308872" y="2722859"/>
                </a:lnTo>
                <a:lnTo>
                  <a:pt x="2302522" y="2856209"/>
                </a:lnTo>
                <a:lnTo>
                  <a:pt x="2294877" y="2988319"/>
                </a:lnTo>
                <a:lnTo>
                  <a:pt x="2294707" y="2990850"/>
                </a:lnTo>
                <a:lnTo>
                  <a:pt x="2321452" y="2990850"/>
                </a:lnTo>
                <a:lnTo>
                  <a:pt x="2334272" y="2790179"/>
                </a:lnTo>
                <a:lnTo>
                  <a:pt x="2353322" y="2363490"/>
                </a:lnTo>
                <a:lnTo>
                  <a:pt x="2364727" y="1931690"/>
                </a:lnTo>
                <a:lnTo>
                  <a:pt x="2368550" y="1497304"/>
                </a:lnTo>
                <a:lnTo>
                  <a:pt x="2366022" y="1062977"/>
                </a:lnTo>
                <a:lnTo>
                  <a:pt x="2355850" y="631177"/>
                </a:lnTo>
                <a:lnTo>
                  <a:pt x="2338095" y="205727"/>
                </a:lnTo>
                <a:lnTo>
                  <a:pt x="2326231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415004" y="3867150"/>
            <a:ext cx="2312695" cy="2990850"/>
          </a:xfrm>
          <a:custGeom>
            <a:avLst/>
            <a:gdLst/>
            <a:ahLst/>
            <a:cxnLst/>
            <a:rect l="l" t="t" r="r" b="b"/>
            <a:pathLst>
              <a:path w="2312695" h="2990850">
                <a:moveTo>
                  <a:pt x="73124" y="0"/>
                </a:moveTo>
                <a:lnTo>
                  <a:pt x="45915" y="0"/>
                </a:lnTo>
                <a:lnTo>
                  <a:pt x="45745" y="2527"/>
                </a:lnTo>
                <a:lnTo>
                  <a:pt x="38100" y="134645"/>
                </a:lnTo>
                <a:lnTo>
                  <a:pt x="31450" y="274345"/>
                </a:lnTo>
                <a:lnTo>
                  <a:pt x="19050" y="537222"/>
                </a:lnTo>
                <a:lnTo>
                  <a:pt x="13995" y="671804"/>
                </a:lnTo>
                <a:lnTo>
                  <a:pt x="9957" y="816622"/>
                </a:lnTo>
                <a:lnTo>
                  <a:pt x="6350" y="944854"/>
                </a:lnTo>
                <a:lnTo>
                  <a:pt x="1295" y="1219200"/>
                </a:lnTo>
                <a:lnTo>
                  <a:pt x="1259" y="1360195"/>
                </a:lnTo>
                <a:lnTo>
                  <a:pt x="0" y="1493545"/>
                </a:lnTo>
                <a:lnTo>
                  <a:pt x="36" y="1634477"/>
                </a:lnTo>
                <a:lnTo>
                  <a:pt x="2614" y="1906290"/>
                </a:lnTo>
                <a:lnTo>
                  <a:pt x="7645" y="2178050"/>
                </a:lnTo>
                <a:lnTo>
                  <a:pt x="15290" y="2449809"/>
                </a:lnTo>
                <a:lnTo>
                  <a:pt x="21640" y="2584450"/>
                </a:lnTo>
                <a:lnTo>
                  <a:pt x="26695" y="2719090"/>
                </a:lnTo>
                <a:lnTo>
                  <a:pt x="33045" y="2852440"/>
                </a:lnTo>
                <a:lnTo>
                  <a:pt x="41055" y="2990850"/>
                </a:lnTo>
                <a:lnTo>
                  <a:pt x="68064" y="2990850"/>
                </a:lnTo>
                <a:lnTo>
                  <a:pt x="67322" y="2978150"/>
                </a:lnTo>
                <a:lnTo>
                  <a:pt x="60972" y="2844800"/>
                </a:lnTo>
                <a:lnTo>
                  <a:pt x="54622" y="2712740"/>
                </a:lnTo>
                <a:lnTo>
                  <a:pt x="48272" y="2579390"/>
                </a:lnTo>
                <a:lnTo>
                  <a:pt x="43218" y="2444750"/>
                </a:lnTo>
                <a:lnTo>
                  <a:pt x="39395" y="2310109"/>
                </a:lnTo>
                <a:lnTo>
                  <a:pt x="35572" y="2174229"/>
                </a:lnTo>
                <a:lnTo>
                  <a:pt x="33045" y="2039640"/>
                </a:lnTo>
                <a:lnTo>
                  <a:pt x="30518" y="1902470"/>
                </a:lnTo>
                <a:lnTo>
                  <a:pt x="29222" y="1766590"/>
                </a:lnTo>
                <a:lnTo>
                  <a:pt x="28025" y="1634477"/>
                </a:lnTo>
                <a:lnTo>
                  <a:pt x="27990" y="1493545"/>
                </a:lnTo>
                <a:lnTo>
                  <a:pt x="29199" y="1360195"/>
                </a:lnTo>
                <a:lnTo>
                  <a:pt x="29246" y="1219200"/>
                </a:lnTo>
                <a:lnTo>
                  <a:pt x="31750" y="1084554"/>
                </a:lnTo>
                <a:lnTo>
                  <a:pt x="34340" y="948677"/>
                </a:lnTo>
                <a:lnTo>
                  <a:pt x="38207" y="808977"/>
                </a:lnTo>
                <a:lnTo>
                  <a:pt x="41922" y="676922"/>
                </a:lnTo>
                <a:lnTo>
                  <a:pt x="47040" y="542277"/>
                </a:lnTo>
                <a:lnTo>
                  <a:pt x="52095" y="407695"/>
                </a:lnTo>
                <a:lnTo>
                  <a:pt x="58445" y="274345"/>
                </a:lnTo>
                <a:lnTo>
                  <a:pt x="66090" y="142227"/>
                </a:lnTo>
                <a:lnTo>
                  <a:pt x="72440" y="10172"/>
                </a:lnTo>
                <a:lnTo>
                  <a:pt x="73124" y="0"/>
                </a:lnTo>
                <a:close/>
              </a:path>
              <a:path w="2312695" h="2990850">
                <a:moveTo>
                  <a:pt x="2271700" y="0"/>
                </a:moveTo>
                <a:lnTo>
                  <a:pt x="2244636" y="0"/>
                </a:lnTo>
                <a:lnTo>
                  <a:pt x="2245372" y="12700"/>
                </a:lnTo>
                <a:lnTo>
                  <a:pt x="2251722" y="144754"/>
                </a:lnTo>
                <a:lnTo>
                  <a:pt x="2264422" y="411454"/>
                </a:lnTo>
                <a:lnTo>
                  <a:pt x="2269540" y="546100"/>
                </a:lnTo>
                <a:lnTo>
                  <a:pt x="2273300" y="680745"/>
                </a:lnTo>
                <a:lnTo>
                  <a:pt x="2277122" y="816622"/>
                </a:lnTo>
                <a:lnTo>
                  <a:pt x="2282240" y="1088377"/>
                </a:lnTo>
                <a:lnTo>
                  <a:pt x="2283472" y="1224254"/>
                </a:lnTo>
                <a:lnTo>
                  <a:pt x="2284731" y="1356372"/>
                </a:lnTo>
                <a:lnTo>
                  <a:pt x="2284768" y="1497304"/>
                </a:lnTo>
                <a:lnTo>
                  <a:pt x="2283461" y="1634477"/>
                </a:lnTo>
                <a:lnTo>
                  <a:pt x="2282228" y="1771650"/>
                </a:lnTo>
                <a:lnTo>
                  <a:pt x="2280945" y="1906290"/>
                </a:lnTo>
                <a:lnTo>
                  <a:pt x="2277122" y="2042170"/>
                </a:lnTo>
                <a:lnTo>
                  <a:pt x="2274595" y="2178050"/>
                </a:lnTo>
                <a:lnTo>
                  <a:pt x="2270772" y="2313929"/>
                </a:lnTo>
                <a:lnTo>
                  <a:pt x="2265670" y="2449809"/>
                </a:lnTo>
                <a:lnTo>
                  <a:pt x="2260538" y="2584450"/>
                </a:lnTo>
                <a:lnTo>
                  <a:pt x="2254250" y="2716509"/>
                </a:lnTo>
                <a:lnTo>
                  <a:pt x="2246668" y="2848620"/>
                </a:lnTo>
                <a:lnTo>
                  <a:pt x="2240318" y="2980680"/>
                </a:lnTo>
                <a:lnTo>
                  <a:pt x="2239634" y="2990850"/>
                </a:lnTo>
                <a:lnTo>
                  <a:pt x="2266779" y="2990850"/>
                </a:lnTo>
                <a:lnTo>
                  <a:pt x="2274595" y="2856209"/>
                </a:lnTo>
                <a:lnTo>
                  <a:pt x="2281244" y="2716509"/>
                </a:lnTo>
                <a:lnTo>
                  <a:pt x="2293645" y="2453629"/>
                </a:lnTo>
                <a:lnTo>
                  <a:pt x="2298700" y="2317750"/>
                </a:lnTo>
                <a:lnTo>
                  <a:pt x="2306345" y="2045990"/>
                </a:lnTo>
                <a:lnTo>
                  <a:pt x="2311400" y="1771650"/>
                </a:lnTo>
                <a:lnTo>
                  <a:pt x="2311436" y="1630654"/>
                </a:lnTo>
                <a:lnTo>
                  <a:pt x="2312695" y="1497304"/>
                </a:lnTo>
                <a:lnTo>
                  <a:pt x="2312659" y="1356372"/>
                </a:lnTo>
                <a:lnTo>
                  <a:pt x="2311365" y="1219200"/>
                </a:lnTo>
                <a:lnTo>
                  <a:pt x="2310144" y="1084554"/>
                </a:lnTo>
                <a:lnTo>
                  <a:pt x="2307567" y="944854"/>
                </a:lnTo>
                <a:lnTo>
                  <a:pt x="2305050" y="812800"/>
                </a:lnTo>
                <a:lnTo>
                  <a:pt x="2301290" y="676922"/>
                </a:lnTo>
                <a:lnTo>
                  <a:pt x="2291118" y="406400"/>
                </a:lnTo>
                <a:lnTo>
                  <a:pt x="2286000" y="271754"/>
                </a:lnTo>
                <a:lnTo>
                  <a:pt x="2279650" y="138404"/>
                </a:lnTo>
                <a:lnTo>
                  <a:pt x="2271700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442995" y="3867150"/>
            <a:ext cx="2256777" cy="2990850"/>
          </a:xfrm>
          <a:custGeom>
            <a:avLst/>
            <a:gdLst/>
            <a:ahLst/>
            <a:cxnLst/>
            <a:rect l="l" t="t" r="r" b="b"/>
            <a:pathLst>
              <a:path w="2256777" h="2990850">
                <a:moveTo>
                  <a:pt x="72287" y="0"/>
                </a:moveTo>
                <a:lnTo>
                  <a:pt x="45133" y="0"/>
                </a:lnTo>
                <a:lnTo>
                  <a:pt x="44450" y="10172"/>
                </a:lnTo>
                <a:lnTo>
                  <a:pt x="38100" y="142227"/>
                </a:lnTo>
                <a:lnTo>
                  <a:pt x="30454" y="274345"/>
                </a:lnTo>
                <a:lnTo>
                  <a:pt x="24104" y="407695"/>
                </a:lnTo>
                <a:lnTo>
                  <a:pt x="18855" y="547395"/>
                </a:lnTo>
                <a:lnTo>
                  <a:pt x="13931" y="676922"/>
                </a:lnTo>
                <a:lnTo>
                  <a:pt x="9933" y="819150"/>
                </a:lnTo>
                <a:lnTo>
                  <a:pt x="6350" y="948677"/>
                </a:lnTo>
                <a:lnTo>
                  <a:pt x="3664" y="1089672"/>
                </a:lnTo>
                <a:lnTo>
                  <a:pt x="1231" y="1220495"/>
                </a:lnTo>
                <a:lnTo>
                  <a:pt x="1197" y="1361427"/>
                </a:lnTo>
                <a:lnTo>
                  <a:pt x="0" y="1493545"/>
                </a:lnTo>
                <a:lnTo>
                  <a:pt x="23" y="1633245"/>
                </a:lnTo>
                <a:lnTo>
                  <a:pt x="1267" y="1770359"/>
                </a:lnTo>
                <a:lnTo>
                  <a:pt x="2514" y="1901179"/>
                </a:lnTo>
                <a:lnTo>
                  <a:pt x="5102" y="2042170"/>
                </a:lnTo>
                <a:lnTo>
                  <a:pt x="7581" y="2174229"/>
                </a:lnTo>
                <a:lnTo>
                  <a:pt x="11513" y="2313929"/>
                </a:lnTo>
                <a:lnTo>
                  <a:pt x="15227" y="2444750"/>
                </a:lnTo>
                <a:lnTo>
                  <a:pt x="20281" y="2579390"/>
                </a:lnTo>
                <a:lnTo>
                  <a:pt x="26631" y="2712740"/>
                </a:lnTo>
                <a:lnTo>
                  <a:pt x="32981" y="2844800"/>
                </a:lnTo>
                <a:lnTo>
                  <a:pt x="39331" y="2978150"/>
                </a:lnTo>
                <a:lnTo>
                  <a:pt x="40074" y="2990850"/>
                </a:lnTo>
                <a:lnTo>
                  <a:pt x="67217" y="2990850"/>
                </a:lnTo>
                <a:lnTo>
                  <a:pt x="66027" y="2970510"/>
                </a:lnTo>
                <a:lnTo>
                  <a:pt x="53327" y="2706390"/>
                </a:lnTo>
                <a:lnTo>
                  <a:pt x="48209" y="2573040"/>
                </a:lnTo>
                <a:lnTo>
                  <a:pt x="43154" y="2439690"/>
                </a:lnTo>
                <a:lnTo>
                  <a:pt x="39331" y="2306340"/>
                </a:lnTo>
                <a:lnTo>
                  <a:pt x="35509" y="2171700"/>
                </a:lnTo>
                <a:lnTo>
                  <a:pt x="30454" y="1901179"/>
                </a:lnTo>
                <a:lnTo>
                  <a:pt x="29159" y="1765300"/>
                </a:lnTo>
                <a:lnTo>
                  <a:pt x="27961" y="1633245"/>
                </a:lnTo>
                <a:lnTo>
                  <a:pt x="27927" y="1493545"/>
                </a:lnTo>
                <a:lnTo>
                  <a:pt x="29159" y="1357604"/>
                </a:lnTo>
                <a:lnTo>
                  <a:pt x="31774" y="1084554"/>
                </a:lnTo>
                <a:lnTo>
                  <a:pt x="34277" y="951204"/>
                </a:lnTo>
                <a:lnTo>
                  <a:pt x="38170" y="812800"/>
                </a:lnTo>
                <a:lnTo>
                  <a:pt x="41859" y="680745"/>
                </a:lnTo>
                <a:lnTo>
                  <a:pt x="47026" y="546100"/>
                </a:lnTo>
                <a:lnTo>
                  <a:pt x="52031" y="414045"/>
                </a:lnTo>
                <a:lnTo>
                  <a:pt x="58381" y="280695"/>
                </a:lnTo>
                <a:lnTo>
                  <a:pt x="65040" y="142227"/>
                </a:lnTo>
                <a:lnTo>
                  <a:pt x="71081" y="17754"/>
                </a:lnTo>
                <a:lnTo>
                  <a:pt x="72287" y="0"/>
                </a:lnTo>
                <a:close/>
              </a:path>
              <a:path w="2256777" h="2990850">
                <a:moveTo>
                  <a:pt x="2216645" y="0"/>
                </a:moveTo>
                <a:lnTo>
                  <a:pt x="2188254" y="0"/>
                </a:lnTo>
                <a:lnTo>
                  <a:pt x="2189454" y="20345"/>
                </a:lnTo>
                <a:lnTo>
                  <a:pt x="2197100" y="152400"/>
                </a:lnTo>
                <a:lnTo>
                  <a:pt x="2203450" y="284454"/>
                </a:lnTo>
                <a:lnTo>
                  <a:pt x="2213559" y="551154"/>
                </a:lnTo>
                <a:lnTo>
                  <a:pt x="2217381" y="684504"/>
                </a:lnTo>
                <a:lnTo>
                  <a:pt x="2221204" y="819150"/>
                </a:lnTo>
                <a:lnTo>
                  <a:pt x="2226259" y="1089672"/>
                </a:lnTo>
                <a:lnTo>
                  <a:pt x="2228813" y="1357604"/>
                </a:lnTo>
                <a:lnTo>
                  <a:pt x="2228850" y="1497304"/>
                </a:lnTo>
                <a:lnTo>
                  <a:pt x="2226247" y="1770359"/>
                </a:lnTo>
                <a:lnTo>
                  <a:pt x="2225003" y="1906290"/>
                </a:lnTo>
                <a:lnTo>
                  <a:pt x="2222500" y="2039640"/>
                </a:lnTo>
                <a:lnTo>
                  <a:pt x="2218605" y="2178050"/>
                </a:lnTo>
                <a:lnTo>
                  <a:pt x="2214854" y="2310109"/>
                </a:lnTo>
                <a:lnTo>
                  <a:pt x="2209750" y="2444750"/>
                </a:lnTo>
                <a:lnTo>
                  <a:pt x="2204681" y="2576809"/>
                </a:lnTo>
                <a:lnTo>
                  <a:pt x="2198207" y="2712740"/>
                </a:lnTo>
                <a:lnTo>
                  <a:pt x="2191981" y="2842270"/>
                </a:lnTo>
                <a:lnTo>
                  <a:pt x="2183361" y="2990850"/>
                </a:lnTo>
                <a:lnTo>
                  <a:pt x="2211643" y="2990850"/>
                </a:lnTo>
                <a:lnTo>
                  <a:pt x="2212327" y="2980680"/>
                </a:lnTo>
                <a:lnTo>
                  <a:pt x="2218677" y="2848620"/>
                </a:lnTo>
                <a:lnTo>
                  <a:pt x="2226259" y="2716509"/>
                </a:lnTo>
                <a:lnTo>
                  <a:pt x="2232609" y="2583159"/>
                </a:lnTo>
                <a:lnTo>
                  <a:pt x="2237919" y="2443459"/>
                </a:lnTo>
                <a:lnTo>
                  <a:pt x="2242781" y="2313929"/>
                </a:lnTo>
                <a:lnTo>
                  <a:pt x="2246604" y="2178050"/>
                </a:lnTo>
                <a:lnTo>
                  <a:pt x="2249131" y="2042170"/>
                </a:lnTo>
                <a:lnTo>
                  <a:pt x="2252954" y="1906290"/>
                </a:lnTo>
                <a:lnTo>
                  <a:pt x="2254295" y="1765300"/>
                </a:lnTo>
                <a:lnTo>
                  <a:pt x="2255518" y="1629422"/>
                </a:lnTo>
                <a:lnTo>
                  <a:pt x="2256777" y="1497304"/>
                </a:lnTo>
                <a:lnTo>
                  <a:pt x="2256752" y="1357604"/>
                </a:lnTo>
                <a:lnTo>
                  <a:pt x="2255447" y="1220495"/>
                </a:lnTo>
                <a:lnTo>
                  <a:pt x="2254261" y="1089672"/>
                </a:lnTo>
                <a:lnTo>
                  <a:pt x="2249095" y="815327"/>
                </a:lnTo>
                <a:lnTo>
                  <a:pt x="2245202" y="676922"/>
                </a:lnTo>
                <a:lnTo>
                  <a:pt x="2241550" y="546100"/>
                </a:lnTo>
                <a:lnTo>
                  <a:pt x="2236431" y="411454"/>
                </a:lnTo>
                <a:lnTo>
                  <a:pt x="2223610" y="142227"/>
                </a:lnTo>
                <a:lnTo>
                  <a:pt x="2217381" y="12700"/>
                </a:lnTo>
                <a:lnTo>
                  <a:pt x="2216645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470922" y="3867150"/>
            <a:ext cx="2200922" cy="2990850"/>
          </a:xfrm>
          <a:custGeom>
            <a:avLst/>
            <a:gdLst/>
            <a:ahLst/>
            <a:cxnLst/>
            <a:rect l="l" t="t" r="r" b="b"/>
            <a:pathLst>
              <a:path w="2200922" h="2990850">
                <a:moveTo>
                  <a:pt x="72566" y="0"/>
                </a:moveTo>
                <a:lnTo>
                  <a:pt x="44359" y="0"/>
                </a:lnTo>
                <a:lnTo>
                  <a:pt x="43154" y="17754"/>
                </a:lnTo>
                <a:lnTo>
                  <a:pt x="36499" y="154927"/>
                </a:lnTo>
                <a:lnTo>
                  <a:pt x="30152" y="287045"/>
                </a:lnTo>
                <a:lnTo>
                  <a:pt x="24104" y="414045"/>
                </a:lnTo>
                <a:lnTo>
                  <a:pt x="19050" y="547395"/>
                </a:lnTo>
                <a:lnTo>
                  <a:pt x="13931" y="680745"/>
                </a:lnTo>
                <a:lnTo>
                  <a:pt x="9957" y="822972"/>
                </a:lnTo>
                <a:lnTo>
                  <a:pt x="6350" y="951204"/>
                </a:lnTo>
                <a:lnTo>
                  <a:pt x="3822" y="1085850"/>
                </a:lnTo>
                <a:lnTo>
                  <a:pt x="1197" y="1361427"/>
                </a:lnTo>
                <a:lnTo>
                  <a:pt x="0" y="1493545"/>
                </a:lnTo>
                <a:lnTo>
                  <a:pt x="22" y="1631950"/>
                </a:lnTo>
                <a:lnTo>
                  <a:pt x="1268" y="1769120"/>
                </a:lnTo>
                <a:lnTo>
                  <a:pt x="2503" y="1898650"/>
                </a:lnTo>
                <a:lnTo>
                  <a:pt x="7581" y="2171700"/>
                </a:lnTo>
                <a:lnTo>
                  <a:pt x="11512" y="2310109"/>
                </a:lnTo>
                <a:lnTo>
                  <a:pt x="15227" y="2439690"/>
                </a:lnTo>
                <a:lnTo>
                  <a:pt x="20281" y="2573040"/>
                </a:lnTo>
                <a:lnTo>
                  <a:pt x="25400" y="2706390"/>
                </a:lnTo>
                <a:lnTo>
                  <a:pt x="38100" y="2970510"/>
                </a:lnTo>
                <a:lnTo>
                  <a:pt x="39290" y="2990850"/>
                </a:lnTo>
                <a:lnTo>
                  <a:pt x="67734" y="2990850"/>
                </a:lnTo>
                <a:lnTo>
                  <a:pt x="66027" y="2961630"/>
                </a:lnTo>
                <a:lnTo>
                  <a:pt x="59677" y="2832100"/>
                </a:lnTo>
                <a:lnTo>
                  <a:pt x="53327" y="2700040"/>
                </a:lnTo>
                <a:lnTo>
                  <a:pt x="43154" y="2434579"/>
                </a:lnTo>
                <a:lnTo>
                  <a:pt x="39331" y="2301229"/>
                </a:lnTo>
                <a:lnTo>
                  <a:pt x="35572" y="2167879"/>
                </a:lnTo>
                <a:lnTo>
                  <a:pt x="32981" y="2033290"/>
                </a:lnTo>
                <a:lnTo>
                  <a:pt x="30454" y="1898650"/>
                </a:lnTo>
                <a:lnTo>
                  <a:pt x="29269" y="1769120"/>
                </a:lnTo>
                <a:lnTo>
                  <a:pt x="29222" y="1357604"/>
                </a:lnTo>
                <a:lnTo>
                  <a:pt x="30454" y="1223022"/>
                </a:lnTo>
                <a:lnTo>
                  <a:pt x="31713" y="1092200"/>
                </a:lnTo>
                <a:lnTo>
                  <a:pt x="31821" y="1085850"/>
                </a:lnTo>
                <a:lnTo>
                  <a:pt x="35572" y="953795"/>
                </a:lnTo>
                <a:lnTo>
                  <a:pt x="38100" y="819150"/>
                </a:lnTo>
                <a:lnTo>
                  <a:pt x="41971" y="684504"/>
                </a:lnTo>
                <a:lnTo>
                  <a:pt x="52031" y="419100"/>
                </a:lnTo>
                <a:lnTo>
                  <a:pt x="58381" y="287045"/>
                </a:lnTo>
                <a:lnTo>
                  <a:pt x="63500" y="154927"/>
                </a:lnTo>
                <a:lnTo>
                  <a:pt x="72566" y="0"/>
                </a:lnTo>
                <a:close/>
              </a:path>
              <a:path w="2200922" h="2990850">
                <a:moveTo>
                  <a:pt x="2160326" y="0"/>
                </a:moveTo>
                <a:lnTo>
                  <a:pt x="2133138" y="0"/>
                </a:lnTo>
                <a:lnTo>
                  <a:pt x="2134831" y="29222"/>
                </a:lnTo>
                <a:lnTo>
                  <a:pt x="2141181" y="158750"/>
                </a:lnTo>
                <a:lnTo>
                  <a:pt x="2147531" y="290804"/>
                </a:lnTo>
                <a:lnTo>
                  <a:pt x="2152650" y="422922"/>
                </a:lnTo>
                <a:lnTo>
                  <a:pt x="2157704" y="556272"/>
                </a:lnTo>
                <a:lnTo>
                  <a:pt x="2165350" y="822972"/>
                </a:lnTo>
                <a:lnTo>
                  <a:pt x="2170285" y="1085850"/>
                </a:lnTo>
                <a:lnTo>
                  <a:pt x="2170404" y="1226845"/>
                </a:lnTo>
                <a:lnTo>
                  <a:pt x="2171663" y="1357604"/>
                </a:lnTo>
                <a:lnTo>
                  <a:pt x="2171700" y="1631950"/>
                </a:lnTo>
                <a:lnTo>
                  <a:pt x="2170380" y="1769120"/>
                </a:lnTo>
                <a:lnTo>
                  <a:pt x="2162822" y="2171700"/>
                </a:lnTo>
                <a:lnTo>
                  <a:pt x="2158950" y="2306340"/>
                </a:lnTo>
                <a:lnTo>
                  <a:pt x="2153832" y="2439690"/>
                </a:lnTo>
                <a:lnTo>
                  <a:pt x="2148827" y="2571750"/>
                </a:lnTo>
                <a:lnTo>
                  <a:pt x="2142477" y="2703809"/>
                </a:lnTo>
                <a:lnTo>
                  <a:pt x="2137422" y="2835920"/>
                </a:lnTo>
                <a:lnTo>
                  <a:pt x="2128278" y="2990850"/>
                </a:lnTo>
                <a:lnTo>
                  <a:pt x="2155434" y="2990850"/>
                </a:lnTo>
                <a:lnTo>
                  <a:pt x="2164054" y="2842270"/>
                </a:lnTo>
                <a:lnTo>
                  <a:pt x="2170706" y="2703809"/>
                </a:lnTo>
                <a:lnTo>
                  <a:pt x="2176754" y="2576809"/>
                </a:lnTo>
                <a:lnTo>
                  <a:pt x="2182064" y="2438400"/>
                </a:lnTo>
                <a:lnTo>
                  <a:pt x="2186927" y="2310109"/>
                </a:lnTo>
                <a:lnTo>
                  <a:pt x="2190964" y="2167879"/>
                </a:lnTo>
                <a:lnTo>
                  <a:pt x="2194572" y="2039640"/>
                </a:lnTo>
                <a:lnTo>
                  <a:pt x="2197100" y="1905000"/>
                </a:lnTo>
                <a:lnTo>
                  <a:pt x="2198380" y="1764009"/>
                </a:lnTo>
                <a:lnTo>
                  <a:pt x="2200922" y="1497304"/>
                </a:lnTo>
                <a:lnTo>
                  <a:pt x="2200886" y="1357604"/>
                </a:lnTo>
                <a:lnTo>
                  <a:pt x="2198355" y="1092200"/>
                </a:lnTo>
                <a:lnTo>
                  <a:pt x="2193277" y="819150"/>
                </a:lnTo>
                <a:lnTo>
                  <a:pt x="2189346" y="680745"/>
                </a:lnTo>
                <a:lnTo>
                  <a:pt x="2185631" y="551154"/>
                </a:lnTo>
                <a:lnTo>
                  <a:pt x="2175522" y="284454"/>
                </a:lnTo>
                <a:lnTo>
                  <a:pt x="2169172" y="152400"/>
                </a:lnTo>
                <a:lnTo>
                  <a:pt x="2161527" y="20345"/>
                </a:lnTo>
                <a:lnTo>
                  <a:pt x="2160326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500145" y="3867150"/>
            <a:ext cx="2142477" cy="2990850"/>
          </a:xfrm>
          <a:custGeom>
            <a:avLst/>
            <a:gdLst/>
            <a:ahLst/>
            <a:cxnLst/>
            <a:rect l="l" t="t" r="r" b="b"/>
            <a:pathLst>
              <a:path w="2142477" h="2990850">
                <a:moveTo>
                  <a:pt x="70818" y="0"/>
                </a:moveTo>
                <a:lnTo>
                  <a:pt x="43343" y="0"/>
                </a:lnTo>
                <a:lnTo>
                  <a:pt x="34277" y="154927"/>
                </a:lnTo>
                <a:lnTo>
                  <a:pt x="29159" y="287045"/>
                </a:lnTo>
                <a:lnTo>
                  <a:pt x="22809" y="419100"/>
                </a:lnTo>
                <a:lnTo>
                  <a:pt x="12700" y="685800"/>
                </a:lnTo>
                <a:lnTo>
                  <a:pt x="8877" y="819150"/>
                </a:lnTo>
                <a:lnTo>
                  <a:pt x="6350" y="953795"/>
                </a:lnTo>
                <a:lnTo>
                  <a:pt x="2527" y="1088377"/>
                </a:lnTo>
                <a:lnTo>
                  <a:pt x="1196" y="1226845"/>
                </a:lnTo>
                <a:lnTo>
                  <a:pt x="0" y="1357604"/>
                </a:lnTo>
                <a:lnTo>
                  <a:pt x="34" y="1767829"/>
                </a:lnTo>
                <a:lnTo>
                  <a:pt x="1231" y="1898650"/>
                </a:lnTo>
                <a:lnTo>
                  <a:pt x="3783" y="2034529"/>
                </a:lnTo>
                <a:lnTo>
                  <a:pt x="6350" y="2167879"/>
                </a:lnTo>
                <a:lnTo>
                  <a:pt x="10218" y="2305050"/>
                </a:lnTo>
                <a:lnTo>
                  <a:pt x="13931" y="2434579"/>
                </a:lnTo>
                <a:lnTo>
                  <a:pt x="24104" y="2700040"/>
                </a:lnTo>
                <a:lnTo>
                  <a:pt x="30454" y="2832100"/>
                </a:lnTo>
                <a:lnTo>
                  <a:pt x="36804" y="2961630"/>
                </a:lnTo>
                <a:lnTo>
                  <a:pt x="38512" y="2990850"/>
                </a:lnTo>
                <a:lnTo>
                  <a:pt x="65654" y="2990850"/>
                </a:lnTo>
                <a:lnTo>
                  <a:pt x="63500" y="2954039"/>
                </a:lnTo>
                <a:lnTo>
                  <a:pt x="57150" y="2824459"/>
                </a:lnTo>
                <a:lnTo>
                  <a:pt x="52031" y="2693690"/>
                </a:lnTo>
                <a:lnTo>
                  <a:pt x="45681" y="2562870"/>
                </a:lnTo>
                <a:lnTo>
                  <a:pt x="41859" y="2430759"/>
                </a:lnTo>
                <a:lnTo>
                  <a:pt x="38100" y="2297409"/>
                </a:lnTo>
                <a:lnTo>
                  <a:pt x="34277" y="2164059"/>
                </a:lnTo>
                <a:lnTo>
                  <a:pt x="31750" y="2030709"/>
                </a:lnTo>
                <a:lnTo>
                  <a:pt x="29184" y="1898650"/>
                </a:lnTo>
                <a:lnTo>
                  <a:pt x="29159" y="1762770"/>
                </a:lnTo>
                <a:lnTo>
                  <a:pt x="27962" y="1631950"/>
                </a:lnTo>
                <a:lnTo>
                  <a:pt x="27939" y="1357604"/>
                </a:lnTo>
                <a:lnTo>
                  <a:pt x="29183" y="1223022"/>
                </a:lnTo>
                <a:lnTo>
                  <a:pt x="31699" y="1093495"/>
                </a:lnTo>
                <a:lnTo>
                  <a:pt x="31773" y="1088377"/>
                </a:lnTo>
                <a:lnTo>
                  <a:pt x="32946" y="960145"/>
                </a:lnTo>
                <a:lnTo>
                  <a:pt x="33054" y="953795"/>
                </a:lnTo>
                <a:lnTo>
                  <a:pt x="40627" y="689622"/>
                </a:lnTo>
                <a:lnTo>
                  <a:pt x="45681" y="556272"/>
                </a:lnTo>
                <a:lnTo>
                  <a:pt x="49504" y="424154"/>
                </a:lnTo>
                <a:lnTo>
                  <a:pt x="62204" y="162572"/>
                </a:lnTo>
                <a:lnTo>
                  <a:pt x="68554" y="33045"/>
                </a:lnTo>
                <a:lnTo>
                  <a:pt x="70818" y="0"/>
                </a:lnTo>
                <a:close/>
              </a:path>
              <a:path w="2142477" h="2990850">
                <a:moveTo>
                  <a:pt x="2103915" y="0"/>
                </a:moveTo>
                <a:lnTo>
                  <a:pt x="2076804" y="0"/>
                </a:lnTo>
                <a:lnTo>
                  <a:pt x="2078977" y="36804"/>
                </a:lnTo>
                <a:lnTo>
                  <a:pt x="2084031" y="166395"/>
                </a:lnTo>
                <a:lnTo>
                  <a:pt x="2090381" y="297154"/>
                </a:lnTo>
                <a:lnTo>
                  <a:pt x="2095500" y="427977"/>
                </a:lnTo>
                <a:lnTo>
                  <a:pt x="2100554" y="560095"/>
                </a:lnTo>
                <a:lnTo>
                  <a:pt x="2108200" y="826795"/>
                </a:lnTo>
                <a:lnTo>
                  <a:pt x="2110727" y="960145"/>
                </a:lnTo>
                <a:lnTo>
                  <a:pt x="2111959" y="1093495"/>
                </a:lnTo>
                <a:lnTo>
                  <a:pt x="2114500" y="1357604"/>
                </a:lnTo>
                <a:lnTo>
                  <a:pt x="2114550" y="1631950"/>
                </a:lnTo>
                <a:lnTo>
                  <a:pt x="2113231" y="1767829"/>
                </a:lnTo>
                <a:lnTo>
                  <a:pt x="2108200" y="2034529"/>
                </a:lnTo>
                <a:lnTo>
                  <a:pt x="2105609" y="2167879"/>
                </a:lnTo>
                <a:lnTo>
                  <a:pt x="2101850" y="2301229"/>
                </a:lnTo>
                <a:lnTo>
                  <a:pt x="2096696" y="2434579"/>
                </a:lnTo>
                <a:lnTo>
                  <a:pt x="2092909" y="2566690"/>
                </a:lnTo>
                <a:lnTo>
                  <a:pt x="2080209" y="2828279"/>
                </a:lnTo>
                <a:lnTo>
                  <a:pt x="2073859" y="2957810"/>
                </a:lnTo>
                <a:lnTo>
                  <a:pt x="2071595" y="2990850"/>
                </a:lnTo>
                <a:lnTo>
                  <a:pt x="2099055" y="2990850"/>
                </a:lnTo>
                <a:lnTo>
                  <a:pt x="2108200" y="2835920"/>
                </a:lnTo>
                <a:lnTo>
                  <a:pt x="2113254" y="2703809"/>
                </a:lnTo>
                <a:lnTo>
                  <a:pt x="2119604" y="2571750"/>
                </a:lnTo>
                <a:lnTo>
                  <a:pt x="2124952" y="2430759"/>
                </a:lnTo>
                <a:lnTo>
                  <a:pt x="2129777" y="2305050"/>
                </a:lnTo>
                <a:lnTo>
                  <a:pt x="2133600" y="2171700"/>
                </a:lnTo>
                <a:lnTo>
                  <a:pt x="2141181" y="1767829"/>
                </a:lnTo>
                <a:lnTo>
                  <a:pt x="2142477" y="1631950"/>
                </a:lnTo>
                <a:lnTo>
                  <a:pt x="2142440" y="1357604"/>
                </a:lnTo>
                <a:lnTo>
                  <a:pt x="2141181" y="1226845"/>
                </a:lnTo>
                <a:lnTo>
                  <a:pt x="2141110" y="1088377"/>
                </a:lnTo>
                <a:lnTo>
                  <a:pt x="2136127" y="822972"/>
                </a:lnTo>
                <a:lnTo>
                  <a:pt x="2128481" y="556272"/>
                </a:lnTo>
                <a:lnTo>
                  <a:pt x="2123427" y="422922"/>
                </a:lnTo>
                <a:lnTo>
                  <a:pt x="2118309" y="290804"/>
                </a:lnTo>
                <a:lnTo>
                  <a:pt x="2111959" y="158750"/>
                </a:lnTo>
                <a:lnTo>
                  <a:pt x="2105609" y="29222"/>
                </a:lnTo>
                <a:lnTo>
                  <a:pt x="2103915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528072" y="3867150"/>
            <a:ext cx="2086622" cy="2990850"/>
          </a:xfrm>
          <a:custGeom>
            <a:avLst/>
            <a:gdLst/>
            <a:ahLst/>
            <a:cxnLst/>
            <a:rect l="l" t="t" r="r" b="b"/>
            <a:pathLst>
              <a:path w="2086622" h="2990850">
                <a:moveTo>
                  <a:pt x="70566" y="0"/>
                </a:moveTo>
                <a:lnTo>
                  <a:pt x="42890" y="0"/>
                </a:lnTo>
                <a:lnTo>
                  <a:pt x="40627" y="33045"/>
                </a:lnTo>
                <a:lnTo>
                  <a:pt x="33969" y="168922"/>
                </a:lnTo>
                <a:lnTo>
                  <a:pt x="21577" y="424154"/>
                </a:lnTo>
                <a:lnTo>
                  <a:pt x="17754" y="556272"/>
                </a:lnTo>
                <a:lnTo>
                  <a:pt x="12700" y="689622"/>
                </a:lnTo>
                <a:lnTo>
                  <a:pt x="5054" y="956322"/>
                </a:lnTo>
                <a:lnTo>
                  <a:pt x="3822" y="1090904"/>
                </a:lnTo>
                <a:lnTo>
                  <a:pt x="1231" y="1224254"/>
                </a:lnTo>
                <a:lnTo>
                  <a:pt x="0" y="1358900"/>
                </a:lnTo>
                <a:lnTo>
                  <a:pt x="34" y="1631950"/>
                </a:lnTo>
                <a:lnTo>
                  <a:pt x="1220" y="1761479"/>
                </a:lnTo>
                <a:lnTo>
                  <a:pt x="1256" y="1898650"/>
                </a:lnTo>
                <a:lnTo>
                  <a:pt x="3895" y="2034529"/>
                </a:lnTo>
                <a:lnTo>
                  <a:pt x="6350" y="2164059"/>
                </a:lnTo>
                <a:lnTo>
                  <a:pt x="10280" y="2301229"/>
                </a:lnTo>
                <a:lnTo>
                  <a:pt x="14006" y="2433340"/>
                </a:lnTo>
                <a:lnTo>
                  <a:pt x="17754" y="2562870"/>
                </a:lnTo>
                <a:lnTo>
                  <a:pt x="24104" y="2693690"/>
                </a:lnTo>
                <a:lnTo>
                  <a:pt x="29222" y="2824459"/>
                </a:lnTo>
                <a:lnTo>
                  <a:pt x="35572" y="2954039"/>
                </a:lnTo>
                <a:lnTo>
                  <a:pt x="37727" y="2990850"/>
                </a:lnTo>
                <a:lnTo>
                  <a:pt x="65679" y="2990850"/>
                </a:lnTo>
                <a:lnTo>
                  <a:pt x="63500" y="2946400"/>
                </a:lnTo>
                <a:lnTo>
                  <a:pt x="57150" y="2818109"/>
                </a:lnTo>
                <a:lnTo>
                  <a:pt x="50800" y="2687340"/>
                </a:lnTo>
                <a:lnTo>
                  <a:pt x="45681" y="2556520"/>
                </a:lnTo>
                <a:lnTo>
                  <a:pt x="41922" y="2425700"/>
                </a:lnTo>
                <a:lnTo>
                  <a:pt x="38100" y="2293640"/>
                </a:lnTo>
                <a:lnTo>
                  <a:pt x="34277" y="2160290"/>
                </a:lnTo>
                <a:lnTo>
                  <a:pt x="29295" y="1898650"/>
                </a:lnTo>
                <a:lnTo>
                  <a:pt x="29222" y="1761479"/>
                </a:lnTo>
                <a:lnTo>
                  <a:pt x="27964" y="1631950"/>
                </a:lnTo>
                <a:lnTo>
                  <a:pt x="27939" y="1358900"/>
                </a:lnTo>
                <a:lnTo>
                  <a:pt x="29247" y="1224254"/>
                </a:lnTo>
                <a:lnTo>
                  <a:pt x="36804" y="826795"/>
                </a:lnTo>
                <a:lnTo>
                  <a:pt x="40737" y="689622"/>
                </a:lnTo>
                <a:lnTo>
                  <a:pt x="44497" y="560095"/>
                </a:lnTo>
                <a:lnTo>
                  <a:pt x="49504" y="430504"/>
                </a:lnTo>
                <a:lnTo>
                  <a:pt x="55854" y="299745"/>
                </a:lnTo>
                <a:lnTo>
                  <a:pt x="60972" y="168922"/>
                </a:lnTo>
                <a:lnTo>
                  <a:pt x="68554" y="40627"/>
                </a:lnTo>
                <a:lnTo>
                  <a:pt x="70566" y="0"/>
                </a:lnTo>
                <a:close/>
              </a:path>
              <a:path w="2086622" h="2990850">
                <a:moveTo>
                  <a:pt x="2048877" y="0"/>
                </a:moveTo>
                <a:lnTo>
                  <a:pt x="2020943" y="0"/>
                </a:lnTo>
                <a:lnTo>
                  <a:pt x="2023122" y="44450"/>
                </a:lnTo>
                <a:lnTo>
                  <a:pt x="2029472" y="172745"/>
                </a:lnTo>
                <a:lnTo>
                  <a:pt x="2035822" y="303504"/>
                </a:lnTo>
                <a:lnTo>
                  <a:pt x="2040877" y="434327"/>
                </a:lnTo>
                <a:lnTo>
                  <a:pt x="2044700" y="565150"/>
                </a:lnTo>
                <a:lnTo>
                  <a:pt x="2048522" y="697204"/>
                </a:lnTo>
                <a:lnTo>
                  <a:pt x="2052281" y="830554"/>
                </a:lnTo>
                <a:lnTo>
                  <a:pt x="2054872" y="962672"/>
                </a:lnTo>
                <a:lnTo>
                  <a:pt x="2056104" y="1096022"/>
                </a:lnTo>
                <a:lnTo>
                  <a:pt x="2057400" y="1229372"/>
                </a:lnTo>
                <a:lnTo>
                  <a:pt x="2058596" y="1358900"/>
                </a:lnTo>
                <a:lnTo>
                  <a:pt x="2058620" y="1631950"/>
                </a:lnTo>
                <a:lnTo>
                  <a:pt x="2057375" y="1766590"/>
                </a:lnTo>
                <a:lnTo>
                  <a:pt x="2054872" y="1898650"/>
                </a:lnTo>
                <a:lnTo>
                  <a:pt x="2052233" y="2034529"/>
                </a:lnTo>
                <a:lnTo>
                  <a:pt x="2049754" y="2164059"/>
                </a:lnTo>
                <a:lnTo>
                  <a:pt x="2045931" y="2297409"/>
                </a:lnTo>
                <a:lnTo>
                  <a:pt x="2040877" y="2429520"/>
                </a:lnTo>
                <a:lnTo>
                  <a:pt x="2037054" y="2560340"/>
                </a:lnTo>
                <a:lnTo>
                  <a:pt x="2030704" y="2691109"/>
                </a:lnTo>
                <a:lnTo>
                  <a:pt x="2025650" y="2820690"/>
                </a:lnTo>
                <a:lnTo>
                  <a:pt x="2015602" y="2990850"/>
                </a:lnTo>
                <a:lnTo>
                  <a:pt x="2043668" y="2990850"/>
                </a:lnTo>
                <a:lnTo>
                  <a:pt x="2045931" y="2957810"/>
                </a:lnTo>
                <a:lnTo>
                  <a:pt x="2052775" y="2818109"/>
                </a:lnTo>
                <a:lnTo>
                  <a:pt x="2064981" y="2566690"/>
                </a:lnTo>
                <a:lnTo>
                  <a:pt x="2068804" y="2433340"/>
                </a:lnTo>
                <a:lnTo>
                  <a:pt x="2073922" y="2301229"/>
                </a:lnTo>
                <a:lnTo>
                  <a:pt x="2077681" y="2167879"/>
                </a:lnTo>
                <a:lnTo>
                  <a:pt x="2080344" y="2030709"/>
                </a:lnTo>
                <a:lnTo>
                  <a:pt x="2085327" y="1766590"/>
                </a:lnTo>
                <a:lnTo>
                  <a:pt x="2086622" y="1631950"/>
                </a:lnTo>
                <a:lnTo>
                  <a:pt x="2086585" y="1358900"/>
                </a:lnTo>
                <a:lnTo>
                  <a:pt x="2084007" y="1090904"/>
                </a:lnTo>
                <a:lnTo>
                  <a:pt x="2082823" y="962672"/>
                </a:lnTo>
                <a:lnTo>
                  <a:pt x="2080272" y="826795"/>
                </a:lnTo>
                <a:lnTo>
                  <a:pt x="2072627" y="560095"/>
                </a:lnTo>
                <a:lnTo>
                  <a:pt x="2067572" y="427977"/>
                </a:lnTo>
                <a:lnTo>
                  <a:pt x="2062454" y="297154"/>
                </a:lnTo>
                <a:lnTo>
                  <a:pt x="2056104" y="166395"/>
                </a:lnTo>
                <a:lnTo>
                  <a:pt x="2051050" y="36804"/>
                </a:lnTo>
                <a:lnTo>
                  <a:pt x="2048877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556000" y="3867150"/>
            <a:ext cx="2030704" cy="2990850"/>
          </a:xfrm>
          <a:custGeom>
            <a:avLst/>
            <a:gdLst/>
            <a:ahLst/>
            <a:cxnLst/>
            <a:rect l="l" t="t" r="r" b="b"/>
            <a:pathLst>
              <a:path w="2030704" h="2990850">
                <a:moveTo>
                  <a:pt x="70175" y="0"/>
                </a:moveTo>
                <a:lnTo>
                  <a:pt x="42639" y="0"/>
                </a:lnTo>
                <a:lnTo>
                  <a:pt x="40627" y="40627"/>
                </a:lnTo>
                <a:lnTo>
                  <a:pt x="33045" y="168922"/>
                </a:lnTo>
                <a:lnTo>
                  <a:pt x="27927" y="299745"/>
                </a:lnTo>
                <a:lnTo>
                  <a:pt x="21577" y="430504"/>
                </a:lnTo>
                <a:lnTo>
                  <a:pt x="16522" y="561327"/>
                </a:lnTo>
                <a:lnTo>
                  <a:pt x="12482" y="701027"/>
                </a:lnTo>
                <a:lnTo>
                  <a:pt x="8877" y="826795"/>
                </a:lnTo>
                <a:lnTo>
                  <a:pt x="1295" y="1225550"/>
                </a:lnTo>
                <a:lnTo>
                  <a:pt x="0" y="1360195"/>
                </a:lnTo>
                <a:lnTo>
                  <a:pt x="24" y="1630654"/>
                </a:lnTo>
                <a:lnTo>
                  <a:pt x="1283" y="1760240"/>
                </a:lnTo>
                <a:lnTo>
                  <a:pt x="1368" y="1898650"/>
                </a:lnTo>
                <a:lnTo>
                  <a:pt x="6350" y="2160290"/>
                </a:lnTo>
                <a:lnTo>
                  <a:pt x="10281" y="2297409"/>
                </a:lnTo>
                <a:lnTo>
                  <a:pt x="14105" y="2429520"/>
                </a:lnTo>
                <a:lnTo>
                  <a:pt x="17754" y="2556520"/>
                </a:lnTo>
                <a:lnTo>
                  <a:pt x="22872" y="2687340"/>
                </a:lnTo>
                <a:lnTo>
                  <a:pt x="29222" y="2818109"/>
                </a:lnTo>
                <a:lnTo>
                  <a:pt x="35572" y="2946400"/>
                </a:lnTo>
                <a:lnTo>
                  <a:pt x="37751" y="2990850"/>
                </a:lnTo>
                <a:lnTo>
                  <a:pt x="64782" y="2990850"/>
                </a:lnTo>
                <a:lnTo>
                  <a:pt x="62204" y="2938760"/>
                </a:lnTo>
                <a:lnTo>
                  <a:pt x="57150" y="2810520"/>
                </a:lnTo>
                <a:lnTo>
                  <a:pt x="50800" y="2680990"/>
                </a:lnTo>
                <a:lnTo>
                  <a:pt x="45745" y="2551409"/>
                </a:lnTo>
                <a:lnTo>
                  <a:pt x="38100" y="2289820"/>
                </a:lnTo>
                <a:lnTo>
                  <a:pt x="34277" y="2157709"/>
                </a:lnTo>
                <a:lnTo>
                  <a:pt x="31750" y="2024359"/>
                </a:lnTo>
                <a:lnTo>
                  <a:pt x="30454" y="1892300"/>
                </a:lnTo>
                <a:lnTo>
                  <a:pt x="29222" y="1760240"/>
                </a:lnTo>
                <a:lnTo>
                  <a:pt x="27963" y="1630654"/>
                </a:lnTo>
                <a:lnTo>
                  <a:pt x="27927" y="1493545"/>
                </a:lnTo>
                <a:lnTo>
                  <a:pt x="29186" y="1363954"/>
                </a:lnTo>
                <a:lnTo>
                  <a:pt x="29270" y="1225550"/>
                </a:lnTo>
                <a:lnTo>
                  <a:pt x="36804" y="829322"/>
                </a:lnTo>
                <a:lnTo>
                  <a:pt x="44500" y="565150"/>
                </a:lnTo>
                <a:lnTo>
                  <a:pt x="49555" y="434327"/>
                </a:lnTo>
                <a:lnTo>
                  <a:pt x="54622" y="306095"/>
                </a:lnTo>
                <a:lnTo>
                  <a:pt x="60972" y="176504"/>
                </a:lnTo>
                <a:lnTo>
                  <a:pt x="67322" y="48272"/>
                </a:lnTo>
                <a:lnTo>
                  <a:pt x="70175" y="0"/>
                </a:lnTo>
                <a:close/>
              </a:path>
              <a:path w="2030704" h="2990850">
                <a:moveTo>
                  <a:pt x="1993016" y="0"/>
                </a:moveTo>
                <a:lnTo>
                  <a:pt x="1965395" y="0"/>
                </a:lnTo>
                <a:lnTo>
                  <a:pt x="1968500" y="52095"/>
                </a:lnTo>
                <a:lnTo>
                  <a:pt x="1973554" y="180327"/>
                </a:lnTo>
                <a:lnTo>
                  <a:pt x="1979904" y="309854"/>
                </a:lnTo>
                <a:lnTo>
                  <a:pt x="1985022" y="439445"/>
                </a:lnTo>
                <a:lnTo>
                  <a:pt x="1988845" y="570204"/>
                </a:lnTo>
                <a:lnTo>
                  <a:pt x="1992604" y="701027"/>
                </a:lnTo>
                <a:lnTo>
                  <a:pt x="1996427" y="833145"/>
                </a:lnTo>
                <a:lnTo>
                  <a:pt x="1998954" y="966495"/>
                </a:lnTo>
                <a:lnTo>
                  <a:pt x="2001545" y="1230604"/>
                </a:lnTo>
                <a:lnTo>
                  <a:pt x="2002742" y="1360195"/>
                </a:lnTo>
                <a:lnTo>
                  <a:pt x="2002777" y="1497304"/>
                </a:lnTo>
                <a:lnTo>
                  <a:pt x="2001580" y="1626895"/>
                </a:lnTo>
                <a:lnTo>
                  <a:pt x="2001496" y="1765300"/>
                </a:lnTo>
                <a:lnTo>
                  <a:pt x="1998906" y="1898650"/>
                </a:lnTo>
                <a:lnTo>
                  <a:pt x="1993923" y="2160290"/>
                </a:lnTo>
                <a:lnTo>
                  <a:pt x="1990027" y="2293640"/>
                </a:lnTo>
                <a:lnTo>
                  <a:pt x="1984984" y="2425700"/>
                </a:lnTo>
                <a:lnTo>
                  <a:pt x="1981200" y="2555229"/>
                </a:lnTo>
                <a:lnTo>
                  <a:pt x="1974850" y="2684759"/>
                </a:lnTo>
                <a:lnTo>
                  <a:pt x="1969795" y="2814340"/>
                </a:lnTo>
                <a:lnTo>
                  <a:pt x="1963445" y="2942580"/>
                </a:lnTo>
                <a:lnTo>
                  <a:pt x="1960568" y="2990850"/>
                </a:lnTo>
                <a:lnTo>
                  <a:pt x="1987675" y="2990850"/>
                </a:lnTo>
                <a:lnTo>
                  <a:pt x="1997722" y="2820690"/>
                </a:lnTo>
                <a:lnTo>
                  <a:pt x="2002777" y="2691109"/>
                </a:lnTo>
                <a:lnTo>
                  <a:pt x="2009127" y="2560340"/>
                </a:lnTo>
                <a:lnTo>
                  <a:pt x="2012950" y="2429520"/>
                </a:lnTo>
                <a:lnTo>
                  <a:pt x="2018004" y="2297409"/>
                </a:lnTo>
                <a:lnTo>
                  <a:pt x="2021827" y="2164059"/>
                </a:lnTo>
                <a:lnTo>
                  <a:pt x="2024354" y="2032000"/>
                </a:lnTo>
                <a:lnTo>
                  <a:pt x="2027065" y="1892300"/>
                </a:lnTo>
                <a:lnTo>
                  <a:pt x="2029472" y="1765300"/>
                </a:lnTo>
                <a:lnTo>
                  <a:pt x="2030704" y="1630654"/>
                </a:lnTo>
                <a:lnTo>
                  <a:pt x="2030681" y="1360195"/>
                </a:lnTo>
                <a:lnTo>
                  <a:pt x="2029435" y="1225550"/>
                </a:lnTo>
                <a:lnTo>
                  <a:pt x="2028177" y="1096022"/>
                </a:lnTo>
                <a:lnTo>
                  <a:pt x="2026945" y="962672"/>
                </a:lnTo>
                <a:lnTo>
                  <a:pt x="2024319" y="829322"/>
                </a:lnTo>
                <a:lnTo>
                  <a:pt x="2020486" y="693445"/>
                </a:lnTo>
                <a:lnTo>
                  <a:pt x="2016660" y="561327"/>
                </a:lnTo>
                <a:lnTo>
                  <a:pt x="2012950" y="434327"/>
                </a:lnTo>
                <a:lnTo>
                  <a:pt x="2007895" y="303504"/>
                </a:lnTo>
                <a:lnTo>
                  <a:pt x="2001545" y="172745"/>
                </a:lnTo>
                <a:lnTo>
                  <a:pt x="1995195" y="44450"/>
                </a:lnTo>
                <a:lnTo>
                  <a:pt x="1993016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583927" y="3867150"/>
            <a:ext cx="1974850" cy="2990850"/>
          </a:xfrm>
          <a:custGeom>
            <a:avLst/>
            <a:gdLst/>
            <a:ahLst/>
            <a:cxnLst/>
            <a:rect l="l" t="t" r="r" b="b"/>
            <a:pathLst>
              <a:path w="1974850" h="2990850">
                <a:moveTo>
                  <a:pt x="70115" y="0"/>
                </a:moveTo>
                <a:lnTo>
                  <a:pt x="42248" y="0"/>
                </a:lnTo>
                <a:lnTo>
                  <a:pt x="39395" y="48272"/>
                </a:lnTo>
                <a:lnTo>
                  <a:pt x="32546" y="186677"/>
                </a:lnTo>
                <a:lnTo>
                  <a:pt x="26695" y="306095"/>
                </a:lnTo>
                <a:lnTo>
                  <a:pt x="21331" y="441972"/>
                </a:lnTo>
                <a:lnTo>
                  <a:pt x="16522" y="566445"/>
                </a:lnTo>
                <a:lnTo>
                  <a:pt x="12476" y="706145"/>
                </a:lnTo>
                <a:lnTo>
                  <a:pt x="8877" y="829322"/>
                </a:lnTo>
                <a:lnTo>
                  <a:pt x="1295" y="1228077"/>
                </a:lnTo>
                <a:lnTo>
                  <a:pt x="1246" y="1365250"/>
                </a:lnTo>
                <a:lnTo>
                  <a:pt x="0" y="1493545"/>
                </a:lnTo>
                <a:lnTo>
                  <a:pt x="36" y="1630654"/>
                </a:lnTo>
                <a:lnTo>
                  <a:pt x="1318" y="1762770"/>
                </a:lnTo>
                <a:lnTo>
                  <a:pt x="2564" y="1896120"/>
                </a:lnTo>
                <a:lnTo>
                  <a:pt x="3822" y="2024359"/>
                </a:lnTo>
                <a:lnTo>
                  <a:pt x="6350" y="2157709"/>
                </a:lnTo>
                <a:lnTo>
                  <a:pt x="10246" y="2292350"/>
                </a:lnTo>
                <a:lnTo>
                  <a:pt x="17818" y="2551409"/>
                </a:lnTo>
                <a:lnTo>
                  <a:pt x="22872" y="2680990"/>
                </a:lnTo>
                <a:lnTo>
                  <a:pt x="29222" y="2810520"/>
                </a:lnTo>
                <a:lnTo>
                  <a:pt x="34277" y="2938760"/>
                </a:lnTo>
                <a:lnTo>
                  <a:pt x="36855" y="2990850"/>
                </a:lnTo>
                <a:lnTo>
                  <a:pt x="64594" y="2990850"/>
                </a:lnTo>
                <a:lnTo>
                  <a:pt x="62268" y="2932410"/>
                </a:lnTo>
                <a:lnTo>
                  <a:pt x="55918" y="2804170"/>
                </a:lnTo>
                <a:lnTo>
                  <a:pt x="50800" y="2674640"/>
                </a:lnTo>
                <a:lnTo>
                  <a:pt x="45745" y="2545059"/>
                </a:lnTo>
                <a:lnTo>
                  <a:pt x="40627" y="2415529"/>
                </a:lnTo>
                <a:lnTo>
                  <a:pt x="38100" y="2284709"/>
                </a:lnTo>
                <a:lnTo>
                  <a:pt x="34277" y="2153940"/>
                </a:lnTo>
                <a:lnTo>
                  <a:pt x="31750" y="2021829"/>
                </a:lnTo>
                <a:lnTo>
                  <a:pt x="30518" y="1889770"/>
                </a:lnTo>
                <a:lnTo>
                  <a:pt x="27976" y="1630654"/>
                </a:lnTo>
                <a:lnTo>
                  <a:pt x="27927" y="1493545"/>
                </a:lnTo>
                <a:lnTo>
                  <a:pt x="29185" y="1365250"/>
                </a:lnTo>
                <a:lnTo>
                  <a:pt x="29247" y="1228077"/>
                </a:lnTo>
                <a:lnTo>
                  <a:pt x="34277" y="965200"/>
                </a:lnTo>
                <a:lnTo>
                  <a:pt x="36868" y="833145"/>
                </a:lnTo>
                <a:lnTo>
                  <a:pt x="40739" y="698500"/>
                </a:lnTo>
                <a:lnTo>
                  <a:pt x="44450" y="571500"/>
                </a:lnTo>
                <a:lnTo>
                  <a:pt x="49666" y="439445"/>
                </a:lnTo>
                <a:lnTo>
                  <a:pt x="54724" y="309854"/>
                </a:lnTo>
                <a:lnTo>
                  <a:pt x="59677" y="184150"/>
                </a:lnTo>
                <a:lnTo>
                  <a:pt x="67322" y="55854"/>
                </a:lnTo>
                <a:lnTo>
                  <a:pt x="70115" y="0"/>
                </a:lnTo>
                <a:close/>
              </a:path>
              <a:path w="1974850" h="2990850">
                <a:moveTo>
                  <a:pt x="1937468" y="0"/>
                </a:moveTo>
                <a:lnTo>
                  <a:pt x="1909723" y="0"/>
                </a:lnTo>
                <a:lnTo>
                  <a:pt x="1912645" y="58445"/>
                </a:lnTo>
                <a:lnTo>
                  <a:pt x="1918995" y="186677"/>
                </a:lnTo>
                <a:lnTo>
                  <a:pt x="1924050" y="316204"/>
                </a:lnTo>
                <a:lnTo>
                  <a:pt x="1929168" y="445795"/>
                </a:lnTo>
                <a:lnTo>
                  <a:pt x="1936750" y="706145"/>
                </a:lnTo>
                <a:lnTo>
                  <a:pt x="1939277" y="836904"/>
                </a:lnTo>
                <a:lnTo>
                  <a:pt x="1943100" y="967727"/>
                </a:lnTo>
                <a:lnTo>
                  <a:pt x="1944395" y="1101077"/>
                </a:lnTo>
                <a:lnTo>
                  <a:pt x="1945627" y="1233195"/>
                </a:lnTo>
                <a:lnTo>
                  <a:pt x="1946873" y="1360195"/>
                </a:lnTo>
                <a:lnTo>
                  <a:pt x="1946922" y="1497304"/>
                </a:lnTo>
                <a:lnTo>
                  <a:pt x="1945615" y="1630654"/>
                </a:lnTo>
                <a:lnTo>
                  <a:pt x="1944382" y="1762770"/>
                </a:lnTo>
                <a:lnTo>
                  <a:pt x="1943137" y="1889770"/>
                </a:lnTo>
                <a:lnTo>
                  <a:pt x="1938045" y="2157709"/>
                </a:lnTo>
                <a:lnTo>
                  <a:pt x="1930400" y="2419350"/>
                </a:lnTo>
                <a:lnTo>
                  <a:pt x="1925245" y="2551409"/>
                </a:lnTo>
                <a:lnTo>
                  <a:pt x="1915172" y="2806700"/>
                </a:lnTo>
                <a:lnTo>
                  <a:pt x="1907527" y="2934989"/>
                </a:lnTo>
                <a:lnTo>
                  <a:pt x="1904734" y="2990850"/>
                </a:lnTo>
                <a:lnTo>
                  <a:pt x="1932641" y="2990850"/>
                </a:lnTo>
                <a:lnTo>
                  <a:pt x="1935518" y="2942580"/>
                </a:lnTo>
                <a:lnTo>
                  <a:pt x="1941868" y="2814340"/>
                </a:lnTo>
                <a:lnTo>
                  <a:pt x="1946922" y="2684759"/>
                </a:lnTo>
                <a:lnTo>
                  <a:pt x="1953272" y="2555229"/>
                </a:lnTo>
                <a:lnTo>
                  <a:pt x="1957095" y="2424409"/>
                </a:lnTo>
                <a:lnTo>
                  <a:pt x="1962150" y="2292350"/>
                </a:lnTo>
                <a:lnTo>
                  <a:pt x="1965972" y="2161529"/>
                </a:lnTo>
                <a:lnTo>
                  <a:pt x="1971150" y="1889770"/>
                </a:lnTo>
                <a:lnTo>
                  <a:pt x="1973618" y="1762770"/>
                </a:lnTo>
                <a:lnTo>
                  <a:pt x="1973664" y="1625600"/>
                </a:lnTo>
                <a:lnTo>
                  <a:pt x="1974850" y="1497304"/>
                </a:lnTo>
                <a:lnTo>
                  <a:pt x="1974815" y="1360195"/>
                </a:lnTo>
                <a:lnTo>
                  <a:pt x="1973593" y="1228077"/>
                </a:lnTo>
                <a:lnTo>
                  <a:pt x="1971002" y="965200"/>
                </a:lnTo>
                <a:lnTo>
                  <a:pt x="1968500" y="833145"/>
                </a:lnTo>
                <a:lnTo>
                  <a:pt x="1960808" y="566445"/>
                </a:lnTo>
                <a:lnTo>
                  <a:pt x="1957095" y="439445"/>
                </a:lnTo>
                <a:lnTo>
                  <a:pt x="1951977" y="309854"/>
                </a:lnTo>
                <a:lnTo>
                  <a:pt x="1945627" y="180327"/>
                </a:lnTo>
                <a:lnTo>
                  <a:pt x="1940572" y="52095"/>
                </a:lnTo>
                <a:lnTo>
                  <a:pt x="1937468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611854" y="3867150"/>
            <a:ext cx="1918995" cy="2990850"/>
          </a:xfrm>
          <a:custGeom>
            <a:avLst/>
            <a:gdLst/>
            <a:ahLst/>
            <a:cxnLst/>
            <a:rect l="l" t="t" r="r" b="b"/>
            <a:pathLst>
              <a:path w="1918995" h="2990850">
                <a:moveTo>
                  <a:pt x="69298" y="0"/>
                </a:moveTo>
                <a:lnTo>
                  <a:pt x="42188" y="0"/>
                </a:lnTo>
                <a:lnTo>
                  <a:pt x="39395" y="55854"/>
                </a:lnTo>
                <a:lnTo>
                  <a:pt x="31750" y="184150"/>
                </a:lnTo>
                <a:lnTo>
                  <a:pt x="26348" y="321322"/>
                </a:lnTo>
                <a:lnTo>
                  <a:pt x="21441" y="447027"/>
                </a:lnTo>
                <a:lnTo>
                  <a:pt x="16522" y="571500"/>
                </a:lnTo>
                <a:lnTo>
                  <a:pt x="12482" y="709904"/>
                </a:lnTo>
                <a:lnTo>
                  <a:pt x="8940" y="833145"/>
                </a:lnTo>
                <a:lnTo>
                  <a:pt x="6253" y="970254"/>
                </a:lnTo>
                <a:lnTo>
                  <a:pt x="1295" y="1229372"/>
                </a:lnTo>
                <a:lnTo>
                  <a:pt x="1257" y="1365250"/>
                </a:lnTo>
                <a:lnTo>
                  <a:pt x="0" y="1493545"/>
                </a:lnTo>
                <a:lnTo>
                  <a:pt x="37" y="1629422"/>
                </a:lnTo>
                <a:lnTo>
                  <a:pt x="2626" y="1893590"/>
                </a:lnTo>
                <a:lnTo>
                  <a:pt x="3822" y="2021829"/>
                </a:lnTo>
                <a:lnTo>
                  <a:pt x="6350" y="2153940"/>
                </a:lnTo>
                <a:lnTo>
                  <a:pt x="10172" y="2284709"/>
                </a:lnTo>
                <a:lnTo>
                  <a:pt x="12700" y="2415529"/>
                </a:lnTo>
                <a:lnTo>
                  <a:pt x="17818" y="2545059"/>
                </a:lnTo>
                <a:lnTo>
                  <a:pt x="22872" y="2674640"/>
                </a:lnTo>
                <a:lnTo>
                  <a:pt x="27990" y="2804170"/>
                </a:lnTo>
                <a:lnTo>
                  <a:pt x="34340" y="2932410"/>
                </a:lnTo>
                <a:lnTo>
                  <a:pt x="36666" y="2990850"/>
                </a:lnTo>
                <a:lnTo>
                  <a:pt x="64308" y="2990850"/>
                </a:lnTo>
                <a:lnTo>
                  <a:pt x="60972" y="2924819"/>
                </a:lnTo>
                <a:lnTo>
                  <a:pt x="54622" y="2796529"/>
                </a:lnTo>
                <a:lnTo>
                  <a:pt x="49568" y="2669529"/>
                </a:lnTo>
                <a:lnTo>
                  <a:pt x="44450" y="2540000"/>
                </a:lnTo>
                <a:lnTo>
                  <a:pt x="36868" y="2280940"/>
                </a:lnTo>
                <a:lnTo>
                  <a:pt x="34340" y="2150120"/>
                </a:lnTo>
                <a:lnTo>
                  <a:pt x="31750" y="2019300"/>
                </a:lnTo>
                <a:lnTo>
                  <a:pt x="30518" y="1888479"/>
                </a:lnTo>
                <a:lnTo>
                  <a:pt x="29222" y="1756420"/>
                </a:lnTo>
                <a:lnTo>
                  <a:pt x="28026" y="1629422"/>
                </a:lnTo>
                <a:lnTo>
                  <a:pt x="27990" y="1493545"/>
                </a:lnTo>
                <a:lnTo>
                  <a:pt x="29222" y="1361427"/>
                </a:lnTo>
                <a:lnTo>
                  <a:pt x="30529" y="1229372"/>
                </a:lnTo>
                <a:lnTo>
                  <a:pt x="31750" y="1098550"/>
                </a:lnTo>
                <a:lnTo>
                  <a:pt x="34389" y="965200"/>
                </a:lnTo>
                <a:lnTo>
                  <a:pt x="36868" y="836904"/>
                </a:lnTo>
                <a:lnTo>
                  <a:pt x="40801" y="702322"/>
                </a:lnTo>
                <a:lnTo>
                  <a:pt x="44599" y="571500"/>
                </a:lnTo>
                <a:lnTo>
                  <a:pt x="48272" y="447027"/>
                </a:lnTo>
                <a:lnTo>
                  <a:pt x="54622" y="318795"/>
                </a:lnTo>
                <a:lnTo>
                  <a:pt x="59740" y="190500"/>
                </a:lnTo>
                <a:lnTo>
                  <a:pt x="66090" y="63500"/>
                </a:lnTo>
                <a:lnTo>
                  <a:pt x="69298" y="0"/>
                </a:lnTo>
                <a:close/>
              </a:path>
              <a:path w="1918995" h="2990850">
                <a:moveTo>
                  <a:pt x="1881795" y="0"/>
                </a:moveTo>
                <a:lnTo>
                  <a:pt x="1854687" y="0"/>
                </a:lnTo>
                <a:lnTo>
                  <a:pt x="1858022" y="66027"/>
                </a:lnTo>
                <a:lnTo>
                  <a:pt x="1863140" y="193027"/>
                </a:lnTo>
                <a:lnTo>
                  <a:pt x="1869490" y="321322"/>
                </a:lnTo>
                <a:lnTo>
                  <a:pt x="1873250" y="450850"/>
                </a:lnTo>
                <a:lnTo>
                  <a:pt x="1878368" y="579145"/>
                </a:lnTo>
                <a:lnTo>
                  <a:pt x="1880895" y="709904"/>
                </a:lnTo>
                <a:lnTo>
                  <a:pt x="1884718" y="840727"/>
                </a:lnTo>
                <a:lnTo>
                  <a:pt x="1887245" y="970254"/>
                </a:lnTo>
                <a:lnTo>
                  <a:pt x="1888540" y="1102372"/>
                </a:lnTo>
                <a:lnTo>
                  <a:pt x="1889725" y="1229372"/>
                </a:lnTo>
                <a:lnTo>
                  <a:pt x="1889772" y="1629422"/>
                </a:lnTo>
                <a:lnTo>
                  <a:pt x="1888528" y="1761479"/>
                </a:lnTo>
                <a:lnTo>
                  <a:pt x="1887270" y="1888479"/>
                </a:lnTo>
                <a:lnTo>
                  <a:pt x="1882190" y="2153940"/>
                </a:lnTo>
                <a:lnTo>
                  <a:pt x="1878368" y="2284709"/>
                </a:lnTo>
                <a:lnTo>
                  <a:pt x="1870722" y="2543820"/>
                </a:lnTo>
                <a:lnTo>
                  <a:pt x="1864372" y="2672059"/>
                </a:lnTo>
                <a:lnTo>
                  <a:pt x="1859318" y="2800350"/>
                </a:lnTo>
                <a:lnTo>
                  <a:pt x="1852968" y="2927350"/>
                </a:lnTo>
                <a:lnTo>
                  <a:pt x="1849760" y="2990850"/>
                </a:lnTo>
                <a:lnTo>
                  <a:pt x="1876806" y="2990850"/>
                </a:lnTo>
                <a:lnTo>
                  <a:pt x="1879600" y="2934989"/>
                </a:lnTo>
                <a:lnTo>
                  <a:pt x="1887245" y="2806700"/>
                </a:lnTo>
                <a:lnTo>
                  <a:pt x="1897615" y="2543820"/>
                </a:lnTo>
                <a:lnTo>
                  <a:pt x="1902472" y="2419350"/>
                </a:lnTo>
                <a:lnTo>
                  <a:pt x="1910118" y="2157709"/>
                </a:lnTo>
                <a:lnTo>
                  <a:pt x="1915172" y="1893590"/>
                </a:lnTo>
                <a:lnTo>
                  <a:pt x="1916515" y="1756420"/>
                </a:lnTo>
                <a:lnTo>
                  <a:pt x="1917737" y="1625600"/>
                </a:lnTo>
                <a:lnTo>
                  <a:pt x="1918995" y="1497304"/>
                </a:lnTo>
                <a:lnTo>
                  <a:pt x="1918957" y="1361427"/>
                </a:lnTo>
                <a:lnTo>
                  <a:pt x="1917664" y="1229372"/>
                </a:lnTo>
                <a:lnTo>
                  <a:pt x="1916443" y="1098550"/>
                </a:lnTo>
                <a:lnTo>
                  <a:pt x="1915197" y="970254"/>
                </a:lnTo>
                <a:lnTo>
                  <a:pt x="1915098" y="965200"/>
                </a:lnTo>
                <a:lnTo>
                  <a:pt x="1911350" y="836904"/>
                </a:lnTo>
                <a:lnTo>
                  <a:pt x="1908822" y="706145"/>
                </a:lnTo>
                <a:lnTo>
                  <a:pt x="1901240" y="445795"/>
                </a:lnTo>
                <a:lnTo>
                  <a:pt x="1896122" y="316204"/>
                </a:lnTo>
                <a:lnTo>
                  <a:pt x="1891068" y="186677"/>
                </a:lnTo>
                <a:lnTo>
                  <a:pt x="1884718" y="58445"/>
                </a:lnTo>
                <a:lnTo>
                  <a:pt x="1881795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639845" y="3867150"/>
            <a:ext cx="1861781" cy="2990850"/>
          </a:xfrm>
          <a:custGeom>
            <a:avLst/>
            <a:gdLst/>
            <a:ahLst/>
            <a:cxnLst/>
            <a:rect l="l" t="t" r="r" b="b"/>
            <a:pathLst>
              <a:path w="1861781" h="2990850">
                <a:moveTo>
                  <a:pt x="69056" y="0"/>
                </a:moveTo>
                <a:lnTo>
                  <a:pt x="41307" y="0"/>
                </a:lnTo>
                <a:lnTo>
                  <a:pt x="37591" y="73672"/>
                </a:lnTo>
                <a:lnTo>
                  <a:pt x="31750" y="190500"/>
                </a:lnTo>
                <a:lnTo>
                  <a:pt x="26631" y="318795"/>
                </a:lnTo>
                <a:lnTo>
                  <a:pt x="20281" y="447027"/>
                </a:lnTo>
                <a:lnTo>
                  <a:pt x="16237" y="584200"/>
                </a:lnTo>
                <a:lnTo>
                  <a:pt x="12590" y="709904"/>
                </a:lnTo>
                <a:lnTo>
                  <a:pt x="8877" y="836904"/>
                </a:lnTo>
                <a:lnTo>
                  <a:pt x="6224" y="974077"/>
                </a:lnTo>
                <a:lnTo>
                  <a:pt x="3759" y="1098550"/>
                </a:lnTo>
                <a:lnTo>
                  <a:pt x="2476" y="1235722"/>
                </a:lnTo>
                <a:lnTo>
                  <a:pt x="1219" y="1362722"/>
                </a:lnTo>
                <a:lnTo>
                  <a:pt x="0" y="1493545"/>
                </a:lnTo>
                <a:lnTo>
                  <a:pt x="35" y="1629422"/>
                </a:lnTo>
                <a:lnTo>
                  <a:pt x="1269" y="1760240"/>
                </a:lnTo>
                <a:lnTo>
                  <a:pt x="2551" y="1891009"/>
                </a:lnTo>
                <a:lnTo>
                  <a:pt x="3759" y="2019300"/>
                </a:lnTo>
                <a:lnTo>
                  <a:pt x="6423" y="2153940"/>
                </a:lnTo>
                <a:lnTo>
                  <a:pt x="8877" y="2280940"/>
                </a:lnTo>
                <a:lnTo>
                  <a:pt x="16459" y="2540000"/>
                </a:lnTo>
                <a:lnTo>
                  <a:pt x="21677" y="2672059"/>
                </a:lnTo>
                <a:lnTo>
                  <a:pt x="26631" y="2796529"/>
                </a:lnTo>
                <a:lnTo>
                  <a:pt x="32981" y="2924819"/>
                </a:lnTo>
                <a:lnTo>
                  <a:pt x="36317" y="2990850"/>
                </a:lnTo>
                <a:lnTo>
                  <a:pt x="63397" y="2990850"/>
                </a:lnTo>
                <a:lnTo>
                  <a:pt x="59677" y="2917180"/>
                </a:lnTo>
                <a:lnTo>
                  <a:pt x="54559" y="2790179"/>
                </a:lnTo>
                <a:lnTo>
                  <a:pt x="49504" y="2663179"/>
                </a:lnTo>
                <a:lnTo>
                  <a:pt x="45681" y="2534940"/>
                </a:lnTo>
                <a:lnTo>
                  <a:pt x="40627" y="2406650"/>
                </a:lnTo>
                <a:lnTo>
                  <a:pt x="38100" y="2277120"/>
                </a:lnTo>
                <a:lnTo>
                  <a:pt x="34277" y="2147590"/>
                </a:lnTo>
                <a:lnTo>
                  <a:pt x="31750" y="2016770"/>
                </a:lnTo>
                <a:lnTo>
                  <a:pt x="29209" y="1760240"/>
                </a:lnTo>
                <a:lnTo>
                  <a:pt x="29172" y="1361427"/>
                </a:lnTo>
                <a:lnTo>
                  <a:pt x="31712" y="1104900"/>
                </a:lnTo>
                <a:lnTo>
                  <a:pt x="31799" y="1098550"/>
                </a:lnTo>
                <a:lnTo>
                  <a:pt x="36804" y="840727"/>
                </a:lnTo>
                <a:lnTo>
                  <a:pt x="44599" y="576554"/>
                </a:lnTo>
                <a:lnTo>
                  <a:pt x="48209" y="453377"/>
                </a:lnTo>
                <a:lnTo>
                  <a:pt x="53327" y="325145"/>
                </a:lnTo>
                <a:lnTo>
                  <a:pt x="59677" y="198145"/>
                </a:lnTo>
                <a:lnTo>
                  <a:pt x="64731" y="71145"/>
                </a:lnTo>
                <a:lnTo>
                  <a:pt x="69056" y="0"/>
                </a:lnTo>
                <a:close/>
              </a:path>
              <a:path w="1861781" h="2990850">
                <a:moveTo>
                  <a:pt x="1826696" y="0"/>
                </a:moveTo>
                <a:lnTo>
                  <a:pt x="1799143" y="0"/>
                </a:lnTo>
                <a:lnTo>
                  <a:pt x="1802104" y="73672"/>
                </a:lnTo>
                <a:lnTo>
                  <a:pt x="1808454" y="200672"/>
                </a:lnTo>
                <a:lnTo>
                  <a:pt x="1813509" y="327672"/>
                </a:lnTo>
                <a:lnTo>
                  <a:pt x="1821154" y="584200"/>
                </a:lnTo>
                <a:lnTo>
                  <a:pt x="1828800" y="843254"/>
                </a:lnTo>
                <a:lnTo>
                  <a:pt x="1831327" y="974077"/>
                </a:lnTo>
                <a:lnTo>
                  <a:pt x="1832559" y="1104900"/>
                </a:lnTo>
                <a:lnTo>
                  <a:pt x="1833803" y="1230604"/>
                </a:lnTo>
                <a:lnTo>
                  <a:pt x="1833841" y="1629422"/>
                </a:lnTo>
                <a:lnTo>
                  <a:pt x="1832547" y="1760240"/>
                </a:lnTo>
                <a:lnTo>
                  <a:pt x="1831303" y="1891009"/>
                </a:lnTo>
                <a:lnTo>
                  <a:pt x="1828800" y="2019300"/>
                </a:lnTo>
                <a:lnTo>
                  <a:pt x="1826209" y="2150120"/>
                </a:lnTo>
                <a:lnTo>
                  <a:pt x="1822300" y="2284709"/>
                </a:lnTo>
                <a:lnTo>
                  <a:pt x="1818627" y="2409179"/>
                </a:lnTo>
                <a:lnTo>
                  <a:pt x="1813509" y="2537470"/>
                </a:lnTo>
                <a:lnTo>
                  <a:pt x="1809750" y="2665709"/>
                </a:lnTo>
                <a:lnTo>
                  <a:pt x="1797050" y="2919710"/>
                </a:lnTo>
                <a:lnTo>
                  <a:pt x="1793457" y="2990850"/>
                </a:lnTo>
                <a:lnTo>
                  <a:pt x="1821769" y="2990850"/>
                </a:lnTo>
                <a:lnTo>
                  <a:pt x="1825485" y="2917180"/>
                </a:lnTo>
                <a:lnTo>
                  <a:pt x="1831327" y="2800350"/>
                </a:lnTo>
                <a:lnTo>
                  <a:pt x="1836381" y="2672059"/>
                </a:lnTo>
                <a:lnTo>
                  <a:pt x="1842731" y="2543820"/>
                </a:lnTo>
                <a:lnTo>
                  <a:pt x="1850599" y="2277120"/>
                </a:lnTo>
                <a:lnTo>
                  <a:pt x="1854200" y="2153940"/>
                </a:lnTo>
                <a:lnTo>
                  <a:pt x="1859254" y="1891009"/>
                </a:lnTo>
                <a:lnTo>
                  <a:pt x="1860598" y="1755129"/>
                </a:lnTo>
                <a:lnTo>
                  <a:pt x="1861781" y="1629422"/>
                </a:lnTo>
                <a:lnTo>
                  <a:pt x="1861746" y="1230604"/>
                </a:lnTo>
                <a:lnTo>
                  <a:pt x="1860512" y="1098550"/>
                </a:lnTo>
                <a:lnTo>
                  <a:pt x="1859292" y="974077"/>
                </a:lnTo>
                <a:lnTo>
                  <a:pt x="1856727" y="840727"/>
                </a:lnTo>
                <a:lnTo>
                  <a:pt x="1852904" y="709904"/>
                </a:lnTo>
                <a:lnTo>
                  <a:pt x="1850377" y="579145"/>
                </a:lnTo>
                <a:lnTo>
                  <a:pt x="1845259" y="450850"/>
                </a:lnTo>
                <a:lnTo>
                  <a:pt x="1841500" y="321322"/>
                </a:lnTo>
                <a:lnTo>
                  <a:pt x="1835150" y="193027"/>
                </a:lnTo>
                <a:lnTo>
                  <a:pt x="1830031" y="66027"/>
                </a:lnTo>
                <a:lnTo>
                  <a:pt x="1826696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669004" y="3867150"/>
            <a:ext cx="1804695" cy="2990850"/>
          </a:xfrm>
          <a:custGeom>
            <a:avLst/>
            <a:gdLst/>
            <a:ahLst/>
            <a:cxnLst/>
            <a:rect l="l" t="t" r="r" b="b"/>
            <a:pathLst>
              <a:path w="1804695" h="2990850">
                <a:moveTo>
                  <a:pt x="66737" y="0"/>
                </a:moveTo>
                <a:lnTo>
                  <a:pt x="39897" y="0"/>
                </a:lnTo>
                <a:lnTo>
                  <a:pt x="35572" y="71145"/>
                </a:lnTo>
                <a:lnTo>
                  <a:pt x="30518" y="198145"/>
                </a:lnTo>
                <a:lnTo>
                  <a:pt x="24168" y="325145"/>
                </a:lnTo>
                <a:lnTo>
                  <a:pt x="19050" y="453377"/>
                </a:lnTo>
                <a:lnTo>
                  <a:pt x="15216" y="584200"/>
                </a:lnTo>
                <a:lnTo>
                  <a:pt x="7645" y="840727"/>
                </a:lnTo>
                <a:lnTo>
                  <a:pt x="2590" y="1101077"/>
                </a:lnTo>
                <a:lnTo>
                  <a:pt x="0" y="1362722"/>
                </a:lnTo>
                <a:lnTo>
                  <a:pt x="37" y="1758950"/>
                </a:lnTo>
                <a:lnTo>
                  <a:pt x="2565" y="2014240"/>
                </a:lnTo>
                <a:lnTo>
                  <a:pt x="5093" y="2146300"/>
                </a:lnTo>
                <a:lnTo>
                  <a:pt x="8902" y="2275829"/>
                </a:lnTo>
                <a:lnTo>
                  <a:pt x="11468" y="2406650"/>
                </a:lnTo>
                <a:lnTo>
                  <a:pt x="16522" y="2534940"/>
                </a:lnTo>
                <a:lnTo>
                  <a:pt x="20345" y="2663179"/>
                </a:lnTo>
                <a:lnTo>
                  <a:pt x="25400" y="2790179"/>
                </a:lnTo>
                <a:lnTo>
                  <a:pt x="30518" y="2917180"/>
                </a:lnTo>
                <a:lnTo>
                  <a:pt x="34237" y="2990850"/>
                </a:lnTo>
                <a:lnTo>
                  <a:pt x="62592" y="2990850"/>
                </a:lnTo>
                <a:lnTo>
                  <a:pt x="58445" y="2909589"/>
                </a:lnTo>
                <a:lnTo>
                  <a:pt x="52095" y="2782590"/>
                </a:lnTo>
                <a:lnTo>
                  <a:pt x="47040" y="2656829"/>
                </a:lnTo>
                <a:lnTo>
                  <a:pt x="43218" y="2529829"/>
                </a:lnTo>
                <a:lnTo>
                  <a:pt x="39395" y="2401590"/>
                </a:lnTo>
                <a:lnTo>
                  <a:pt x="35572" y="2272009"/>
                </a:lnTo>
                <a:lnTo>
                  <a:pt x="30518" y="2014240"/>
                </a:lnTo>
                <a:lnTo>
                  <a:pt x="29222" y="1884659"/>
                </a:lnTo>
                <a:lnTo>
                  <a:pt x="28038" y="1758950"/>
                </a:lnTo>
                <a:lnTo>
                  <a:pt x="28002" y="1362722"/>
                </a:lnTo>
                <a:lnTo>
                  <a:pt x="29222" y="1233195"/>
                </a:lnTo>
                <a:lnTo>
                  <a:pt x="30492" y="1106195"/>
                </a:lnTo>
                <a:lnTo>
                  <a:pt x="35572" y="844550"/>
                </a:lnTo>
                <a:lnTo>
                  <a:pt x="39395" y="715022"/>
                </a:lnTo>
                <a:lnTo>
                  <a:pt x="47040" y="458495"/>
                </a:lnTo>
                <a:lnTo>
                  <a:pt x="57150" y="204495"/>
                </a:lnTo>
                <a:lnTo>
                  <a:pt x="63500" y="78727"/>
                </a:lnTo>
                <a:lnTo>
                  <a:pt x="66737" y="0"/>
                </a:lnTo>
                <a:close/>
              </a:path>
              <a:path w="1804695" h="2990850">
                <a:moveTo>
                  <a:pt x="1769984" y="0"/>
                </a:moveTo>
                <a:lnTo>
                  <a:pt x="1742102" y="0"/>
                </a:lnTo>
                <a:lnTo>
                  <a:pt x="1746250" y="81254"/>
                </a:lnTo>
                <a:lnTo>
                  <a:pt x="1761540" y="461022"/>
                </a:lnTo>
                <a:lnTo>
                  <a:pt x="1765300" y="589254"/>
                </a:lnTo>
                <a:lnTo>
                  <a:pt x="1767890" y="717550"/>
                </a:lnTo>
                <a:lnTo>
                  <a:pt x="1775372" y="1101077"/>
                </a:lnTo>
                <a:lnTo>
                  <a:pt x="1775472" y="1236954"/>
                </a:lnTo>
                <a:lnTo>
                  <a:pt x="1776729" y="1362722"/>
                </a:lnTo>
                <a:lnTo>
                  <a:pt x="1776768" y="1497304"/>
                </a:lnTo>
                <a:lnTo>
                  <a:pt x="1775472" y="1626895"/>
                </a:lnTo>
                <a:lnTo>
                  <a:pt x="1775447" y="1758950"/>
                </a:lnTo>
                <a:lnTo>
                  <a:pt x="1772995" y="1884659"/>
                </a:lnTo>
                <a:lnTo>
                  <a:pt x="1772920" y="1889770"/>
                </a:lnTo>
                <a:lnTo>
                  <a:pt x="1771675" y="2014240"/>
                </a:lnTo>
                <a:lnTo>
                  <a:pt x="1771600" y="2019300"/>
                </a:lnTo>
                <a:lnTo>
                  <a:pt x="1769122" y="2146300"/>
                </a:lnTo>
                <a:lnTo>
                  <a:pt x="1761389" y="2409179"/>
                </a:lnTo>
                <a:lnTo>
                  <a:pt x="1757718" y="2532359"/>
                </a:lnTo>
                <a:lnTo>
                  <a:pt x="1752347" y="2665709"/>
                </a:lnTo>
                <a:lnTo>
                  <a:pt x="1747545" y="2786359"/>
                </a:lnTo>
                <a:lnTo>
                  <a:pt x="1741195" y="2912119"/>
                </a:lnTo>
                <a:lnTo>
                  <a:pt x="1737178" y="2990850"/>
                </a:lnTo>
                <a:lnTo>
                  <a:pt x="1764298" y="2990850"/>
                </a:lnTo>
                <a:lnTo>
                  <a:pt x="1768396" y="2909589"/>
                </a:lnTo>
                <a:lnTo>
                  <a:pt x="1780590" y="2665709"/>
                </a:lnTo>
                <a:lnTo>
                  <a:pt x="1784350" y="2537470"/>
                </a:lnTo>
                <a:lnTo>
                  <a:pt x="1789468" y="2409179"/>
                </a:lnTo>
                <a:lnTo>
                  <a:pt x="1793512" y="2272009"/>
                </a:lnTo>
                <a:lnTo>
                  <a:pt x="1797050" y="2150120"/>
                </a:lnTo>
                <a:lnTo>
                  <a:pt x="1799739" y="2014240"/>
                </a:lnTo>
                <a:lnTo>
                  <a:pt x="1802168" y="1889770"/>
                </a:lnTo>
                <a:lnTo>
                  <a:pt x="1803450" y="1753890"/>
                </a:lnTo>
                <a:lnTo>
                  <a:pt x="1804695" y="1628127"/>
                </a:lnTo>
                <a:lnTo>
                  <a:pt x="1804670" y="1233195"/>
                </a:lnTo>
                <a:lnTo>
                  <a:pt x="1803364" y="1101077"/>
                </a:lnTo>
                <a:lnTo>
                  <a:pt x="1802168" y="974077"/>
                </a:lnTo>
                <a:lnTo>
                  <a:pt x="1799665" y="844550"/>
                </a:lnTo>
                <a:lnTo>
                  <a:pt x="1791920" y="581672"/>
                </a:lnTo>
                <a:lnTo>
                  <a:pt x="1784350" y="327672"/>
                </a:lnTo>
                <a:lnTo>
                  <a:pt x="1779295" y="200672"/>
                </a:lnTo>
                <a:lnTo>
                  <a:pt x="1772945" y="73672"/>
                </a:lnTo>
                <a:lnTo>
                  <a:pt x="1769984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696995" y="3867150"/>
            <a:ext cx="1748777" cy="2990850"/>
          </a:xfrm>
          <a:custGeom>
            <a:avLst/>
            <a:gdLst/>
            <a:ahLst/>
            <a:cxnLst/>
            <a:rect l="l" t="t" r="r" b="b"/>
            <a:pathLst>
              <a:path w="1748777" h="2990850">
                <a:moveTo>
                  <a:pt x="65712" y="0"/>
                </a:moveTo>
                <a:lnTo>
                  <a:pt x="38746" y="0"/>
                </a:lnTo>
                <a:lnTo>
                  <a:pt x="35509" y="78727"/>
                </a:lnTo>
                <a:lnTo>
                  <a:pt x="29159" y="204495"/>
                </a:lnTo>
                <a:lnTo>
                  <a:pt x="19050" y="458495"/>
                </a:lnTo>
                <a:lnTo>
                  <a:pt x="11180" y="722604"/>
                </a:lnTo>
                <a:lnTo>
                  <a:pt x="7581" y="844550"/>
                </a:lnTo>
                <a:lnTo>
                  <a:pt x="2527" y="1103604"/>
                </a:lnTo>
                <a:lnTo>
                  <a:pt x="1196" y="1236954"/>
                </a:lnTo>
                <a:lnTo>
                  <a:pt x="0" y="1363954"/>
                </a:lnTo>
                <a:lnTo>
                  <a:pt x="35" y="1757659"/>
                </a:lnTo>
                <a:lnTo>
                  <a:pt x="1257" y="1887240"/>
                </a:lnTo>
                <a:lnTo>
                  <a:pt x="2501" y="2011659"/>
                </a:lnTo>
                <a:lnTo>
                  <a:pt x="7581" y="2272009"/>
                </a:lnTo>
                <a:lnTo>
                  <a:pt x="11480" y="2404120"/>
                </a:lnTo>
                <a:lnTo>
                  <a:pt x="15303" y="2532359"/>
                </a:lnTo>
                <a:lnTo>
                  <a:pt x="19050" y="2656829"/>
                </a:lnTo>
                <a:lnTo>
                  <a:pt x="24104" y="2782590"/>
                </a:lnTo>
                <a:lnTo>
                  <a:pt x="30454" y="2909589"/>
                </a:lnTo>
                <a:lnTo>
                  <a:pt x="34601" y="2990850"/>
                </a:lnTo>
                <a:lnTo>
                  <a:pt x="61732" y="2990850"/>
                </a:lnTo>
                <a:lnTo>
                  <a:pt x="57150" y="2901950"/>
                </a:lnTo>
                <a:lnTo>
                  <a:pt x="52031" y="2776240"/>
                </a:lnTo>
                <a:lnTo>
                  <a:pt x="46977" y="2650479"/>
                </a:lnTo>
                <a:lnTo>
                  <a:pt x="39331" y="2396479"/>
                </a:lnTo>
                <a:lnTo>
                  <a:pt x="35509" y="2268240"/>
                </a:lnTo>
                <a:lnTo>
                  <a:pt x="32981" y="2139950"/>
                </a:lnTo>
                <a:lnTo>
                  <a:pt x="31750" y="2011659"/>
                </a:lnTo>
                <a:lnTo>
                  <a:pt x="29261" y="1887240"/>
                </a:lnTo>
                <a:lnTo>
                  <a:pt x="29159" y="1752600"/>
                </a:lnTo>
                <a:lnTo>
                  <a:pt x="27963" y="1626895"/>
                </a:lnTo>
                <a:lnTo>
                  <a:pt x="27927" y="1493545"/>
                </a:lnTo>
                <a:lnTo>
                  <a:pt x="29122" y="1367777"/>
                </a:lnTo>
                <a:lnTo>
                  <a:pt x="29183" y="1233195"/>
                </a:lnTo>
                <a:lnTo>
                  <a:pt x="31673" y="1108722"/>
                </a:lnTo>
                <a:lnTo>
                  <a:pt x="31762" y="1103604"/>
                </a:lnTo>
                <a:lnTo>
                  <a:pt x="32981" y="976604"/>
                </a:lnTo>
                <a:lnTo>
                  <a:pt x="35509" y="848372"/>
                </a:lnTo>
                <a:lnTo>
                  <a:pt x="39331" y="718845"/>
                </a:lnTo>
                <a:lnTo>
                  <a:pt x="41859" y="591845"/>
                </a:lnTo>
                <a:lnTo>
                  <a:pt x="46977" y="464845"/>
                </a:lnTo>
                <a:lnTo>
                  <a:pt x="50800" y="337845"/>
                </a:lnTo>
                <a:lnTo>
                  <a:pt x="55854" y="212077"/>
                </a:lnTo>
                <a:lnTo>
                  <a:pt x="62204" y="86372"/>
                </a:lnTo>
                <a:lnTo>
                  <a:pt x="65712" y="0"/>
                </a:lnTo>
                <a:close/>
              </a:path>
              <a:path w="1748777" h="2990850">
                <a:moveTo>
                  <a:pt x="1714111" y="0"/>
                </a:moveTo>
                <a:lnTo>
                  <a:pt x="1687092" y="0"/>
                </a:lnTo>
                <a:lnTo>
                  <a:pt x="1691627" y="88900"/>
                </a:lnTo>
                <a:lnTo>
                  <a:pt x="1696681" y="214604"/>
                </a:lnTo>
                <a:lnTo>
                  <a:pt x="1701800" y="340372"/>
                </a:lnTo>
                <a:lnTo>
                  <a:pt x="1705559" y="467372"/>
                </a:lnTo>
                <a:lnTo>
                  <a:pt x="1709381" y="594372"/>
                </a:lnTo>
                <a:lnTo>
                  <a:pt x="1713204" y="722604"/>
                </a:lnTo>
                <a:lnTo>
                  <a:pt x="1715731" y="850900"/>
                </a:lnTo>
                <a:lnTo>
                  <a:pt x="1717027" y="979195"/>
                </a:lnTo>
                <a:lnTo>
                  <a:pt x="1718259" y="1108722"/>
                </a:lnTo>
                <a:lnTo>
                  <a:pt x="1720811" y="1363954"/>
                </a:lnTo>
                <a:lnTo>
                  <a:pt x="1720850" y="1497304"/>
                </a:lnTo>
                <a:lnTo>
                  <a:pt x="1719592" y="1623072"/>
                </a:lnTo>
                <a:lnTo>
                  <a:pt x="1719530" y="1757659"/>
                </a:lnTo>
                <a:lnTo>
                  <a:pt x="1717077" y="1882129"/>
                </a:lnTo>
                <a:lnTo>
                  <a:pt x="1717001" y="1887240"/>
                </a:lnTo>
                <a:lnTo>
                  <a:pt x="1715757" y="2011659"/>
                </a:lnTo>
                <a:lnTo>
                  <a:pt x="1715682" y="2016770"/>
                </a:lnTo>
                <a:lnTo>
                  <a:pt x="1713204" y="2142479"/>
                </a:lnTo>
                <a:lnTo>
                  <a:pt x="1709381" y="2272009"/>
                </a:lnTo>
                <a:lnTo>
                  <a:pt x="1706854" y="2399009"/>
                </a:lnTo>
                <a:lnTo>
                  <a:pt x="1701544" y="2532359"/>
                </a:lnTo>
                <a:lnTo>
                  <a:pt x="1691627" y="2778770"/>
                </a:lnTo>
                <a:lnTo>
                  <a:pt x="1686509" y="2904480"/>
                </a:lnTo>
                <a:lnTo>
                  <a:pt x="1682102" y="2990850"/>
                </a:lnTo>
                <a:lnTo>
                  <a:pt x="1709188" y="2990850"/>
                </a:lnTo>
                <a:lnTo>
                  <a:pt x="1713204" y="2912119"/>
                </a:lnTo>
                <a:lnTo>
                  <a:pt x="1719554" y="2786359"/>
                </a:lnTo>
                <a:lnTo>
                  <a:pt x="1724711" y="2656829"/>
                </a:lnTo>
                <a:lnTo>
                  <a:pt x="1729727" y="2532359"/>
                </a:lnTo>
                <a:lnTo>
                  <a:pt x="1733773" y="2396479"/>
                </a:lnTo>
                <a:lnTo>
                  <a:pt x="1741131" y="2146300"/>
                </a:lnTo>
                <a:lnTo>
                  <a:pt x="1743659" y="2016770"/>
                </a:lnTo>
                <a:lnTo>
                  <a:pt x="1744954" y="1887240"/>
                </a:lnTo>
                <a:lnTo>
                  <a:pt x="1747481" y="1757659"/>
                </a:lnTo>
                <a:lnTo>
                  <a:pt x="1747520" y="1623072"/>
                </a:lnTo>
                <a:lnTo>
                  <a:pt x="1748777" y="1497304"/>
                </a:lnTo>
                <a:lnTo>
                  <a:pt x="1748751" y="1363954"/>
                </a:lnTo>
                <a:lnTo>
                  <a:pt x="1747481" y="1236954"/>
                </a:lnTo>
                <a:lnTo>
                  <a:pt x="1747431" y="1103604"/>
                </a:lnTo>
                <a:lnTo>
                  <a:pt x="1739848" y="715022"/>
                </a:lnTo>
                <a:lnTo>
                  <a:pt x="1737309" y="589254"/>
                </a:lnTo>
                <a:lnTo>
                  <a:pt x="1733550" y="461022"/>
                </a:lnTo>
                <a:lnTo>
                  <a:pt x="1718259" y="81254"/>
                </a:lnTo>
                <a:lnTo>
                  <a:pt x="1714111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724922" y="3867150"/>
            <a:ext cx="1692922" cy="2990850"/>
          </a:xfrm>
          <a:custGeom>
            <a:avLst/>
            <a:gdLst/>
            <a:ahLst/>
            <a:cxnLst/>
            <a:rect l="l" t="t" r="r" b="b"/>
            <a:pathLst>
              <a:path w="1692922" h="2990850">
                <a:moveTo>
                  <a:pt x="65816" y="0"/>
                </a:moveTo>
                <a:lnTo>
                  <a:pt x="37784" y="0"/>
                </a:lnTo>
                <a:lnTo>
                  <a:pt x="34277" y="86372"/>
                </a:lnTo>
                <a:lnTo>
                  <a:pt x="27927" y="212077"/>
                </a:lnTo>
                <a:lnTo>
                  <a:pt x="22872" y="337845"/>
                </a:lnTo>
                <a:lnTo>
                  <a:pt x="19050" y="464845"/>
                </a:lnTo>
                <a:lnTo>
                  <a:pt x="13931" y="591845"/>
                </a:lnTo>
                <a:lnTo>
                  <a:pt x="11404" y="718845"/>
                </a:lnTo>
                <a:lnTo>
                  <a:pt x="7581" y="848372"/>
                </a:lnTo>
                <a:lnTo>
                  <a:pt x="5054" y="976604"/>
                </a:lnTo>
                <a:lnTo>
                  <a:pt x="3822" y="1104900"/>
                </a:lnTo>
                <a:lnTo>
                  <a:pt x="1231" y="1234427"/>
                </a:lnTo>
                <a:lnTo>
                  <a:pt x="1195" y="1367777"/>
                </a:lnTo>
                <a:lnTo>
                  <a:pt x="0" y="1493545"/>
                </a:lnTo>
                <a:lnTo>
                  <a:pt x="36" y="1626895"/>
                </a:lnTo>
                <a:lnTo>
                  <a:pt x="1219" y="1751309"/>
                </a:lnTo>
                <a:lnTo>
                  <a:pt x="1282" y="1884659"/>
                </a:lnTo>
                <a:lnTo>
                  <a:pt x="3747" y="2007890"/>
                </a:lnTo>
                <a:lnTo>
                  <a:pt x="3847" y="2014240"/>
                </a:lnTo>
                <a:lnTo>
                  <a:pt x="5017" y="2136129"/>
                </a:lnTo>
                <a:lnTo>
                  <a:pt x="5104" y="2142479"/>
                </a:lnTo>
                <a:lnTo>
                  <a:pt x="7581" y="2268240"/>
                </a:lnTo>
                <a:lnTo>
                  <a:pt x="11480" y="2399009"/>
                </a:lnTo>
                <a:lnTo>
                  <a:pt x="19050" y="2650479"/>
                </a:lnTo>
                <a:lnTo>
                  <a:pt x="24207" y="2778770"/>
                </a:lnTo>
                <a:lnTo>
                  <a:pt x="29222" y="2901950"/>
                </a:lnTo>
                <a:lnTo>
                  <a:pt x="33805" y="2990850"/>
                </a:lnTo>
                <a:lnTo>
                  <a:pt x="61120" y="2990850"/>
                </a:lnTo>
                <a:lnTo>
                  <a:pt x="57150" y="2893069"/>
                </a:lnTo>
                <a:lnTo>
                  <a:pt x="52031" y="2769890"/>
                </a:lnTo>
                <a:lnTo>
                  <a:pt x="46977" y="2644129"/>
                </a:lnTo>
                <a:lnTo>
                  <a:pt x="43154" y="2518420"/>
                </a:lnTo>
                <a:lnTo>
                  <a:pt x="39331" y="2391420"/>
                </a:lnTo>
                <a:lnTo>
                  <a:pt x="35572" y="2264420"/>
                </a:lnTo>
                <a:lnTo>
                  <a:pt x="34277" y="2136129"/>
                </a:lnTo>
                <a:lnTo>
                  <a:pt x="31750" y="2007890"/>
                </a:lnTo>
                <a:lnTo>
                  <a:pt x="30454" y="1880890"/>
                </a:lnTo>
                <a:lnTo>
                  <a:pt x="29222" y="1751309"/>
                </a:lnTo>
                <a:lnTo>
                  <a:pt x="27965" y="1626895"/>
                </a:lnTo>
                <a:lnTo>
                  <a:pt x="27927" y="1493545"/>
                </a:lnTo>
                <a:lnTo>
                  <a:pt x="29235" y="1363954"/>
                </a:lnTo>
                <a:lnTo>
                  <a:pt x="30467" y="1234427"/>
                </a:lnTo>
                <a:lnTo>
                  <a:pt x="31774" y="1104900"/>
                </a:lnTo>
                <a:lnTo>
                  <a:pt x="32945" y="982954"/>
                </a:lnTo>
                <a:lnTo>
                  <a:pt x="33034" y="976604"/>
                </a:lnTo>
                <a:lnTo>
                  <a:pt x="35572" y="850900"/>
                </a:lnTo>
                <a:lnTo>
                  <a:pt x="39358" y="722604"/>
                </a:lnTo>
                <a:lnTo>
                  <a:pt x="41922" y="596900"/>
                </a:lnTo>
                <a:lnTo>
                  <a:pt x="46977" y="469900"/>
                </a:lnTo>
                <a:lnTo>
                  <a:pt x="50800" y="344195"/>
                </a:lnTo>
                <a:lnTo>
                  <a:pt x="56115" y="212077"/>
                </a:lnTo>
                <a:lnTo>
                  <a:pt x="60972" y="93954"/>
                </a:lnTo>
                <a:lnTo>
                  <a:pt x="65816" y="0"/>
                </a:lnTo>
                <a:close/>
              </a:path>
              <a:path w="1692922" h="2990850">
                <a:moveTo>
                  <a:pt x="1659164" y="0"/>
                </a:moveTo>
                <a:lnTo>
                  <a:pt x="1631752" y="0"/>
                </a:lnTo>
                <a:lnTo>
                  <a:pt x="1640827" y="220954"/>
                </a:lnTo>
                <a:lnTo>
                  <a:pt x="1645881" y="346722"/>
                </a:lnTo>
                <a:lnTo>
                  <a:pt x="1649704" y="472427"/>
                </a:lnTo>
                <a:lnTo>
                  <a:pt x="1657350" y="726427"/>
                </a:lnTo>
                <a:lnTo>
                  <a:pt x="1658581" y="854722"/>
                </a:lnTo>
                <a:lnTo>
                  <a:pt x="1661172" y="982954"/>
                </a:lnTo>
                <a:lnTo>
                  <a:pt x="1662404" y="1109954"/>
                </a:lnTo>
                <a:lnTo>
                  <a:pt x="1663648" y="1234427"/>
                </a:lnTo>
                <a:lnTo>
                  <a:pt x="1663687" y="1626895"/>
                </a:lnTo>
                <a:lnTo>
                  <a:pt x="1662392" y="1756420"/>
                </a:lnTo>
                <a:lnTo>
                  <a:pt x="1661160" y="1884659"/>
                </a:lnTo>
                <a:lnTo>
                  <a:pt x="1659915" y="2007890"/>
                </a:lnTo>
                <a:lnTo>
                  <a:pt x="1657350" y="2139950"/>
                </a:lnTo>
                <a:lnTo>
                  <a:pt x="1642122" y="2646659"/>
                </a:lnTo>
                <a:lnTo>
                  <a:pt x="1637004" y="2772420"/>
                </a:lnTo>
                <a:lnTo>
                  <a:pt x="1630654" y="2896889"/>
                </a:lnTo>
                <a:lnTo>
                  <a:pt x="1626799" y="2990850"/>
                </a:lnTo>
                <a:lnTo>
                  <a:pt x="1654175" y="2990850"/>
                </a:lnTo>
                <a:lnTo>
                  <a:pt x="1658581" y="2904480"/>
                </a:lnTo>
                <a:lnTo>
                  <a:pt x="1664057" y="2769890"/>
                </a:lnTo>
                <a:lnTo>
                  <a:pt x="1673872" y="2526009"/>
                </a:lnTo>
                <a:lnTo>
                  <a:pt x="1678927" y="2399009"/>
                </a:lnTo>
                <a:lnTo>
                  <a:pt x="1681454" y="2272009"/>
                </a:lnTo>
                <a:lnTo>
                  <a:pt x="1685277" y="2142479"/>
                </a:lnTo>
                <a:lnTo>
                  <a:pt x="1687804" y="2014240"/>
                </a:lnTo>
                <a:lnTo>
                  <a:pt x="1689100" y="1884659"/>
                </a:lnTo>
                <a:lnTo>
                  <a:pt x="1691627" y="1756420"/>
                </a:lnTo>
                <a:lnTo>
                  <a:pt x="1691665" y="1623072"/>
                </a:lnTo>
                <a:lnTo>
                  <a:pt x="1692922" y="1497304"/>
                </a:lnTo>
                <a:lnTo>
                  <a:pt x="1692884" y="1363954"/>
                </a:lnTo>
                <a:lnTo>
                  <a:pt x="1690295" y="1104900"/>
                </a:lnTo>
                <a:lnTo>
                  <a:pt x="1689073" y="976604"/>
                </a:lnTo>
                <a:lnTo>
                  <a:pt x="1687843" y="854722"/>
                </a:lnTo>
                <a:lnTo>
                  <a:pt x="1687754" y="848372"/>
                </a:lnTo>
                <a:lnTo>
                  <a:pt x="1685277" y="722604"/>
                </a:lnTo>
                <a:lnTo>
                  <a:pt x="1681378" y="591845"/>
                </a:lnTo>
                <a:lnTo>
                  <a:pt x="1677557" y="464845"/>
                </a:lnTo>
                <a:lnTo>
                  <a:pt x="1673872" y="340372"/>
                </a:lnTo>
                <a:lnTo>
                  <a:pt x="1668652" y="212077"/>
                </a:lnTo>
                <a:lnTo>
                  <a:pt x="1663700" y="88900"/>
                </a:lnTo>
                <a:lnTo>
                  <a:pt x="1659164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752850" y="3867150"/>
            <a:ext cx="1635772" cy="2990850"/>
          </a:xfrm>
          <a:custGeom>
            <a:avLst/>
            <a:gdLst/>
            <a:ahLst/>
            <a:cxnLst/>
            <a:rect l="l" t="t" r="r" b="b"/>
            <a:pathLst>
              <a:path w="1635772" h="2990850">
                <a:moveTo>
                  <a:pt x="65141" y="0"/>
                </a:moveTo>
                <a:lnTo>
                  <a:pt x="37888" y="0"/>
                </a:lnTo>
                <a:lnTo>
                  <a:pt x="33045" y="93954"/>
                </a:lnTo>
                <a:lnTo>
                  <a:pt x="27518" y="228600"/>
                </a:lnTo>
                <a:lnTo>
                  <a:pt x="22872" y="344195"/>
                </a:lnTo>
                <a:lnTo>
                  <a:pt x="19050" y="469900"/>
                </a:lnTo>
                <a:lnTo>
                  <a:pt x="13995" y="596900"/>
                </a:lnTo>
                <a:lnTo>
                  <a:pt x="11404" y="723900"/>
                </a:lnTo>
                <a:lnTo>
                  <a:pt x="7645" y="850900"/>
                </a:lnTo>
                <a:lnTo>
                  <a:pt x="5054" y="979195"/>
                </a:lnTo>
                <a:lnTo>
                  <a:pt x="3797" y="1109954"/>
                </a:lnTo>
                <a:lnTo>
                  <a:pt x="2479" y="1240777"/>
                </a:lnTo>
                <a:lnTo>
                  <a:pt x="1295" y="1365250"/>
                </a:lnTo>
                <a:lnTo>
                  <a:pt x="0" y="1493545"/>
                </a:lnTo>
                <a:lnTo>
                  <a:pt x="25" y="1625600"/>
                </a:lnTo>
                <a:lnTo>
                  <a:pt x="1331" y="1755129"/>
                </a:lnTo>
                <a:lnTo>
                  <a:pt x="2553" y="1883420"/>
                </a:lnTo>
                <a:lnTo>
                  <a:pt x="3822" y="2007890"/>
                </a:lnTo>
                <a:lnTo>
                  <a:pt x="6300" y="2133600"/>
                </a:lnTo>
                <a:lnTo>
                  <a:pt x="6388" y="2139950"/>
                </a:lnTo>
                <a:lnTo>
                  <a:pt x="7645" y="2264420"/>
                </a:lnTo>
                <a:lnTo>
                  <a:pt x="11404" y="2391420"/>
                </a:lnTo>
                <a:lnTo>
                  <a:pt x="15227" y="2518420"/>
                </a:lnTo>
                <a:lnTo>
                  <a:pt x="19050" y="2644129"/>
                </a:lnTo>
                <a:lnTo>
                  <a:pt x="24209" y="2772420"/>
                </a:lnTo>
                <a:lnTo>
                  <a:pt x="29222" y="2893069"/>
                </a:lnTo>
                <a:lnTo>
                  <a:pt x="33193" y="2990850"/>
                </a:lnTo>
                <a:lnTo>
                  <a:pt x="60226" y="2990850"/>
                </a:lnTo>
                <a:lnTo>
                  <a:pt x="55854" y="2886719"/>
                </a:lnTo>
                <a:lnTo>
                  <a:pt x="45745" y="2637779"/>
                </a:lnTo>
                <a:lnTo>
                  <a:pt x="43154" y="2512070"/>
                </a:lnTo>
                <a:lnTo>
                  <a:pt x="39395" y="2386309"/>
                </a:lnTo>
                <a:lnTo>
                  <a:pt x="35572" y="2260600"/>
                </a:lnTo>
                <a:lnTo>
                  <a:pt x="33045" y="2133600"/>
                </a:lnTo>
                <a:lnTo>
                  <a:pt x="30454" y="1878309"/>
                </a:lnTo>
                <a:lnTo>
                  <a:pt x="29271" y="1755129"/>
                </a:lnTo>
                <a:lnTo>
                  <a:pt x="29222" y="1365250"/>
                </a:lnTo>
                <a:lnTo>
                  <a:pt x="30480" y="1235722"/>
                </a:lnTo>
                <a:lnTo>
                  <a:pt x="33006" y="985545"/>
                </a:lnTo>
                <a:lnTo>
                  <a:pt x="33095" y="979195"/>
                </a:lnTo>
                <a:lnTo>
                  <a:pt x="35572" y="854722"/>
                </a:lnTo>
                <a:lnTo>
                  <a:pt x="39319" y="730250"/>
                </a:lnTo>
                <a:lnTo>
                  <a:pt x="39471" y="723900"/>
                </a:lnTo>
                <a:lnTo>
                  <a:pt x="41922" y="600722"/>
                </a:lnTo>
                <a:lnTo>
                  <a:pt x="45745" y="474954"/>
                </a:lnTo>
                <a:lnTo>
                  <a:pt x="50800" y="350545"/>
                </a:lnTo>
                <a:lnTo>
                  <a:pt x="54622" y="226072"/>
                </a:lnTo>
                <a:lnTo>
                  <a:pt x="60972" y="101600"/>
                </a:lnTo>
                <a:lnTo>
                  <a:pt x="65141" y="0"/>
                </a:lnTo>
                <a:close/>
              </a:path>
              <a:path w="1635772" h="2990850">
                <a:moveTo>
                  <a:pt x="1603824" y="0"/>
                </a:moveTo>
                <a:lnTo>
                  <a:pt x="1576831" y="0"/>
                </a:lnTo>
                <a:lnTo>
                  <a:pt x="1581150" y="104127"/>
                </a:lnTo>
                <a:lnTo>
                  <a:pt x="1586204" y="228600"/>
                </a:lnTo>
                <a:lnTo>
                  <a:pt x="1590027" y="353072"/>
                </a:lnTo>
                <a:lnTo>
                  <a:pt x="1597672" y="604545"/>
                </a:lnTo>
                <a:lnTo>
                  <a:pt x="1602727" y="857250"/>
                </a:lnTo>
                <a:lnTo>
                  <a:pt x="1605254" y="985545"/>
                </a:lnTo>
                <a:lnTo>
                  <a:pt x="1607794" y="1235722"/>
                </a:lnTo>
                <a:lnTo>
                  <a:pt x="1607845" y="1625600"/>
                </a:lnTo>
                <a:lnTo>
                  <a:pt x="1605230" y="1883420"/>
                </a:lnTo>
                <a:lnTo>
                  <a:pt x="1604034" y="2007890"/>
                </a:lnTo>
                <a:lnTo>
                  <a:pt x="1601495" y="2136129"/>
                </a:lnTo>
                <a:lnTo>
                  <a:pt x="1597748" y="2260600"/>
                </a:lnTo>
                <a:lnTo>
                  <a:pt x="1597647" y="2264420"/>
                </a:lnTo>
                <a:lnTo>
                  <a:pt x="1595145" y="2390129"/>
                </a:lnTo>
                <a:lnTo>
                  <a:pt x="1590027" y="2515890"/>
                </a:lnTo>
                <a:lnTo>
                  <a:pt x="1586204" y="2640309"/>
                </a:lnTo>
                <a:lnTo>
                  <a:pt x="1576095" y="2889250"/>
                </a:lnTo>
                <a:lnTo>
                  <a:pt x="1571873" y="2990850"/>
                </a:lnTo>
                <a:lnTo>
                  <a:pt x="1598871" y="2990850"/>
                </a:lnTo>
                <a:lnTo>
                  <a:pt x="1602727" y="2896889"/>
                </a:lnTo>
                <a:lnTo>
                  <a:pt x="1609077" y="2772420"/>
                </a:lnTo>
                <a:lnTo>
                  <a:pt x="1614195" y="2646659"/>
                </a:lnTo>
                <a:lnTo>
                  <a:pt x="1629422" y="2139950"/>
                </a:lnTo>
                <a:lnTo>
                  <a:pt x="1631950" y="2011659"/>
                </a:lnTo>
                <a:lnTo>
                  <a:pt x="1633294" y="1878309"/>
                </a:lnTo>
                <a:lnTo>
                  <a:pt x="1634527" y="1750070"/>
                </a:lnTo>
                <a:lnTo>
                  <a:pt x="1635772" y="1625600"/>
                </a:lnTo>
                <a:lnTo>
                  <a:pt x="1635734" y="1235722"/>
                </a:lnTo>
                <a:lnTo>
                  <a:pt x="1634452" y="1107427"/>
                </a:lnTo>
                <a:lnTo>
                  <a:pt x="1633270" y="985545"/>
                </a:lnTo>
                <a:lnTo>
                  <a:pt x="1633169" y="979195"/>
                </a:lnTo>
                <a:lnTo>
                  <a:pt x="1630705" y="857250"/>
                </a:lnTo>
                <a:lnTo>
                  <a:pt x="1630617" y="850900"/>
                </a:lnTo>
                <a:lnTo>
                  <a:pt x="1629459" y="730250"/>
                </a:lnTo>
                <a:lnTo>
                  <a:pt x="1621700" y="469900"/>
                </a:lnTo>
                <a:lnTo>
                  <a:pt x="1617954" y="346722"/>
                </a:lnTo>
                <a:lnTo>
                  <a:pt x="1612796" y="218427"/>
                </a:lnTo>
                <a:lnTo>
                  <a:pt x="1603824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782072" y="3867150"/>
            <a:ext cx="1578622" cy="2990850"/>
          </a:xfrm>
          <a:custGeom>
            <a:avLst/>
            <a:gdLst/>
            <a:ahLst/>
            <a:cxnLst/>
            <a:rect l="l" t="t" r="r" b="b"/>
            <a:pathLst>
              <a:path w="1578622" h="2990850">
                <a:moveTo>
                  <a:pt x="62966" y="0"/>
                </a:moveTo>
                <a:lnTo>
                  <a:pt x="35919" y="0"/>
                </a:lnTo>
                <a:lnTo>
                  <a:pt x="31750" y="101600"/>
                </a:lnTo>
                <a:lnTo>
                  <a:pt x="25400" y="226072"/>
                </a:lnTo>
                <a:lnTo>
                  <a:pt x="21577" y="350545"/>
                </a:lnTo>
                <a:lnTo>
                  <a:pt x="16522" y="474954"/>
                </a:lnTo>
                <a:lnTo>
                  <a:pt x="12700" y="600722"/>
                </a:lnTo>
                <a:lnTo>
                  <a:pt x="10172" y="727722"/>
                </a:lnTo>
                <a:lnTo>
                  <a:pt x="6350" y="854722"/>
                </a:lnTo>
                <a:lnTo>
                  <a:pt x="3822" y="981722"/>
                </a:lnTo>
                <a:lnTo>
                  <a:pt x="1194" y="1242072"/>
                </a:lnTo>
                <a:lnTo>
                  <a:pt x="0" y="1365250"/>
                </a:lnTo>
                <a:lnTo>
                  <a:pt x="11" y="1751309"/>
                </a:lnTo>
                <a:lnTo>
                  <a:pt x="1258" y="1880890"/>
                </a:lnTo>
                <a:lnTo>
                  <a:pt x="3783" y="2129779"/>
                </a:lnTo>
                <a:lnTo>
                  <a:pt x="6324" y="2259309"/>
                </a:lnTo>
                <a:lnTo>
                  <a:pt x="10286" y="2390129"/>
                </a:lnTo>
                <a:lnTo>
                  <a:pt x="13931" y="2512070"/>
                </a:lnTo>
                <a:lnTo>
                  <a:pt x="16522" y="2637779"/>
                </a:lnTo>
                <a:lnTo>
                  <a:pt x="26738" y="2889250"/>
                </a:lnTo>
                <a:lnTo>
                  <a:pt x="31004" y="2990850"/>
                </a:lnTo>
                <a:lnTo>
                  <a:pt x="57960" y="2990850"/>
                </a:lnTo>
                <a:lnTo>
                  <a:pt x="53327" y="2879080"/>
                </a:lnTo>
                <a:lnTo>
                  <a:pt x="48272" y="2755900"/>
                </a:lnTo>
                <a:lnTo>
                  <a:pt x="40627" y="2506959"/>
                </a:lnTo>
                <a:lnTo>
                  <a:pt x="38100" y="2381250"/>
                </a:lnTo>
                <a:lnTo>
                  <a:pt x="34277" y="2255540"/>
                </a:lnTo>
                <a:lnTo>
                  <a:pt x="31750" y="2129779"/>
                </a:lnTo>
                <a:lnTo>
                  <a:pt x="30454" y="2002779"/>
                </a:lnTo>
                <a:lnTo>
                  <a:pt x="29222" y="1875779"/>
                </a:lnTo>
                <a:lnTo>
                  <a:pt x="27953" y="1751309"/>
                </a:lnTo>
                <a:lnTo>
                  <a:pt x="27940" y="1365250"/>
                </a:lnTo>
                <a:lnTo>
                  <a:pt x="29235" y="1238250"/>
                </a:lnTo>
                <a:lnTo>
                  <a:pt x="30454" y="1112545"/>
                </a:lnTo>
                <a:lnTo>
                  <a:pt x="31724" y="988072"/>
                </a:lnTo>
                <a:lnTo>
                  <a:pt x="34227" y="861072"/>
                </a:lnTo>
                <a:lnTo>
                  <a:pt x="38100" y="731545"/>
                </a:lnTo>
                <a:lnTo>
                  <a:pt x="40665" y="604545"/>
                </a:lnTo>
                <a:lnTo>
                  <a:pt x="48272" y="356895"/>
                </a:lnTo>
                <a:lnTo>
                  <a:pt x="53587" y="226072"/>
                </a:lnTo>
                <a:lnTo>
                  <a:pt x="58702" y="101600"/>
                </a:lnTo>
                <a:lnTo>
                  <a:pt x="62966" y="0"/>
                </a:lnTo>
                <a:close/>
              </a:path>
              <a:path w="1578622" h="2990850">
                <a:moveTo>
                  <a:pt x="1547609" y="0"/>
                </a:moveTo>
                <a:lnTo>
                  <a:pt x="1520598" y="0"/>
                </a:lnTo>
                <a:lnTo>
                  <a:pt x="1530350" y="234950"/>
                </a:lnTo>
                <a:lnTo>
                  <a:pt x="1534172" y="359422"/>
                </a:lnTo>
                <a:lnTo>
                  <a:pt x="1537931" y="483895"/>
                </a:lnTo>
                <a:lnTo>
                  <a:pt x="1540522" y="609600"/>
                </a:lnTo>
                <a:lnTo>
                  <a:pt x="1544281" y="735304"/>
                </a:lnTo>
                <a:lnTo>
                  <a:pt x="1546872" y="861072"/>
                </a:lnTo>
                <a:lnTo>
                  <a:pt x="1548104" y="988072"/>
                </a:lnTo>
                <a:lnTo>
                  <a:pt x="1549400" y="1115072"/>
                </a:lnTo>
                <a:lnTo>
                  <a:pt x="1550594" y="1238250"/>
                </a:lnTo>
                <a:lnTo>
                  <a:pt x="1550619" y="1625600"/>
                </a:lnTo>
                <a:lnTo>
                  <a:pt x="1549400" y="1751309"/>
                </a:lnTo>
                <a:lnTo>
                  <a:pt x="1548079" y="1880890"/>
                </a:lnTo>
                <a:lnTo>
                  <a:pt x="1546897" y="2002779"/>
                </a:lnTo>
                <a:lnTo>
                  <a:pt x="1546794" y="2009129"/>
                </a:lnTo>
                <a:lnTo>
                  <a:pt x="1544281" y="2132309"/>
                </a:lnTo>
                <a:lnTo>
                  <a:pt x="1540522" y="2259309"/>
                </a:lnTo>
                <a:lnTo>
                  <a:pt x="1537894" y="2386309"/>
                </a:lnTo>
                <a:lnTo>
                  <a:pt x="1533977" y="2515890"/>
                </a:lnTo>
                <a:lnTo>
                  <a:pt x="1530350" y="2633959"/>
                </a:lnTo>
                <a:lnTo>
                  <a:pt x="1519860" y="2889250"/>
                </a:lnTo>
                <a:lnTo>
                  <a:pt x="1515649" y="2990850"/>
                </a:lnTo>
                <a:lnTo>
                  <a:pt x="1542651" y="2990850"/>
                </a:lnTo>
                <a:lnTo>
                  <a:pt x="1547285" y="2879080"/>
                </a:lnTo>
                <a:lnTo>
                  <a:pt x="1556981" y="2640309"/>
                </a:lnTo>
                <a:lnTo>
                  <a:pt x="1560804" y="2515890"/>
                </a:lnTo>
                <a:lnTo>
                  <a:pt x="1565922" y="2390129"/>
                </a:lnTo>
                <a:lnTo>
                  <a:pt x="1568450" y="2263129"/>
                </a:lnTo>
                <a:lnTo>
                  <a:pt x="1572272" y="2136129"/>
                </a:lnTo>
                <a:lnTo>
                  <a:pt x="1574800" y="2009129"/>
                </a:lnTo>
                <a:lnTo>
                  <a:pt x="1576083" y="1875779"/>
                </a:lnTo>
                <a:lnTo>
                  <a:pt x="1578622" y="1625600"/>
                </a:lnTo>
                <a:lnTo>
                  <a:pt x="1578597" y="1238250"/>
                </a:lnTo>
                <a:lnTo>
                  <a:pt x="1576057" y="988072"/>
                </a:lnTo>
                <a:lnTo>
                  <a:pt x="1570926" y="727722"/>
                </a:lnTo>
                <a:lnTo>
                  <a:pt x="1568450" y="604545"/>
                </a:lnTo>
                <a:lnTo>
                  <a:pt x="1560726" y="350545"/>
                </a:lnTo>
                <a:lnTo>
                  <a:pt x="1556981" y="228600"/>
                </a:lnTo>
                <a:lnTo>
                  <a:pt x="1551822" y="101600"/>
                </a:lnTo>
                <a:lnTo>
                  <a:pt x="1547609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810000" y="3867150"/>
            <a:ext cx="1522704" cy="2990850"/>
          </a:xfrm>
          <a:custGeom>
            <a:avLst/>
            <a:gdLst/>
            <a:ahLst/>
            <a:cxnLst/>
            <a:rect l="l" t="t" r="r" b="b"/>
            <a:pathLst>
              <a:path w="1522704" h="2990850">
                <a:moveTo>
                  <a:pt x="63339" y="0"/>
                </a:moveTo>
                <a:lnTo>
                  <a:pt x="35039" y="0"/>
                </a:lnTo>
                <a:lnTo>
                  <a:pt x="30039" y="119354"/>
                </a:lnTo>
                <a:lnTo>
                  <a:pt x="25039" y="241300"/>
                </a:lnTo>
                <a:lnTo>
                  <a:pt x="20345" y="356895"/>
                </a:lnTo>
                <a:lnTo>
                  <a:pt x="12700" y="605777"/>
                </a:lnTo>
                <a:lnTo>
                  <a:pt x="10172" y="731545"/>
                </a:lnTo>
                <a:lnTo>
                  <a:pt x="6350" y="858545"/>
                </a:lnTo>
                <a:lnTo>
                  <a:pt x="3822" y="985545"/>
                </a:lnTo>
                <a:lnTo>
                  <a:pt x="2478" y="1117600"/>
                </a:lnTo>
                <a:lnTo>
                  <a:pt x="1257" y="1243304"/>
                </a:lnTo>
                <a:lnTo>
                  <a:pt x="0" y="1366545"/>
                </a:lnTo>
                <a:lnTo>
                  <a:pt x="25" y="1751309"/>
                </a:lnTo>
                <a:lnTo>
                  <a:pt x="1319" y="1878309"/>
                </a:lnTo>
                <a:lnTo>
                  <a:pt x="2553" y="2005309"/>
                </a:lnTo>
                <a:lnTo>
                  <a:pt x="3783" y="2125959"/>
                </a:lnTo>
                <a:lnTo>
                  <a:pt x="3873" y="2132309"/>
                </a:lnTo>
                <a:lnTo>
                  <a:pt x="6350" y="2255540"/>
                </a:lnTo>
                <a:lnTo>
                  <a:pt x="10172" y="2381250"/>
                </a:lnTo>
                <a:lnTo>
                  <a:pt x="12700" y="2506959"/>
                </a:lnTo>
                <a:lnTo>
                  <a:pt x="20345" y="2755900"/>
                </a:lnTo>
                <a:lnTo>
                  <a:pt x="25504" y="2881610"/>
                </a:lnTo>
                <a:lnTo>
                  <a:pt x="30033" y="2990850"/>
                </a:lnTo>
                <a:lnTo>
                  <a:pt x="58339" y="2990850"/>
                </a:lnTo>
                <a:lnTo>
                  <a:pt x="53327" y="2871489"/>
                </a:lnTo>
                <a:lnTo>
                  <a:pt x="48272" y="2749550"/>
                </a:lnTo>
                <a:lnTo>
                  <a:pt x="44450" y="2625079"/>
                </a:lnTo>
                <a:lnTo>
                  <a:pt x="40627" y="2501900"/>
                </a:lnTo>
                <a:lnTo>
                  <a:pt x="38100" y="2376190"/>
                </a:lnTo>
                <a:lnTo>
                  <a:pt x="34277" y="2251720"/>
                </a:lnTo>
                <a:lnTo>
                  <a:pt x="33045" y="2125959"/>
                </a:lnTo>
                <a:lnTo>
                  <a:pt x="30454" y="2000250"/>
                </a:lnTo>
                <a:lnTo>
                  <a:pt x="29271" y="1878309"/>
                </a:lnTo>
                <a:lnTo>
                  <a:pt x="29222" y="1747540"/>
                </a:lnTo>
                <a:lnTo>
                  <a:pt x="27965" y="1624304"/>
                </a:lnTo>
                <a:lnTo>
                  <a:pt x="27927" y="1493545"/>
                </a:lnTo>
                <a:lnTo>
                  <a:pt x="29196" y="1370304"/>
                </a:lnTo>
                <a:lnTo>
                  <a:pt x="29234" y="1239545"/>
                </a:lnTo>
                <a:lnTo>
                  <a:pt x="30467" y="1112545"/>
                </a:lnTo>
                <a:lnTo>
                  <a:pt x="31723" y="990600"/>
                </a:lnTo>
                <a:lnTo>
                  <a:pt x="34277" y="862304"/>
                </a:lnTo>
                <a:lnTo>
                  <a:pt x="38126" y="735304"/>
                </a:lnTo>
                <a:lnTo>
                  <a:pt x="40627" y="612127"/>
                </a:lnTo>
                <a:lnTo>
                  <a:pt x="48272" y="363245"/>
                </a:lnTo>
                <a:lnTo>
                  <a:pt x="53642" y="232422"/>
                </a:lnTo>
                <a:lnTo>
                  <a:pt x="58445" y="116827"/>
                </a:lnTo>
                <a:lnTo>
                  <a:pt x="63339" y="0"/>
                </a:lnTo>
                <a:close/>
              </a:path>
              <a:path w="1522704" h="2990850">
                <a:moveTo>
                  <a:pt x="1492671" y="0"/>
                </a:moveTo>
                <a:lnTo>
                  <a:pt x="1464427" y="0"/>
                </a:lnTo>
                <a:lnTo>
                  <a:pt x="1469377" y="119354"/>
                </a:lnTo>
                <a:lnTo>
                  <a:pt x="1474495" y="241300"/>
                </a:lnTo>
                <a:lnTo>
                  <a:pt x="1478254" y="365772"/>
                </a:lnTo>
                <a:lnTo>
                  <a:pt x="1482077" y="488950"/>
                </a:lnTo>
                <a:lnTo>
                  <a:pt x="1484604" y="614654"/>
                </a:lnTo>
                <a:lnTo>
                  <a:pt x="1487195" y="739127"/>
                </a:lnTo>
                <a:lnTo>
                  <a:pt x="1492250" y="990600"/>
                </a:lnTo>
                <a:lnTo>
                  <a:pt x="1493493" y="1112545"/>
                </a:lnTo>
                <a:lnTo>
                  <a:pt x="1493545" y="1243304"/>
                </a:lnTo>
                <a:lnTo>
                  <a:pt x="1494740" y="1366545"/>
                </a:lnTo>
                <a:lnTo>
                  <a:pt x="1494777" y="1497304"/>
                </a:lnTo>
                <a:lnTo>
                  <a:pt x="1493570" y="1620545"/>
                </a:lnTo>
                <a:lnTo>
                  <a:pt x="1493532" y="1751309"/>
                </a:lnTo>
                <a:lnTo>
                  <a:pt x="1492225" y="1878309"/>
                </a:lnTo>
                <a:lnTo>
                  <a:pt x="1487117" y="2132309"/>
                </a:lnTo>
                <a:lnTo>
                  <a:pt x="1484501" y="2259309"/>
                </a:lnTo>
                <a:lnTo>
                  <a:pt x="1482077" y="2378720"/>
                </a:lnTo>
                <a:lnTo>
                  <a:pt x="1478062" y="2509540"/>
                </a:lnTo>
                <a:lnTo>
                  <a:pt x="1474495" y="2627609"/>
                </a:lnTo>
                <a:lnTo>
                  <a:pt x="1469377" y="2750840"/>
                </a:lnTo>
                <a:lnTo>
                  <a:pt x="1464000" y="2881610"/>
                </a:lnTo>
                <a:lnTo>
                  <a:pt x="1459366" y="2990850"/>
                </a:lnTo>
                <a:lnTo>
                  <a:pt x="1487721" y="2990850"/>
                </a:lnTo>
                <a:lnTo>
                  <a:pt x="1492665" y="2871489"/>
                </a:lnTo>
                <a:lnTo>
                  <a:pt x="1502422" y="2633959"/>
                </a:lnTo>
                <a:lnTo>
                  <a:pt x="1506476" y="2501900"/>
                </a:lnTo>
                <a:lnTo>
                  <a:pt x="1510004" y="2385070"/>
                </a:lnTo>
                <a:lnTo>
                  <a:pt x="1512595" y="2259309"/>
                </a:lnTo>
                <a:lnTo>
                  <a:pt x="1516354" y="2132309"/>
                </a:lnTo>
                <a:lnTo>
                  <a:pt x="1518945" y="2005309"/>
                </a:lnTo>
                <a:lnTo>
                  <a:pt x="1520228" y="1873250"/>
                </a:lnTo>
                <a:lnTo>
                  <a:pt x="1521509" y="1747540"/>
                </a:lnTo>
                <a:lnTo>
                  <a:pt x="1522704" y="1624304"/>
                </a:lnTo>
                <a:lnTo>
                  <a:pt x="1522680" y="1239545"/>
                </a:lnTo>
                <a:lnTo>
                  <a:pt x="1521446" y="1112545"/>
                </a:lnTo>
                <a:lnTo>
                  <a:pt x="1520152" y="985545"/>
                </a:lnTo>
                <a:lnTo>
                  <a:pt x="1518957" y="862304"/>
                </a:lnTo>
                <a:lnTo>
                  <a:pt x="1518893" y="858545"/>
                </a:lnTo>
                <a:lnTo>
                  <a:pt x="1516354" y="735304"/>
                </a:lnTo>
                <a:lnTo>
                  <a:pt x="1512595" y="609600"/>
                </a:lnTo>
                <a:lnTo>
                  <a:pt x="1510004" y="483895"/>
                </a:lnTo>
                <a:lnTo>
                  <a:pt x="1506167" y="356895"/>
                </a:lnTo>
                <a:lnTo>
                  <a:pt x="1502422" y="234950"/>
                </a:lnTo>
                <a:lnTo>
                  <a:pt x="1492671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837927" y="3867150"/>
            <a:ext cx="1466850" cy="2990850"/>
          </a:xfrm>
          <a:custGeom>
            <a:avLst/>
            <a:gdLst/>
            <a:ahLst/>
            <a:cxnLst/>
            <a:rect l="l" t="t" r="r" b="b"/>
            <a:pathLst>
              <a:path w="1466850" h="2990850">
                <a:moveTo>
                  <a:pt x="62429" y="0"/>
                </a:moveTo>
                <a:lnTo>
                  <a:pt x="35412" y="0"/>
                </a:lnTo>
                <a:lnTo>
                  <a:pt x="30095" y="127000"/>
                </a:lnTo>
                <a:lnTo>
                  <a:pt x="25346" y="241300"/>
                </a:lnTo>
                <a:lnTo>
                  <a:pt x="20345" y="363245"/>
                </a:lnTo>
                <a:lnTo>
                  <a:pt x="12700" y="612127"/>
                </a:lnTo>
                <a:lnTo>
                  <a:pt x="10172" y="736600"/>
                </a:lnTo>
                <a:lnTo>
                  <a:pt x="6350" y="862304"/>
                </a:lnTo>
                <a:lnTo>
                  <a:pt x="3822" y="988072"/>
                </a:lnTo>
                <a:lnTo>
                  <a:pt x="2477" y="1118895"/>
                </a:lnTo>
                <a:lnTo>
                  <a:pt x="1295" y="1240777"/>
                </a:lnTo>
                <a:lnTo>
                  <a:pt x="1269" y="1370304"/>
                </a:lnTo>
                <a:lnTo>
                  <a:pt x="0" y="1493545"/>
                </a:lnTo>
                <a:lnTo>
                  <a:pt x="25" y="1623072"/>
                </a:lnTo>
                <a:lnTo>
                  <a:pt x="1282" y="1746250"/>
                </a:lnTo>
                <a:lnTo>
                  <a:pt x="1332" y="1877070"/>
                </a:lnTo>
                <a:lnTo>
                  <a:pt x="2527" y="2000250"/>
                </a:lnTo>
                <a:lnTo>
                  <a:pt x="5065" y="2123429"/>
                </a:lnTo>
                <a:lnTo>
                  <a:pt x="5143" y="2128540"/>
                </a:lnTo>
                <a:lnTo>
                  <a:pt x="6312" y="2247900"/>
                </a:lnTo>
                <a:lnTo>
                  <a:pt x="6427" y="2254250"/>
                </a:lnTo>
                <a:lnTo>
                  <a:pt x="10133" y="2374900"/>
                </a:lnTo>
                <a:lnTo>
                  <a:pt x="10223" y="2378720"/>
                </a:lnTo>
                <a:lnTo>
                  <a:pt x="12700" y="2501900"/>
                </a:lnTo>
                <a:lnTo>
                  <a:pt x="16600" y="2627609"/>
                </a:lnTo>
                <a:lnTo>
                  <a:pt x="20345" y="2749550"/>
                </a:lnTo>
                <a:lnTo>
                  <a:pt x="25506" y="2874019"/>
                </a:lnTo>
                <a:lnTo>
                  <a:pt x="30411" y="2990850"/>
                </a:lnTo>
                <a:lnTo>
                  <a:pt x="57419" y="2990850"/>
                </a:lnTo>
                <a:lnTo>
                  <a:pt x="52095" y="2863850"/>
                </a:lnTo>
                <a:lnTo>
                  <a:pt x="48272" y="2741909"/>
                </a:lnTo>
                <a:lnTo>
                  <a:pt x="44450" y="2618729"/>
                </a:lnTo>
                <a:lnTo>
                  <a:pt x="40627" y="2496840"/>
                </a:lnTo>
                <a:lnTo>
                  <a:pt x="36868" y="2372370"/>
                </a:lnTo>
                <a:lnTo>
                  <a:pt x="34277" y="2247900"/>
                </a:lnTo>
                <a:lnTo>
                  <a:pt x="33045" y="2123429"/>
                </a:lnTo>
                <a:lnTo>
                  <a:pt x="30518" y="1997720"/>
                </a:lnTo>
                <a:lnTo>
                  <a:pt x="27966" y="1750070"/>
                </a:lnTo>
                <a:lnTo>
                  <a:pt x="27939" y="1493545"/>
                </a:lnTo>
                <a:lnTo>
                  <a:pt x="29196" y="1370304"/>
                </a:lnTo>
                <a:lnTo>
                  <a:pt x="29236" y="1240777"/>
                </a:lnTo>
                <a:lnTo>
                  <a:pt x="30491" y="1118895"/>
                </a:lnTo>
                <a:lnTo>
                  <a:pt x="30568" y="1113777"/>
                </a:lnTo>
                <a:lnTo>
                  <a:pt x="32994" y="993127"/>
                </a:lnTo>
                <a:lnTo>
                  <a:pt x="33070" y="988072"/>
                </a:lnTo>
                <a:lnTo>
                  <a:pt x="34264" y="867422"/>
                </a:lnTo>
                <a:lnTo>
                  <a:pt x="36907" y="739127"/>
                </a:lnTo>
                <a:lnTo>
                  <a:pt x="40745" y="612127"/>
                </a:lnTo>
                <a:lnTo>
                  <a:pt x="44411" y="494004"/>
                </a:lnTo>
                <a:lnTo>
                  <a:pt x="46977" y="369595"/>
                </a:lnTo>
                <a:lnTo>
                  <a:pt x="57474" y="116827"/>
                </a:lnTo>
                <a:lnTo>
                  <a:pt x="62429" y="0"/>
                </a:lnTo>
                <a:close/>
              </a:path>
              <a:path w="1466850" h="2990850">
                <a:moveTo>
                  <a:pt x="1436500" y="0"/>
                </a:moveTo>
                <a:lnTo>
                  <a:pt x="1409433" y="0"/>
                </a:lnTo>
                <a:lnTo>
                  <a:pt x="1414818" y="127000"/>
                </a:lnTo>
                <a:lnTo>
                  <a:pt x="1422400" y="372122"/>
                </a:lnTo>
                <a:lnTo>
                  <a:pt x="1426222" y="494004"/>
                </a:lnTo>
                <a:lnTo>
                  <a:pt x="1428750" y="618477"/>
                </a:lnTo>
                <a:lnTo>
                  <a:pt x="1432572" y="742950"/>
                </a:lnTo>
                <a:lnTo>
                  <a:pt x="1433868" y="867422"/>
                </a:lnTo>
                <a:lnTo>
                  <a:pt x="1435100" y="993127"/>
                </a:lnTo>
                <a:lnTo>
                  <a:pt x="1437524" y="1113777"/>
                </a:lnTo>
                <a:lnTo>
                  <a:pt x="1437627" y="1244600"/>
                </a:lnTo>
                <a:lnTo>
                  <a:pt x="1438896" y="1367777"/>
                </a:lnTo>
                <a:lnTo>
                  <a:pt x="1438910" y="1497304"/>
                </a:lnTo>
                <a:lnTo>
                  <a:pt x="1437653" y="1620545"/>
                </a:lnTo>
                <a:lnTo>
                  <a:pt x="1437614" y="1750070"/>
                </a:lnTo>
                <a:lnTo>
                  <a:pt x="1436408" y="1873250"/>
                </a:lnTo>
                <a:lnTo>
                  <a:pt x="1436344" y="1877070"/>
                </a:lnTo>
                <a:lnTo>
                  <a:pt x="1433868" y="2000250"/>
                </a:lnTo>
                <a:lnTo>
                  <a:pt x="1432572" y="2124720"/>
                </a:lnTo>
                <a:lnTo>
                  <a:pt x="1428750" y="2250429"/>
                </a:lnTo>
                <a:lnTo>
                  <a:pt x="1426222" y="2374900"/>
                </a:lnTo>
                <a:lnTo>
                  <a:pt x="1418383" y="2627609"/>
                </a:lnTo>
                <a:lnTo>
                  <a:pt x="1414818" y="2744490"/>
                </a:lnTo>
                <a:lnTo>
                  <a:pt x="1404481" y="2990850"/>
                </a:lnTo>
                <a:lnTo>
                  <a:pt x="1431439" y="2990850"/>
                </a:lnTo>
                <a:lnTo>
                  <a:pt x="1436499" y="2871489"/>
                </a:lnTo>
                <a:lnTo>
                  <a:pt x="1441820" y="2741909"/>
                </a:lnTo>
                <a:lnTo>
                  <a:pt x="1446568" y="2627609"/>
                </a:lnTo>
                <a:lnTo>
                  <a:pt x="1450366" y="2501900"/>
                </a:lnTo>
                <a:lnTo>
                  <a:pt x="1454150" y="2378720"/>
                </a:lnTo>
                <a:lnTo>
                  <a:pt x="1456808" y="2247900"/>
                </a:lnTo>
                <a:lnTo>
                  <a:pt x="1459370" y="2123429"/>
                </a:lnTo>
                <a:lnTo>
                  <a:pt x="1464322" y="1877070"/>
                </a:lnTo>
                <a:lnTo>
                  <a:pt x="1465618" y="1750070"/>
                </a:lnTo>
                <a:lnTo>
                  <a:pt x="1465642" y="1620545"/>
                </a:lnTo>
                <a:lnTo>
                  <a:pt x="1466850" y="1497304"/>
                </a:lnTo>
                <a:lnTo>
                  <a:pt x="1466825" y="1367777"/>
                </a:lnTo>
                <a:lnTo>
                  <a:pt x="1465630" y="1244600"/>
                </a:lnTo>
                <a:lnTo>
                  <a:pt x="1465579" y="1113777"/>
                </a:lnTo>
                <a:lnTo>
                  <a:pt x="1464348" y="993127"/>
                </a:lnTo>
                <a:lnTo>
                  <a:pt x="1464271" y="988072"/>
                </a:lnTo>
                <a:lnTo>
                  <a:pt x="1459215" y="736600"/>
                </a:lnTo>
                <a:lnTo>
                  <a:pt x="1456626" y="612127"/>
                </a:lnTo>
                <a:lnTo>
                  <a:pt x="1454150" y="488950"/>
                </a:lnTo>
                <a:lnTo>
                  <a:pt x="1450250" y="363245"/>
                </a:lnTo>
                <a:lnTo>
                  <a:pt x="1446568" y="241300"/>
                </a:lnTo>
                <a:lnTo>
                  <a:pt x="1441345" y="116827"/>
                </a:lnTo>
                <a:lnTo>
                  <a:pt x="1436500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865854" y="3867150"/>
            <a:ext cx="1410995" cy="2990850"/>
          </a:xfrm>
          <a:custGeom>
            <a:avLst/>
            <a:gdLst/>
            <a:ahLst/>
            <a:cxnLst/>
            <a:rect l="l" t="t" r="r" b="b"/>
            <a:pathLst>
              <a:path w="1410995" h="2990850">
                <a:moveTo>
                  <a:pt x="61648" y="0"/>
                </a:moveTo>
                <a:lnTo>
                  <a:pt x="34502" y="0"/>
                </a:lnTo>
                <a:lnTo>
                  <a:pt x="28800" y="134645"/>
                </a:lnTo>
                <a:lnTo>
                  <a:pt x="19050" y="369595"/>
                </a:lnTo>
                <a:lnTo>
                  <a:pt x="16522" y="492772"/>
                </a:lnTo>
                <a:lnTo>
                  <a:pt x="12469" y="623595"/>
                </a:lnTo>
                <a:lnTo>
                  <a:pt x="8940" y="740422"/>
                </a:lnTo>
                <a:lnTo>
                  <a:pt x="6350" y="866127"/>
                </a:lnTo>
                <a:lnTo>
                  <a:pt x="5118" y="990600"/>
                </a:lnTo>
                <a:lnTo>
                  <a:pt x="2590" y="1116304"/>
                </a:lnTo>
                <a:lnTo>
                  <a:pt x="1295" y="1242072"/>
                </a:lnTo>
                <a:lnTo>
                  <a:pt x="1269" y="1370304"/>
                </a:lnTo>
                <a:lnTo>
                  <a:pt x="0" y="1494777"/>
                </a:lnTo>
                <a:lnTo>
                  <a:pt x="26" y="1748779"/>
                </a:lnTo>
                <a:lnTo>
                  <a:pt x="2564" y="1995190"/>
                </a:lnTo>
                <a:lnTo>
                  <a:pt x="2641" y="2000250"/>
                </a:lnTo>
                <a:lnTo>
                  <a:pt x="5118" y="2123429"/>
                </a:lnTo>
                <a:lnTo>
                  <a:pt x="6312" y="2244079"/>
                </a:lnTo>
                <a:lnTo>
                  <a:pt x="6402" y="2250429"/>
                </a:lnTo>
                <a:lnTo>
                  <a:pt x="8940" y="2372370"/>
                </a:lnTo>
                <a:lnTo>
                  <a:pt x="12700" y="2496840"/>
                </a:lnTo>
                <a:lnTo>
                  <a:pt x="16601" y="2621259"/>
                </a:lnTo>
                <a:lnTo>
                  <a:pt x="20426" y="2744490"/>
                </a:lnTo>
                <a:lnTo>
                  <a:pt x="24168" y="2863850"/>
                </a:lnTo>
                <a:lnTo>
                  <a:pt x="29492" y="2990850"/>
                </a:lnTo>
                <a:lnTo>
                  <a:pt x="56563" y="2990850"/>
                </a:lnTo>
                <a:lnTo>
                  <a:pt x="50800" y="2856209"/>
                </a:lnTo>
                <a:lnTo>
                  <a:pt x="47040" y="2734320"/>
                </a:lnTo>
                <a:lnTo>
                  <a:pt x="43218" y="2613670"/>
                </a:lnTo>
                <a:lnTo>
                  <a:pt x="40690" y="2490490"/>
                </a:lnTo>
                <a:lnTo>
                  <a:pt x="38100" y="2367259"/>
                </a:lnTo>
                <a:lnTo>
                  <a:pt x="34340" y="2244079"/>
                </a:lnTo>
                <a:lnTo>
                  <a:pt x="31750" y="1995190"/>
                </a:lnTo>
                <a:lnTo>
                  <a:pt x="29300" y="1874540"/>
                </a:lnTo>
                <a:lnTo>
                  <a:pt x="29247" y="1242072"/>
                </a:lnTo>
                <a:lnTo>
                  <a:pt x="31724" y="1120127"/>
                </a:lnTo>
                <a:lnTo>
                  <a:pt x="33045" y="994422"/>
                </a:lnTo>
                <a:lnTo>
                  <a:pt x="38205" y="740422"/>
                </a:lnTo>
                <a:lnTo>
                  <a:pt x="40794" y="615950"/>
                </a:lnTo>
                <a:lnTo>
                  <a:pt x="43218" y="497827"/>
                </a:lnTo>
                <a:lnTo>
                  <a:pt x="47040" y="375945"/>
                </a:lnTo>
                <a:lnTo>
                  <a:pt x="52095" y="254000"/>
                </a:lnTo>
                <a:lnTo>
                  <a:pt x="55918" y="133350"/>
                </a:lnTo>
                <a:lnTo>
                  <a:pt x="60972" y="12700"/>
                </a:lnTo>
                <a:lnTo>
                  <a:pt x="61648" y="0"/>
                </a:lnTo>
                <a:close/>
              </a:path>
              <a:path w="1410995" h="2990850">
                <a:moveTo>
                  <a:pt x="1381506" y="0"/>
                </a:moveTo>
                <a:lnTo>
                  <a:pt x="1354494" y="0"/>
                </a:lnTo>
                <a:lnTo>
                  <a:pt x="1355140" y="15227"/>
                </a:lnTo>
                <a:lnTo>
                  <a:pt x="1358900" y="134645"/>
                </a:lnTo>
                <a:lnTo>
                  <a:pt x="1364018" y="256527"/>
                </a:lnTo>
                <a:lnTo>
                  <a:pt x="1366545" y="377177"/>
                </a:lnTo>
                <a:lnTo>
                  <a:pt x="1370368" y="500354"/>
                </a:lnTo>
                <a:lnTo>
                  <a:pt x="1372895" y="623595"/>
                </a:lnTo>
                <a:lnTo>
                  <a:pt x="1376718" y="746772"/>
                </a:lnTo>
                <a:lnTo>
                  <a:pt x="1377950" y="871245"/>
                </a:lnTo>
                <a:lnTo>
                  <a:pt x="1380540" y="1120127"/>
                </a:lnTo>
                <a:lnTo>
                  <a:pt x="1381735" y="1242072"/>
                </a:lnTo>
                <a:lnTo>
                  <a:pt x="1381760" y="1623072"/>
                </a:lnTo>
                <a:lnTo>
                  <a:pt x="1380527" y="1748779"/>
                </a:lnTo>
                <a:lnTo>
                  <a:pt x="1377962" y="1995190"/>
                </a:lnTo>
                <a:lnTo>
                  <a:pt x="1370368" y="2369840"/>
                </a:lnTo>
                <a:lnTo>
                  <a:pt x="1366545" y="2493020"/>
                </a:lnTo>
                <a:lnTo>
                  <a:pt x="1364018" y="2614909"/>
                </a:lnTo>
                <a:lnTo>
                  <a:pt x="1358900" y="2736850"/>
                </a:lnTo>
                <a:lnTo>
                  <a:pt x="1355140" y="2857500"/>
                </a:lnTo>
                <a:lnTo>
                  <a:pt x="1350022" y="2978150"/>
                </a:lnTo>
                <a:lnTo>
                  <a:pt x="1349347" y="2990850"/>
                </a:lnTo>
                <a:lnTo>
                  <a:pt x="1376554" y="2990850"/>
                </a:lnTo>
                <a:lnTo>
                  <a:pt x="1386890" y="2744490"/>
                </a:lnTo>
                <a:lnTo>
                  <a:pt x="1390885" y="2613670"/>
                </a:lnTo>
                <a:lnTo>
                  <a:pt x="1398295" y="2374900"/>
                </a:lnTo>
                <a:lnTo>
                  <a:pt x="1400822" y="2250429"/>
                </a:lnTo>
                <a:lnTo>
                  <a:pt x="1404645" y="2124720"/>
                </a:lnTo>
                <a:lnTo>
                  <a:pt x="1405940" y="2000250"/>
                </a:lnTo>
                <a:lnTo>
                  <a:pt x="1408468" y="1874540"/>
                </a:lnTo>
                <a:lnTo>
                  <a:pt x="1409700" y="1748779"/>
                </a:lnTo>
                <a:lnTo>
                  <a:pt x="1409713" y="1621777"/>
                </a:lnTo>
                <a:lnTo>
                  <a:pt x="1410995" y="1496072"/>
                </a:lnTo>
                <a:lnTo>
                  <a:pt x="1410969" y="1367777"/>
                </a:lnTo>
                <a:lnTo>
                  <a:pt x="1409713" y="1245895"/>
                </a:lnTo>
                <a:lnTo>
                  <a:pt x="1409647" y="1116304"/>
                </a:lnTo>
                <a:lnTo>
                  <a:pt x="1407198" y="994422"/>
                </a:lnTo>
                <a:lnTo>
                  <a:pt x="1407147" y="990600"/>
                </a:lnTo>
                <a:lnTo>
                  <a:pt x="1405927" y="866127"/>
                </a:lnTo>
                <a:lnTo>
                  <a:pt x="1404685" y="746772"/>
                </a:lnTo>
                <a:lnTo>
                  <a:pt x="1404567" y="740422"/>
                </a:lnTo>
                <a:lnTo>
                  <a:pt x="1400822" y="618477"/>
                </a:lnTo>
                <a:lnTo>
                  <a:pt x="1398373" y="497827"/>
                </a:lnTo>
                <a:lnTo>
                  <a:pt x="1398256" y="492772"/>
                </a:lnTo>
                <a:lnTo>
                  <a:pt x="1394394" y="369595"/>
                </a:lnTo>
                <a:lnTo>
                  <a:pt x="1386890" y="127000"/>
                </a:lnTo>
                <a:lnTo>
                  <a:pt x="1381506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895077" y="3867150"/>
            <a:ext cx="1352550" cy="2990850"/>
          </a:xfrm>
          <a:custGeom>
            <a:avLst/>
            <a:gdLst/>
            <a:ahLst/>
            <a:cxnLst/>
            <a:rect l="l" t="t" r="r" b="b"/>
            <a:pathLst>
              <a:path w="1352550" h="2990850">
                <a:moveTo>
                  <a:pt x="59539" y="0"/>
                </a:moveTo>
                <a:lnTo>
                  <a:pt x="32425" y="0"/>
                </a:lnTo>
                <a:lnTo>
                  <a:pt x="31750" y="12700"/>
                </a:lnTo>
                <a:lnTo>
                  <a:pt x="26695" y="133350"/>
                </a:lnTo>
                <a:lnTo>
                  <a:pt x="22872" y="254000"/>
                </a:lnTo>
                <a:lnTo>
                  <a:pt x="17779" y="377177"/>
                </a:lnTo>
                <a:lnTo>
                  <a:pt x="13995" y="497827"/>
                </a:lnTo>
                <a:lnTo>
                  <a:pt x="11308" y="628650"/>
                </a:lnTo>
                <a:lnTo>
                  <a:pt x="8748" y="751827"/>
                </a:lnTo>
                <a:lnTo>
                  <a:pt x="3822" y="994422"/>
                </a:lnTo>
                <a:lnTo>
                  <a:pt x="2527" y="1118895"/>
                </a:lnTo>
                <a:lnTo>
                  <a:pt x="0" y="1243304"/>
                </a:lnTo>
                <a:lnTo>
                  <a:pt x="0" y="1870720"/>
                </a:lnTo>
                <a:lnTo>
                  <a:pt x="2540" y="1996429"/>
                </a:lnTo>
                <a:lnTo>
                  <a:pt x="5118" y="2244079"/>
                </a:lnTo>
                <a:lnTo>
                  <a:pt x="8877" y="2367259"/>
                </a:lnTo>
                <a:lnTo>
                  <a:pt x="11520" y="2493020"/>
                </a:lnTo>
                <a:lnTo>
                  <a:pt x="13995" y="2613670"/>
                </a:lnTo>
                <a:lnTo>
                  <a:pt x="17896" y="2736850"/>
                </a:lnTo>
                <a:lnTo>
                  <a:pt x="21577" y="2856209"/>
                </a:lnTo>
                <a:lnTo>
                  <a:pt x="27340" y="2990850"/>
                </a:lnTo>
                <a:lnTo>
                  <a:pt x="54318" y="2990850"/>
                </a:lnTo>
                <a:lnTo>
                  <a:pt x="53327" y="2967980"/>
                </a:lnTo>
                <a:lnTo>
                  <a:pt x="41922" y="2607320"/>
                </a:lnTo>
                <a:lnTo>
                  <a:pt x="38100" y="2485379"/>
                </a:lnTo>
                <a:lnTo>
                  <a:pt x="33045" y="2239020"/>
                </a:lnTo>
                <a:lnTo>
                  <a:pt x="31750" y="2115840"/>
                </a:lnTo>
                <a:lnTo>
                  <a:pt x="30518" y="1992609"/>
                </a:lnTo>
                <a:lnTo>
                  <a:pt x="27979" y="1870720"/>
                </a:lnTo>
                <a:lnTo>
                  <a:pt x="27954" y="1243304"/>
                </a:lnTo>
                <a:lnTo>
                  <a:pt x="30465" y="1122654"/>
                </a:lnTo>
                <a:lnTo>
                  <a:pt x="30530" y="1118895"/>
                </a:lnTo>
                <a:lnTo>
                  <a:pt x="31776" y="994422"/>
                </a:lnTo>
                <a:lnTo>
                  <a:pt x="33070" y="871245"/>
                </a:lnTo>
                <a:lnTo>
                  <a:pt x="38100" y="626122"/>
                </a:lnTo>
                <a:lnTo>
                  <a:pt x="49568" y="260350"/>
                </a:lnTo>
                <a:lnTo>
                  <a:pt x="54622" y="140995"/>
                </a:lnTo>
                <a:lnTo>
                  <a:pt x="58445" y="20345"/>
                </a:lnTo>
                <a:lnTo>
                  <a:pt x="59539" y="0"/>
                </a:lnTo>
                <a:close/>
              </a:path>
              <a:path w="1352550" h="2990850">
                <a:moveTo>
                  <a:pt x="1325272" y="0"/>
                </a:moveTo>
                <a:lnTo>
                  <a:pt x="1298243" y="0"/>
                </a:lnTo>
                <a:lnTo>
                  <a:pt x="1299222" y="22872"/>
                </a:lnTo>
                <a:lnTo>
                  <a:pt x="1303045" y="142227"/>
                </a:lnTo>
                <a:lnTo>
                  <a:pt x="1306868" y="262877"/>
                </a:lnTo>
                <a:lnTo>
                  <a:pt x="1310627" y="383527"/>
                </a:lnTo>
                <a:lnTo>
                  <a:pt x="1313218" y="505472"/>
                </a:lnTo>
                <a:lnTo>
                  <a:pt x="1316977" y="628650"/>
                </a:lnTo>
                <a:lnTo>
                  <a:pt x="1319568" y="751827"/>
                </a:lnTo>
                <a:lnTo>
                  <a:pt x="1320800" y="875004"/>
                </a:lnTo>
                <a:lnTo>
                  <a:pt x="1322095" y="998245"/>
                </a:lnTo>
                <a:lnTo>
                  <a:pt x="1323327" y="1122654"/>
                </a:lnTo>
                <a:lnTo>
                  <a:pt x="1324582" y="1243304"/>
                </a:lnTo>
                <a:lnTo>
                  <a:pt x="1324609" y="1621777"/>
                </a:lnTo>
                <a:lnTo>
                  <a:pt x="1323302" y="1747540"/>
                </a:lnTo>
                <a:lnTo>
                  <a:pt x="1322095" y="1870720"/>
                </a:lnTo>
                <a:lnTo>
                  <a:pt x="1320813" y="1992609"/>
                </a:lnTo>
                <a:lnTo>
                  <a:pt x="1318272" y="2118370"/>
                </a:lnTo>
                <a:lnTo>
                  <a:pt x="1313109" y="2369840"/>
                </a:lnTo>
                <a:lnTo>
                  <a:pt x="1310627" y="2486670"/>
                </a:lnTo>
                <a:lnTo>
                  <a:pt x="1306669" y="2614909"/>
                </a:lnTo>
                <a:lnTo>
                  <a:pt x="1303045" y="2730500"/>
                </a:lnTo>
                <a:lnTo>
                  <a:pt x="1297927" y="2849859"/>
                </a:lnTo>
                <a:lnTo>
                  <a:pt x="1294168" y="2970510"/>
                </a:lnTo>
                <a:lnTo>
                  <a:pt x="1293074" y="2990850"/>
                </a:lnTo>
                <a:lnTo>
                  <a:pt x="1320124" y="2990850"/>
                </a:lnTo>
                <a:lnTo>
                  <a:pt x="1320800" y="2978150"/>
                </a:lnTo>
                <a:lnTo>
                  <a:pt x="1325918" y="2857500"/>
                </a:lnTo>
                <a:lnTo>
                  <a:pt x="1329677" y="2736850"/>
                </a:lnTo>
                <a:lnTo>
                  <a:pt x="1334795" y="2614909"/>
                </a:lnTo>
                <a:lnTo>
                  <a:pt x="1337322" y="2493020"/>
                </a:lnTo>
                <a:lnTo>
                  <a:pt x="1341145" y="2369840"/>
                </a:lnTo>
                <a:lnTo>
                  <a:pt x="1348727" y="1996429"/>
                </a:lnTo>
                <a:lnTo>
                  <a:pt x="1351343" y="1744959"/>
                </a:lnTo>
                <a:lnTo>
                  <a:pt x="1352550" y="1621777"/>
                </a:lnTo>
                <a:lnTo>
                  <a:pt x="1352524" y="1243304"/>
                </a:lnTo>
                <a:lnTo>
                  <a:pt x="1351305" y="1118895"/>
                </a:lnTo>
                <a:lnTo>
                  <a:pt x="1348727" y="871245"/>
                </a:lnTo>
                <a:lnTo>
                  <a:pt x="1347545" y="751827"/>
                </a:lnTo>
                <a:lnTo>
                  <a:pt x="1347455" y="745477"/>
                </a:lnTo>
                <a:lnTo>
                  <a:pt x="1343672" y="623595"/>
                </a:lnTo>
                <a:lnTo>
                  <a:pt x="1341145" y="500354"/>
                </a:lnTo>
                <a:lnTo>
                  <a:pt x="1337296" y="375945"/>
                </a:lnTo>
                <a:lnTo>
                  <a:pt x="1334795" y="256527"/>
                </a:lnTo>
                <a:lnTo>
                  <a:pt x="1329677" y="134645"/>
                </a:lnTo>
                <a:lnTo>
                  <a:pt x="1325918" y="15227"/>
                </a:lnTo>
                <a:lnTo>
                  <a:pt x="1325272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923004" y="3867150"/>
            <a:ext cx="1296695" cy="2990850"/>
          </a:xfrm>
          <a:custGeom>
            <a:avLst/>
            <a:gdLst/>
            <a:ahLst/>
            <a:cxnLst/>
            <a:rect l="l" t="t" r="r" b="b"/>
            <a:pathLst>
              <a:path w="1296695" h="2990850">
                <a:moveTo>
                  <a:pt x="59695" y="0"/>
                </a:moveTo>
                <a:lnTo>
                  <a:pt x="31611" y="0"/>
                </a:lnTo>
                <a:lnTo>
                  <a:pt x="30518" y="20345"/>
                </a:lnTo>
                <a:lnTo>
                  <a:pt x="26695" y="140995"/>
                </a:lnTo>
                <a:lnTo>
                  <a:pt x="21640" y="260350"/>
                </a:lnTo>
                <a:lnTo>
                  <a:pt x="10172" y="626122"/>
                </a:lnTo>
                <a:lnTo>
                  <a:pt x="5118" y="872477"/>
                </a:lnTo>
                <a:lnTo>
                  <a:pt x="3772" y="1002004"/>
                </a:lnTo>
                <a:lnTo>
                  <a:pt x="2590" y="1120127"/>
                </a:lnTo>
                <a:lnTo>
                  <a:pt x="0" y="1244600"/>
                </a:lnTo>
                <a:lnTo>
                  <a:pt x="52" y="1870720"/>
                </a:lnTo>
                <a:lnTo>
                  <a:pt x="2512" y="1988840"/>
                </a:lnTo>
                <a:lnTo>
                  <a:pt x="2603" y="1993900"/>
                </a:lnTo>
                <a:lnTo>
                  <a:pt x="3849" y="2118370"/>
                </a:lnTo>
                <a:lnTo>
                  <a:pt x="5118" y="2239020"/>
                </a:lnTo>
                <a:lnTo>
                  <a:pt x="10094" y="2481559"/>
                </a:lnTo>
                <a:lnTo>
                  <a:pt x="14034" y="2608559"/>
                </a:lnTo>
                <a:lnTo>
                  <a:pt x="21679" y="2849859"/>
                </a:lnTo>
                <a:lnTo>
                  <a:pt x="25400" y="2967980"/>
                </a:lnTo>
                <a:lnTo>
                  <a:pt x="26390" y="2990850"/>
                </a:lnTo>
                <a:lnTo>
                  <a:pt x="54401" y="2990850"/>
                </a:lnTo>
                <a:lnTo>
                  <a:pt x="53390" y="2959100"/>
                </a:lnTo>
                <a:lnTo>
                  <a:pt x="48272" y="2840979"/>
                </a:lnTo>
                <a:lnTo>
                  <a:pt x="44450" y="2720329"/>
                </a:lnTo>
                <a:lnTo>
                  <a:pt x="41922" y="2600970"/>
                </a:lnTo>
                <a:lnTo>
                  <a:pt x="38100" y="2479029"/>
                </a:lnTo>
                <a:lnTo>
                  <a:pt x="33045" y="2235200"/>
                </a:lnTo>
                <a:lnTo>
                  <a:pt x="31750" y="2112020"/>
                </a:lnTo>
                <a:lnTo>
                  <a:pt x="30518" y="1988840"/>
                </a:lnTo>
                <a:lnTo>
                  <a:pt x="29222" y="1865609"/>
                </a:lnTo>
                <a:lnTo>
                  <a:pt x="28016" y="1744959"/>
                </a:lnTo>
                <a:lnTo>
                  <a:pt x="27990" y="1370304"/>
                </a:lnTo>
                <a:lnTo>
                  <a:pt x="29249" y="1244600"/>
                </a:lnTo>
                <a:lnTo>
                  <a:pt x="30543" y="1120127"/>
                </a:lnTo>
                <a:lnTo>
                  <a:pt x="31776" y="996950"/>
                </a:lnTo>
                <a:lnTo>
                  <a:pt x="33045" y="876300"/>
                </a:lnTo>
                <a:lnTo>
                  <a:pt x="38100" y="631177"/>
                </a:lnTo>
                <a:lnTo>
                  <a:pt x="41922" y="509295"/>
                </a:lnTo>
                <a:lnTo>
                  <a:pt x="44450" y="388645"/>
                </a:lnTo>
                <a:lnTo>
                  <a:pt x="48272" y="267995"/>
                </a:lnTo>
                <a:lnTo>
                  <a:pt x="53662" y="140995"/>
                </a:lnTo>
                <a:lnTo>
                  <a:pt x="59695" y="0"/>
                </a:lnTo>
                <a:close/>
              </a:path>
              <a:path w="1296695" h="2990850">
                <a:moveTo>
                  <a:pt x="1270316" y="0"/>
                </a:moveTo>
                <a:lnTo>
                  <a:pt x="1242340" y="0"/>
                </a:lnTo>
                <a:lnTo>
                  <a:pt x="1243368" y="31750"/>
                </a:lnTo>
                <a:lnTo>
                  <a:pt x="1248422" y="149872"/>
                </a:lnTo>
                <a:lnTo>
                  <a:pt x="1252245" y="270522"/>
                </a:lnTo>
                <a:lnTo>
                  <a:pt x="1254772" y="389877"/>
                </a:lnTo>
                <a:lnTo>
                  <a:pt x="1258595" y="511822"/>
                </a:lnTo>
                <a:lnTo>
                  <a:pt x="1263650" y="755650"/>
                </a:lnTo>
                <a:lnTo>
                  <a:pt x="1266240" y="1002004"/>
                </a:lnTo>
                <a:lnTo>
                  <a:pt x="1267472" y="1125245"/>
                </a:lnTo>
                <a:lnTo>
                  <a:pt x="1268727" y="1244600"/>
                </a:lnTo>
                <a:lnTo>
                  <a:pt x="1268768" y="1620545"/>
                </a:lnTo>
                <a:lnTo>
                  <a:pt x="1267460" y="1744959"/>
                </a:lnTo>
                <a:lnTo>
                  <a:pt x="1266214" y="1870720"/>
                </a:lnTo>
                <a:lnTo>
                  <a:pt x="1263676" y="2112020"/>
                </a:lnTo>
                <a:lnTo>
                  <a:pt x="1263571" y="2118370"/>
                </a:lnTo>
                <a:lnTo>
                  <a:pt x="1258595" y="2359670"/>
                </a:lnTo>
                <a:lnTo>
                  <a:pt x="1254772" y="2481559"/>
                </a:lnTo>
                <a:lnTo>
                  <a:pt x="1252245" y="2602209"/>
                </a:lnTo>
                <a:lnTo>
                  <a:pt x="1247190" y="2722859"/>
                </a:lnTo>
                <a:lnTo>
                  <a:pt x="1243368" y="2842270"/>
                </a:lnTo>
                <a:lnTo>
                  <a:pt x="1236999" y="2990850"/>
                </a:lnTo>
                <a:lnTo>
                  <a:pt x="1265147" y="2990850"/>
                </a:lnTo>
                <a:lnTo>
                  <a:pt x="1266240" y="2970510"/>
                </a:lnTo>
                <a:lnTo>
                  <a:pt x="1270000" y="2849859"/>
                </a:lnTo>
                <a:lnTo>
                  <a:pt x="1275118" y="2730500"/>
                </a:lnTo>
                <a:lnTo>
                  <a:pt x="1279174" y="2600970"/>
                </a:lnTo>
                <a:lnTo>
                  <a:pt x="1282700" y="2486670"/>
                </a:lnTo>
                <a:lnTo>
                  <a:pt x="1285394" y="2359670"/>
                </a:lnTo>
                <a:lnTo>
                  <a:pt x="1290474" y="2112020"/>
                </a:lnTo>
                <a:lnTo>
                  <a:pt x="1292872" y="1993900"/>
                </a:lnTo>
                <a:lnTo>
                  <a:pt x="1294218" y="1865609"/>
                </a:lnTo>
                <a:lnTo>
                  <a:pt x="1295426" y="1742429"/>
                </a:lnTo>
                <a:lnTo>
                  <a:pt x="1296695" y="1620545"/>
                </a:lnTo>
                <a:lnTo>
                  <a:pt x="1296669" y="1244600"/>
                </a:lnTo>
                <a:lnTo>
                  <a:pt x="1295374" y="1120127"/>
                </a:lnTo>
                <a:lnTo>
                  <a:pt x="1294154" y="996950"/>
                </a:lnTo>
                <a:lnTo>
                  <a:pt x="1292847" y="872477"/>
                </a:lnTo>
                <a:lnTo>
                  <a:pt x="1291640" y="751827"/>
                </a:lnTo>
                <a:lnTo>
                  <a:pt x="1289050" y="628650"/>
                </a:lnTo>
                <a:lnTo>
                  <a:pt x="1285290" y="505472"/>
                </a:lnTo>
                <a:lnTo>
                  <a:pt x="1282700" y="383527"/>
                </a:lnTo>
                <a:lnTo>
                  <a:pt x="1278860" y="260350"/>
                </a:lnTo>
                <a:lnTo>
                  <a:pt x="1275078" y="140995"/>
                </a:lnTo>
                <a:lnTo>
                  <a:pt x="1271295" y="22872"/>
                </a:lnTo>
                <a:lnTo>
                  <a:pt x="1270316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950995" y="3867150"/>
            <a:ext cx="1240777" cy="2990850"/>
          </a:xfrm>
          <a:custGeom>
            <a:avLst/>
            <a:gdLst/>
            <a:ahLst/>
            <a:cxnLst/>
            <a:rect l="l" t="t" r="r" b="b"/>
            <a:pathLst>
              <a:path w="1240777" h="2990850">
                <a:moveTo>
                  <a:pt x="58742" y="0"/>
                </a:moveTo>
                <a:lnTo>
                  <a:pt x="31705" y="0"/>
                </a:lnTo>
                <a:lnTo>
                  <a:pt x="24971" y="157454"/>
                </a:lnTo>
                <a:lnTo>
                  <a:pt x="20281" y="267995"/>
                </a:lnTo>
                <a:lnTo>
                  <a:pt x="16459" y="388645"/>
                </a:lnTo>
                <a:lnTo>
                  <a:pt x="13931" y="509295"/>
                </a:lnTo>
                <a:lnTo>
                  <a:pt x="10109" y="631177"/>
                </a:lnTo>
                <a:lnTo>
                  <a:pt x="5054" y="876300"/>
                </a:lnTo>
                <a:lnTo>
                  <a:pt x="3708" y="1004595"/>
                </a:lnTo>
                <a:lnTo>
                  <a:pt x="2474" y="1127772"/>
                </a:lnTo>
                <a:lnTo>
                  <a:pt x="1206" y="1249654"/>
                </a:lnTo>
                <a:lnTo>
                  <a:pt x="0" y="1370304"/>
                </a:lnTo>
                <a:lnTo>
                  <a:pt x="12" y="1743720"/>
                </a:lnTo>
                <a:lnTo>
                  <a:pt x="1259" y="1868190"/>
                </a:lnTo>
                <a:lnTo>
                  <a:pt x="2527" y="1988840"/>
                </a:lnTo>
                <a:lnTo>
                  <a:pt x="3785" y="2114550"/>
                </a:lnTo>
                <a:lnTo>
                  <a:pt x="5014" y="2231379"/>
                </a:lnTo>
                <a:lnTo>
                  <a:pt x="5107" y="2237729"/>
                </a:lnTo>
                <a:lnTo>
                  <a:pt x="10109" y="2479029"/>
                </a:lnTo>
                <a:lnTo>
                  <a:pt x="13958" y="2602209"/>
                </a:lnTo>
                <a:lnTo>
                  <a:pt x="16459" y="2720329"/>
                </a:lnTo>
                <a:lnTo>
                  <a:pt x="20281" y="2840979"/>
                </a:lnTo>
                <a:lnTo>
                  <a:pt x="25400" y="2959100"/>
                </a:lnTo>
                <a:lnTo>
                  <a:pt x="26410" y="2990850"/>
                </a:lnTo>
                <a:lnTo>
                  <a:pt x="53320" y="2990850"/>
                </a:lnTo>
                <a:lnTo>
                  <a:pt x="48209" y="2833390"/>
                </a:lnTo>
                <a:lnTo>
                  <a:pt x="44450" y="2713979"/>
                </a:lnTo>
                <a:lnTo>
                  <a:pt x="40627" y="2594620"/>
                </a:lnTo>
                <a:lnTo>
                  <a:pt x="38100" y="2473970"/>
                </a:lnTo>
                <a:lnTo>
                  <a:pt x="35509" y="2352029"/>
                </a:lnTo>
                <a:lnTo>
                  <a:pt x="32981" y="2231379"/>
                </a:lnTo>
                <a:lnTo>
                  <a:pt x="31750" y="2109490"/>
                </a:lnTo>
                <a:lnTo>
                  <a:pt x="29159" y="1863079"/>
                </a:lnTo>
                <a:lnTo>
                  <a:pt x="27952" y="1743720"/>
                </a:lnTo>
                <a:lnTo>
                  <a:pt x="27927" y="1494777"/>
                </a:lnTo>
                <a:lnTo>
                  <a:pt x="29146" y="1372895"/>
                </a:lnTo>
                <a:lnTo>
                  <a:pt x="29172" y="1247127"/>
                </a:lnTo>
                <a:lnTo>
                  <a:pt x="31722" y="1004595"/>
                </a:lnTo>
                <a:lnTo>
                  <a:pt x="31802" y="999477"/>
                </a:lnTo>
                <a:lnTo>
                  <a:pt x="34251" y="881354"/>
                </a:lnTo>
                <a:lnTo>
                  <a:pt x="35496" y="759472"/>
                </a:lnTo>
                <a:lnTo>
                  <a:pt x="35562" y="755650"/>
                </a:lnTo>
                <a:lnTo>
                  <a:pt x="38100" y="636295"/>
                </a:lnTo>
                <a:lnTo>
                  <a:pt x="41859" y="514350"/>
                </a:lnTo>
                <a:lnTo>
                  <a:pt x="44450" y="394995"/>
                </a:lnTo>
                <a:lnTo>
                  <a:pt x="48412" y="267995"/>
                </a:lnTo>
                <a:lnTo>
                  <a:pt x="52031" y="154927"/>
                </a:lnTo>
                <a:lnTo>
                  <a:pt x="58742" y="0"/>
                </a:lnTo>
                <a:close/>
              </a:path>
              <a:path w="1240777" h="2990850">
                <a:moveTo>
                  <a:pt x="1214349" y="0"/>
                </a:moveTo>
                <a:lnTo>
                  <a:pt x="1187393" y="0"/>
                </a:lnTo>
                <a:lnTo>
                  <a:pt x="1192504" y="157454"/>
                </a:lnTo>
                <a:lnTo>
                  <a:pt x="1200150" y="396227"/>
                </a:lnTo>
                <a:lnTo>
                  <a:pt x="1202677" y="516877"/>
                </a:lnTo>
                <a:lnTo>
                  <a:pt x="1205204" y="638822"/>
                </a:lnTo>
                <a:lnTo>
                  <a:pt x="1207731" y="759472"/>
                </a:lnTo>
                <a:lnTo>
                  <a:pt x="1209027" y="881354"/>
                </a:lnTo>
                <a:lnTo>
                  <a:pt x="1210259" y="1004595"/>
                </a:lnTo>
                <a:lnTo>
                  <a:pt x="1211500" y="1122654"/>
                </a:lnTo>
                <a:lnTo>
                  <a:pt x="1211554" y="1249654"/>
                </a:lnTo>
                <a:lnTo>
                  <a:pt x="1212822" y="1370304"/>
                </a:lnTo>
                <a:lnTo>
                  <a:pt x="1212850" y="1496072"/>
                </a:lnTo>
                <a:lnTo>
                  <a:pt x="1211554" y="1619250"/>
                </a:lnTo>
                <a:lnTo>
                  <a:pt x="1211541" y="1743720"/>
                </a:lnTo>
                <a:lnTo>
                  <a:pt x="1210233" y="1868190"/>
                </a:lnTo>
                <a:lnTo>
                  <a:pt x="1209027" y="1988840"/>
                </a:lnTo>
                <a:lnTo>
                  <a:pt x="1206418" y="2114550"/>
                </a:lnTo>
                <a:lnTo>
                  <a:pt x="1203936" y="2231379"/>
                </a:lnTo>
                <a:lnTo>
                  <a:pt x="1203858" y="2237729"/>
                </a:lnTo>
                <a:lnTo>
                  <a:pt x="1202677" y="2354559"/>
                </a:lnTo>
                <a:lnTo>
                  <a:pt x="1198854" y="2476500"/>
                </a:lnTo>
                <a:lnTo>
                  <a:pt x="1196327" y="2595859"/>
                </a:lnTo>
                <a:lnTo>
                  <a:pt x="1192301" y="2722859"/>
                </a:lnTo>
                <a:lnTo>
                  <a:pt x="1188681" y="2835920"/>
                </a:lnTo>
                <a:lnTo>
                  <a:pt x="1183627" y="2954039"/>
                </a:lnTo>
                <a:lnTo>
                  <a:pt x="1182014" y="2990850"/>
                </a:lnTo>
                <a:lnTo>
                  <a:pt x="1209008" y="2990850"/>
                </a:lnTo>
                <a:lnTo>
                  <a:pt x="1215377" y="2842270"/>
                </a:lnTo>
                <a:lnTo>
                  <a:pt x="1219200" y="2722859"/>
                </a:lnTo>
                <a:lnTo>
                  <a:pt x="1224254" y="2602209"/>
                </a:lnTo>
                <a:lnTo>
                  <a:pt x="1226781" y="2481559"/>
                </a:lnTo>
                <a:lnTo>
                  <a:pt x="1230604" y="2359670"/>
                </a:lnTo>
                <a:lnTo>
                  <a:pt x="1235659" y="2114550"/>
                </a:lnTo>
                <a:lnTo>
                  <a:pt x="1238300" y="1863079"/>
                </a:lnTo>
                <a:lnTo>
                  <a:pt x="1239508" y="1741190"/>
                </a:lnTo>
                <a:lnTo>
                  <a:pt x="1240777" y="1620545"/>
                </a:lnTo>
                <a:lnTo>
                  <a:pt x="1240763" y="1247127"/>
                </a:lnTo>
                <a:lnTo>
                  <a:pt x="1239456" y="1122654"/>
                </a:lnTo>
                <a:lnTo>
                  <a:pt x="1238223" y="999477"/>
                </a:lnTo>
                <a:lnTo>
                  <a:pt x="1235659" y="755650"/>
                </a:lnTo>
                <a:lnTo>
                  <a:pt x="1230604" y="511822"/>
                </a:lnTo>
                <a:lnTo>
                  <a:pt x="1226755" y="388645"/>
                </a:lnTo>
                <a:lnTo>
                  <a:pt x="1224254" y="270522"/>
                </a:lnTo>
                <a:lnTo>
                  <a:pt x="1220431" y="149872"/>
                </a:lnTo>
                <a:lnTo>
                  <a:pt x="1215377" y="31750"/>
                </a:lnTo>
                <a:lnTo>
                  <a:pt x="1214349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978922" y="3867150"/>
            <a:ext cx="1184922" cy="2990850"/>
          </a:xfrm>
          <a:custGeom>
            <a:avLst/>
            <a:gdLst/>
            <a:ahLst/>
            <a:cxnLst/>
            <a:rect l="l" t="t" r="r" b="b"/>
            <a:pathLst>
              <a:path w="1184922" h="2990850">
                <a:moveTo>
                  <a:pt x="57857" y="0"/>
                </a:moveTo>
                <a:lnTo>
                  <a:pt x="30815" y="0"/>
                </a:lnTo>
                <a:lnTo>
                  <a:pt x="24104" y="154927"/>
                </a:lnTo>
                <a:lnTo>
                  <a:pt x="20005" y="283222"/>
                </a:lnTo>
                <a:lnTo>
                  <a:pt x="16522" y="394995"/>
                </a:lnTo>
                <a:lnTo>
                  <a:pt x="13931" y="514350"/>
                </a:lnTo>
                <a:lnTo>
                  <a:pt x="10172" y="636295"/>
                </a:lnTo>
                <a:lnTo>
                  <a:pt x="7581" y="758177"/>
                </a:lnTo>
                <a:lnTo>
                  <a:pt x="6350" y="880122"/>
                </a:lnTo>
                <a:lnTo>
                  <a:pt x="3822" y="1002004"/>
                </a:lnTo>
                <a:lnTo>
                  <a:pt x="1231" y="1248422"/>
                </a:lnTo>
                <a:lnTo>
                  <a:pt x="1206" y="1374127"/>
                </a:lnTo>
                <a:lnTo>
                  <a:pt x="0" y="1494777"/>
                </a:lnTo>
                <a:lnTo>
                  <a:pt x="12" y="1742429"/>
                </a:lnTo>
                <a:lnTo>
                  <a:pt x="1258" y="1865609"/>
                </a:lnTo>
                <a:lnTo>
                  <a:pt x="3835" y="2110729"/>
                </a:lnTo>
                <a:lnTo>
                  <a:pt x="5003" y="2226320"/>
                </a:lnTo>
                <a:lnTo>
                  <a:pt x="5081" y="2232670"/>
                </a:lnTo>
                <a:lnTo>
                  <a:pt x="7635" y="2354559"/>
                </a:lnTo>
                <a:lnTo>
                  <a:pt x="10225" y="2476500"/>
                </a:lnTo>
                <a:lnTo>
                  <a:pt x="12619" y="2590800"/>
                </a:lnTo>
                <a:lnTo>
                  <a:pt x="12739" y="2595859"/>
                </a:lnTo>
                <a:lnTo>
                  <a:pt x="16602" y="2716509"/>
                </a:lnTo>
                <a:lnTo>
                  <a:pt x="20364" y="2835920"/>
                </a:lnTo>
                <a:lnTo>
                  <a:pt x="25392" y="2990850"/>
                </a:lnTo>
                <a:lnTo>
                  <a:pt x="52379" y="2990850"/>
                </a:lnTo>
                <a:lnTo>
                  <a:pt x="46977" y="2825750"/>
                </a:lnTo>
                <a:lnTo>
                  <a:pt x="43154" y="2707629"/>
                </a:lnTo>
                <a:lnTo>
                  <a:pt x="40627" y="2588270"/>
                </a:lnTo>
                <a:lnTo>
                  <a:pt x="38100" y="2467620"/>
                </a:lnTo>
                <a:lnTo>
                  <a:pt x="32981" y="2226320"/>
                </a:lnTo>
                <a:lnTo>
                  <a:pt x="31750" y="2105670"/>
                </a:lnTo>
                <a:lnTo>
                  <a:pt x="30454" y="1983729"/>
                </a:lnTo>
                <a:lnTo>
                  <a:pt x="29260" y="1865609"/>
                </a:lnTo>
                <a:lnTo>
                  <a:pt x="29222" y="1738609"/>
                </a:lnTo>
                <a:lnTo>
                  <a:pt x="27954" y="1619250"/>
                </a:lnTo>
                <a:lnTo>
                  <a:pt x="27927" y="1494777"/>
                </a:lnTo>
                <a:lnTo>
                  <a:pt x="29196" y="1374127"/>
                </a:lnTo>
                <a:lnTo>
                  <a:pt x="29235" y="1248422"/>
                </a:lnTo>
                <a:lnTo>
                  <a:pt x="30454" y="1127772"/>
                </a:lnTo>
                <a:lnTo>
                  <a:pt x="31776" y="1002004"/>
                </a:lnTo>
                <a:lnTo>
                  <a:pt x="32956" y="885177"/>
                </a:lnTo>
                <a:lnTo>
                  <a:pt x="33036" y="880122"/>
                </a:lnTo>
                <a:lnTo>
                  <a:pt x="35652" y="758177"/>
                </a:lnTo>
                <a:lnTo>
                  <a:pt x="40627" y="520700"/>
                </a:lnTo>
                <a:lnTo>
                  <a:pt x="44613" y="394995"/>
                </a:lnTo>
                <a:lnTo>
                  <a:pt x="48272" y="281927"/>
                </a:lnTo>
                <a:lnTo>
                  <a:pt x="52282" y="154927"/>
                </a:lnTo>
                <a:lnTo>
                  <a:pt x="55854" y="45745"/>
                </a:lnTo>
                <a:lnTo>
                  <a:pt x="57857" y="0"/>
                </a:lnTo>
                <a:close/>
              </a:path>
              <a:path w="1184922" h="2990850">
                <a:moveTo>
                  <a:pt x="1159466" y="0"/>
                </a:moveTo>
                <a:lnTo>
                  <a:pt x="1132543" y="0"/>
                </a:lnTo>
                <a:lnTo>
                  <a:pt x="1134122" y="48272"/>
                </a:lnTo>
                <a:lnTo>
                  <a:pt x="1141704" y="283222"/>
                </a:lnTo>
                <a:lnTo>
                  <a:pt x="1144231" y="402577"/>
                </a:lnTo>
                <a:lnTo>
                  <a:pt x="1146822" y="523227"/>
                </a:lnTo>
                <a:lnTo>
                  <a:pt x="1151877" y="763295"/>
                </a:lnTo>
                <a:lnTo>
                  <a:pt x="1153172" y="885177"/>
                </a:lnTo>
                <a:lnTo>
                  <a:pt x="1154404" y="1007122"/>
                </a:lnTo>
                <a:lnTo>
                  <a:pt x="1155686" y="1127772"/>
                </a:lnTo>
                <a:lnTo>
                  <a:pt x="1155700" y="1252245"/>
                </a:lnTo>
                <a:lnTo>
                  <a:pt x="1156906" y="1371600"/>
                </a:lnTo>
                <a:lnTo>
                  <a:pt x="1156931" y="1496072"/>
                </a:lnTo>
                <a:lnTo>
                  <a:pt x="1155725" y="1616722"/>
                </a:lnTo>
                <a:lnTo>
                  <a:pt x="1155686" y="1742429"/>
                </a:lnTo>
                <a:lnTo>
                  <a:pt x="1154379" y="1865609"/>
                </a:lnTo>
                <a:lnTo>
                  <a:pt x="1153198" y="1983729"/>
                </a:lnTo>
                <a:lnTo>
                  <a:pt x="1153117" y="1988840"/>
                </a:lnTo>
                <a:lnTo>
                  <a:pt x="1150528" y="2110729"/>
                </a:lnTo>
                <a:lnTo>
                  <a:pt x="1148107" y="2226320"/>
                </a:lnTo>
                <a:lnTo>
                  <a:pt x="1148015" y="2232670"/>
                </a:lnTo>
                <a:lnTo>
                  <a:pt x="1146822" y="2349500"/>
                </a:lnTo>
                <a:lnTo>
                  <a:pt x="1143000" y="2470150"/>
                </a:lnTo>
                <a:lnTo>
                  <a:pt x="1140472" y="2590800"/>
                </a:lnTo>
                <a:lnTo>
                  <a:pt x="1136406" y="2716509"/>
                </a:lnTo>
                <a:lnTo>
                  <a:pt x="1132577" y="2835920"/>
                </a:lnTo>
                <a:lnTo>
                  <a:pt x="1129004" y="2945110"/>
                </a:lnTo>
                <a:lnTo>
                  <a:pt x="1127026" y="2990850"/>
                </a:lnTo>
                <a:lnTo>
                  <a:pt x="1154087" y="2990850"/>
                </a:lnTo>
                <a:lnTo>
                  <a:pt x="1160754" y="2835920"/>
                </a:lnTo>
                <a:lnTo>
                  <a:pt x="1164858" y="2707629"/>
                </a:lnTo>
                <a:lnTo>
                  <a:pt x="1168400" y="2595859"/>
                </a:lnTo>
                <a:lnTo>
                  <a:pt x="1170927" y="2476500"/>
                </a:lnTo>
                <a:lnTo>
                  <a:pt x="1174750" y="2354559"/>
                </a:lnTo>
                <a:lnTo>
                  <a:pt x="1175981" y="2232670"/>
                </a:lnTo>
                <a:lnTo>
                  <a:pt x="1178677" y="2105670"/>
                </a:lnTo>
                <a:lnTo>
                  <a:pt x="1181100" y="1988840"/>
                </a:lnTo>
                <a:lnTo>
                  <a:pt x="1182371" y="1861840"/>
                </a:lnTo>
                <a:lnTo>
                  <a:pt x="1183627" y="1742429"/>
                </a:lnTo>
                <a:lnTo>
                  <a:pt x="1183653" y="1616722"/>
                </a:lnTo>
                <a:lnTo>
                  <a:pt x="1184922" y="1496072"/>
                </a:lnTo>
                <a:lnTo>
                  <a:pt x="1184909" y="1371600"/>
                </a:lnTo>
                <a:lnTo>
                  <a:pt x="1183654" y="1252245"/>
                </a:lnTo>
                <a:lnTo>
                  <a:pt x="1183627" y="1127772"/>
                </a:lnTo>
                <a:lnTo>
                  <a:pt x="1182306" y="1002004"/>
                </a:lnTo>
                <a:lnTo>
                  <a:pt x="1181086" y="880122"/>
                </a:lnTo>
                <a:lnTo>
                  <a:pt x="1179845" y="763295"/>
                </a:lnTo>
                <a:lnTo>
                  <a:pt x="1179777" y="758177"/>
                </a:lnTo>
                <a:lnTo>
                  <a:pt x="1177224" y="636295"/>
                </a:lnTo>
                <a:lnTo>
                  <a:pt x="1174697" y="514350"/>
                </a:lnTo>
                <a:lnTo>
                  <a:pt x="1172302" y="400050"/>
                </a:lnTo>
                <a:lnTo>
                  <a:pt x="1172183" y="394995"/>
                </a:lnTo>
                <a:lnTo>
                  <a:pt x="1164495" y="154927"/>
                </a:lnTo>
                <a:lnTo>
                  <a:pt x="1159466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006850" y="3867150"/>
            <a:ext cx="1129004" cy="2990850"/>
          </a:xfrm>
          <a:custGeom>
            <a:avLst/>
            <a:gdLst/>
            <a:ahLst/>
            <a:cxnLst/>
            <a:rect l="l" t="t" r="r" b="b"/>
            <a:pathLst>
              <a:path w="1129004" h="2990850">
                <a:moveTo>
                  <a:pt x="57011" y="0"/>
                </a:moveTo>
                <a:lnTo>
                  <a:pt x="29930" y="0"/>
                </a:lnTo>
                <a:lnTo>
                  <a:pt x="27927" y="45745"/>
                </a:lnTo>
                <a:lnTo>
                  <a:pt x="24104" y="162572"/>
                </a:lnTo>
                <a:lnTo>
                  <a:pt x="20058" y="290804"/>
                </a:lnTo>
                <a:lnTo>
                  <a:pt x="16241" y="408927"/>
                </a:lnTo>
                <a:lnTo>
                  <a:pt x="12700" y="520700"/>
                </a:lnTo>
                <a:lnTo>
                  <a:pt x="7509" y="768350"/>
                </a:lnTo>
                <a:lnTo>
                  <a:pt x="5054" y="882650"/>
                </a:lnTo>
                <a:lnTo>
                  <a:pt x="3796" y="1007122"/>
                </a:lnTo>
                <a:lnTo>
                  <a:pt x="2488" y="1131595"/>
                </a:lnTo>
                <a:lnTo>
                  <a:pt x="1295" y="1249654"/>
                </a:lnTo>
                <a:lnTo>
                  <a:pt x="1255" y="1375422"/>
                </a:lnTo>
                <a:lnTo>
                  <a:pt x="0" y="1494777"/>
                </a:lnTo>
                <a:lnTo>
                  <a:pt x="26" y="1619250"/>
                </a:lnTo>
                <a:lnTo>
                  <a:pt x="1295" y="1738609"/>
                </a:lnTo>
                <a:lnTo>
                  <a:pt x="1307" y="1863079"/>
                </a:lnTo>
                <a:lnTo>
                  <a:pt x="2554" y="1986259"/>
                </a:lnTo>
                <a:lnTo>
                  <a:pt x="3848" y="2108200"/>
                </a:lnTo>
                <a:lnTo>
                  <a:pt x="5015" y="2222500"/>
                </a:lnTo>
                <a:lnTo>
                  <a:pt x="5108" y="2228850"/>
                </a:lnTo>
                <a:lnTo>
                  <a:pt x="10225" y="2470150"/>
                </a:lnTo>
                <a:lnTo>
                  <a:pt x="12753" y="2590800"/>
                </a:lnTo>
                <a:lnTo>
                  <a:pt x="15227" y="2707629"/>
                </a:lnTo>
                <a:lnTo>
                  <a:pt x="19132" y="2828279"/>
                </a:lnTo>
                <a:lnTo>
                  <a:pt x="24452" y="2990850"/>
                </a:lnTo>
                <a:lnTo>
                  <a:pt x="51352" y="2990850"/>
                </a:lnTo>
                <a:lnTo>
                  <a:pt x="49504" y="2934989"/>
                </a:lnTo>
                <a:lnTo>
                  <a:pt x="46977" y="2818109"/>
                </a:lnTo>
                <a:lnTo>
                  <a:pt x="43154" y="2700040"/>
                </a:lnTo>
                <a:lnTo>
                  <a:pt x="39395" y="2581920"/>
                </a:lnTo>
                <a:lnTo>
                  <a:pt x="36804" y="2462509"/>
                </a:lnTo>
                <a:lnTo>
                  <a:pt x="35572" y="2343150"/>
                </a:lnTo>
                <a:lnTo>
                  <a:pt x="33045" y="2222500"/>
                </a:lnTo>
                <a:lnTo>
                  <a:pt x="30454" y="1981200"/>
                </a:lnTo>
                <a:lnTo>
                  <a:pt x="29261" y="1863079"/>
                </a:lnTo>
                <a:lnTo>
                  <a:pt x="29222" y="1738609"/>
                </a:lnTo>
                <a:lnTo>
                  <a:pt x="27967" y="1619250"/>
                </a:lnTo>
                <a:lnTo>
                  <a:pt x="27927" y="1494777"/>
                </a:lnTo>
                <a:lnTo>
                  <a:pt x="29195" y="1375422"/>
                </a:lnTo>
                <a:lnTo>
                  <a:pt x="29235" y="1249654"/>
                </a:lnTo>
                <a:lnTo>
                  <a:pt x="30467" y="1127772"/>
                </a:lnTo>
                <a:lnTo>
                  <a:pt x="31750" y="1007122"/>
                </a:lnTo>
                <a:lnTo>
                  <a:pt x="34224" y="889000"/>
                </a:lnTo>
                <a:lnTo>
                  <a:pt x="34318" y="882650"/>
                </a:lnTo>
                <a:lnTo>
                  <a:pt x="35545" y="768350"/>
                </a:lnTo>
                <a:lnTo>
                  <a:pt x="40735" y="520700"/>
                </a:lnTo>
                <a:lnTo>
                  <a:pt x="43154" y="407695"/>
                </a:lnTo>
                <a:lnTo>
                  <a:pt x="47185" y="281927"/>
                </a:lnTo>
                <a:lnTo>
                  <a:pt x="54622" y="54622"/>
                </a:lnTo>
                <a:lnTo>
                  <a:pt x="57011" y="0"/>
                </a:lnTo>
                <a:close/>
              </a:path>
              <a:path w="1129004" h="2990850">
                <a:moveTo>
                  <a:pt x="1104615" y="0"/>
                </a:moveTo>
                <a:lnTo>
                  <a:pt x="1077651" y="0"/>
                </a:lnTo>
                <a:lnTo>
                  <a:pt x="1079500" y="55854"/>
                </a:lnTo>
                <a:lnTo>
                  <a:pt x="1082027" y="172745"/>
                </a:lnTo>
                <a:lnTo>
                  <a:pt x="1085850" y="290804"/>
                </a:lnTo>
                <a:lnTo>
                  <a:pt x="1088377" y="408927"/>
                </a:lnTo>
                <a:lnTo>
                  <a:pt x="1090904" y="528345"/>
                </a:lnTo>
                <a:lnTo>
                  <a:pt x="1093495" y="647700"/>
                </a:lnTo>
                <a:lnTo>
                  <a:pt x="1096022" y="768350"/>
                </a:lnTo>
                <a:lnTo>
                  <a:pt x="1097254" y="889000"/>
                </a:lnTo>
                <a:lnTo>
                  <a:pt x="1099804" y="1127772"/>
                </a:lnTo>
                <a:lnTo>
                  <a:pt x="1099845" y="1252245"/>
                </a:lnTo>
                <a:lnTo>
                  <a:pt x="1101039" y="1371600"/>
                </a:lnTo>
                <a:lnTo>
                  <a:pt x="1101077" y="1496072"/>
                </a:lnTo>
                <a:lnTo>
                  <a:pt x="1099870" y="1615427"/>
                </a:lnTo>
                <a:lnTo>
                  <a:pt x="1099831" y="1741190"/>
                </a:lnTo>
                <a:lnTo>
                  <a:pt x="1097281" y="1981200"/>
                </a:lnTo>
                <a:lnTo>
                  <a:pt x="1097201" y="1986259"/>
                </a:lnTo>
                <a:lnTo>
                  <a:pt x="1094727" y="2104379"/>
                </a:lnTo>
                <a:lnTo>
                  <a:pt x="1093521" y="2222500"/>
                </a:lnTo>
                <a:lnTo>
                  <a:pt x="1093412" y="2228850"/>
                </a:lnTo>
                <a:lnTo>
                  <a:pt x="1090798" y="2349500"/>
                </a:lnTo>
                <a:lnTo>
                  <a:pt x="1088268" y="2470150"/>
                </a:lnTo>
                <a:lnTo>
                  <a:pt x="1085850" y="2583159"/>
                </a:lnTo>
                <a:lnTo>
                  <a:pt x="1081819" y="2708920"/>
                </a:lnTo>
                <a:lnTo>
                  <a:pt x="1077918" y="2828279"/>
                </a:lnTo>
                <a:lnTo>
                  <a:pt x="1074445" y="2936230"/>
                </a:lnTo>
                <a:lnTo>
                  <a:pt x="1072026" y="2990850"/>
                </a:lnTo>
                <a:lnTo>
                  <a:pt x="1099099" y="2990850"/>
                </a:lnTo>
                <a:lnTo>
                  <a:pt x="1101077" y="2945110"/>
                </a:lnTo>
                <a:lnTo>
                  <a:pt x="1105225" y="2818109"/>
                </a:lnTo>
                <a:lnTo>
                  <a:pt x="1109010" y="2700040"/>
                </a:lnTo>
                <a:lnTo>
                  <a:pt x="1112545" y="2590800"/>
                </a:lnTo>
                <a:lnTo>
                  <a:pt x="1115072" y="2470150"/>
                </a:lnTo>
                <a:lnTo>
                  <a:pt x="1118895" y="2349500"/>
                </a:lnTo>
                <a:lnTo>
                  <a:pt x="1120127" y="2228850"/>
                </a:lnTo>
                <a:lnTo>
                  <a:pt x="1122735" y="2104379"/>
                </a:lnTo>
                <a:lnTo>
                  <a:pt x="1125245" y="1986259"/>
                </a:lnTo>
                <a:lnTo>
                  <a:pt x="1126517" y="1859259"/>
                </a:lnTo>
                <a:lnTo>
                  <a:pt x="1127772" y="1741190"/>
                </a:lnTo>
                <a:lnTo>
                  <a:pt x="1127810" y="1615427"/>
                </a:lnTo>
                <a:lnTo>
                  <a:pt x="1129004" y="1496072"/>
                </a:lnTo>
                <a:lnTo>
                  <a:pt x="1128979" y="1371600"/>
                </a:lnTo>
                <a:lnTo>
                  <a:pt x="1127772" y="1252245"/>
                </a:lnTo>
                <a:lnTo>
                  <a:pt x="1127759" y="1127772"/>
                </a:lnTo>
                <a:lnTo>
                  <a:pt x="1126451" y="1004595"/>
                </a:lnTo>
                <a:lnTo>
                  <a:pt x="1125218" y="882650"/>
                </a:lnTo>
                <a:lnTo>
                  <a:pt x="1123922" y="762000"/>
                </a:lnTo>
                <a:lnTo>
                  <a:pt x="1118841" y="520700"/>
                </a:lnTo>
                <a:lnTo>
                  <a:pt x="1116251" y="400050"/>
                </a:lnTo>
                <a:lnTo>
                  <a:pt x="1113777" y="283222"/>
                </a:lnTo>
                <a:lnTo>
                  <a:pt x="1106112" y="45745"/>
                </a:lnTo>
                <a:lnTo>
                  <a:pt x="1104615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034777" y="3867150"/>
            <a:ext cx="1073150" cy="2990850"/>
          </a:xfrm>
          <a:custGeom>
            <a:avLst/>
            <a:gdLst/>
            <a:ahLst/>
            <a:cxnLst/>
            <a:rect l="l" t="t" r="r" b="b"/>
            <a:pathLst>
              <a:path w="1073150" h="2990850">
                <a:moveTo>
                  <a:pt x="56703" y="0"/>
                </a:moveTo>
                <a:lnTo>
                  <a:pt x="29083" y="0"/>
                </a:lnTo>
                <a:lnTo>
                  <a:pt x="26695" y="54622"/>
                </a:lnTo>
                <a:lnTo>
                  <a:pt x="18765" y="297154"/>
                </a:lnTo>
                <a:lnTo>
                  <a:pt x="15227" y="407695"/>
                </a:lnTo>
                <a:lnTo>
                  <a:pt x="12539" y="533400"/>
                </a:lnTo>
                <a:lnTo>
                  <a:pt x="7645" y="765822"/>
                </a:lnTo>
                <a:lnTo>
                  <a:pt x="6350" y="886472"/>
                </a:lnTo>
                <a:lnTo>
                  <a:pt x="3822" y="1007122"/>
                </a:lnTo>
                <a:lnTo>
                  <a:pt x="2488" y="1132827"/>
                </a:lnTo>
                <a:lnTo>
                  <a:pt x="1295" y="1250950"/>
                </a:lnTo>
                <a:lnTo>
                  <a:pt x="1268" y="1375422"/>
                </a:lnTo>
                <a:lnTo>
                  <a:pt x="0" y="1494777"/>
                </a:lnTo>
                <a:lnTo>
                  <a:pt x="26" y="1617954"/>
                </a:lnTo>
                <a:lnTo>
                  <a:pt x="1282" y="1737370"/>
                </a:lnTo>
                <a:lnTo>
                  <a:pt x="1295" y="1859259"/>
                </a:lnTo>
                <a:lnTo>
                  <a:pt x="2554" y="1983729"/>
                </a:lnTo>
                <a:lnTo>
                  <a:pt x="5077" y="2218679"/>
                </a:lnTo>
                <a:lnTo>
                  <a:pt x="5171" y="2225029"/>
                </a:lnTo>
                <a:lnTo>
                  <a:pt x="7539" y="2338090"/>
                </a:lnTo>
                <a:lnTo>
                  <a:pt x="7658" y="2344440"/>
                </a:lnTo>
                <a:lnTo>
                  <a:pt x="8825" y="2457450"/>
                </a:lnTo>
                <a:lnTo>
                  <a:pt x="11507" y="2583159"/>
                </a:lnTo>
                <a:lnTo>
                  <a:pt x="15309" y="2702570"/>
                </a:lnTo>
                <a:lnTo>
                  <a:pt x="19050" y="2818109"/>
                </a:lnTo>
                <a:lnTo>
                  <a:pt x="21577" y="2934989"/>
                </a:lnTo>
                <a:lnTo>
                  <a:pt x="23425" y="2990850"/>
                </a:lnTo>
                <a:lnTo>
                  <a:pt x="50972" y="2990850"/>
                </a:lnTo>
                <a:lnTo>
                  <a:pt x="49568" y="2927350"/>
                </a:lnTo>
                <a:lnTo>
                  <a:pt x="45745" y="2810520"/>
                </a:lnTo>
                <a:lnTo>
                  <a:pt x="43218" y="2693690"/>
                </a:lnTo>
                <a:lnTo>
                  <a:pt x="39395" y="2575570"/>
                </a:lnTo>
                <a:lnTo>
                  <a:pt x="36868" y="2457450"/>
                </a:lnTo>
                <a:lnTo>
                  <a:pt x="35572" y="2338090"/>
                </a:lnTo>
                <a:lnTo>
                  <a:pt x="33045" y="2218679"/>
                </a:lnTo>
                <a:lnTo>
                  <a:pt x="31750" y="2099320"/>
                </a:lnTo>
                <a:lnTo>
                  <a:pt x="30518" y="1978670"/>
                </a:lnTo>
                <a:lnTo>
                  <a:pt x="29236" y="1859259"/>
                </a:lnTo>
                <a:lnTo>
                  <a:pt x="29222" y="1737370"/>
                </a:lnTo>
                <a:lnTo>
                  <a:pt x="27927" y="1615427"/>
                </a:lnTo>
                <a:lnTo>
                  <a:pt x="29208" y="1496072"/>
                </a:lnTo>
                <a:lnTo>
                  <a:pt x="29235" y="1372895"/>
                </a:lnTo>
                <a:lnTo>
                  <a:pt x="30518" y="1252245"/>
                </a:lnTo>
                <a:lnTo>
                  <a:pt x="30544" y="1129004"/>
                </a:lnTo>
                <a:lnTo>
                  <a:pt x="31737" y="1012177"/>
                </a:lnTo>
                <a:lnTo>
                  <a:pt x="34251" y="891527"/>
                </a:lnTo>
                <a:lnTo>
                  <a:pt x="35558" y="772172"/>
                </a:lnTo>
                <a:lnTo>
                  <a:pt x="40766" y="525754"/>
                </a:lnTo>
                <a:lnTo>
                  <a:pt x="43218" y="414045"/>
                </a:lnTo>
                <a:lnTo>
                  <a:pt x="46977" y="295922"/>
                </a:lnTo>
                <a:lnTo>
                  <a:pt x="49568" y="179095"/>
                </a:lnTo>
                <a:lnTo>
                  <a:pt x="54622" y="62204"/>
                </a:lnTo>
                <a:lnTo>
                  <a:pt x="56703" y="0"/>
                </a:lnTo>
                <a:close/>
              </a:path>
              <a:path w="1073150" h="2990850">
                <a:moveTo>
                  <a:pt x="1049724" y="0"/>
                </a:moveTo>
                <a:lnTo>
                  <a:pt x="1021521" y="0"/>
                </a:lnTo>
                <a:lnTo>
                  <a:pt x="1023645" y="63500"/>
                </a:lnTo>
                <a:lnTo>
                  <a:pt x="1027468" y="180327"/>
                </a:lnTo>
                <a:lnTo>
                  <a:pt x="1029995" y="297154"/>
                </a:lnTo>
                <a:lnTo>
                  <a:pt x="1033818" y="415277"/>
                </a:lnTo>
                <a:lnTo>
                  <a:pt x="1036345" y="533400"/>
                </a:lnTo>
                <a:lnTo>
                  <a:pt x="1037577" y="652754"/>
                </a:lnTo>
                <a:lnTo>
                  <a:pt x="1040168" y="772172"/>
                </a:lnTo>
                <a:lnTo>
                  <a:pt x="1041400" y="891527"/>
                </a:lnTo>
                <a:lnTo>
                  <a:pt x="1042695" y="1012177"/>
                </a:lnTo>
                <a:lnTo>
                  <a:pt x="1043888" y="1129004"/>
                </a:lnTo>
                <a:lnTo>
                  <a:pt x="1043914" y="1617954"/>
                </a:lnTo>
                <a:lnTo>
                  <a:pt x="1042681" y="1739900"/>
                </a:lnTo>
                <a:lnTo>
                  <a:pt x="1041413" y="1858020"/>
                </a:lnTo>
                <a:lnTo>
                  <a:pt x="1041319" y="1983729"/>
                </a:lnTo>
                <a:lnTo>
                  <a:pt x="1036372" y="2218679"/>
                </a:lnTo>
                <a:lnTo>
                  <a:pt x="1035063" y="2338090"/>
                </a:lnTo>
                <a:lnTo>
                  <a:pt x="1032386" y="2465090"/>
                </a:lnTo>
                <a:lnTo>
                  <a:pt x="1029995" y="2576809"/>
                </a:lnTo>
                <a:lnTo>
                  <a:pt x="1025922" y="2702570"/>
                </a:lnTo>
                <a:lnTo>
                  <a:pt x="1016481" y="2990850"/>
                </a:lnTo>
                <a:lnTo>
                  <a:pt x="1044099" y="2990850"/>
                </a:lnTo>
                <a:lnTo>
                  <a:pt x="1046518" y="2936230"/>
                </a:lnTo>
                <a:lnTo>
                  <a:pt x="1050319" y="2818109"/>
                </a:lnTo>
                <a:lnTo>
                  <a:pt x="1054384" y="2693690"/>
                </a:lnTo>
                <a:lnTo>
                  <a:pt x="1057922" y="2583159"/>
                </a:lnTo>
                <a:lnTo>
                  <a:pt x="1060610" y="2457450"/>
                </a:lnTo>
                <a:lnTo>
                  <a:pt x="1063115" y="2338090"/>
                </a:lnTo>
                <a:lnTo>
                  <a:pt x="1065568" y="2225029"/>
                </a:lnTo>
                <a:lnTo>
                  <a:pt x="1066800" y="2104379"/>
                </a:lnTo>
                <a:lnTo>
                  <a:pt x="1069327" y="1983729"/>
                </a:lnTo>
                <a:lnTo>
                  <a:pt x="1071918" y="1739900"/>
                </a:lnTo>
                <a:lnTo>
                  <a:pt x="1071943" y="1615427"/>
                </a:lnTo>
                <a:lnTo>
                  <a:pt x="1073150" y="1496072"/>
                </a:lnTo>
                <a:lnTo>
                  <a:pt x="1073124" y="1372895"/>
                </a:lnTo>
                <a:lnTo>
                  <a:pt x="1071918" y="1252245"/>
                </a:lnTo>
                <a:lnTo>
                  <a:pt x="1071890" y="1129004"/>
                </a:lnTo>
                <a:lnTo>
                  <a:pt x="1069301" y="886472"/>
                </a:lnTo>
                <a:lnTo>
                  <a:pt x="1068134" y="772172"/>
                </a:lnTo>
                <a:lnTo>
                  <a:pt x="1068042" y="765822"/>
                </a:lnTo>
                <a:lnTo>
                  <a:pt x="1065539" y="646404"/>
                </a:lnTo>
                <a:lnTo>
                  <a:pt x="1062922" y="525754"/>
                </a:lnTo>
                <a:lnTo>
                  <a:pt x="1060423" y="407695"/>
                </a:lnTo>
                <a:lnTo>
                  <a:pt x="1057922" y="290804"/>
                </a:lnTo>
                <a:lnTo>
                  <a:pt x="1054100" y="172745"/>
                </a:lnTo>
                <a:lnTo>
                  <a:pt x="1051572" y="55854"/>
                </a:lnTo>
                <a:lnTo>
                  <a:pt x="1049724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062704" y="3867150"/>
            <a:ext cx="1016000" cy="2990850"/>
          </a:xfrm>
          <a:custGeom>
            <a:avLst/>
            <a:gdLst/>
            <a:ahLst/>
            <a:cxnLst/>
            <a:rect l="l" t="t" r="r" b="b"/>
            <a:pathLst>
              <a:path w="1016000" h="2990850">
                <a:moveTo>
                  <a:pt x="54963" y="0"/>
                </a:moveTo>
                <a:lnTo>
                  <a:pt x="28775" y="0"/>
                </a:lnTo>
                <a:lnTo>
                  <a:pt x="26639" y="63500"/>
                </a:lnTo>
                <a:lnTo>
                  <a:pt x="21640" y="179095"/>
                </a:lnTo>
                <a:lnTo>
                  <a:pt x="19010" y="297154"/>
                </a:lnTo>
                <a:lnTo>
                  <a:pt x="15290" y="414045"/>
                </a:lnTo>
                <a:lnTo>
                  <a:pt x="12565" y="538454"/>
                </a:lnTo>
                <a:lnTo>
                  <a:pt x="7645" y="770877"/>
                </a:lnTo>
                <a:lnTo>
                  <a:pt x="6350" y="890295"/>
                </a:lnTo>
                <a:lnTo>
                  <a:pt x="3822" y="1010945"/>
                </a:lnTo>
                <a:lnTo>
                  <a:pt x="2590" y="1131595"/>
                </a:lnTo>
                <a:lnTo>
                  <a:pt x="2563" y="1254772"/>
                </a:lnTo>
                <a:lnTo>
                  <a:pt x="1295" y="1374127"/>
                </a:lnTo>
                <a:lnTo>
                  <a:pt x="1295" y="1494777"/>
                </a:lnTo>
                <a:lnTo>
                  <a:pt x="0" y="1615427"/>
                </a:lnTo>
                <a:lnTo>
                  <a:pt x="1295" y="1737370"/>
                </a:lnTo>
                <a:lnTo>
                  <a:pt x="1308" y="1859259"/>
                </a:lnTo>
                <a:lnTo>
                  <a:pt x="2603" y="1979909"/>
                </a:lnTo>
                <a:lnTo>
                  <a:pt x="3836" y="2100559"/>
                </a:lnTo>
                <a:lnTo>
                  <a:pt x="5090" y="2216150"/>
                </a:lnTo>
                <a:lnTo>
                  <a:pt x="5145" y="2219970"/>
                </a:lnTo>
                <a:lnTo>
                  <a:pt x="7658" y="2339329"/>
                </a:lnTo>
                <a:lnTo>
                  <a:pt x="8885" y="2452390"/>
                </a:lnTo>
                <a:lnTo>
                  <a:pt x="8968" y="2458740"/>
                </a:lnTo>
                <a:lnTo>
                  <a:pt x="11468" y="2575570"/>
                </a:lnTo>
                <a:lnTo>
                  <a:pt x="15290" y="2693690"/>
                </a:lnTo>
                <a:lnTo>
                  <a:pt x="17818" y="2810520"/>
                </a:lnTo>
                <a:lnTo>
                  <a:pt x="21640" y="2927350"/>
                </a:lnTo>
                <a:lnTo>
                  <a:pt x="23044" y="2990850"/>
                </a:lnTo>
                <a:lnTo>
                  <a:pt x="49873" y="2990850"/>
                </a:lnTo>
                <a:lnTo>
                  <a:pt x="48272" y="2918469"/>
                </a:lnTo>
                <a:lnTo>
                  <a:pt x="44450" y="2802879"/>
                </a:lnTo>
                <a:lnTo>
                  <a:pt x="36868" y="2452390"/>
                </a:lnTo>
                <a:lnTo>
                  <a:pt x="34340" y="2332979"/>
                </a:lnTo>
                <a:lnTo>
                  <a:pt x="31750" y="2095500"/>
                </a:lnTo>
                <a:lnTo>
                  <a:pt x="30518" y="1976140"/>
                </a:lnTo>
                <a:lnTo>
                  <a:pt x="29263" y="1859259"/>
                </a:lnTo>
                <a:lnTo>
                  <a:pt x="29222" y="1374127"/>
                </a:lnTo>
                <a:lnTo>
                  <a:pt x="30530" y="1252245"/>
                </a:lnTo>
                <a:lnTo>
                  <a:pt x="31737" y="1135354"/>
                </a:lnTo>
                <a:lnTo>
                  <a:pt x="31804" y="1010945"/>
                </a:lnTo>
                <a:lnTo>
                  <a:pt x="34340" y="894054"/>
                </a:lnTo>
                <a:lnTo>
                  <a:pt x="35559" y="775995"/>
                </a:lnTo>
                <a:lnTo>
                  <a:pt x="35653" y="770877"/>
                </a:lnTo>
                <a:lnTo>
                  <a:pt x="38156" y="652754"/>
                </a:lnTo>
                <a:lnTo>
                  <a:pt x="40800" y="532104"/>
                </a:lnTo>
                <a:lnTo>
                  <a:pt x="43327" y="414045"/>
                </a:lnTo>
                <a:lnTo>
                  <a:pt x="45745" y="302272"/>
                </a:lnTo>
                <a:lnTo>
                  <a:pt x="53390" y="71145"/>
                </a:lnTo>
                <a:lnTo>
                  <a:pt x="54963" y="0"/>
                </a:lnTo>
                <a:close/>
              </a:path>
              <a:path w="1016000" h="2990850">
                <a:moveTo>
                  <a:pt x="993594" y="0"/>
                </a:moveTo>
                <a:lnTo>
                  <a:pt x="966602" y="0"/>
                </a:lnTo>
                <a:lnTo>
                  <a:pt x="969022" y="72377"/>
                </a:lnTo>
                <a:lnTo>
                  <a:pt x="972845" y="187972"/>
                </a:lnTo>
                <a:lnTo>
                  <a:pt x="977900" y="421627"/>
                </a:lnTo>
                <a:lnTo>
                  <a:pt x="980490" y="538454"/>
                </a:lnTo>
                <a:lnTo>
                  <a:pt x="981722" y="657872"/>
                </a:lnTo>
                <a:lnTo>
                  <a:pt x="984250" y="775995"/>
                </a:lnTo>
                <a:lnTo>
                  <a:pt x="986799" y="1010945"/>
                </a:lnTo>
                <a:lnTo>
                  <a:pt x="986840" y="1135354"/>
                </a:lnTo>
                <a:lnTo>
                  <a:pt x="988046" y="1252245"/>
                </a:lnTo>
                <a:lnTo>
                  <a:pt x="988072" y="1616722"/>
                </a:lnTo>
                <a:lnTo>
                  <a:pt x="986827" y="1738609"/>
                </a:lnTo>
                <a:lnTo>
                  <a:pt x="984223" y="1979909"/>
                </a:lnTo>
                <a:lnTo>
                  <a:pt x="982977" y="2100559"/>
                </a:lnTo>
                <a:lnTo>
                  <a:pt x="981722" y="2216150"/>
                </a:lnTo>
                <a:lnTo>
                  <a:pt x="976557" y="2458740"/>
                </a:lnTo>
                <a:lnTo>
                  <a:pt x="974001" y="2576809"/>
                </a:lnTo>
                <a:lnTo>
                  <a:pt x="971550" y="2688579"/>
                </a:lnTo>
                <a:lnTo>
                  <a:pt x="967790" y="2804170"/>
                </a:lnTo>
                <a:lnTo>
                  <a:pt x="963968" y="2919710"/>
                </a:lnTo>
                <a:lnTo>
                  <a:pt x="961588" y="2990850"/>
                </a:lnTo>
                <a:lnTo>
                  <a:pt x="988553" y="2990850"/>
                </a:lnTo>
                <a:lnTo>
                  <a:pt x="998285" y="2693690"/>
                </a:lnTo>
                <a:lnTo>
                  <a:pt x="1002068" y="2576809"/>
                </a:lnTo>
                <a:lnTo>
                  <a:pt x="1004729" y="2452390"/>
                </a:lnTo>
                <a:lnTo>
                  <a:pt x="1007122" y="2339329"/>
                </a:lnTo>
                <a:lnTo>
                  <a:pt x="1008418" y="2219970"/>
                </a:lnTo>
                <a:lnTo>
                  <a:pt x="1013472" y="1979909"/>
                </a:lnTo>
                <a:lnTo>
                  <a:pt x="1013513" y="1855490"/>
                </a:lnTo>
                <a:lnTo>
                  <a:pt x="1014780" y="1737370"/>
                </a:lnTo>
                <a:lnTo>
                  <a:pt x="1016000" y="1616722"/>
                </a:lnTo>
                <a:lnTo>
                  <a:pt x="1015987" y="1131595"/>
                </a:lnTo>
                <a:lnTo>
                  <a:pt x="1014754" y="1010945"/>
                </a:lnTo>
                <a:lnTo>
                  <a:pt x="1013459" y="890295"/>
                </a:lnTo>
                <a:lnTo>
                  <a:pt x="1012280" y="775995"/>
                </a:lnTo>
                <a:lnTo>
                  <a:pt x="1012212" y="770877"/>
                </a:lnTo>
                <a:lnTo>
                  <a:pt x="1009650" y="652754"/>
                </a:lnTo>
                <a:lnTo>
                  <a:pt x="1008470" y="538454"/>
                </a:lnTo>
                <a:lnTo>
                  <a:pt x="1008390" y="532104"/>
                </a:lnTo>
                <a:lnTo>
                  <a:pt x="1005972" y="419100"/>
                </a:lnTo>
                <a:lnTo>
                  <a:pt x="1005850" y="414045"/>
                </a:lnTo>
                <a:lnTo>
                  <a:pt x="1002068" y="297154"/>
                </a:lnTo>
                <a:lnTo>
                  <a:pt x="999540" y="180327"/>
                </a:lnTo>
                <a:lnTo>
                  <a:pt x="995674" y="62204"/>
                </a:lnTo>
                <a:lnTo>
                  <a:pt x="993594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091927" y="3867150"/>
            <a:ext cx="958850" cy="2990850"/>
          </a:xfrm>
          <a:custGeom>
            <a:avLst/>
            <a:gdLst/>
            <a:ahLst/>
            <a:cxnLst/>
            <a:rect l="l" t="t" r="r" b="b"/>
            <a:pathLst>
              <a:path w="958850" h="2990850">
                <a:moveTo>
                  <a:pt x="52560" y="0"/>
                </a:moveTo>
                <a:lnTo>
                  <a:pt x="25741" y="0"/>
                </a:lnTo>
                <a:lnTo>
                  <a:pt x="24168" y="71145"/>
                </a:lnTo>
                <a:lnTo>
                  <a:pt x="16522" y="302272"/>
                </a:lnTo>
                <a:lnTo>
                  <a:pt x="11441" y="538454"/>
                </a:lnTo>
                <a:lnTo>
                  <a:pt x="8716" y="662927"/>
                </a:lnTo>
                <a:lnTo>
                  <a:pt x="6350" y="774700"/>
                </a:lnTo>
                <a:lnTo>
                  <a:pt x="5118" y="894054"/>
                </a:lnTo>
                <a:lnTo>
                  <a:pt x="2527" y="1013472"/>
                </a:lnTo>
                <a:lnTo>
                  <a:pt x="2501" y="1136650"/>
                </a:lnTo>
                <a:lnTo>
                  <a:pt x="1254" y="1257300"/>
                </a:lnTo>
                <a:lnTo>
                  <a:pt x="0" y="1374127"/>
                </a:lnTo>
                <a:lnTo>
                  <a:pt x="0" y="1855490"/>
                </a:lnTo>
                <a:lnTo>
                  <a:pt x="1308" y="1977379"/>
                </a:lnTo>
                <a:lnTo>
                  <a:pt x="2541" y="2096790"/>
                </a:lnTo>
                <a:lnTo>
                  <a:pt x="5062" y="2327920"/>
                </a:lnTo>
                <a:lnTo>
                  <a:pt x="5171" y="2335509"/>
                </a:lnTo>
                <a:lnTo>
                  <a:pt x="7672" y="2453629"/>
                </a:lnTo>
                <a:lnTo>
                  <a:pt x="15227" y="2802879"/>
                </a:lnTo>
                <a:lnTo>
                  <a:pt x="19050" y="2918469"/>
                </a:lnTo>
                <a:lnTo>
                  <a:pt x="20650" y="2990850"/>
                </a:lnTo>
                <a:lnTo>
                  <a:pt x="47534" y="2990850"/>
                </a:lnTo>
                <a:lnTo>
                  <a:pt x="45745" y="2910830"/>
                </a:lnTo>
                <a:lnTo>
                  <a:pt x="43218" y="2795290"/>
                </a:lnTo>
                <a:lnTo>
                  <a:pt x="39395" y="2679700"/>
                </a:lnTo>
                <a:lnTo>
                  <a:pt x="36868" y="2562870"/>
                </a:lnTo>
                <a:lnTo>
                  <a:pt x="35572" y="2446040"/>
                </a:lnTo>
                <a:lnTo>
                  <a:pt x="33045" y="2327920"/>
                </a:lnTo>
                <a:lnTo>
                  <a:pt x="31750" y="2209800"/>
                </a:lnTo>
                <a:lnTo>
                  <a:pt x="30518" y="2091679"/>
                </a:lnTo>
                <a:lnTo>
                  <a:pt x="29277" y="1977379"/>
                </a:lnTo>
                <a:lnTo>
                  <a:pt x="29222" y="1854200"/>
                </a:lnTo>
                <a:lnTo>
                  <a:pt x="27968" y="1737370"/>
                </a:lnTo>
                <a:lnTo>
                  <a:pt x="27941" y="1374127"/>
                </a:lnTo>
                <a:lnTo>
                  <a:pt x="30504" y="1136650"/>
                </a:lnTo>
                <a:lnTo>
                  <a:pt x="30572" y="1013472"/>
                </a:lnTo>
                <a:lnTo>
                  <a:pt x="33017" y="899172"/>
                </a:lnTo>
                <a:lnTo>
                  <a:pt x="33084" y="894054"/>
                </a:lnTo>
                <a:lnTo>
                  <a:pt x="34319" y="774700"/>
                </a:lnTo>
                <a:lnTo>
                  <a:pt x="35544" y="662927"/>
                </a:lnTo>
                <a:lnTo>
                  <a:pt x="35682" y="655345"/>
                </a:lnTo>
                <a:lnTo>
                  <a:pt x="40627" y="426745"/>
                </a:lnTo>
                <a:lnTo>
                  <a:pt x="44450" y="309854"/>
                </a:lnTo>
                <a:lnTo>
                  <a:pt x="46977" y="194322"/>
                </a:lnTo>
                <a:lnTo>
                  <a:pt x="50800" y="78727"/>
                </a:lnTo>
                <a:lnTo>
                  <a:pt x="52560" y="0"/>
                </a:lnTo>
                <a:close/>
              </a:path>
              <a:path w="958850" h="2990850">
                <a:moveTo>
                  <a:pt x="937379" y="0"/>
                </a:moveTo>
                <a:lnTo>
                  <a:pt x="910462" y="0"/>
                </a:lnTo>
                <a:lnTo>
                  <a:pt x="913168" y="80022"/>
                </a:lnTo>
                <a:lnTo>
                  <a:pt x="915695" y="195554"/>
                </a:lnTo>
                <a:lnTo>
                  <a:pt x="919518" y="311150"/>
                </a:lnTo>
                <a:lnTo>
                  <a:pt x="922045" y="427977"/>
                </a:lnTo>
                <a:lnTo>
                  <a:pt x="923277" y="544804"/>
                </a:lnTo>
                <a:lnTo>
                  <a:pt x="925868" y="662927"/>
                </a:lnTo>
                <a:lnTo>
                  <a:pt x="927100" y="781050"/>
                </a:lnTo>
                <a:lnTo>
                  <a:pt x="928395" y="899172"/>
                </a:lnTo>
                <a:lnTo>
                  <a:pt x="929575" y="1013472"/>
                </a:lnTo>
                <a:lnTo>
                  <a:pt x="929627" y="1136650"/>
                </a:lnTo>
                <a:lnTo>
                  <a:pt x="930881" y="1253477"/>
                </a:lnTo>
                <a:lnTo>
                  <a:pt x="930908" y="1616722"/>
                </a:lnTo>
                <a:lnTo>
                  <a:pt x="929613" y="1737370"/>
                </a:lnTo>
                <a:lnTo>
                  <a:pt x="928408" y="1854200"/>
                </a:lnTo>
                <a:lnTo>
                  <a:pt x="928314" y="1977379"/>
                </a:lnTo>
                <a:lnTo>
                  <a:pt x="925895" y="2091679"/>
                </a:lnTo>
                <a:lnTo>
                  <a:pt x="925826" y="2096790"/>
                </a:lnTo>
                <a:lnTo>
                  <a:pt x="924600" y="2209800"/>
                </a:lnTo>
                <a:lnTo>
                  <a:pt x="924490" y="2216150"/>
                </a:lnTo>
                <a:lnTo>
                  <a:pt x="921935" y="2335509"/>
                </a:lnTo>
                <a:lnTo>
                  <a:pt x="919544" y="2446040"/>
                </a:lnTo>
                <a:lnTo>
                  <a:pt x="918222" y="2564109"/>
                </a:lnTo>
                <a:lnTo>
                  <a:pt x="914400" y="2680990"/>
                </a:lnTo>
                <a:lnTo>
                  <a:pt x="911872" y="2796529"/>
                </a:lnTo>
                <a:lnTo>
                  <a:pt x="907793" y="2919710"/>
                </a:lnTo>
                <a:lnTo>
                  <a:pt x="905386" y="2990850"/>
                </a:lnTo>
                <a:lnTo>
                  <a:pt x="932366" y="2990850"/>
                </a:lnTo>
                <a:lnTo>
                  <a:pt x="935039" y="2910830"/>
                </a:lnTo>
                <a:lnTo>
                  <a:pt x="938856" y="2795290"/>
                </a:lnTo>
                <a:lnTo>
                  <a:pt x="942327" y="2688579"/>
                </a:lnTo>
                <a:lnTo>
                  <a:pt x="945082" y="2562870"/>
                </a:lnTo>
                <a:lnTo>
                  <a:pt x="950133" y="2327920"/>
                </a:lnTo>
                <a:lnTo>
                  <a:pt x="952500" y="2216150"/>
                </a:lnTo>
                <a:lnTo>
                  <a:pt x="953848" y="2091679"/>
                </a:lnTo>
                <a:lnTo>
                  <a:pt x="955081" y="1972320"/>
                </a:lnTo>
                <a:lnTo>
                  <a:pt x="957657" y="1733550"/>
                </a:lnTo>
                <a:lnTo>
                  <a:pt x="958850" y="1616722"/>
                </a:lnTo>
                <a:lnTo>
                  <a:pt x="958836" y="1253477"/>
                </a:lnTo>
                <a:lnTo>
                  <a:pt x="957631" y="1136650"/>
                </a:lnTo>
                <a:lnTo>
                  <a:pt x="957604" y="1013472"/>
                </a:lnTo>
                <a:lnTo>
                  <a:pt x="955082" y="781050"/>
                </a:lnTo>
                <a:lnTo>
                  <a:pt x="954999" y="774700"/>
                </a:lnTo>
                <a:lnTo>
                  <a:pt x="952500" y="657872"/>
                </a:lnTo>
                <a:lnTo>
                  <a:pt x="951333" y="544804"/>
                </a:lnTo>
                <a:lnTo>
                  <a:pt x="951240" y="537222"/>
                </a:lnTo>
                <a:lnTo>
                  <a:pt x="948622" y="419100"/>
                </a:lnTo>
                <a:lnTo>
                  <a:pt x="943622" y="187972"/>
                </a:lnTo>
                <a:lnTo>
                  <a:pt x="939758" y="71145"/>
                </a:lnTo>
                <a:lnTo>
                  <a:pt x="937379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119854" y="3867150"/>
            <a:ext cx="902995" cy="2990850"/>
          </a:xfrm>
          <a:custGeom>
            <a:avLst/>
            <a:gdLst/>
            <a:ahLst/>
            <a:cxnLst/>
            <a:rect l="l" t="t" r="r" b="b"/>
            <a:pathLst>
              <a:path w="902995" h="2990850">
                <a:moveTo>
                  <a:pt x="52531" y="0"/>
                </a:moveTo>
                <a:lnTo>
                  <a:pt x="24633" y="0"/>
                </a:lnTo>
                <a:lnTo>
                  <a:pt x="22872" y="78727"/>
                </a:lnTo>
                <a:lnTo>
                  <a:pt x="19050" y="194322"/>
                </a:lnTo>
                <a:lnTo>
                  <a:pt x="16522" y="309854"/>
                </a:lnTo>
                <a:lnTo>
                  <a:pt x="12700" y="426745"/>
                </a:lnTo>
                <a:lnTo>
                  <a:pt x="7645" y="660400"/>
                </a:lnTo>
                <a:lnTo>
                  <a:pt x="6297" y="783577"/>
                </a:lnTo>
                <a:lnTo>
                  <a:pt x="5118" y="897877"/>
                </a:lnTo>
                <a:lnTo>
                  <a:pt x="2590" y="1016000"/>
                </a:lnTo>
                <a:lnTo>
                  <a:pt x="2549" y="1139177"/>
                </a:lnTo>
                <a:lnTo>
                  <a:pt x="0" y="1375422"/>
                </a:lnTo>
                <a:lnTo>
                  <a:pt x="27" y="1736079"/>
                </a:lnTo>
                <a:lnTo>
                  <a:pt x="1268" y="1851670"/>
                </a:lnTo>
                <a:lnTo>
                  <a:pt x="1308" y="1973559"/>
                </a:lnTo>
                <a:lnTo>
                  <a:pt x="2604" y="2092970"/>
                </a:lnTo>
                <a:lnTo>
                  <a:pt x="3850" y="2212329"/>
                </a:lnTo>
                <a:lnTo>
                  <a:pt x="5090" y="2325390"/>
                </a:lnTo>
                <a:lnTo>
                  <a:pt x="5172" y="2330450"/>
                </a:lnTo>
                <a:lnTo>
                  <a:pt x="7659" y="2447279"/>
                </a:lnTo>
                <a:lnTo>
                  <a:pt x="8967" y="2564109"/>
                </a:lnTo>
                <a:lnTo>
                  <a:pt x="11468" y="2679700"/>
                </a:lnTo>
                <a:lnTo>
                  <a:pt x="15290" y="2795290"/>
                </a:lnTo>
                <a:lnTo>
                  <a:pt x="17846" y="2912119"/>
                </a:lnTo>
                <a:lnTo>
                  <a:pt x="19606" y="2990850"/>
                </a:lnTo>
                <a:lnTo>
                  <a:pt x="47457" y="2990850"/>
                </a:lnTo>
                <a:lnTo>
                  <a:pt x="44450" y="2901950"/>
                </a:lnTo>
                <a:lnTo>
                  <a:pt x="41922" y="2787650"/>
                </a:lnTo>
                <a:lnTo>
                  <a:pt x="34340" y="2440929"/>
                </a:lnTo>
                <a:lnTo>
                  <a:pt x="31750" y="2205979"/>
                </a:lnTo>
                <a:lnTo>
                  <a:pt x="30518" y="2087859"/>
                </a:lnTo>
                <a:lnTo>
                  <a:pt x="29264" y="1973559"/>
                </a:lnTo>
                <a:lnTo>
                  <a:pt x="29222" y="1851670"/>
                </a:lnTo>
                <a:lnTo>
                  <a:pt x="28030" y="1736079"/>
                </a:lnTo>
                <a:lnTo>
                  <a:pt x="27990" y="1494777"/>
                </a:lnTo>
                <a:lnTo>
                  <a:pt x="29222" y="1375422"/>
                </a:lnTo>
                <a:lnTo>
                  <a:pt x="29222" y="1257300"/>
                </a:lnTo>
                <a:lnTo>
                  <a:pt x="30545" y="1135354"/>
                </a:lnTo>
                <a:lnTo>
                  <a:pt x="31791" y="1016000"/>
                </a:lnTo>
                <a:lnTo>
                  <a:pt x="33073" y="897877"/>
                </a:lnTo>
                <a:lnTo>
                  <a:pt x="34340" y="783577"/>
                </a:lnTo>
                <a:lnTo>
                  <a:pt x="36840" y="666750"/>
                </a:lnTo>
                <a:lnTo>
                  <a:pt x="36921" y="660400"/>
                </a:lnTo>
                <a:lnTo>
                  <a:pt x="38086" y="549922"/>
                </a:lnTo>
                <a:lnTo>
                  <a:pt x="38184" y="544804"/>
                </a:lnTo>
                <a:lnTo>
                  <a:pt x="40801" y="426745"/>
                </a:lnTo>
                <a:lnTo>
                  <a:pt x="43218" y="316204"/>
                </a:lnTo>
                <a:lnTo>
                  <a:pt x="47040" y="201904"/>
                </a:lnTo>
                <a:lnTo>
                  <a:pt x="49568" y="87604"/>
                </a:lnTo>
                <a:lnTo>
                  <a:pt x="52531" y="0"/>
                </a:lnTo>
                <a:close/>
              </a:path>
              <a:path w="902995" h="2990850">
                <a:moveTo>
                  <a:pt x="882535" y="0"/>
                </a:moveTo>
                <a:lnTo>
                  <a:pt x="855538" y="0"/>
                </a:lnTo>
                <a:lnTo>
                  <a:pt x="858545" y="88900"/>
                </a:lnTo>
                <a:lnTo>
                  <a:pt x="861072" y="203200"/>
                </a:lnTo>
                <a:lnTo>
                  <a:pt x="863600" y="318795"/>
                </a:lnTo>
                <a:lnTo>
                  <a:pt x="866190" y="434327"/>
                </a:lnTo>
                <a:lnTo>
                  <a:pt x="867422" y="549922"/>
                </a:lnTo>
                <a:lnTo>
                  <a:pt x="869950" y="666750"/>
                </a:lnTo>
                <a:lnTo>
                  <a:pt x="872484" y="897877"/>
                </a:lnTo>
                <a:lnTo>
                  <a:pt x="872540" y="1021054"/>
                </a:lnTo>
                <a:lnTo>
                  <a:pt x="873772" y="1139177"/>
                </a:lnTo>
                <a:lnTo>
                  <a:pt x="875054" y="1257300"/>
                </a:lnTo>
                <a:lnTo>
                  <a:pt x="875068" y="1496072"/>
                </a:lnTo>
                <a:lnTo>
                  <a:pt x="873772" y="1615427"/>
                </a:lnTo>
                <a:lnTo>
                  <a:pt x="873746" y="1736079"/>
                </a:lnTo>
                <a:lnTo>
                  <a:pt x="872512" y="1855490"/>
                </a:lnTo>
                <a:lnTo>
                  <a:pt x="869910" y="2092970"/>
                </a:lnTo>
                <a:lnTo>
                  <a:pt x="868731" y="2205979"/>
                </a:lnTo>
                <a:lnTo>
                  <a:pt x="868609" y="2212329"/>
                </a:lnTo>
                <a:lnTo>
                  <a:pt x="866190" y="2325390"/>
                </a:lnTo>
                <a:lnTo>
                  <a:pt x="864909" y="2440929"/>
                </a:lnTo>
                <a:lnTo>
                  <a:pt x="864785" y="2447279"/>
                </a:lnTo>
                <a:lnTo>
                  <a:pt x="859840" y="2674640"/>
                </a:lnTo>
                <a:lnTo>
                  <a:pt x="856018" y="2788940"/>
                </a:lnTo>
                <a:lnTo>
                  <a:pt x="853490" y="2903239"/>
                </a:lnTo>
                <a:lnTo>
                  <a:pt x="850527" y="2990850"/>
                </a:lnTo>
                <a:lnTo>
                  <a:pt x="877459" y="2990850"/>
                </a:lnTo>
                <a:lnTo>
                  <a:pt x="880459" y="2901950"/>
                </a:lnTo>
                <a:lnTo>
                  <a:pt x="883945" y="2796529"/>
                </a:lnTo>
                <a:lnTo>
                  <a:pt x="886472" y="2680990"/>
                </a:lnTo>
                <a:lnTo>
                  <a:pt x="890295" y="2564109"/>
                </a:lnTo>
                <a:lnTo>
                  <a:pt x="891590" y="2447279"/>
                </a:lnTo>
                <a:lnTo>
                  <a:pt x="894226" y="2325390"/>
                </a:lnTo>
                <a:lnTo>
                  <a:pt x="896645" y="2212329"/>
                </a:lnTo>
                <a:lnTo>
                  <a:pt x="897940" y="2092970"/>
                </a:lnTo>
                <a:lnTo>
                  <a:pt x="900468" y="1973559"/>
                </a:lnTo>
                <a:lnTo>
                  <a:pt x="900507" y="1851670"/>
                </a:lnTo>
                <a:lnTo>
                  <a:pt x="901741" y="1732259"/>
                </a:lnTo>
                <a:lnTo>
                  <a:pt x="902995" y="1615427"/>
                </a:lnTo>
                <a:lnTo>
                  <a:pt x="902995" y="1257300"/>
                </a:lnTo>
                <a:lnTo>
                  <a:pt x="901727" y="1139177"/>
                </a:lnTo>
                <a:lnTo>
                  <a:pt x="901673" y="1016000"/>
                </a:lnTo>
                <a:lnTo>
                  <a:pt x="900453" y="897877"/>
                </a:lnTo>
                <a:lnTo>
                  <a:pt x="899146" y="778522"/>
                </a:lnTo>
                <a:lnTo>
                  <a:pt x="897980" y="666750"/>
                </a:lnTo>
                <a:lnTo>
                  <a:pt x="897885" y="660400"/>
                </a:lnTo>
                <a:lnTo>
                  <a:pt x="895350" y="544804"/>
                </a:lnTo>
                <a:lnTo>
                  <a:pt x="894185" y="434327"/>
                </a:lnTo>
                <a:lnTo>
                  <a:pt x="894091" y="426745"/>
                </a:lnTo>
                <a:lnTo>
                  <a:pt x="891590" y="311150"/>
                </a:lnTo>
                <a:lnTo>
                  <a:pt x="887768" y="195554"/>
                </a:lnTo>
                <a:lnTo>
                  <a:pt x="885240" y="80022"/>
                </a:lnTo>
                <a:lnTo>
                  <a:pt x="882535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147845" y="3867150"/>
            <a:ext cx="847077" cy="2990850"/>
          </a:xfrm>
          <a:custGeom>
            <a:avLst/>
            <a:gdLst/>
            <a:ahLst/>
            <a:cxnLst/>
            <a:rect l="l" t="t" r="r" b="b"/>
            <a:pathLst>
              <a:path w="847077" h="2990850">
                <a:moveTo>
                  <a:pt x="51473" y="0"/>
                </a:moveTo>
                <a:lnTo>
                  <a:pt x="24540" y="0"/>
                </a:lnTo>
                <a:lnTo>
                  <a:pt x="21577" y="87604"/>
                </a:lnTo>
                <a:lnTo>
                  <a:pt x="19050" y="201904"/>
                </a:lnTo>
                <a:lnTo>
                  <a:pt x="15227" y="316204"/>
                </a:lnTo>
                <a:lnTo>
                  <a:pt x="12643" y="434327"/>
                </a:lnTo>
                <a:lnTo>
                  <a:pt x="10109" y="548627"/>
                </a:lnTo>
                <a:lnTo>
                  <a:pt x="8877" y="665454"/>
                </a:lnTo>
                <a:lnTo>
                  <a:pt x="6350" y="783577"/>
                </a:lnTo>
                <a:lnTo>
                  <a:pt x="4999" y="905522"/>
                </a:lnTo>
                <a:lnTo>
                  <a:pt x="3719" y="1023645"/>
                </a:lnTo>
                <a:lnTo>
                  <a:pt x="2499" y="1140472"/>
                </a:lnTo>
                <a:lnTo>
                  <a:pt x="1231" y="1257300"/>
                </a:lnTo>
                <a:lnTo>
                  <a:pt x="1205" y="1377950"/>
                </a:lnTo>
                <a:lnTo>
                  <a:pt x="0" y="1494777"/>
                </a:lnTo>
                <a:lnTo>
                  <a:pt x="13" y="1733550"/>
                </a:lnTo>
                <a:lnTo>
                  <a:pt x="1205" y="1849140"/>
                </a:lnTo>
                <a:lnTo>
                  <a:pt x="1231" y="1969790"/>
                </a:lnTo>
                <a:lnTo>
                  <a:pt x="2540" y="2089150"/>
                </a:lnTo>
                <a:lnTo>
                  <a:pt x="3773" y="2207270"/>
                </a:lnTo>
                <a:lnTo>
                  <a:pt x="6279" y="2434579"/>
                </a:lnTo>
                <a:lnTo>
                  <a:pt x="13960" y="2788940"/>
                </a:lnTo>
                <a:lnTo>
                  <a:pt x="16459" y="2901950"/>
                </a:lnTo>
                <a:lnTo>
                  <a:pt x="19466" y="2990850"/>
                </a:lnTo>
                <a:lnTo>
                  <a:pt x="46462" y="2990850"/>
                </a:lnTo>
                <a:lnTo>
                  <a:pt x="43154" y="2893069"/>
                </a:lnTo>
                <a:lnTo>
                  <a:pt x="40627" y="2780009"/>
                </a:lnTo>
                <a:lnTo>
                  <a:pt x="38100" y="2665709"/>
                </a:lnTo>
                <a:lnTo>
                  <a:pt x="36804" y="2550170"/>
                </a:lnTo>
                <a:lnTo>
                  <a:pt x="34277" y="2434579"/>
                </a:lnTo>
                <a:lnTo>
                  <a:pt x="32981" y="2319040"/>
                </a:lnTo>
                <a:lnTo>
                  <a:pt x="31750" y="2202159"/>
                </a:lnTo>
                <a:lnTo>
                  <a:pt x="29187" y="1969790"/>
                </a:lnTo>
                <a:lnTo>
                  <a:pt x="29159" y="1849140"/>
                </a:lnTo>
                <a:lnTo>
                  <a:pt x="27953" y="1733550"/>
                </a:lnTo>
                <a:lnTo>
                  <a:pt x="27927" y="1494777"/>
                </a:lnTo>
                <a:lnTo>
                  <a:pt x="29145" y="1377950"/>
                </a:lnTo>
                <a:lnTo>
                  <a:pt x="29173" y="1257300"/>
                </a:lnTo>
                <a:lnTo>
                  <a:pt x="30454" y="1140472"/>
                </a:lnTo>
                <a:lnTo>
                  <a:pt x="30508" y="1019822"/>
                </a:lnTo>
                <a:lnTo>
                  <a:pt x="32954" y="905522"/>
                </a:lnTo>
                <a:lnTo>
                  <a:pt x="33024" y="900404"/>
                </a:lnTo>
                <a:lnTo>
                  <a:pt x="34317" y="783577"/>
                </a:lnTo>
                <a:lnTo>
                  <a:pt x="35496" y="671804"/>
                </a:lnTo>
                <a:lnTo>
                  <a:pt x="35623" y="665454"/>
                </a:lnTo>
                <a:lnTo>
                  <a:pt x="38238" y="548627"/>
                </a:lnTo>
                <a:lnTo>
                  <a:pt x="43323" y="316204"/>
                </a:lnTo>
                <a:lnTo>
                  <a:pt x="45852" y="201904"/>
                </a:lnTo>
                <a:lnTo>
                  <a:pt x="48209" y="96545"/>
                </a:lnTo>
                <a:lnTo>
                  <a:pt x="51473" y="0"/>
                </a:lnTo>
                <a:close/>
              </a:path>
              <a:path w="847077" h="2990850">
                <a:moveTo>
                  <a:pt x="827547" y="0"/>
                </a:moveTo>
                <a:lnTo>
                  <a:pt x="800440" y="0"/>
                </a:lnTo>
                <a:lnTo>
                  <a:pt x="805154" y="210845"/>
                </a:lnTo>
                <a:lnTo>
                  <a:pt x="807681" y="325145"/>
                </a:lnTo>
                <a:lnTo>
                  <a:pt x="810209" y="440677"/>
                </a:lnTo>
                <a:lnTo>
                  <a:pt x="812800" y="556272"/>
                </a:lnTo>
                <a:lnTo>
                  <a:pt x="814031" y="671804"/>
                </a:lnTo>
                <a:lnTo>
                  <a:pt x="815327" y="788695"/>
                </a:lnTo>
                <a:lnTo>
                  <a:pt x="816559" y="905522"/>
                </a:lnTo>
                <a:lnTo>
                  <a:pt x="817812" y="1019822"/>
                </a:lnTo>
                <a:lnTo>
                  <a:pt x="817854" y="1259827"/>
                </a:lnTo>
                <a:lnTo>
                  <a:pt x="819150" y="1377950"/>
                </a:lnTo>
                <a:lnTo>
                  <a:pt x="817868" y="1494777"/>
                </a:lnTo>
                <a:lnTo>
                  <a:pt x="817840" y="1733550"/>
                </a:lnTo>
                <a:lnTo>
                  <a:pt x="816532" y="1852909"/>
                </a:lnTo>
                <a:lnTo>
                  <a:pt x="815313" y="1969790"/>
                </a:lnTo>
                <a:lnTo>
                  <a:pt x="814005" y="2089150"/>
                </a:lnTo>
                <a:lnTo>
                  <a:pt x="812813" y="2202159"/>
                </a:lnTo>
                <a:lnTo>
                  <a:pt x="812715" y="2207270"/>
                </a:lnTo>
                <a:lnTo>
                  <a:pt x="810236" y="2319040"/>
                </a:lnTo>
                <a:lnTo>
                  <a:pt x="810154" y="2325390"/>
                </a:lnTo>
                <a:lnTo>
                  <a:pt x="808991" y="2434579"/>
                </a:lnTo>
                <a:lnTo>
                  <a:pt x="808838" y="2442220"/>
                </a:lnTo>
                <a:lnTo>
                  <a:pt x="806450" y="2551409"/>
                </a:lnTo>
                <a:lnTo>
                  <a:pt x="803859" y="2667000"/>
                </a:lnTo>
                <a:lnTo>
                  <a:pt x="801161" y="2788940"/>
                </a:lnTo>
                <a:lnTo>
                  <a:pt x="798804" y="2894310"/>
                </a:lnTo>
                <a:lnTo>
                  <a:pt x="795540" y="2990850"/>
                </a:lnTo>
                <a:lnTo>
                  <a:pt x="822536" y="2990850"/>
                </a:lnTo>
                <a:lnTo>
                  <a:pt x="825500" y="2903239"/>
                </a:lnTo>
                <a:lnTo>
                  <a:pt x="828027" y="2788940"/>
                </a:lnTo>
                <a:lnTo>
                  <a:pt x="831850" y="2674640"/>
                </a:lnTo>
                <a:lnTo>
                  <a:pt x="836904" y="2442220"/>
                </a:lnTo>
                <a:lnTo>
                  <a:pt x="838200" y="2325390"/>
                </a:lnTo>
                <a:lnTo>
                  <a:pt x="840727" y="2207270"/>
                </a:lnTo>
                <a:lnTo>
                  <a:pt x="841986" y="2086620"/>
                </a:lnTo>
                <a:lnTo>
                  <a:pt x="844588" y="1849140"/>
                </a:lnTo>
                <a:lnTo>
                  <a:pt x="845781" y="1733550"/>
                </a:lnTo>
                <a:lnTo>
                  <a:pt x="845781" y="1615427"/>
                </a:lnTo>
                <a:lnTo>
                  <a:pt x="847077" y="1496072"/>
                </a:lnTo>
                <a:lnTo>
                  <a:pt x="847063" y="1257300"/>
                </a:lnTo>
                <a:lnTo>
                  <a:pt x="845769" y="1137945"/>
                </a:lnTo>
                <a:lnTo>
                  <a:pt x="844577" y="1023645"/>
                </a:lnTo>
                <a:lnTo>
                  <a:pt x="844521" y="900404"/>
                </a:lnTo>
                <a:lnTo>
                  <a:pt x="842014" y="671804"/>
                </a:lnTo>
                <a:lnTo>
                  <a:pt x="841931" y="665454"/>
                </a:lnTo>
                <a:lnTo>
                  <a:pt x="839541" y="554977"/>
                </a:lnTo>
                <a:lnTo>
                  <a:pt x="839418" y="548627"/>
                </a:lnTo>
                <a:lnTo>
                  <a:pt x="838267" y="440677"/>
                </a:lnTo>
                <a:lnTo>
                  <a:pt x="838143" y="431800"/>
                </a:lnTo>
                <a:lnTo>
                  <a:pt x="835552" y="316204"/>
                </a:lnTo>
                <a:lnTo>
                  <a:pt x="833053" y="201904"/>
                </a:lnTo>
                <a:lnTo>
                  <a:pt x="830554" y="88900"/>
                </a:lnTo>
                <a:lnTo>
                  <a:pt x="827547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175772" y="3867150"/>
            <a:ext cx="791222" cy="2990850"/>
          </a:xfrm>
          <a:custGeom>
            <a:avLst/>
            <a:gdLst/>
            <a:ahLst/>
            <a:cxnLst/>
            <a:rect l="l" t="t" r="r" b="b"/>
            <a:pathLst>
              <a:path w="791222" h="2990850">
                <a:moveTo>
                  <a:pt x="50538" y="0"/>
                </a:moveTo>
                <a:lnTo>
                  <a:pt x="23545" y="0"/>
                </a:lnTo>
                <a:lnTo>
                  <a:pt x="20281" y="96545"/>
                </a:lnTo>
                <a:lnTo>
                  <a:pt x="17725" y="210845"/>
                </a:lnTo>
                <a:lnTo>
                  <a:pt x="15060" y="331495"/>
                </a:lnTo>
                <a:lnTo>
                  <a:pt x="10030" y="561327"/>
                </a:lnTo>
                <a:lnTo>
                  <a:pt x="7581" y="670572"/>
                </a:lnTo>
                <a:lnTo>
                  <a:pt x="6293" y="792454"/>
                </a:lnTo>
                <a:lnTo>
                  <a:pt x="5054" y="904227"/>
                </a:lnTo>
                <a:lnTo>
                  <a:pt x="2527" y="1022350"/>
                </a:lnTo>
                <a:lnTo>
                  <a:pt x="2485" y="1144295"/>
                </a:lnTo>
                <a:lnTo>
                  <a:pt x="1231" y="1258595"/>
                </a:lnTo>
                <a:lnTo>
                  <a:pt x="1218" y="1377950"/>
                </a:lnTo>
                <a:lnTo>
                  <a:pt x="0" y="1494777"/>
                </a:lnTo>
                <a:lnTo>
                  <a:pt x="12" y="1732259"/>
                </a:lnTo>
                <a:lnTo>
                  <a:pt x="1231" y="1849140"/>
                </a:lnTo>
                <a:lnTo>
                  <a:pt x="1246" y="1968500"/>
                </a:lnTo>
                <a:lnTo>
                  <a:pt x="3836" y="2203450"/>
                </a:lnTo>
                <a:lnTo>
                  <a:pt x="5068" y="2320279"/>
                </a:lnTo>
                <a:lnTo>
                  <a:pt x="6293" y="2429520"/>
                </a:lnTo>
                <a:lnTo>
                  <a:pt x="6378" y="2435870"/>
                </a:lnTo>
                <a:lnTo>
                  <a:pt x="8891" y="2551409"/>
                </a:lnTo>
                <a:lnTo>
                  <a:pt x="10101" y="2659359"/>
                </a:lnTo>
                <a:lnTo>
                  <a:pt x="10201" y="2667000"/>
                </a:lnTo>
                <a:lnTo>
                  <a:pt x="12728" y="2781300"/>
                </a:lnTo>
                <a:lnTo>
                  <a:pt x="15227" y="2893069"/>
                </a:lnTo>
                <a:lnTo>
                  <a:pt x="18534" y="2990850"/>
                </a:lnTo>
                <a:lnTo>
                  <a:pt x="45468" y="2990850"/>
                </a:lnTo>
                <a:lnTo>
                  <a:pt x="41922" y="2885430"/>
                </a:lnTo>
                <a:lnTo>
                  <a:pt x="40627" y="2772420"/>
                </a:lnTo>
                <a:lnTo>
                  <a:pt x="38100" y="2659359"/>
                </a:lnTo>
                <a:lnTo>
                  <a:pt x="36804" y="2545059"/>
                </a:lnTo>
                <a:lnTo>
                  <a:pt x="34277" y="2429520"/>
                </a:lnTo>
                <a:lnTo>
                  <a:pt x="32981" y="2313929"/>
                </a:lnTo>
                <a:lnTo>
                  <a:pt x="31750" y="2198390"/>
                </a:lnTo>
                <a:lnTo>
                  <a:pt x="30454" y="2081509"/>
                </a:lnTo>
                <a:lnTo>
                  <a:pt x="29262" y="1968500"/>
                </a:lnTo>
                <a:lnTo>
                  <a:pt x="29222" y="1729729"/>
                </a:lnTo>
                <a:lnTo>
                  <a:pt x="27927" y="1612900"/>
                </a:lnTo>
                <a:lnTo>
                  <a:pt x="29208" y="1496072"/>
                </a:lnTo>
                <a:lnTo>
                  <a:pt x="29235" y="1258595"/>
                </a:lnTo>
                <a:lnTo>
                  <a:pt x="30468" y="1140472"/>
                </a:lnTo>
                <a:lnTo>
                  <a:pt x="31776" y="1022350"/>
                </a:lnTo>
                <a:lnTo>
                  <a:pt x="33024" y="904227"/>
                </a:lnTo>
                <a:lnTo>
                  <a:pt x="35572" y="675627"/>
                </a:lnTo>
                <a:lnTo>
                  <a:pt x="38073" y="561327"/>
                </a:lnTo>
                <a:lnTo>
                  <a:pt x="38154" y="554977"/>
                </a:lnTo>
                <a:lnTo>
                  <a:pt x="39318" y="445795"/>
                </a:lnTo>
                <a:lnTo>
                  <a:pt x="39418" y="440677"/>
                </a:lnTo>
                <a:lnTo>
                  <a:pt x="42064" y="323850"/>
                </a:lnTo>
                <a:lnTo>
                  <a:pt x="46977" y="104127"/>
                </a:lnTo>
                <a:lnTo>
                  <a:pt x="50538" y="0"/>
                </a:lnTo>
                <a:close/>
              </a:path>
              <a:path w="791222" h="2990850">
                <a:moveTo>
                  <a:pt x="772513" y="0"/>
                </a:moveTo>
                <a:lnTo>
                  <a:pt x="745694" y="0"/>
                </a:lnTo>
                <a:lnTo>
                  <a:pt x="749300" y="105422"/>
                </a:lnTo>
                <a:lnTo>
                  <a:pt x="750531" y="218427"/>
                </a:lnTo>
                <a:lnTo>
                  <a:pt x="753122" y="331495"/>
                </a:lnTo>
                <a:lnTo>
                  <a:pt x="754354" y="445795"/>
                </a:lnTo>
                <a:lnTo>
                  <a:pt x="756881" y="561327"/>
                </a:lnTo>
                <a:lnTo>
                  <a:pt x="759472" y="792454"/>
                </a:lnTo>
                <a:lnTo>
                  <a:pt x="760650" y="904227"/>
                </a:lnTo>
                <a:lnTo>
                  <a:pt x="760704" y="1026172"/>
                </a:lnTo>
                <a:lnTo>
                  <a:pt x="761958" y="1140472"/>
                </a:lnTo>
                <a:lnTo>
                  <a:pt x="762000" y="1261122"/>
                </a:lnTo>
                <a:lnTo>
                  <a:pt x="763231" y="1377950"/>
                </a:lnTo>
                <a:lnTo>
                  <a:pt x="762013" y="1494777"/>
                </a:lnTo>
                <a:lnTo>
                  <a:pt x="761986" y="1732259"/>
                </a:lnTo>
                <a:lnTo>
                  <a:pt x="760691" y="1850379"/>
                </a:lnTo>
                <a:lnTo>
                  <a:pt x="759444" y="1968500"/>
                </a:lnTo>
                <a:lnTo>
                  <a:pt x="756841" y="2203450"/>
                </a:lnTo>
                <a:lnTo>
                  <a:pt x="755663" y="2313929"/>
                </a:lnTo>
                <a:lnTo>
                  <a:pt x="755539" y="2320279"/>
                </a:lnTo>
                <a:lnTo>
                  <a:pt x="753008" y="2435870"/>
                </a:lnTo>
                <a:lnTo>
                  <a:pt x="750560" y="2545059"/>
                </a:lnTo>
                <a:lnTo>
                  <a:pt x="750477" y="2551409"/>
                </a:lnTo>
                <a:lnTo>
                  <a:pt x="749300" y="2660650"/>
                </a:lnTo>
                <a:lnTo>
                  <a:pt x="746597" y="2781300"/>
                </a:lnTo>
                <a:lnTo>
                  <a:pt x="744181" y="2886719"/>
                </a:lnTo>
                <a:lnTo>
                  <a:pt x="740679" y="2990850"/>
                </a:lnTo>
                <a:lnTo>
                  <a:pt x="767613" y="2990850"/>
                </a:lnTo>
                <a:lnTo>
                  <a:pt x="770877" y="2894310"/>
                </a:lnTo>
                <a:lnTo>
                  <a:pt x="778661" y="2545059"/>
                </a:lnTo>
                <a:lnTo>
                  <a:pt x="781050" y="2435870"/>
                </a:lnTo>
                <a:lnTo>
                  <a:pt x="782281" y="2320279"/>
                </a:lnTo>
                <a:lnTo>
                  <a:pt x="784872" y="2203450"/>
                </a:lnTo>
                <a:lnTo>
                  <a:pt x="786160" y="2081509"/>
                </a:lnTo>
                <a:lnTo>
                  <a:pt x="787439" y="1964679"/>
                </a:lnTo>
                <a:lnTo>
                  <a:pt x="788645" y="1849140"/>
                </a:lnTo>
                <a:lnTo>
                  <a:pt x="789927" y="1732259"/>
                </a:lnTo>
                <a:lnTo>
                  <a:pt x="789941" y="1494777"/>
                </a:lnTo>
                <a:lnTo>
                  <a:pt x="791222" y="1377950"/>
                </a:lnTo>
                <a:lnTo>
                  <a:pt x="789941" y="1261122"/>
                </a:lnTo>
                <a:lnTo>
                  <a:pt x="789913" y="1022350"/>
                </a:lnTo>
                <a:lnTo>
                  <a:pt x="788618" y="904227"/>
                </a:lnTo>
                <a:lnTo>
                  <a:pt x="787385" y="787400"/>
                </a:lnTo>
                <a:lnTo>
                  <a:pt x="786091" y="670572"/>
                </a:lnTo>
                <a:lnTo>
                  <a:pt x="784926" y="561327"/>
                </a:lnTo>
                <a:lnTo>
                  <a:pt x="784843" y="554977"/>
                </a:lnTo>
                <a:lnTo>
                  <a:pt x="782281" y="440677"/>
                </a:lnTo>
                <a:lnTo>
                  <a:pt x="779725" y="323850"/>
                </a:lnTo>
                <a:lnTo>
                  <a:pt x="777198" y="209550"/>
                </a:lnTo>
                <a:lnTo>
                  <a:pt x="772513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203700" y="3867150"/>
            <a:ext cx="735304" cy="2990850"/>
          </a:xfrm>
          <a:custGeom>
            <a:avLst/>
            <a:gdLst/>
            <a:ahLst/>
            <a:cxnLst/>
            <a:rect l="l" t="t" r="r" b="b"/>
            <a:pathLst>
              <a:path w="735304" h="2990850">
                <a:moveTo>
                  <a:pt x="49534" y="0"/>
                </a:moveTo>
                <a:lnTo>
                  <a:pt x="22611" y="0"/>
                </a:lnTo>
                <a:lnTo>
                  <a:pt x="19050" y="104127"/>
                </a:lnTo>
                <a:lnTo>
                  <a:pt x="13966" y="331495"/>
                </a:lnTo>
                <a:lnTo>
                  <a:pt x="11404" y="444500"/>
                </a:lnTo>
                <a:lnTo>
                  <a:pt x="10172" y="560095"/>
                </a:lnTo>
                <a:lnTo>
                  <a:pt x="7645" y="675627"/>
                </a:lnTo>
                <a:lnTo>
                  <a:pt x="5001" y="913104"/>
                </a:lnTo>
                <a:lnTo>
                  <a:pt x="3780" y="1028700"/>
                </a:lnTo>
                <a:lnTo>
                  <a:pt x="2487" y="1145527"/>
                </a:lnTo>
                <a:lnTo>
                  <a:pt x="1295" y="1259827"/>
                </a:lnTo>
                <a:lnTo>
                  <a:pt x="1281" y="1496072"/>
                </a:lnTo>
                <a:lnTo>
                  <a:pt x="0" y="1612900"/>
                </a:lnTo>
                <a:lnTo>
                  <a:pt x="1295" y="1729729"/>
                </a:lnTo>
                <a:lnTo>
                  <a:pt x="1309" y="1965970"/>
                </a:lnTo>
                <a:lnTo>
                  <a:pt x="2527" y="2081509"/>
                </a:lnTo>
                <a:lnTo>
                  <a:pt x="3835" y="2199629"/>
                </a:lnTo>
                <a:lnTo>
                  <a:pt x="5069" y="2315220"/>
                </a:lnTo>
                <a:lnTo>
                  <a:pt x="6377" y="2430759"/>
                </a:lnTo>
                <a:lnTo>
                  <a:pt x="8766" y="2540000"/>
                </a:lnTo>
                <a:lnTo>
                  <a:pt x="8891" y="2546350"/>
                </a:lnTo>
                <a:lnTo>
                  <a:pt x="10086" y="2651770"/>
                </a:lnTo>
                <a:lnTo>
                  <a:pt x="10201" y="2660650"/>
                </a:lnTo>
                <a:lnTo>
                  <a:pt x="12700" y="2772420"/>
                </a:lnTo>
                <a:lnTo>
                  <a:pt x="13995" y="2885430"/>
                </a:lnTo>
                <a:lnTo>
                  <a:pt x="17541" y="2990850"/>
                </a:lnTo>
                <a:lnTo>
                  <a:pt x="44507" y="2990850"/>
                </a:lnTo>
                <a:lnTo>
                  <a:pt x="39395" y="2764779"/>
                </a:lnTo>
                <a:lnTo>
                  <a:pt x="36804" y="2651770"/>
                </a:lnTo>
                <a:lnTo>
                  <a:pt x="35572" y="2537470"/>
                </a:lnTo>
                <a:lnTo>
                  <a:pt x="34277" y="2424409"/>
                </a:lnTo>
                <a:lnTo>
                  <a:pt x="33045" y="2308870"/>
                </a:lnTo>
                <a:lnTo>
                  <a:pt x="30496" y="2081509"/>
                </a:lnTo>
                <a:lnTo>
                  <a:pt x="30454" y="1962150"/>
                </a:lnTo>
                <a:lnTo>
                  <a:pt x="29262" y="1849140"/>
                </a:lnTo>
                <a:lnTo>
                  <a:pt x="29222" y="1377950"/>
                </a:lnTo>
                <a:lnTo>
                  <a:pt x="30454" y="1261122"/>
                </a:lnTo>
                <a:lnTo>
                  <a:pt x="30483" y="1141704"/>
                </a:lnTo>
                <a:lnTo>
                  <a:pt x="33086" y="908050"/>
                </a:lnTo>
                <a:lnTo>
                  <a:pt x="34320" y="792454"/>
                </a:lnTo>
                <a:lnTo>
                  <a:pt x="35558" y="681977"/>
                </a:lnTo>
                <a:lnTo>
                  <a:pt x="38071" y="566445"/>
                </a:lnTo>
                <a:lnTo>
                  <a:pt x="38157" y="560095"/>
                </a:lnTo>
                <a:lnTo>
                  <a:pt x="39395" y="450850"/>
                </a:lnTo>
                <a:lnTo>
                  <a:pt x="44450" y="224777"/>
                </a:lnTo>
                <a:lnTo>
                  <a:pt x="49534" y="0"/>
                </a:lnTo>
                <a:close/>
              </a:path>
              <a:path w="735304" h="2990850">
                <a:moveTo>
                  <a:pt x="717767" y="0"/>
                </a:moveTo>
                <a:lnTo>
                  <a:pt x="690796" y="0"/>
                </a:lnTo>
                <a:lnTo>
                  <a:pt x="693445" y="114300"/>
                </a:lnTo>
                <a:lnTo>
                  <a:pt x="695972" y="226072"/>
                </a:lnTo>
                <a:lnTo>
                  <a:pt x="697204" y="339077"/>
                </a:lnTo>
                <a:lnTo>
                  <a:pt x="699795" y="453377"/>
                </a:lnTo>
                <a:lnTo>
                  <a:pt x="701027" y="566445"/>
                </a:lnTo>
                <a:lnTo>
                  <a:pt x="702322" y="681977"/>
                </a:lnTo>
                <a:lnTo>
                  <a:pt x="703554" y="797572"/>
                </a:lnTo>
                <a:lnTo>
                  <a:pt x="704793" y="908050"/>
                </a:lnTo>
                <a:lnTo>
                  <a:pt x="704850" y="1028700"/>
                </a:lnTo>
                <a:lnTo>
                  <a:pt x="706103" y="1141704"/>
                </a:lnTo>
                <a:lnTo>
                  <a:pt x="706145" y="1612900"/>
                </a:lnTo>
                <a:lnTo>
                  <a:pt x="703568" y="1845320"/>
                </a:lnTo>
                <a:lnTo>
                  <a:pt x="703527" y="1965970"/>
                </a:lnTo>
                <a:lnTo>
                  <a:pt x="702294" y="2081509"/>
                </a:lnTo>
                <a:lnTo>
                  <a:pt x="700973" y="2199629"/>
                </a:lnTo>
                <a:lnTo>
                  <a:pt x="699795" y="2310109"/>
                </a:lnTo>
                <a:lnTo>
                  <a:pt x="697233" y="2424409"/>
                </a:lnTo>
                <a:lnTo>
                  <a:pt x="697150" y="2430759"/>
                </a:lnTo>
                <a:lnTo>
                  <a:pt x="695972" y="2540000"/>
                </a:lnTo>
                <a:lnTo>
                  <a:pt x="693270" y="2660650"/>
                </a:lnTo>
                <a:lnTo>
                  <a:pt x="690682" y="2773659"/>
                </a:lnTo>
                <a:lnTo>
                  <a:pt x="685800" y="2989560"/>
                </a:lnTo>
                <a:lnTo>
                  <a:pt x="685755" y="2990850"/>
                </a:lnTo>
                <a:lnTo>
                  <a:pt x="712752" y="2990850"/>
                </a:lnTo>
                <a:lnTo>
                  <a:pt x="716254" y="2886719"/>
                </a:lnTo>
                <a:lnTo>
                  <a:pt x="719043" y="2764779"/>
                </a:lnTo>
                <a:lnTo>
                  <a:pt x="721372" y="2660650"/>
                </a:lnTo>
                <a:lnTo>
                  <a:pt x="722604" y="2546350"/>
                </a:lnTo>
                <a:lnTo>
                  <a:pt x="725334" y="2424409"/>
                </a:lnTo>
                <a:lnTo>
                  <a:pt x="727722" y="2315220"/>
                </a:lnTo>
                <a:lnTo>
                  <a:pt x="729010" y="2194570"/>
                </a:lnTo>
                <a:lnTo>
                  <a:pt x="731585" y="1962150"/>
                </a:lnTo>
                <a:lnTo>
                  <a:pt x="732819" y="1845320"/>
                </a:lnTo>
                <a:lnTo>
                  <a:pt x="734072" y="1731020"/>
                </a:lnTo>
                <a:lnTo>
                  <a:pt x="734086" y="1494777"/>
                </a:lnTo>
                <a:lnTo>
                  <a:pt x="735304" y="1377950"/>
                </a:lnTo>
                <a:lnTo>
                  <a:pt x="734072" y="1261122"/>
                </a:lnTo>
                <a:lnTo>
                  <a:pt x="734044" y="1141704"/>
                </a:lnTo>
                <a:lnTo>
                  <a:pt x="732805" y="1028700"/>
                </a:lnTo>
                <a:lnTo>
                  <a:pt x="732763" y="908050"/>
                </a:lnTo>
                <a:lnTo>
                  <a:pt x="731545" y="792454"/>
                </a:lnTo>
                <a:lnTo>
                  <a:pt x="729011" y="566445"/>
                </a:lnTo>
                <a:lnTo>
                  <a:pt x="728927" y="560095"/>
                </a:lnTo>
                <a:lnTo>
                  <a:pt x="726537" y="450850"/>
                </a:lnTo>
                <a:lnTo>
                  <a:pt x="726413" y="444500"/>
                </a:lnTo>
                <a:lnTo>
                  <a:pt x="725277" y="339077"/>
                </a:lnTo>
                <a:lnTo>
                  <a:pt x="725165" y="330200"/>
                </a:lnTo>
                <a:lnTo>
                  <a:pt x="722604" y="218427"/>
                </a:lnTo>
                <a:lnTo>
                  <a:pt x="721372" y="105422"/>
                </a:lnTo>
                <a:lnTo>
                  <a:pt x="717767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232922" y="3867150"/>
            <a:ext cx="676922" cy="2990850"/>
          </a:xfrm>
          <a:custGeom>
            <a:avLst/>
            <a:gdLst/>
            <a:ahLst/>
            <a:cxnLst/>
            <a:rect l="l" t="t" r="r" b="b"/>
            <a:pathLst>
              <a:path w="676922" h="2990850">
                <a:moveTo>
                  <a:pt x="47212" y="0"/>
                </a:moveTo>
                <a:lnTo>
                  <a:pt x="20312" y="0"/>
                </a:lnTo>
                <a:lnTo>
                  <a:pt x="15198" y="226072"/>
                </a:lnTo>
                <a:lnTo>
                  <a:pt x="10172" y="450850"/>
                </a:lnTo>
                <a:lnTo>
                  <a:pt x="8877" y="565150"/>
                </a:lnTo>
                <a:lnTo>
                  <a:pt x="6350" y="680745"/>
                </a:lnTo>
                <a:lnTo>
                  <a:pt x="5000" y="801395"/>
                </a:lnTo>
                <a:lnTo>
                  <a:pt x="3780" y="915695"/>
                </a:lnTo>
                <a:lnTo>
                  <a:pt x="1231" y="1144295"/>
                </a:lnTo>
                <a:lnTo>
                  <a:pt x="1218" y="1262354"/>
                </a:lnTo>
                <a:lnTo>
                  <a:pt x="0" y="1377950"/>
                </a:lnTo>
                <a:lnTo>
                  <a:pt x="13" y="1846559"/>
                </a:lnTo>
                <a:lnTo>
                  <a:pt x="1191" y="1958329"/>
                </a:lnTo>
                <a:lnTo>
                  <a:pt x="1245" y="2078979"/>
                </a:lnTo>
                <a:lnTo>
                  <a:pt x="3835" y="2310109"/>
                </a:lnTo>
                <a:lnTo>
                  <a:pt x="5069" y="2425700"/>
                </a:lnTo>
                <a:lnTo>
                  <a:pt x="6377" y="2540000"/>
                </a:lnTo>
                <a:lnTo>
                  <a:pt x="7513" y="2645420"/>
                </a:lnTo>
                <a:lnTo>
                  <a:pt x="7610" y="2653009"/>
                </a:lnTo>
                <a:lnTo>
                  <a:pt x="10201" y="2766070"/>
                </a:lnTo>
                <a:lnTo>
                  <a:pt x="15285" y="2990850"/>
                </a:lnTo>
                <a:lnTo>
                  <a:pt x="42186" y="2990850"/>
                </a:lnTo>
                <a:lnTo>
                  <a:pt x="39331" y="2868910"/>
                </a:lnTo>
                <a:lnTo>
                  <a:pt x="36804" y="2757190"/>
                </a:lnTo>
                <a:lnTo>
                  <a:pt x="35572" y="2645420"/>
                </a:lnTo>
                <a:lnTo>
                  <a:pt x="32981" y="2418059"/>
                </a:lnTo>
                <a:lnTo>
                  <a:pt x="31750" y="2303759"/>
                </a:lnTo>
                <a:lnTo>
                  <a:pt x="30454" y="2189459"/>
                </a:lnTo>
                <a:lnTo>
                  <a:pt x="29263" y="2078979"/>
                </a:lnTo>
                <a:lnTo>
                  <a:pt x="29222" y="1958329"/>
                </a:lnTo>
                <a:lnTo>
                  <a:pt x="27969" y="1846559"/>
                </a:lnTo>
                <a:lnTo>
                  <a:pt x="27927" y="1377950"/>
                </a:lnTo>
                <a:lnTo>
                  <a:pt x="29222" y="1262354"/>
                </a:lnTo>
                <a:lnTo>
                  <a:pt x="29249" y="1144295"/>
                </a:lnTo>
                <a:lnTo>
                  <a:pt x="30482" y="1028700"/>
                </a:lnTo>
                <a:lnTo>
                  <a:pt x="31790" y="911872"/>
                </a:lnTo>
                <a:lnTo>
                  <a:pt x="33025" y="796277"/>
                </a:lnTo>
                <a:lnTo>
                  <a:pt x="35572" y="571500"/>
                </a:lnTo>
                <a:lnTo>
                  <a:pt x="38100" y="458495"/>
                </a:lnTo>
                <a:lnTo>
                  <a:pt x="39331" y="345427"/>
                </a:lnTo>
                <a:lnTo>
                  <a:pt x="44450" y="121945"/>
                </a:lnTo>
                <a:lnTo>
                  <a:pt x="47212" y="0"/>
                </a:lnTo>
                <a:close/>
              </a:path>
              <a:path w="676922" h="2990850">
                <a:moveTo>
                  <a:pt x="661574" y="0"/>
                </a:moveTo>
                <a:lnTo>
                  <a:pt x="634736" y="0"/>
                </a:lnTo>
                <a:lnTo>
                  <a:pt x="637527" y="121945"/>
                </a:lnTo>
                <a:lnTo>
                  <a:pt x="638822" y="233654"/>
                </a:lnTo>
                <a:lnTo>
                  <a:pt x="641350" y="345427"/>
                </a:lnTo>
                <a:lnTo>
                  <a:pt x="642581" y="458495"/>
                </a:lnTo>
                <a:lnTo>
                  <a:pt x="645172" y="687095"/>
                </a:lnTo>
                <a:lnTo>
                  <a:pt x="646404" y="801395"/>
                </a:lnTo>
                <a:lnTo>
                  <a:pt x="647656" y="911872"/>
                </a:lnTo>
                <a:lnTo>
                  <a:pt x="647700" y="1031227"/>
                </a:lnTo>
                <a:lnTo>
                  <a:pt x="648892" y="1144295"/>
                </a:lnTo>
                <a:lnTo>
                  <a:pt x="648931" y="1496072"/>
                </a:lnTo>
                <a:lnTo>
                  <a:pt x="647700" y="1612900"/>
                </a:lnTo>
                <a:lnTo>
                  <a:pt x="647671" y="1846559"/>
                </a:lnTo>
                <a:lnTo>
                  <a:pt x="646363" y="1963440"/>
                </a:lnTo>
                <a:lnTo>
                  <a:pt x="645129" y="2078979"/>
                </a:lnTo>
                <a:lnTo>
                  <a:pt x="642527" y="2310109"/>
                </a:lnTo>
                <a:lnTo>
                  <a:pt x="641350" y="2419350"/>
                </a:lnTo>
                <a:lnTo>
                  <a:pt x="638647" y="2540000"/>
                </a:lnTo>
                <a:lnTo>
                  <a:pt x="636231" y="2645420"/>
                </a:lnTo>
                <a:lnTo>
                  <a:pt x="635000" y="2758429"/>
                </a:lnTo>
                <a:lnTo>
                  <a:pt x="632472" y="2868910"/>
                </a:lnTo>
                <a:lnTo>
                  <a:pt x="629620" y="2990850"/>
                </a:lnTo>
                <a:lnTo>
                  <a:pt x="656532" y="2990850"/>
                </a:lnTo>
                <a:lnTo>
                  <a:pt x="656577" y="2989560"/>
                </a:lnTo>
                <a:lnTo>
                  <a:pt x="661835" y="2757190"/>
                </a:lnTo>
                <a:lnTo>
                  <a:pt x="664250" y="2651770"/>
                </a:lnTo>
                <a:lnTo>
                  <a:pt x="666750" y="2540000"/>
                </a:lnTo>
                <a:lnTo>
                  <a:pt x="667981" y="2425700"/>
                </a:lnTo>
                <a:lnTo>
                  <a:pt x="670572" y="2310109"/>
                </a:lnTo>
                <a:lnTo>
                  <a:pt x="671861" y="2189459"/>
                </a:lnTo>
                <a:lnTo>
                  <a:pt x="673140" y="2075159"/>
                </a:lnTo>
                <a:lnTo>
                  <a:pt x="674331" y="1963440"/>
                </a:lnTo>
                <a:lnTo>
                  <a:pt x="674373" y="1842790"/>
                </a:lnTo>
                <a:lnTo>
                  <a:pt x="676922" y="1612900"/>
                </a:lnTo>
                <a:lnTo>
                  <a:pt x="676909" y="1144295"/>
                </a:lnTo>
                <a:lnTo>
                  <a:pt x="675655" y="1031227"/>
                </a:lnTo>
                <a:lnTo>
                  <a:pt x="675613" y="911872"/>
                </a:lnTo>
                <a:lnTo>
                  <a:pt x="674318" y="796277"/>
                </a:lnTo>
                <a:lnTo>
                  <a:pt x="673086" y="680745"/>
                </a:lnTo>
                <a:lnTo>
                  <a:pt x="671790" y="565150"/>
                </a:lnTo>
                <a:lnTo>
                  <a:pt x="670628" y="458495"/>
                </a:lnTo>
                <a:lnTo>
                  <a:pt x="670515" y="450850"/>
                </a:lnTo>
                <a:lnTo>
                  <a:pt x="667981" y="339077"/>
                </a:lnTo>
                <a:lnTo>
                  <a:pt x="666832" y="233654"/>
                </a:lnTo>
                <a:lnTo>
                  <a:pt x="666720" y="224777"/>
                </a:lnTo>
                <a:lnTo>
                  <a:pt x="664222" y="114300"/>
                </a:lnTo>
                <a:lnTo>
                  <a:pt x="661574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260850" y="3867150"/>
            <a:ext cx="621004" cy="2990850"/>
          </a:xfrm>
          <a:custGeom>
            <a:avLst/>
            <a:gdLst/>
            <a:ahLst/>
            <a:cxnLst/>
            <a:rect l="l" t="t" r="r" b="b"/>
            <a:pathLst>
              <a:path w="621004" h="2990850">
                <a:moveTo>
                  <a:pt x="46191" y="0"/>
                </a:moveTo>
                <a:lnTo>
                  <a:pt x="19285" y="0"/>
                </a:lnTo>
                <a:lnTo>
                  <a:pt x="16319" y="130822"/>
                </a:lnTo>
                <a:lnTo>
                  <a:pt x="11404" y="345427"/>
                </a:lnTo>
                <a:lnTo>
                  <a:pt x="10172" y="458495"/>
                </a:lnTo>
                <a:lnTo>
                  <a:pt x="7645" y="571500"/>
                </a:lnTo>
                <a:lnTo>
                  <a:pt x="5000" y="805154"/>
                </a:lnTo>
                <a:lnTo>
                  <a:pt x="3780" y="919454"/>
                </a:lnTo>
                <a:lnTo>
                  <a:pt x="2486" y="1035050"/>
                </a:lnTo>
                <a:lnTo>
                  <a:pt x="1295" y="1146822"/>
                </a:lnTo>
                <a:lnTo>
                  <a:pt x="1266" y="1264945"/>
                </a:lnTo>
                <a:lnTo>
                  <a:pt x="0" y="1377950"/>
                </a:lnTo>
                <a:lnTo>
                  <a:pt x="13" y="1844029"/>
                </a:lnTo>
                <a:lnTo>
                  <a:pt x="1267" y="1955800"/>
                </a:lnTo>
                <a:lnTo>
                  <a:pt x="1295" y="2075159"/>
                </a:lnTo>
                <a:lnTo>
                  <a:pt x="2527" y="2189459"/>
                </a:lnTo>
                <a:lnTo>
                  <a:pt x="3836" y="2305050"/>
                </a:lnTo>
                <a:lnTo>
                  <a:pt x="5069" y="2419350"/>
                </a:lnTo>
                <a:lnTo>
                  <a:pt x="7645" y="2645420"/>
                </a:lnTo>
                <a:lnTo>
                  <a:pt x="8793" y="2749550"/>
                </a:lnTo>
                <a:lnTo>
                  <a:pt x="8905" y="2758429"/>
                </a:lnTo>
                <a:lnTo>
                  <a:pt x="11404" y="2868910"/>
                </a:lnTo>
                <a:lnTo>
                  <a:pt x="14259" y="2990850"/>
                </a:lnTo>
                <a:lnTo>
                  <a:pt x="40868" y="2990850"/>
                </a:lnTo>
                <a:lnTo>
                  <a:pt x="40627" y="2970510"/>
                </a:lnTo>
                <a:lnTo>
                  <a:pt x="38100" y="2860029"/>
                </a:lnTo>
                <a:lnTo>
                  <a:pt x="36804" y="2749550"/>
                </a:lnTo>
                <a:lnTo>
                  <a:pt x="34277" y="2637779"/>
                </a:lnTo>
                <a:lnTo>
                  <a:pt x="33115" y="2532359"/>
                </a:lnTo>
                <a:lnTo>
                  <a:pt x="33045" y="2413000"/>
                </a:lnTo>
                <a:lnTo>
                  <a:pt x="30570" y="2305050"/>
                </a:lnTo>
                <a:lnTo>
                  <a:pt x="30454" y="2185690"/>
                </a:lnTo>
                <a:lnTo>
                  <a:pt x="29263" y="2075159"/>
                </a:lnTo>
                <a:lnTo>
                  <a:pt x="29222" y="1955800"/>
                </a:lnTo>
                <a:lnTo>
                  <a:pt x="27955" y="1844029"/>
                </a:lnTo>
                <a:lnTo>
                  <a:pt x="27941" y="1377950"/>
                </a:lnTo>
                <a:lnTo>
                  <a:pt x="29222" y="1264945"/>
                </a:lnTo>
                <a:lnTo>
                  <a:pt x="29249" y="1146822"/>
                </a:lnTo>
                <a:lnTo>
                  <a:pt x="30483" y="1031227"/>
                </a:lnTo>
                <a:lnTo>
                  <a:pt x="33099" y="800100"/>
                </a:lnTo>
                <a:lnTo>
                  <a:pt x="34319" y="687095"/>
                </a:lnTo>
                <a:lnTo>
                  <a:pt x="35627" y="571500"/>
                </a:lnTo>
                <a:lnTo>
                  <a:pt x="36804" y="463550"/>
                </a:lnTo>
                <a:lnTo>
                  <a:pt x="39395" y="351777"/>
                </a:lnTo>
                <a:lnTo>
                  <a:pt x="40627" y="240004"/>
                </a:lnTo>
                <a:lnTo>
                  <a:pt x="43154" y="129527"/>
                </a:lnTo>
                <a:lnTo>
                  <a:pt x="46191" y="0"/>
                </a:lnTo>
                <a:close/>
              </a:path>
              <a:path w="621004" h="2990850">
                <a:moveTo>
                  <a:pt x="606808" y="0"/>
                </a:moveTo>
                <a:lnTo>
                  <a:pt x="580147" y="0"/>
                </a:lnTo>
                <a:lnTo>
                  <a:pt x="580377" y="20345"/>
                </a:lnTo>
                <a:lnTo>
                  <a:pt x="582904" y="130822"/>
                </a:lnTo>
                <a:lnTo>
                  <a:pt x="584200" y="241300"/>
                </a:lnTo>
                <a:lnTo>
                  <a:pt x="586727" y="351777"/>
                </a:lnTo>
                <a:lnTo>
                  <a:pt x="586727" y="464845"/>
                </a:lnTo>
                <a:lnTo>
                  <a:pt x="588022" y="577850"/>
                </a:lnTo>
                <a:lnTo>
                  <a:pt x="589254" y="690854"/>
                </a:lnTo>
                <a:lnTo>
                  <a:pt x="591802" y="915695"/>
                </a:lnTo>
                <a:lnTo>
                  <a:pt x="591845" y="1035050"/>
                </a:lnTo>
                <a:lnTo>
                  <a:pt x="593050" y="1146822"/>
                </a:lnTo>
                <a:lnTo>
                  <a:pt x="593077" y="1496072"/>
                </a:lnTo>
                <a:lnTo>
                  <a:pt x="591845" y="1611604"/>
                </a:lnTo>
                <a:lnTo>
                  <a:pt x="591816" y="1844029"/>
                </a:lnTo>
                <a:lnTo>
                  <a:pt x="589213" y="2075159"/>
                </a:lnTo>
                <a:lnTo>
                  <a:pt x="587979" y="2189459"/>
                </a:lnTo>
                <a:lnTo>
                  <a:pt x="586672" y="2305050"/>
                </a:lnTo>
                <a:lnTo>
                  <a:pt x="585437" y="2419350"/>
                </a:lnTo>
                <a:lnTo>
                  <a:pt x="584200" y="2527300"/>
                </a:lnTo>
                <a:lnTo>
                  <a:pt x="581701" y="2637779"/>
                </a:lnTo>
                <a:lnTo>
                  <a:pt x="581599" y="2645420"/>
                </a:lnTo>
                <a:lnTo>
                  <a:pt x="580377" y="2750840"/>
                </a:lnTo>
                <a:lnTo>
                  <a:pt x="574876" y="2990850"/>
                </a:lnTo>
                <a:lnTo>
                  <a:pt x="601693" y="2990850"/>
                </a:lnTo>
                <a:lnTo>
                  <a:pt x="604545" y="2868910"/>
                </a:lnTo>
                <a:lnTo>
                  <a:pt x="607072" y="2758429"/>
                </a:lnTo>
                <a:lnTo>
                  <a:pt x="608304" y="2645420"/>
                </a:lnTo>
                <a:lnTo>
                  <a:pt x="611037" y="2526009"/>
                </a:lnTo>
                <a:lnTo>
                  <a:pt x="613422" y="2419350"/>
                </a:lnTo>
                <a:lnTo>
                  <a:pt x="614711" y="2299990"/>
                </a:lnTo>
                <a:lnTo>
                  <a:pt x="617285" y="2071390"/>
                </a:lnTo>
                <a:lnTo>
                  <a:pt x="618520" y="1955800"/>
                </a:lnTo>
                <a:lnTo>
                  <a:pt x="619772" y="1844029"/>
                </a:lnTo>
                <a:lnTo>
                  <a:pt x="619786" y="1611604"/>
                </a:lnTo>
                <a:lnTo>
                  <a:pt x="621004" y="1496072"/>
                </a:lnTo>
                <a:lnTo>
                  <a:pt x="620991" y="1146822"/>
                </a:lnTo>
                <a:lnTo>
                  <a:pt x="619813" y="1035050"/>
                </a:lnTo>
                <a:lnTo>
                  <a:pt x="619772" y="915695"/>
                </a:lnTo>
                <a:lnTo>
                  <a:pt x="618463" y="800100"/>
                </a:lnTo>
                <a:lnTo>
                  <a:pt x="617245" y="687095"/>
                </a:lnTo>
                <a:lnTo>
                  <a:pt x="614654" y="458495"/>
                </a:lnTo>
                <a:lnTo>
                  <a:pt x="613422" y="345427"/>
                </a:lnTo>
                <a:lnTo>
                  <a:pt x="610895" y="233654"/>
                </a:lnTo>
                <a:lnTo>
                  <a:pt x="609600" y="121945"/>
                </a:lnTo>
                <a:lnTo>
                  <a:pt x="606808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288777" y="3867150"/>
            <a:ext cx="565150" cy="2990850"/>
          </a:xfrm>
          <a:custGeom>
            <a:avLst/>
            <a:gdLst/>
            <a:ahLst/>
            <a:cxnLst/>
            <a:rect l="l" t="t" r="r" b="b"/>
            <a:pathLst>
              <a:path w="565150" h="2990850">
                <a:moveTo>
                  <a:pt x="45126" y="0"/>
                </a:moveTo>
                <a:lnTo>
                  <a:pt x="18264" y="0"/>
                </a:lnTo>
                <a:lnTo>
                  <a:pt x="15197" y="130822"/>
                </a:lnTo>
                <a:lnTo>
                  <a:pt x="12700" y="240004"/>
                </a:lnTo>
                <a:lnTo>
                  <a:pt x="11468" y="351777"/>
                </a:lnTo>
                <a:lnTo>
                  <a:pt x="8877" y="463550"/>
                </a:lnTo>
                <a:lnTo>
                  <a:pt x="7573" y="582904"/>
                </a:lnTo>
                <a:lnTo>
                  <a:pt x="6294" y="695972"/>
                </a:lnTo>
                <a:lnTo>
                  <a:pt x="5074" y="808977"/>
                </a:lnTo>
                <a:lnTo>
                  <a:pt x="2499" y="1036345"/>
                </a:lnTo>
                <a:lnTo>
                  <a:pt x="1295" y="1149350"/>
                </a:lnTo>
                <a:lnTo>
                  <a:pt x="1281" y="1266177"/>
                </a:lnTo>
                <a:lnTo>
                  <a:pt x="0" y="1379245"/>
                </a:lnTo>
                <a:lnTo>
                  <a:pt x="0" y="1841500"/>
                </a:lnTo>
                <a:lnTo>
                  <a:pt x="1280" y="1954509"/>
                </a:lnTo>
                <a:lnTo>
                  <a:pt x="1295" y="2071390"/>
                </a:lnTo>
                <a:lnTo>
                  <a:pt x="2472" y="2180579"/>
                </a:lnTo>
                <a:lnTo>
                  <a:pt x="2527" y="2299990"/>
                </a:lnTo>
                <a:lnTo>
                  <a:pt x="5118" y="2413000"/>
                </a:lnTo>
                <a:lnTo>
                  <a:pt x="5132" y="2527300"/>
                </a:lnTo>
                <a:lnTo>
                  <a:pt x="6280" y="2631429"/>
                </a:lnTo>
                <a:lnTo>
                  <a:pt x="6379" y="2639070"/>
                </a:lnTo>
                <a:lnTo>
                  <a:pt x="8877" y="2749550"/>
                </a:lnTo>
                <a:lnTo>
                  <a:pt x="10172" y="2860029"/>
                </a:lnTo>
                <a:lnTo>
                  <a:pt x="12700" y="2970510"/>
                </a:lnTo>
                <a:lnTo>
                  <a:pt x="12941" y="2990850"/>
                </a:lnTo>
                <a:lnTo>
                  <a:pt x="40079" y="2990850"/>
                </a:lnTo>
                <a:lnTo>
                  <a:pt x="36868" y="2852440"/>
                </a:lnTo>
                <a:lnTo>
                  <a:pt x="34277" y="2631429"/>
                </a:lnTo>
                <a:lnTo>
                  <a:pt x="33045" y="2519659"/>
                </a:lnTo>
                <a:lnTo>
                  <a:pt x="31823" y="2414290"/>
                </a:lnTo>
                <a:lnTo>
                  <a:pt x="31750" y="2294879"/>
                </a:lnTo>
                <a:lnTo>
                  <a:pt x="30518" y="2180579"/>
                </a:lnTo>
                <a:lnTo>
                  <a:pt x="29266" y="2071390"/>
                </a:lnTo>
                <a:lnTo>
                  <a:pt x="29222" y="1724670"/>
                </a:lnTo>
                <a:lnTo>
                  <a:pt x="27927" y="1610372"/>
                </a:lnTo>
                <a:lnTo>
                  <a:pt x="29208" y="1496072"/>
                </a:lnTo>
                <a:lnTo>
                  <a:pt x="29222" y="1264945"/>
                </a:lnTo>
                <a:lnTo>
                  <a:pt x="30518" y="1150645"/>
                </a:lnTo>
                <a:lnTo>
                  <a:pt x="30546" y="1033754"/>
                </a:lnTo>
                <a:lnTo>
                  <a:pt x="31779" y="919454"/>
                </a:lnTo>
                <a:lnTo>
                  <a:pt x="33087" y="805154"/>
                </a:lnTo>
                <a:lnTo>
                  <a:pt x="34335" y="690854"/>
                </a:lnTo>
                <a:lnTo>
                  <a:pt x="36868" y="469900"/>
                </a:lnTo>
                <a:lnTo>
                  <a:pt x="39395" y="359422"/>
                </a:lnTo>
                <a:lnTo>
                  <a:pt x="40717" y="240004"/>
                </a:lnTo>
                <a:lnTo>
                  <a:pt x="41922" y="138404"/>
                </a:lnTo>
                <a:lnTo>
                  <a:pt x="45126" y="0"/>
                </a:lnTo>
                <a:close/>
              </a:path>
              <a:path w="565150" h="2990850">
                <a:moveTo>
                  <a:pt x="552220" y="0"/>
                </a:moveTo>
                <a:lnTo>
                  <a:pt x="525116" y="0"/>
                </a:lnTo>
                <a:lnTo>
                  <a:pt x="525818" y="29222"/>
                </a:lnTo>
                <a:lnTo>
                  <a:pt x="527050" y="138404"/>
                </a:lnTo>
                <a:lnTo>
                  <a:pt x="529577" y="248945"/>
                </a:lnTo>
                <a:lnTo>
                  <a:pt x="532078" y="463550"/>
                </a:lnTo>
                <a:lnTo>
                  <a:pt x="532168" y="582904"/>
                </a:lnTo>
                <a:lnTo>
                  <a:pt x="533400" y="695972"/>
                </a:lnTo>
                <a:lnTo>
                  <a:pt x="534695" y="808977"/>
                </a:lnTo>
                <a:lnTo>
                  <a:pt x="535886" y="919454"/>
                </a:lnTo>
                <a:lnTo>
                  <a:pt x="535927" y="1266177"/>
                </a:lnTo>
                <a:lnTo>
                  <a:pt x="537222" y="1380477"/>
                </a:lnTo>
                <a:lnTo>
                  <a:pt x="535941" y="1494777"/>
                </a:lnTo>
                <a:lnTo>
                  <a:pt x="535927" y="1725909"/>
                </a:lnTo>
                <a:lnTo>
                  <a:pt x="534695" y="1840209"/>
                </a:lnTo>
                <a:lnTo>
                  <a:pt x="534680" y="1955800"/>
                </a:lnTo>
                <a:lnTo>
                  <a:pt x="533358" y="2071390"/>
                </a:lnTo>
                <a:lnTo>
                  <a:pt x="532124" y="2185690"/>
                </a:lnTo>
                <a:lnTo>
                  <a:pt x="529508" y="2414290"/>
                </a:lnTo>
                <a:lnTo>
                  <a:pt x="528345" y="2520950"/>
                </a:lnTo>
                <a:lnTo>
                  <a:pt x="525818" y="2631429"/>
                </a:lnTo>
                <a:lnTo>
                  <a:pt x="524432" y="2750840"/>
                </a:lnTo>
                <a:lnTo>
                  <a:pt x="523227" y="2852440"/>
                </a:lnTo>
                <a:lnTo>
                  <a:pt x="520023" y="2990850"/>
                </a:lnTo>
                <a:lnTo>
                  <a:pt x="546949" y="2990850"/>
                </a:lnTo>
                <a:lnTo>
                  <a:pt x="552450" y="2750840"/>
                </a:lnTo>
                <a:lnTo>
                  <a:pt x="553745" y="2639070"/>
                </a:lnTo>
                <a:lnTo>
                  <a:pt x="556272" y="2527300"/>
                </a:lnTo>
                <a:lnTo>
                  <a:pt x="557636" y="2407940"/>
                </a:lnTo>
                <a:lnTo>
                  <a:pt x="558857" y="2294879"/>
                </a:lnTo>
                <a:lnTo>
                  <a:pt x="560150" y="2180579"/>
                </a:lnTo>
                <a:lnTo>
                  <a:pt x="561370" y="2067570"/>
                </a:lnTo>
                <a:lnTo>
                  <a:pt x="563918" y="1841500"/>
                </a:lnTo>
                <a:lnTo>
                  <a:pt x="563931" y="1610372"/>
                </a:lnTo>
                <a:lnTo>
                  <a:pt x="565150" y="1496072"/>
                </a:lnTo>
                <a:lnTo>
                  <a:pt x="565150" y="1149350"/>
                </a:lnTo>
                <a:lnTo>
                  <a:pt x="563932" y="1036345"/>
                </a:lnTo>
                <a:lnTo>
                  <a:pt x="563918" y="919454"/>
                </a:lnTo>
                <a:lnTo>
                  <a:pt x="561327" y="690854"/>
                </a:lnTo>
                <a:lnTo>
                  <a:pt x="560080" y="576554"/>
                </a:lnTo>
                <a:lnTo>
                  <a:pt x="558872" y="471195"/>
                </a:lnTo>
                <a:lnTo>
                  <a:pt x="558800" y="351777"/>
                </a:lnTo>
                <a:lnTo>
                  <a:pt x="556272" y="241300"/>
                </a:lnTo>
                <a:lnTo>
                  <a:pt x="555066" y="138404"/>
                </a:lnTo>
                <a:lnTo>
                  <a:pt x="554947" y="129527"/>
                </a:lnTo>
                <a:lnTo>
                  <a:pt x="552450" y="20345"/>
                </a:lnTo>
                <a:lnTo>
                  <a:pt x="552220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316704" y="3867150"/>
            <a:ext cx="509295" cy="2990850"/>
          </a:xfrm>
          <a:custGeom>
            <a:avLst/>
            <a:gdLst/>
            <a:ahLst/>
            <a:cxnLst/>
            <a:rect l="l" t="t" r="r" b="b"/>
            <a:pathLst>
              <a:path w="509295" h="2990850">
                <a:moveTo>
                  <a:pt x="44090" y="0"/>
                </a:moveTo>
                <a:lnTo>
                  <a:pt x="17198" y="0"/>
                </a:lnTo>
                <a:lnTo>
                  <a:pt x="13995" y="138404"/>
                </a:lnTo>
                <a:lnTo>
                  <a:pt x="12602" y="256527"/>
                </a:lnTo>
                <a:lnTo>
                  <a:pt x="11468" y="359422"/>
                </a:lnTo>
                <a:lnTo>
                  <a:pt x="8940" y="469900"/>
                </a:lnTo>
                <a:lnTo>
                  <a:pt x="6294" y="701027"/>
                </a:lnTo>
                <a:lnTo>
                  <a:pt x="5059" y="814095"/>
                </a:lnTo>
                <a:lnTo>
                  <a:pt x="3768" y="927100"/>
                </a:lnTo>
                <a:lnTo>
                  <a:pt x="2590" y="1036345"/>
                </a:lnTo>
                <a:lnTo>
                  <a:pt x="2562" y="1153172"/>
                </a:lnTo>
                <a:lnTo>
                  <a:pt x="1295" y="1264945"/>
                </a:lnTo>
                <a:lnTo>
                  <a:pt x="1280" y="1496072"/>
                </a:lnTo>
                <a:lnTo>
                  <a:pt x="0" y="1610372"/>
                </a:lnTo>
                <a:lnTo>
                  <a:pt x="1280" y="1723379"/>
                </a:lnTo>
                <a:lnTo>
                  <a:pt x="1295" y="2067570"/>
                </a:lnTo>
                <a:lnTo>
                  <a:pt x="2604" y="2181870"/>
                </a:lnTo>
                <a:lnTo>
                  <a:pt x="3768" y="2289820"/>
                </a:lnTo>
                <a:lnTo>
                  <a:pt x="3822" y="2407940"/>
                </a:lnTo>
                <a:lnTo>
                  <a:pt x="5132" y="2520950"/>
                </a:lnTo>
                <a:lnTo>
                  <a:pt x="6350" y="2631429"/>
                </a:lnTo>
                <a:lnTo>
                  <a:pt x="8940" y="2852440"/>
                </a:lnTo>
                <a:lnTo>
                  <a:pt x="12152" y="2990850"/>
                </a:lnTo>
                <a:lnTo>
                  <a:pt x="38557" y="2990850"/>
                </a:lnTo>
                <a:lnTo>
                  <a:pt x="38100" y="2952750"/>
                </a:lnTo>
                <a:lnTo>
                  <a:pt x="36868" y="2843509"/>
                </a:lnTo>
                <a:lnTo>
                  <a:pt x="35572" y="2734320"/>
                </a:lnTo>
                <a:lnTo>
                  <a:pt x="34340" y="2623840"/>
                </a:lnTo>
                <a:lnTo>
                  <a:pt x="31750" y="2401590"/>
                </a:lnTo>
                <a:lnTo>
                  <a:pt x="30573" y="2294879"/>
                </a:lnTo>
                <a:lnTo>
                  <a:pt x="30518" y="2176759"/>
                </a:lnTo>
                <a:lnTo>
                  <a:pt x="29266" y="2067570"/>
                </a:lnTo>
                <a:lnTo>
                  <a:pt x="29222" y="1723379"/>
                </a:lnTo>
                <a:lnTo>
                  <a:pt x="27990" y="1609077"/>
                </a:lnTo>
                <a:lnTo>
                  <a:pt x="29208" y="1496072"/>
                </a:lnTo>
                <a:lnTo>
                  <a:pt x="29236" y="1264945"/>
                </a:lnTo>
                <a:lnTo>
                  <a:pt x="30518" y="1153172"/>
                </a:lnTo>
                <a:lnTo>
                  <a:pt x="30545" y="1036345"/>
                </a:lnTo>
                <a:lnTo>
                  <a:pt x="31793" y="922045"/>
                </a:lnTo>
                <a:lnTo>
                  <a:pt x="34340" y="701027"/>
                </a:lnTo>
                <a:lnTo>
                  <a:pt x="34456" y="582904"/>
                </a:lnTo>
                <a:lnTo>
                  <a:pt x="36838" y="477545"/>
                </a:lnTo>
                <a:lnTo>
                  <a:pt x="36938" y="469900"/>
                </a:lnTo>
                <a:lnTo>
                  <a:pt x="38174" y="359422"/>
                </a:lnTo>
                <a:lnTo>
                  <a:pt x="39395" y="255295"/>
                </a:lnTo>
                <a:lnTo>
                  <a:pt x="41892" y="147345"/>
                </a:lnTo>
                <a:lnTo>
                  <a:pt x="42013" y="138404"/>
                </a:lnTo>
                <a:lnTo>
                  <a:pt x="43218" y="36804"/>
                </a:lnTo>
                <a:lnTo>
                  <a:pt x="44090" y="0"/>
                </a:lnTo>
                <a:close/>
              </a:path>
              <a:path w="509295" h="2990850">
                <a:moveTo>
                  <a:pt x="497189" y="0"/>
                </a:moveTo>
                <a:lnTo>
                  <a:pt x="470738" y="0"/>
                </a:lnTo>
                <a:lnTo>
                  <a:pt x="472490" y="147345"/>
                </a:lnTo>
                <a:lnTo>
                  <a:pt x="473722" y="256527"/>
                </a:lnTo>
                <a:lnTo>
                  <a:pt x="475018" y="367004"/>
                </a:lnTo>
                <a:lnTo>
                  <a:pt x="476250" y="477545"/>
                </a:lnTo>
                <a:lnTo>
                  <a:pt x="477471" y="582904"/>
                </a:lnTo>
                <a:lnTo>
                  <a:pt x="477545" y="701027"/>
                </a:lnTo>
                <a:lnTo>
                  <a:pt x="478840" y="814095"/>
                </a:lnTo>
                <a:lnTo>
                  <a:pt x="480017" y="922045"/>
                </a:lnTo>
                <a:lnTo>
                  <a:pt x="480045" y="1725909"/>
                </a:lnTo>
                <a:lnTo>
                  <a:pt x="478840" y="1837679"/>
                </a:lnTo>
                <a:lnTo>
                  <a:pt x="478811" y="1954509"/>
                </a:lnTo>
                <a:lnTo>
                  <a:pt x="476207" y="2181870"/>
                </a:lnTo>
                <a:lnTo>
                  <a:pt x="475018" y="2289820"/>
                </a:lnTo>
                <a:lnTo>
                  <a:pt x="474902" y="2407940"/>
                </a:lnTo>
                <a:lnTo>
                  <a:pt x="472490" y="2514600"/>
                </a:lnTo>
                <a:lnTo>
                  <a:pt x="469900" y="2735559"/>
                </a:lnTo>
                <a:lnTo>
                  <a:pt x="467402" y="2843509"/>
                </a:lnTo>
                <a:lnTo>
                  <a:pt x="467286" y="2852440"/>
                </a:lnTo>
                <a:lnTo>
                  <a:pt x="466140" y="2954039"/>
                </a:lnTo>
                <a:lnTo>
                  <a:pt x="465246" y="2990850"/>
                </a:lnTo>
                <a:lnTo>
                  <a:pt x="492096" y="2990850"/>
                </a:lnTo>
                <a:lnTo>
                  <a:pt x="495300" y="2852440"/>
                </a:lnTo>
                <a:lnTo>
                  <a:pt x="496698" y="2734320"/>
                </a:lnTo>
                <a:lnTo>
                  <a:pt x="497890" y="2631429"/>
                </a:lnTo>
                <a:lnTo>
                  <a:pt x="500418" y="2520950"/>
                </a:lnTo>
                <a:lnTo>
                  <a:pt x="501722" y="2401590"/>
                </a:lnTo>
                <a:lnTo>
                  <a:pt x="504295" y="2176759"/>
                </a:lnTo>
                <a:lnTo>
                  <a:pt x="505516" y="2063750"/>
                </a:lnTo>
                <a:lnTo>
                  <a:pt x="506768" y="1954509"/>
                </a:lnTo>
                <a:lnTo>
                  <a:pt x="506795" y="1837679"/>
                </a:lnTo>
                <a:lnTo>
                  <a:pt x="508000" y="1725909"/>
                </a:lnTo>
                <a:lnTo>
                  <a:pt x="508014" y="1494777"/>
                </a:lnTo>
                <a:lnTo>
                  <a:pt x="509295" y="1380477"/>
                </a:lnTo>
                <a:lnTo>
                  <a:pt x="508000" y="1266177"/>
                </a:lnTo>
                <a:lnTo>
                  <a:pt x="507986" y="922045"/>
                </a:lnTo>
                <a:lnTo>
                  <a:pt x="506768" y="808977"/>
                </a:lnTo>
                <a:lnTo>
                  <a:pt x="505472" y="695972"/>
                </a:lnTo>
                <a:lnTo>
                  <a:pt x="504309" y="589254"/>
                </a:lnTo>
                <a:lnTo>
                  <a:pt x="504225" y="469900"/>
                </a:lnTo>
                <a:lnTo>
                  <a:pt x="501738" y="256527"/>
                </a:lnTo>
                <a:lnTo>
                  <a:pt x="501620" y="247650"/>
                </a:lnTo>
                <a:lnTo>
                  <a:pt x="499122" y="138404"/>
                </a:lnTo>
                <a:lnTo>
                  <a:pt x="497890" y="29222"/>
                </a:lnTo>
                <a:lnTo>
                  <a:pt x="497189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344695" y="3867150"/>
            <a:ext cx="452081" cy="2990850"/>
          </a:xfrm>
          <a:custGeom>
            <a:avLst/>
            <a:gdLst/>
            <a:ahLst/>
            <a:cxnLst/>
            <a:rect l="l" t="t" r="r" b="b"/>
            <a:pathLst>
              <a:path w="452081" h="2990850">
                <a:moveTo>
                  <a:pt x="42986" y="0"/>
                </a:moveTo>
                <a:lnTo>
                  <a:pt x="16099" y="0"/>
                </a:lnTo>
                <a:lnTo>
                  <a:pt x="15227" y="36804"/>
                </a:lnTo>
                <a:lnTo>
                  <a:pt x="13931" y="146050"/>
                </a:lnTo>
                <a:lnTo>
                  <a:pt x="11404" y="255295"/>
                </a:lnTo>
                <a:lnTo>
                  <a:pt x="10024" y="373354"/>
                </a:lnTo>
                <a:lnTo>
                  <a:pt x="8877" y="476250"/>
                </a:lnTo>
                <a:lnTo>
                  <a:pt x="6350" y="588022"/>
                </a:lnTo>
                <a:lnTo>
                  <a:pt x="6291" y="706145"/>
                </a:lnTo>
                <a:lnTo>
                  <a:pt x="3717" y="929627"/>
                </a:lnTo>
                <a:lnTo>
                  <a:pt x="2527" y="1038872"/>
                </a:lnTo>
                <a:lnTo>
                  <a:pt x="2498" y="1155700"/>
                </a:lnTo>
                <a:lnTo>
                  <a:pt x="1231" y="1266177"/>
                </a:lnTo>
                <a:lnTo>
                  <a:pt x="1217" y="1496072"/>
                </a:lnTo>
                <a:lnTo>
                  <a:pt x="0" y="1609077"/>
                </a:lnTo>
                <a:lnTo>
                  <a:pt x="1231" y="1723379"/>
                </a:lnTo>
                <a:lnTo>
                  <a:pt x="1231" y="2063750"/>
                </a:lnTo>
                <a:lnTo>
                  <a:pt x="2484" y="2172990"/>
                </a:lnTo>
                <a:lnTo>
                  <a:pt x="2527" y="2289820"/>
                </a:lnTo>
                <a:lnTo>
                  <a:pt x="3773" y="2402829"/>
                </a:lnTo>
                <a:lnTo>
                  <a:pt x="6350" y="2623840"/>
                </a:lnTo>
                <a:lnTo>
                  <a:pt x="7596" y="2735559"/>
                </a:lnTo>
                <a:lnTo>
                  <a:pt x="8891" y="2844800"/>
                </a:lnTo>
                <a:lnTo>
                  <a:pt x="10124" y="2954039"/>
                </a:lnTo>
                <a:lnTo>
                  <a:pt x="10566" y="2990850"/>
                </a:lnTo>
                <a:lnTo>
                  <a:pt x="37375" y="2990850"/>
                </a:lnTo>
                <a:lnTo>
                  <a:pt x="35509" y="2835920"/>
                </a:lnTo>
                <a:lnTo>
                  <a:pt x="34277" y="2726679"/>
                </a:lnTo>
                <a:lnTo>
                  <a:pt x="33057" y="2623840"/>
                </a:lnTo>
                <a:lnTo>
                  <a:pt x="32981" y="2506959"/>
                </a:lnTo>
                <a:lnTo>
                  <a:pt x="31750" y="2396479"/>
                </a:lnTo>
                <a:lnTo>
                  <a:pt x="30513" y="2289820"/>
                </a:lnTo>
                <a:lnTo>
                  <a:pt x="30454" y="2172990"/>
                </a:lnTo>
                <a:lnTo>
                  <a:pt x="29188" y="2063750"/>
                </a:lnTo>
                <a:lnTo>
                  <a:pt x="29159" y="1381772"/>
                </a:lnTo>
                <a:lnTo>
                  <a:pt x="30454" y="1268704"/>
                </a:lnTo>
                <a:lnTo>
                  <a:pt x="30483" y="1153172"/>
                </a:lnTo>
                <a:lnTo>
                  <a:pt x="31750" y="1042695"/>
                </a:lnTo>
                <a:lnTo>
                  <a:pt x="31791" y="925804"/>
                </a:lnTo>
                <a:lnTo>
                  <a:pt x="32981" y="816622"/>
                </a:lnTo>
                <a:lnTo>
                  <a:pt x="33026" y="701027"/>
                </a:lnTo>
                <a:lnTo>
                  <a:pt x="34347" y="588022"/>
                </a:lnTo>
                <a:lnTo>
                  <a:pt x="35584" y="476250"/>
                </a:lnTo>
                <a:lnTo>
                  <a:pt x="38100" y="262877"/>
                </a:lnTo>
                <a:lnTo>
                  <a:pt x="40627" y="154927"/>
                </a:lnTo>
                <a:lnTo>
                  <a:pt x="41859" y="46977"/>
                </a:lnTo>
                <a:lnTo>
                  <a:pt x="42986" y="0"/>
                </a:lnTo>
                <a:close/>
              </a:path>
              <a:path w="452081" h="2990850">
                <a:moveTo>
                  <a:pt x="442747" y="0"/>
                </a:moveTo>
                <a:lnTo>
                  <a:pt x="415966" y="0"/>
                </a:lnTo>
                <a:lnTo>
                  <a:pt x="418994" y="255295"/>
                </a:lnTo>
                <a:lnTo>
                  <a:pt x="419100" y="373354"/>
                </a:lnTo>
                <a:lnTo>
                  <a:pt x="420331" y="483895"/>
                </a:lnTo>
                <a:lnTo>
                  <a:pt x="421627" y="594372"/>
                </a:lnTo>
                <a:lnTo>
                  <a:pt x="422802" y="701027"/>
                </a:lnTo>
                <a:lnTo>
                  <a:pt x="422859" y="1042695"/>
                </a:lnTo>
                <a:lnTo>
                  <a:pt x="424125" y="1153172"/>
                </a:lnTo>
                <a:lnTo>
                  <a:pt x="424154" y="1496072"/>
                </a:lnTo>
                <a:lnTo>
                  <a:pt x="422859" y="1609077"/>
                </a:lnTo>
                <a:lnTo>
                  <a:pt x="422831" y="1837679"/>
                </a:lnTo>
                <a:lnTo>
                  <a:pt x="421627" y="1948159"/>
                </a:lnTo>
                <a:lnTo>
                  <a:pt x="421598" y="2063750"/>
                </a:lnTo>
                <a:lnTo>
                  <a:pt x="420289" y="2178050"/>
                </a:lnTo>
                <a:lnTo>
                  <a:pt x="419100" y="2286000"/>
                </a:lnTo>
                <a:lnTo>
                  <a:pt x="418981" y="2401590"/>
                </a:lnTo>
                <a:lnTo>
                  <a:pt x="416539" y="2506959"/>
                </a:lnTo>
                <a:lnTo>
                  <a:pt x="416509" y="2617490"/>
                </a:lnTo>
                <a:lnTo>
                  <a:pt x="414011" y="2726679"/>
                </a:lnTo>
                <a:lnTo>
                  <a:pt x="413895" y="2735559"/>
                </a:lnTo>
                <a:lnTo>
                  <a:pt x="412643" y="2844800"/>
                </a:lnTo>
                <a:lnTo>
                  <a:pt x="411454" y="2943869"/>
                </a:lnTo>
                <a:lnTo>
                  <a:pt x="410354" y="2990850"/>
                </a:lnTo>
                <a:lnTo>
                  <a:pt x="437255" y="2990850"/>
                </a:lnTo>
                <a:lnTo>
                  <a:pt x="438150" y="2954039"/>
                </a:lnTo>
                <a:lnTo>
                  <a:pt x="439381" y="2844800"/>
                </a:lnTo>
                <a:lnTo>
                  <a:pt x="441909" y="2735559"/>
                </a:lnTo>
                <a:lnTo>
                  <a:pt x="444500" y="2514600"/>
                </a:lnTo>
                <a:lnTo>
                  <a:pt x="447027" y="2402829"/>
                </a:lnTo>
                <a:lnTo>
                  <a:pt x="447083" y="2284709"/>
                </a:lnTo>
                <a:lnTo>
                  <a:pt x="448317" y="2172990"/>
                </a:lnTo>
                <a:lnTo>
                  <a:pt x="450850" y="1951979"/>
                </a:lnTo>
                <a:lnTo>
                  <a:pt x="450877" y="1835150"/>
                </a:lnTo>
                <a:lnTo>
                  <a:pt x="452081" y="1723379"/>
                </a:lnTo>
                <a:lnTo>
                  <a:pt x="452067" y="925804"/>
                </a:lnTo>
                <a:lnTo>
                  <a:pt x="450850" y="814095"/>
                </a:lnTo>
                <a:lnTo>
                  <a:pt x="449613" y="706145"/>
                </a:lnTo>
                <a:lnTo>
                  <a:pt x="449540" y="588022"/>
                </a:lnTo>
                <a:lnTo>
                  <a:pt x="448244" y="476250"/>
                </a:lnTo>
                <a:lnTo>
                  <a:pt x="447012" y="365772"/>
                </a:lnTo>
                <a:lnTo>
                  <a:pt x="445718" y="255295"/>
                </a:lnTo>
                <a:lnTo>
                  <a:pt x="444484" y="146050"/>
                </a:lnTo>
                <a:lnTo>
                  <a:pt x="442747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373854" y="3867150"/>
            <a:ext cx="394995" cy="2990850"/>
          </a:xfrm>
          <a:custGeom>
            <a:avLst/>
            <a:gdLst/>
            <a:ahLst/>
            <a:cxnLst/>
            <a:rect l="l" t="t" r="r" b="b"/>
            <a:pathLst>
              <a:path w="394995" h="2990850">
                <a:moveTo>
                  <a:pt x="40073" y="0"/>
                </a:moveTo>
                <a:lnTo>
                  <a:pt x="13827" y="0"/>
                </a:lnTo>
                <a:lnTo>
                  <a:pt x="12700" y="46977"/>
                </a:lnTo>
                <a:lnTo>
                  <a:pt x="11468" y="154927"/>
                </a:lnTo>
                <a:lnTo>
                  <a:pt x="8940" y="262877"/>
                </a:lnTo>
                <a:lnTo>
                  <a:pt x="6265" y="490245"/>
                </a:lnTo>
                <a:lnTo>
                  <a:pt x="5043" y="600722"/>
                </a:lnTo>
                <a:lnTo>
                  <a:pt x="3822" y="704850"/>
                </a:lnTo>
                <a:lnTo>
                  <a:pt x="3767" y="821677"/>
                </a:lnTo>
                <a:lnTo>
                  <a:pt x="2590" y="929627"/>
                </a:lnTo>
                <a:lnTo>
                  <a:pt x="2561" y="1045222"/>
                </a:lnTo>
                <a:lnTo>
                  <a:pt x="1295" y="1155700"/>
                </a:lnTo>
                <a:lnTo>
                  <a:pt x="1280" y="1270000"/>
                </a:lnTo>
                <a:lnTo>
                  <a:pt x="0" y="1381772"/>
                </a:lnTo>
                <a:lnTo>
                  <a:pt x="0" y="2061220"/>
                </a:lnTo>
                <a:lnTo>
                  <a:pt x="1251" y="2169170"/>
                </a:lnTo>
                <a:lnTo>
                  <a:pt x="1310" y="2286000"/>
                </a:lnTo>
                <a:lnTo>
                  <a:pt x="2590" y="2396479"/>
                </a:lnTo>
                <a:lnTo>
                  <a:pt x="3751" y="2500609"/>
                </a:lnTo>
                <a:lnTo>
                  <a:pt x="3822" y="2617490"/>
                </a:lnTo>
                <a:lnTo>
                  <a:pt x="5132" y="2727970"/>
                </a:lnTo>
                <a:lnTo>
                  <a:pt x="6350" y="2835920"/>
                </a:lnTo>
                <a:lnTo>
                  <a:pt x="8215" y="2990850"/>
                </a:lnTo>
                <a:lnTo>
                  <a:pt x="34993" y="2990850"/>
                </a:lnTo>
                <a:lnTo>
                  <a:pt x="33151" y="2835920"/>
                </a:lnTo>
                <a:lnTo>
                  <a:pt x="33045" y="2719090"/>
                </a:lnTo>
                <a:lnTo>
                  <a:pt x="31750" y="2609850"/>
                </a:lnTo>
                <a:lnTo>
                  <a:pt x="30604" y="2508250"/>
                </a:lnTo>
                <a:lnTo>
                  <a:pt x="30518" y="2390129"/>
                </a:lnTo>
                <a:lnTo>
                  <a:pt x="29297" y="2286000"/>
                </a:lnTo>
                <a:lnTo>
                  <a:pt x="29222" y="2169170"/>
                </a:lnTo>
                <a:lnTo>
                  <a:pt x="28032" y="2061220"/>
                </a:lnTo>
                <a:lnTo>
                  <a:pt x="27990" y="1381772"/>
                </a:lnTo>
                <a:lnTo>
                  <a:pt x="29222" y="1270000"/>
                </a:lnTo>
                <a:lnTo>
                  <a:pt x="29251" y="1042695"/>
                </a:lnTo>
                <a:lnTo>
                  <a:pt x="30518" y="933450"/>
                </a:lnTo>
                <a:lnTo>
                  <a:pt x="30573" y="816622"/>
                </a:lnTo>
                <a:lnTo>
                  <a:pt x="31809" y="704850"/>
                </a:lnTo>
                <a:lnTo>
                  <a:pt x="34412" y="482600"/>
                </a:lnTo>
                <a:lnTo>
                  <a:pt x="35648" y="373354"/>
                </a:lnTo>
                <a:lnTo>
                  <a:pt x="36955" y="262877"/>
                </a:lnTo>
                <a:lnTo>
                  <a:pt x="38192" y="154927"/>
                </a:lnTo>
                <a:lnTo>
                  <a:pt x="40073" y="0"/>
                </a:lnTo>
                <a:close/>
              </a:path>
              <a:path w="394995" h="2990850">
                <a:moveTo>
                  <a:pt x="386807" y="0"/>
                </a:moveTo>
                <a:lnTo>
                  <a:pt x="360031" y="0"/>
                </a:lnTo>
                <a:lnTo>
                  <a:pt x="360608" y="46977"/>
                </a:lnTo>
                <a:lnTo>
                  <a:pt x="360718" y="163804"/>
                </a:lnTo>
                <a:lnTo>
                  <a:pt x="361950" y="271754"/>
                </a:lnTo>
                <a:lnTo>
                  <a:pt x="364450" y="482600"/>
                </a:lnTo>
                <a:lnTo>
                  <a:pt x="364540" y="600722"/>
                </a:lnTo>
                <a:lnTo>
                  <a:pt x="365701" y="704850"/>
                </a:lnTo>
                <a:lnTo>
                  <a:pt x="365772" y="933450"/>
                </a:lnTo>
                <a:lnTo>
                  <a:pt x="367038" y="1042695"/>
                </a:lnTo>
                <a:lnTo>
                  <a:pt x="367068" y="1496072"/>
                </a:lnTo>
                <a:lnTo>
                  <a:pt x="365772" y="1607845"/>
                </a:lnTo>
                <a:lnTo>
                  <a:pt x="365744" y="1948159"/>
                </a:lnTo>
                <a:lnTo>
                  <a:pt x="364496" y="2061220"/>
                </a:lnTo>
                <a:lnTo>
                  <a:pt x="363245" y="2169170"/>
                </a:lnTo>
                <a:lnTo>
                  <a:pt x="363186" y="2286000"/>
                </a:lnTo>
                <a:lnTo>
                  <a:pt x="361893" y="2396479"/>
                </a:lnTo>
                <a:lnTo>
                  <a:pt x="360642" y="2508250"/>
                </a:lnTo>
                <a:lnTo>
                  <a:pt x="359351" y="2617490"/>
                </a:lnTo>
                <a:lnTo>
                  <a:pt x="358098" y="2727970"/>
                </a:lnTo>
                <a:lnTo>
                  <a:pt x="355497" y="2943869"/>
                </a:lnTo>
                <a:lnTo>
                  <a:pt x="354954" y="2990850"/>
                </a:lnTo>
                <a:lnTo>
                  <a:pt x="381195" y="2990850"/>
                </a:lnTo>
                <a:lnTo>
                  <a:pt x="382295" y="2943869"/>
                </a:lnTo>
                <a:lnTo>
                  <a:pt x="383692" y="2827040"/>
                </a:lnTo>
                <a:lnTo>
                  <a:pt x="384822" y="2727970"/>
                </a:lnTo>
                <a:lnTo>
                  <a:pt x="387350" y="2617490"/>
                </a:lnTo>
                <a:lnTo>
                  <a:pt x="387379" y="2506959"/>
                </a:lnTo>
                <a:lnTo>
                  <a:pt x="389940" y="2396479"/>
                </a:lnTo>
                <a:lnTo>
                  <a:pt x="390010" y="2279650"/>
                </a:lnTo>
                <a:lnTo>
                  <a:pt x="391230" y="2169170"/>
                </a:lnTo>
                <a:lnTo>
                  <a:pt x="392468" y="2061220"/>
                </a:lnTo>
                <a:lnTo>
                  <a:pt x="392495" y="1945629"/>
                </a:lnTo>
                <a:lnTo>
                  <a:pt x="393700" y="1835150"/>
                </a:lnTo>
                <a:lnTo>
                  <a:pt x="393714" y="1607845"/>
                </a:lnTo>
                <a:lnTo>
                  <a:pt x="394995" y="1496072"/>
                </a:lnTo>
                <a:lnTo>
                  <a:pt x="394995" y="1155700"/>
                </a:lnTo>
                <a:lnTo>
                  <a:pt x="393728" y="1045222"/>
                </a:lnTo>
                <a:lnTo>
                  <a:pt x="393685" y="704850"/>
                </a:lnTo>
                <a:lnTo>
                  <a:pt x="392468" y="594372"/>
                </a:lnTo>
                <a:lnTo>
                  <a:pt x="391158" y="482600"/>
                </a:lnTo>
                <a:lnTo>
                  <a:pt x="390011" y="379704"/>
                </a:lnTo>
                <a:lnTo>
                  <a:pt x="389925" y="262877"/>
                </a:lnTo>
                <a:lnTo>
                  <a:pt x="387350" y="46977"/>
                </a:lnTo>
                <a:lnTo>
                  <a:pt x="386807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401845" y="3867150"/>
            <a:ext cx="339077" cy="2990850"/>
          </a:xfrm>
          <a:custGeom>
            <a:avLst/>
            <a:gdLst/>
            <a:ahLst/>
            <a:cxnLst/>
            <a:rect l="l" t="t" r="r" b="b"/>
            <a:pathLst>
              <a:path w="339077" h="2990850">
                <a:moveTo>
                  <a:pt x="38857" y="0"/>
                </a:moveTo>
                <a:lnTo>
                  <a:pt x="12082" y="0"/>
                </a:lnTo>
                <a:lnTo>
                  <a:pt x="10007" y="171450"/>
                </a:lnTo>
                <a:lnTo>
                  <a:pt x="8771" y="279400"/>
                </a:lnTo>
                <a:lnTo>
                  <a:pt x="7495" y="387350"/>
                </a:lnTo>
                <a:lnTo>
                  <a:pt x="6275" y="495300"/>
                </a:lnTo>
                <a:lnTo>
                  <a:pt x="3689" y="716254"/>
                </a:lnTo>
                <a:lnTo>
                  <a:pt x="2527" y="821677"/>
                </a:lnTo>
                <a:lnTo>
                  <a:pt x="2482" y="937272"/>
                </a:lnTo>
                <a:lnTo>
                  <a:pt x="1231" y="1045222"/>
                </a:lnTo>
                <a:lnTo>
                  <a:pt x="1231" y="1270000"/>
                </a:lnTo>
                <a:lnTo>
                  <a:pt x="0" y="1381772"/>
                </a:lnTo>
                <a:lnTo>
                  <a:pt x="0" y="2057400"/>
                </a:lnTo>
                <a:lnTo>
                  <a:pt x="1175" y="2164059"/>
                </a:lnTo>
                <a:lnTo>
                  <a:pt x="1247" y="2280940"/>
                </a:lnTo>
                <a:lnTo>
                  <a:pt x="2467" y="2385070"/>
                </a:lnTo>
                <a:lnTo>
                  <a:pt x="2541" y="2501900"/>
                </a:lnTo>
                <a:lnTo>
                  <a:pt x="3774" y="2611140"/>
                </a:lnTo>
                <a:lnTo>
                  <a:pt x="4963" y="2711450"/>
                </a:lnTo>
                <a:lnTo>
                  <a:pt x="5054" y="2827040"/>
                </a:lnTo>
                <a:lnTo>
                  <a:pt x="7003" y="2990850"/>
                </a:lnTo>
                <a:lnTo>
                  <a:pt x="33778" y="2990850"/>
                </a:lnTo>
                <a:lnTo>
                  <a:pt x="32981" y="2926060"/>
                </a:lnTo>
                <a:lnTo>
                  <a:pt x="31838" y="2827040"/>
                </a:lnTo>
                <a:lnTo>
                  <a:pt x="31750" y="2711450"/>
                </a:lnTo>
                <a:lnTo>
                  <a:pt x="30546" y="2611140"/>
                </a:lnTo>
                <a:lnTo>
                  <a:pt x="30454" y="2494259"/>
                </a:lnTo>
                <a:lnTo>
                  <a:pt x="29234" y="2391420"/>
                </a:lnTo>
                <a:lnTo>
                  <a:pt x="29159" y="2164059"/>
                </a:lnTo>
                <a:lnTo>
                  <a:pt x="27969" y="2057400"/>
                </a:lnTo>
                <a:lnTo>
                  <a:pt x="27927" y="1494777"/>
                </a:lnTo>
                <a:lnTo>
                  <a:pt x="29159" y="1383004"/>
                </a:lnTo>
                <a:lnTo>
                  <a:pt x="29188" y="1045222"/>
                </a:lnTo>
                <a:lnTo>
                  <a:pt x="30454" y="937272"/>
                </a:lnTo>
                <a:lnTo>
                  <a:pt x="30499" y="821677"/>
                </a:lnTo>
                <a:lnTo>
                  <a:pt x="31807" y="709904"/>
                </a:lnTo>
                <a:lnTo>
                  <a:pt x="33027" y="600722"/>
                </a:lnTo>
                <a:lnTo>
                  <a:pt x="34277" y="495300"/>
                </a:lnTo>
                <a:lnTo>
                  <a:pt x="34349" y="379704"/>
                </a:lnTo>
                <a:lnTo>
                  <a:pt x="35601" y="270522"/>
                </a:lnTo>
                <a:lnTo>
                  <a:pt x="38204" y="55854"/>
                </a:lnTo>
                <a:lnTo>
                  <a:pt x="38857" y="0"/>
                </a:lnTo>
                <a:close/>
              </a:path>
              <a:path w="339077" h="2990850">
                <a:moveTo>
                  <a:pt x="332040" y="0"/>
                </a:moveTo>
                <a:lnTo>
                  <a:pt x="305274" y="0"/>
                </a:lnTo>
                <a:lnTo>
                  <a:pt x="305927" y="55854"/>
                </a:lnTo>
                <a:lnTo>
                  <a:pt x="306031" y="171450"/>
                </a:lnTo>
                <a:lnTo>
                  <a:pt x="307327" y="279400"/>
                </a:lnTo>
                <a:lnTo>
                  <a:pt x="308471" y="379704"/>
                </a:lnTo>
                <a:lnTo>
                  <a:pt x="308559" y="605777"/>
                </a:lnTo>
                <a:lnTo>
                  <a:pt x="309780" y="709904"/>
                </a:lnTo>
                <a:lnTo>
                  <a:pt x="309854" y="826795"/>
                </a:lnTo>
                <a:lnTo>
                  <a:pt x="311105" y="933450"/>
                </a:lnTo>
                <a:lnTo>
                  <a:pt x="311150" y="1496072"/>
                </a:lnTo>
                <a:lnTo>
                  <a:pt x="309854" y="1607845"/>
                </a:lnTo>
                <a:lnTo>
                  <a:pt x="309854" y="1831329"/>
                </a:lnTo>
                <a:lnTo>
                  <a:pt x="308559" y="1943100"/>
                </a:lnTo>
                <a:lnTo>
                  <a:pt x="308516" y="2169170"/>
                </a:lnTo>
                <a:lnTo>
                  <a:pt x="307266" y="2280940"/>
                </a:lnTo>
                <a:lnTo>
                  <a:pt x="305961" y="2391420"/>
                </a:lnTo>
                <a:lnTo>
                  <a:pt x="304814" y="2494259"/>
                </a:lnTo>
                <a:lnTo>
                  <a:pt x="304723" y="2611140"/>
                </a:lnTo>
                <a:lnTo>
                  <a:pt x="302120" y="2827040"/>
                </a:lnTo>
                <a:lnTo>
                  <a:pt x="300867" y="2934989"/>
                </a:lnTo>
                <a:lnTo>
                  <a:pt x="300181" y="2990850"/>
                </a:lnTo>
                <a:lnTo>
                  <a:pt x="326964" y="2990850"/>
                </a:lnTo>
                <a:lnTo>
                  <a:pt x="327716" y="2926060"/>
                </a:lnTo>
                <a:lnTo>
                  <a:pt x="330300" y="2711450"/>
                </a:lnTo>
                <a:lnTo>
                  <a:pt x="331522" y="2603500"/>
                </a:lnTo>
                <a:lnTo>
                  <a:pt x="332812" y="2494259"/>
                </a:lnTo>
                <a:lnTo>
                  <a:pt x="334033" y="2385070"/>
                </a:lnTo>
                <a:lnTo>
                  <a:pt x="335254" y="2280940"/>
                </a:lnTo>
                <a:lnTo>
                  <a:pt x="335313" y="2164059"/>
                </a:lnTo>
                <a:lnTo>
                  <a:pt x="336592" y="2053579"/>
                </a:lnTo>
                <a:lnTo>
                  <a:pt x="337781" y="1945629"/>
                </a:lnTo>
                <a:lnTo>
                  <a:pt x="337781" y="1607845"/>
                </a:lnTo>
                <a:lnTo>
                  <a:pt x="339077" y="1496072"/>
                </a:lnTo>
                <a:lnTo>
                  <a:pt x="339077" y="1045222"/>
                </a:lnTo>
                <a:lnTo>
                  <a:pt x="337826" y="937272"/>
                </a:lnTo>
                <a:lnTo>
                  <a:pt x="337767" y="709904"/>
                </a:lnTo>
                <a:lnTo>
                  <a:pt x="336606" y="605777"/>
                </a:lnTo>
                <a:lnTo>
                  <a:pt x="336534" y="488950"/>
                </a:lnTo>
                <a:lnTo>
                  <a:pt x="333945" y="270522"/>
                </a:lnTo>
                <a:lnTo>
                  <a:pt x="332814" y="171450"/>
                </a:lnTo>
                <a:lnTo>
                  <a:pt x="332727" y="55854"/>
                </a:lnTo>
                <a:lnTo>
                  <a:pt x="332040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429772" y="3867150"/>
            <a:ext cx="283222" cy="2990850"/>
          </a:xfrm>
          <a:custGeom>
            <a:avLst/>
            <a:gdLst/>
            <a:ahLst/>
            <a:cxnLst/>
            <a:rect l="l" t="t" r="r" b="b"/>
            <a:pathLst>
              <a:path w="283222" h="2990850">
                <a:moveTo>
                  <a:pt x="37709" y="0"/>
                </a:moveTo>
                <a:lnTo>
                  <a:pt x="10929" y="0"/>
                </a:lnTo>
                <a:lnTo>
                  <a:pt x="10064" y="73672"/>
                </a:lnTo>
                <a:lnTo>
                  <a:pt x="7479" y="287045"/>
                </a:lnTo>
                <a:lnTo>
                  <a:pt x="6350" y="386054"/>
                </a:lnTo>
                <a:lnTo>
                  <a:pt x="6259" y="502945"/>
                </a:lnTo>
                <a:lnTo>
                  <a:pt x="4983" y="610895"/>
                </a:lnTo>
                <a:lnTo>
                  <a:pt x="3763" y="720077"/>
                </a:lnTo>
                <a:lnTo>
                  <a:pt x="2527" y="825500"/>
                </a:lnTo>
                <a:lnTo>
                  <a:pt x="2527" y="937272"/>
                </a:lnTo>
                <a:lnTo>
                  <a:pt x="1231" y="1047750"/>
                </a:lnTo>
                <a:lnTo>
                  <a:pt x="1231" y="1383004"/>
                </a:lnTo>
                <a:lnTo>
                  <a:pt x="0" y="1494777"/>
                </a:lnTo>
                <a:lnTo>
                  <a:pt x="0" y="2053579"/>
                </a:lnTo>
                <a:lnTo>
                  <a:pt x="1189" y="2160290"/>
                </a:lnTo>
                <a:lnTo>
                  <a:pt x="1231" y="2385070"/>
                </a:lnTo>
                <a:lnTo>
                  <a:pt x="2451" y="2487909"/>
                </a:lnTo>
                <a:lnTo>
                  <a:pt x="2542" y="2604790"/>
                </a:lnTo>
                <a:lnTo>
                  <a:pt x="3731" y="2703809"/>
                </a:lnTo>
                <a:lnTo>
                  <a:pt x="3822" y="2819400"/>
                </a:lnTo>
                <a:lnTo>
                  <a:pt x="5054" y="2926060"/>
                </a:lnTo>
                <a:lnTo>
                  <a:pt x="5850" y="2990850"/>
                </a:lnTo>
                <a:lnTo>
                  <a:pt x="32621" y="2990850"/>
                </a:lnTo>
                <a:lnTo>
                  <a:pt x="31855" y="2926060"/>
                </a:lnTo>
                <a:lnTo>
                  <a:pt x="31750" y="2810520"/>
                </a:lnTo>
                <a:lnTo>
                  <a:pt x="30547" y="2711450"/>
                </a:lnTo>
                <a:lnTo>
                  <a:pt x="30454" y="2487909"/>
                </a:lnTo>
                <a:lnTo>
                  <a:pt x="29281" y="2385070"/>
                </a:lnTo>
                <a:lnTo>
                  <a:pt x="29222" y="2160290"/>
                </a:lnTo>
                <a:lnTo>
                  <a:pt x="27927" y="2049759"/>
                </a:lnTo>
                <a:lnTo>
                  <a:pt x="29222" y="1939279"/>
                </a:lnTo>
                <a:lnTo>
                  <a:pt x="27956" y="1831329"/>
                </a:lnTo>
                <a:lnTo>
                  <a:pt x="27927" y="1606550"/>
                </a:lnTo>
                <a:lnTo>
                  <a:pt x="29207" y="1496072"/>
                </a:lnTo>
                <a:lnTo>
                  <a:pt x="29222" y="1272527"/>
                </a:lnTo>
                <a:lnTo>
                  <a:pt x="30454" y="1160754"/>
                </a:lnTo>
                <a:lnTo>
                  <a:pt x="30499" y="825500"/>
                </a:lnTo>
                <a:lnTo>
                  <a:pt x="31807" y="715022"/>
                </a:lnTo>
                <a:lnTo>
                  <a:pt x="32981" y="610895"/>
                </a:lnTo>
                <a:lnTo>
                  <a:pt x="33058" y="495300"/>
                </a:lnTo>
                <a:lnTo>
                  <a:pt x="35557" y="287045"/>
                </a:lnTo>
                <a:lnTo>
                  <a:pt x="35662" y="171450"/>
                </a:lnTo>
                <a:lnTo>
                  <a:pt x="36913" y="64795"/>
                </a:lnTo>
                <a:lnTo>
                  <a:pt x="37709" y="0"/>
                </a:lnTo>
                <a:close/>
              </a:path>
              <a:path w="283222" h="2990850">
                <a:moveTo>
                  <a:pt x="277347" y="0"/>
                </a:moveTo>
                <a:lnTo>
                  <a:pt x="250556" y="0"/>
                </a:lnTo>
                <a:lnTo>
                  <a:pt x="251362" y="64795"/>
                </a:lnTo>
                <a:lnTo>
                  <a:pt x="251472" y="287045"/>
                </a:lnTo>
                <a:lnTo>
                  <a:pt x="252602" y="386054"/>
                </a:lnTo>
                <a:lnTo>
                  <a:pt x="252704" y="502945"/>
                </a:lnTo>
                <a:lnTo>
                  <a:pt x="253923" y="604545"/>
                </a:lnTo>
                <a:lnTo>
                  <a:pt x="254000" y="1718322"/>
                </a:lnTo>
                <a:lnTo>
                  <a:pt x="252719" y="1828800"/>
                </a:lnTo>
                <a:lnTo>
                  <a:pt x="252676" y="2053579"/>
                </a:lnTo>
                <a:lnTo>
                  <a:pt x="251486" y="2160290"/>
                </a:lnTo>
                <a:lnTo>
                  <a:pt x="251412" y="2275829"/>
                </a:lnTo>
                <a:lnTo>
                  <a:pt x="248897" y="2487909"/>
                </a:lnTo>
                <a:lnTo>
                  <a:pt x="248794" y="2604790"/>
                </a:lnTo>
                <a:lnTo>
                  <a:pt x="247572" y="2711450"/>
                </a:lnTo>
                <a:lnTo>
                  <a:pt x="246369" y="2810520"/>
                </a:lnTo>
                <a:lnTo>
                  <a:pt x="246250" y="2926060"/>
                </a:lnTo>
                <a:lnTo>
                  <a:pt x="245493" y="2990850"/>
                </a:lnTo>
                <a:lnTo>
                  <a:pt x="272253" y="2990850"/>
                </a:lnTo>
                <a:lnTo>
                  <a:pt x="273152" y="2917180"/>
                </a:lnTo>
                <a:lnTo>
                  <a:pt x="274389" y="2810520"/>
                </a:lnTo>
                <a:lnTo>
                  <a:pt x="276872" y="2604790"/>
                </a:lnTo>
                <a:lnTo>
                  <a:pt x="276957" y="2487909"/>
                </a:lnTo>
                <a:lnTo>
                  <a:pt x="278165" y="2379959"/>
                </a:lnTo>
                <a:lnTo>
                  <a:pt x="279456" y="2270770"/>
                </a:lnTo>
                <a:lnTo>
                  <a:pt x="280631" y="2165350"/>
                </a:lnTo>
                <a:lnTo>
                  <a:pt x="280676" y="1939279"/>
                </a:lnTo>
                <a:lnTo>
                  <a:pt x="281927" y="1831329"/>
                </a:lnTo>
                <a:lnTo>
                  <a:pt x="281942" y="1606550"/>
                </a:lnTo>
                <a:lnTo>
                  <a:pt x="283222" y="1496072"/>
                </a:lnTo>
                <a:lnTo>
                  <a:pt x="283222" y="937272"/>
                </a:lnTo>
                <a:lnTo>
                  <a:pt x="281956" y="829322"/>
                </a:lnTo>
                <a:lnTo>
                  <a:pt x="281912" y="715022"/>
                </a:lnTo>
                <a:lnTo>
                  <a:pt x="280691" y="610895"/>
                </a:lnTo>
                <a:lnTo>
                  <a:pt x="280617" y="386054"/>
                </a:lnTo>
                <a:lnTo>
                  <a:pt x="279384" y="278104"/>
                </a:lnTo>
                <a:lnTo>
                  <a:pt x="278196" y="179095"/>
                </a:lnTo>
                <a:lnTo>
                  <a:pt x="278104" y="64795"/>
                </a:lnTo>
                <a:lnTo>
                  <a:pt x="277347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457700" y="3867150"/>
            <a:ext cx="226072" cy="2990850"/>
          </a:xfrm>
          <a:custGeom>
            <a:avLst/>
            <a:gdLst/>
            <a:ahLst/>
            <a:cxnLst/>
            <a:rect l="l" t="t" r="r" b="b"/>
            <a:pathLst>
              <a:path w="226072" h="2990850">
                <a:moveTo>
                  <a:pt x="36549" y="0"/>
                </a:moveTo>
                <a:lnTo>
                  <a:pt x="9782" y="0"/>
                </a:lnTo>
                <a:lnTo>
                  <a:pt x="8773" y="82550"/>
                </a:lnTo>
                <a:lnTo>
                  <a:pt x="7645" y="179095"/>
                </a:lnTo>
                <a:lnTo>
                  <a:pt x="7538" y="294627"/>
                </a:lnTo>
                <a:lnTo>
                  <a:pt x="5054" y="501650"/>
                </a:lnTo>
                <a:lnTo>
                  <a:pt x="4982" y="617245"/>
                </a:lnTo>
                <a:lnTo>
                  <a:pt x="3822" y="720077"/>
                </a:lnTo>
                <a:lnTo>
                  <a:pt x="2527" y="829322"/>
                </a:lnTo>
                <a:lnTo>
                  <a:pt x="2498" y="1163345"/>
                </a:lnTo>
                <a:lnTo>
                  <a:pt x="1295" y="1272527"/>
                </a:lnTo>
                <a:lnTo>
                  <a:pt x="1295" y="1494777"/>
                </a:lnTo>
                <a:lnTo>
                  <a:pt x="0" y="1606550"/>
                </a:lnTo>
                <a:lnTo>
                  <a:pt x="15" y="1830090"/>
                </a:lnTo>
                <a:lnTo>
                  <a:pt x="1295" y="1939279"/>
                </a:lnTo>
                <a:lnTo>
                  <a:pt x="29" y="2047229"/>
                </a:lnTo>
                <a:lnTo>
                  <a:pt x="15" y="2051050"/>
                </a:lnTo>
                <a:lnTo>
                  <a:pt x="1250" y="2156470"/>
                </a:lnTo>
                <a:lnTo>
                  <a:pt x="1295" y="2379959"/>
                </a:lnTo>
                <a:lnTo>
                  <a:pt x="2527" y="2487909"/>
                </a:lnTo>
                <a:lnTo>
                  <a:pt x="2542" y="2705100"/>
                </a:lnTo>
                <a:lnTo>
                  <a:pt x="3729" y="2802879"/>
                </a:lnTo>
                <a:lnTo>
                  <a:pt x="3822" y="2917180"/>
                </a:lnTo>
                <a:lnTo>
                  <a:pt x="4694" y="2990850"/>
                </a:lnTo>
                <a:lnTo>
                  <a:pt x="31481" y="2990850"/>
                </a:lnTo>
                <a:lnTo>
                  <a:pt x="30565" y="2917180"/>
                </a:lnTo>
                <a:lnTo>
                  <a:pt x="30454" y="2696220"/>
                </a:lnTo>
                <a:lnTo>
                  <a:pt x="29310" y="2597150"/>
                </a:lnTo>
                <a:lnTo>
                  <a:pt x="29237" y="1272527"/>
                </a:lnTo>
                <a:lnTo>
                  <a:pt x="30454" y="1163345"/>
                </a:lnTo>
                <a:lnTo>
                  <a:pt x="30454" y="943622"/>
                </a:lnTo>
                <a:lnTo>
                  <a:pt x="31750" y="834377"/>
                </a:lnTo>
                <a:lnTo>
                  <a:pt x="31826" y="610895"/>
                </a:lnTo>
                <a:lnTo>
                  <a:pt x="33045" y="509295"/>
                </a:lnTo>
                <a:lnTo>
                  <a:pt x="33118" y="394995"/>
                </a:lnTo>
                <a:lnTo>
                  <a:pt x="34277" y="294627"/>
                </a:lnTo>
                <a:lnTo>
                  <a:pt x="34386" y="179095"/>
                </a:lnTo>
                <a:lnTo>
                  <a:pt x="35677" y="73672"/>
                </a:lnTo>
                <a:lnTo>
                  <a:pt x="36549" y="0"/>
                </a:lnTo>
                <a:close/>
              </a:path>
              <a:path w="226072" h="2990850">
                <a:moveTo>
                  <a:pt x="222628" y="0"/>
                </a:moveTo>
                <a:lnTo>
                  <a:pt x="195823" y="0"/>
                </a:lnTo>
                <a:lnTo>
                  <a:pt x="196739" y="73672"/>
                </a:lnTo>
                <a:lnTo>
                  <a:pt x="196850" y="401345"/>
                </a:lnTo>
                <a:lnTo>
                  <a:pt x="198053" y="501650"/>
                </a:lnTo>
                <a:lnTo>
                  <a:pt x="198130" y="1718322"/>
                </a:lnTo>
                <a:lnTo>
                  <a:pt x="196850" y="1827509"/>
                </a:lnTo>
                <a:lnTo>
                  <a:pt x="196804" y="2051050"/>
                </a:lnTo>
                <a:lnTo>
                  <a:pt x="195554" y="2156470"/>
                </a:lnTo>
                <a:lnTo>
                  <a:pt x="195496" y="2270770"/>
                </a:lnTo>
                <a:lnTo>
                  <a:pt x="194322" y="2373609"/>
                </a:lnTo>
                <a:lnTo>
                  <a:pt x="194229" y="2597150"/>
                </a:lnTo>
                <a:lnTo>
                  <a:pt x="193027" y="2696220"/>
                </a:lnTo>
                <a:lnTo>
                  <a:pt x="192923" y="2811759"/>
                </a:lnTo>
                <a:lnTo>
                  <a:pt x="191684" y="2917180"/>
                </a:lnTo>
                <a:lnTo>
                  <a:pt x="190768" y="2990850"/>
                </a:lnTo>
                <a:lnTo>
                  <a:pt x="217566" y="2990850"/>
                </a:lnTo>
                <a:lnTo>
                  <a:pt x="218427" y="2917180"/>
                </a:lnTo>
                <a:lnTo>
                  <a:pt x="218535" y="2802879"/>
                </a:lnTo>
                <a:lnTo>
                  <a:pt x="219824" y="2696220"/>
                </a:lnTo>
                <a:lnTo>
                  <a:pt x="220954" y="2597150"/>
                </a:lnTo>
                <a:lnTo>
                  <a:pt x="220969" y="2487909"/>
                </a:lnTo>
                <a:lnTo>
                  <a:pt x="223545" y="2270770"/>
                </a:lnTo>
                <a:lnTo>
                  <a:pt x="223601" y="2156470"/>
                </a:lnTo>
                <a:lnTo>
                  <a:pt x="224777" y="2051050"/>
                </a:lnTo>
                <a:lnTo>
                  <a:pt x="224807" y="1827509"/>
                </a:lnTo>
                <a:lnTo>
                  <a:pt x="226072" y="1718322"/>
                </a:lnTo>
                <a:lnTo>
                  <a:pt x="226072" y="610895"/>
                </a:lnTo>
                <a:lnTo>
                  <a:pt x="224853" y="509295"/>
                </a:lnTo>
                <a:lnTo>
                  <a:pt x="224777" y="394995"/>
                </a:lnTo>
                <a:lnTo>
                  <a:pt x="223631" y="294627"/>
                </a:lnTo>
                <a:lnTo>
                  <a:pt x="223545" y="73672"/>
                </a:lnTo>
                <a:lnTo>
                  <a:pt x="222628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486922" y="3867150"/>
            <a:ext cx="168922" cy="2990850"/>
          </a:xfrm>
          <a:custGeom>
            <a:avLst/>
            <a:gdLst/>
            <a:ahLst/>
            <a:cxnLst/>
            <a:rect l="l" t="t" r="r" b="b"/>
            <a:pathLst>
              <a:path w="168922" h="2990850">
                <a:moveTo>
                  <a:pt x="32981" y="0"/>
                </a:moveTo>
                <a:lnTo>
                  <a:pt x="7326" y="0"/>
                </a:lnTo>
                <a:lnTo>
                  <a:pt x="6240" y="91427"/>
                </a:lnTo>
                <a:lnTo>
                  <a:pt x="5054" y="187972"/>
                </a:lnTo>
                <a:lnTo>
                  <a:pt x="4966" y="302272"/>
                </a:lnTo>
                <a:lnTo>
                  <a:pt x="3822" y="401345"/>
                </a:lnTo>
                <a:lnTo>
                  <a:pt x="3762" y="514350"/>
                </a:lnTo>
                <a:lnTo>
                  <a:pt x="2527" y="617245"/>
                </a:lnTo>
                <a:lnTo>
                  <a:pt x="2481" y="838200"/>
                </a:lnTo>
                <a:lnTo>
                  <a:pt x="1231" y="943622"/>
                </a:lnTo>
                <a:lnTo>
                  <a:pt x="1203" y="1165872"/>
                </a:lnTo>
                <a:lnTo>
                  <a:pt x="0" y="1273822"/>
                </a:lnTo>
                <a:lnTo>
                  <a:pt x="0" y="2589509"/>
                </a:lnTo>
                <a:lnTo>
                  <a:pt x="1143" y="2688579"/>
                </a:lnTo>
                <a:lnTo>
                  <a:pt x="1231" y="2908300"/>
                </a:lnTo>
                <a:lnTo>
                  <a:pt x="2258" y="2990850"/>
                </a:lnTo>
                <a:lnTo>
                  <a:pt x="27927" y="2990850"/>
                </a:lnTo>
                <a:lnTo>
                  <a:pt x="27927" y="2368550"/>
                </a:lnTo>
                <a:lnTo>
                  <a:pt x="26631" y="2260600"/>
                </a:lnTo>
                <a:lnTo>
                  <a:pt x="27927" y="2152650"/>
                </a:lnTo>
                <a:lnTo>
                  <a:pt x="26631" y="2043409"/>
                </a:lnTo>
                <a:lnTo>
                  <a:pt x="27927" y="1934220"/>
                </a:lnTo>
                <a:lnTo>
                  <a:pt x="26631" y="1824979"/>
                </a:lnTo>
                <a:lnTo>
                  <a:pt x="27897" y="1717027"/>
                </a:lnTo>
                <a:lnTo>
                  <a:pt x="27957" y="1163345"/>
                </a:lnTo>
                <a:lnTo>
                  <a:pt x="29222" y="1056627"/>
                </a:lnTo>
                <a:lnTo>
                  <a:pt x="29266" y="834377"/>
                </a:lnTo>
                <a:lnTo>
                  <a:pt x="30454" y="730250"/>
                </a:lnTo>
                <a:lnTo>
                  <a:pt x="30515" y="509295"/>
                </a:lnTo>
                <a:lnTo>
                  <a:pt x="31750" y="407695"/>
                </a:lnTo>
                <a:lnTo>
                  <a:pt x="31839" y="294627"/>
                </a:lnTo>
                <a:lnTo>
                  <a:pt x="32981" y="196850"/>
                </a:lnTo>
                <a:lnTo>
                  <a:pt x="32981" y="0"/>
                </a:lnTo>
                <a:close/>
              </a:path>
              <a:path w="168922" h="2990850">
                <a:moveTo>
                  <a:pt x="166600" y="0"/>
                </a:moveTo>
                <a:lnTo>
                  <a:pt x="139836" y="0"/>
                </a:lnTo>
                <a:lnTo>
                  <a:pt x="140825" y="82550"/>
                </a:lnTo>
                <a:lnTo>
                  <a:pt x="140931" y="622300"/>
                </a:lnTo>
                <a:lnTo>
                  <a:pt x="142227" y="730250"/>
                </a:lnTo>
                <a:lnTo>
                  <a:pt x="140931" y="838200"/>
                </a:lnTo>
                <a:lnTo>
                  <a:pt x="142227" y="947445"/>
                </a:lnTo>
                <a:lnTo>
                  <a:pt x="140931" y="1056627"/>
                </a:lnTo>
                <a:lnTo>
                  <a:pt x="142227" y="1165872"/>
                </a:lnTo>
                <a:lnTo>
                  <a:pt x="140961" y="1273822"/>
                </a:lnTo>
                <a:lnTo>
                  <a:pt x="140903" y="1717027"/>
                </a:lnTo>
                <a:lnTo>
                  <a:pt x="139700" y="1824979"/>
                </a:lnTo>
                <a:lnTo>
                  <a:pt x="139654" y="2156470"/>
                </a:lnTo>
                <a:lnTo>
                  <a:pt x="138404" y="2260600"/>
                </a:lnTo>
                <a:lnTo>
                  <a:pt x="138346" y="2373609"/>
                </a:lnTo>
                <a:lnTo>
                  <a:pt x="137172" y="2476500"/>
                </a:lnTo>
                <a:lnTo>
                  <a:pt x="137078" y="2696220"/>
                </a:lnTo>
                <a:lnTo>
                  <a:pt x="135877" y="2794000"/>
                </a:lnTo>
                <a:lnTo>
                  <a:pt x="135765" y="2908300"/>
                </a:lnTo>
                <a:lnTo>
                  <a:pt x="134725" y="2990850"/>
                </a:lnTo>
                <a:lnTo>
                  <a:pt x="161545" y="2990850"/>
                </a:lnTo>
                <a:lnTo>
                  <a:pt x="162676" y="2899419"/>
                </a:lnTo>
                <a:lnTo>
                  <a:pt x="163804" y="2802879"/>
                </a:lnTo>
                <a:lnTo>
                  <a:pt x="163897" y="2688579"/>
                </a:lnTo>
                <a:lnTo>
                  <a:pt x="165100" y="2589509"/>
                </a:lnTo>
                <a:lnTo>
                  <a:pt x="165157" y="2368550"/>
                </a:lnTo>
                <a:lnTo>
                  <a:pt x="166331" y="2265659"/>
                </a:lnTo>
                <a:lnTo>
                  <a:pt x="166377" y="2152650"/>
                </a:lnTo>
                <a:lnTo>
                  <a:pt x="167627" y="2047229"/>
                </a:lnTo>
                <a:lnTo>
                  <a:pt x="167656" y="1824979"/>
                </a:lnTo>
                <a:lnTo>
                  <a:pt x="168922" y="1717027"/>
                </a:lnTo>
                <a:lnTo>
                  <a:pt x="168922" y="509295"/>
                </a:lnTo>
                <a:lnTo>
                  <a:pt x="167703" y="407695"/>
                </a:lnTo>
                <a:lnTo>
                  <a:pt x="167627" y="82550"/>
                </a:lnTo>
                <a:lnTo>
                  <a:pt x="166600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513554" y="3867150"/>
            <a:ext cx="115595" cy="2990850"/>
          </a:xfrm>
          <a:custGeom>
            <a:avLst/>
            <a:gdLst/>
            <a:ahLst/>
            <a:cxnLst/>
            <a:rect l="l" t="t" r="r" b="b"/>
            <a:pathLst>
              <a:path w="115595" h="2990850">
                <a:moveTo>
                  <a:pt x="34308" y="0"/>
                </a:moveTo>
                <a:lnTo>
                  <a:pt x="6350" y="0"/>
                </a:lnTo>
                <a:lnTo>
                  <a:pt x="6350" y="196850"/>
                </a:lnTo>
                <a:lnTo>
                  <a:pt x="5118" y="302272"/>
                </a:lnTo>
                <a:lnTo>
                  <a:pt x="5026" y="415277"/>
                </a:lnTo>
                <a:lnTo>
                  <a:pt x="3822" y="514350"/>
                </a:lnTo>
                <a:lnTo>
                  <a:pt x="3765" y="735304"/>
                </a:lnTo>
                <a:lnTo>
                  <a:pt x="2590" y="838200"/>
                </a:lnTo>
                <a:lnTo>
                  <a:pt x="2590" y="1056627"/>
                </a:lnTo>
                <a:lnTo>
                  <a:pt x="1295" y="1165872"/>
                </a:lnTo>
                <a:lnTo>
                  <a:pt x="1295" y="1714500"/>
                </a:lnTo>
                <a:lnTo>
                  <a:pt x="0" y="1824979"/>
                </a:lnTo>
                <a:lnTo>
                  <a:pt x="1295" y="1934220"/>
                </a:lnTo>
                <a:lnTo>
                  <a:pt x="0" y="2043409"/>
                </a:lnTo>
                <a:lnTo>
                  <a:pt x="1295" y="2152650"/>
                </a:lnTo>
                <a:lnTo>
                  <a:pt x="0" y="2260600"/>
                </a:lnTo>
                <a:lnTo>
                  <a:pt x="1234" y="2363490"/>
                </a:lnTo>
                <a:lnTo>
                  <a:pt x="1295" y="2990850"/>
                </a:lnTo>
                <a:lnTo>
                  <a:pt x="29192" y="2990850"/>
                </a:lnTo>
                <a:lnTo>
                  <a:pt x="28097" y="2899419"/>
                </a:lnTo>
                <a:lnTo>
                  <a:pt x="27990" y="2470150"/>
                </a:lnTo>
                <a:lnTo>
                  <a:pt x="29222" y="2363490"/>
                </a:lnTo>
                <a:lnTo>
                  <a:pt x="27990" y="2255540"/>
                </a:lnTo>
                <a:lnTo>
                  <a:pt x="29164" y="2152650"/>
                </a:lnTo>
                <a:lnTo>
                  <a:pt x="29222" y="1494777"/>
                </a:lnTo>
                <a:lnTo>
                  <a:pt x="30518" y="1386827"/>
                </a:lnTo>
                <a:lnTo>
                  <a:pt x="30575" y="838200"/>
                </a:lnTo>
                <a:lnTo>
                  <a:pt x="31750" y="735304"/>
                </a:lnTo>
                <a:lnTo>
                  <a:pt x="31843" y="407695"/>
                </a:lnTo>
                <a:lnTo>
                  <a:pt x="33045" y="309854"/>
                </a:lnTo>
                <a:lnTo>
                  <a:pt x="33157" y="91427"/>
                </a:lnTo>
                <a:lnTo>
                  <a:pt x="34308" y="0"/>
                </a:lnTo>
                <a:close/>
              </a:path>
              <a:path w="115595" h="2990850">
                <a:moveTo>
                  <a:pt x="113204" y="0"/>
                </a:moveTo>
                <a:lnTo>
                  <a:pt x="86372" y="0"/>
                </a:lnTo>
                <a:lnTo>
                  <a:pt x="86372" y="1494777"/>
                </a:lnTo>
                <a:lnTo>
                  <a:pt x="85140" y="1604022"/>
                </a:lnTo>
                <a:lnTo>
                  <a:pt x="85110" y="1934220"/>
                </a:lnTo>
                <a:lnTo>
                  <a:pt x="83845" y="2039640"/>
                </a:lnTo>
                <a:lnTo>
                  <a:pt x="83845" y="2575570"/>
                </a:lnTo>
                <a:lnTo>
                  <a:pt x="82550" y="2680990"/>
                </a:lnTo>
                <a:lnTo>
                  <a:pt x="82459" y="2794000"/>
                </a:lnTo>
                <a:lnTo>
                  <a:pt x="81318" y="2890539"/>
                </a:lnTo>
                <a:lnTo>
                  <a:pt x="81318" y="2990850"/>
                </a:lnTo>
                <a:lnTo>
                  <a:pt x="108093" y="2990850"/>
                </a:lnTo>
                <a:lnTo>
                  <a:pt x="109245" y="2899419"/>
                </a:lnTo>
                <a:lnTo>
                  <a:pt x="109339" y="2786359"/>
                </a:lnTo>
                <a:lnTo>
                  <a:pt x="110540" y="2688579"/>
                </a:lnTo>
                <a:lnTo>
                  <a:pt x="110613" y="2470150"/>
                </a:lnTo>
                <a:lnTo>
                  <a:pt x="111772" y="2368550"/>
                </a:lnTo>
                <a:lnTo>
                  <a:pt x="111833" y="2255540"/>
                </a:lnTo>
                <a:lnTo>
                  <a:pt x="113068" y="2152650"/>
                </a:lnTo>
                <a:lnTo>
                  <a:pt x="113068" y="1824979"/>
                </a:lnTo>
                <a:lnTo>
                  <a:pt x="114300" y="1714500"/>
                </a:lnTo>
                <a:lnTo>
                  <a:pt x="114300" y="1276350"/>
                </a:lnTo>
                <a:lnTo>
                  <a:pt x="115595" y="1165872"/>
                </a:lnTo>
                <a:lnTo>
                  <a:pt x="114300" y="1056627"/>
                </a:lnTo>
                <a:lnTo>
                  <a:pt x="115595" y="947445"/>
                </a:lnTo>
                <a:lnTo>
                  <a:pt x="114300" y="838200"/>
                </a:lnTo>
                <a:lnTo>
                  <a:pt x="115595" y="730250"/>
                </a:lnTo>
                <a:lnTo>
                  <a:pt x="114300" y="622300"/>
                </a:lnTo>
                <a:lnTo>
                  <a:pt x="114300" y="91427"/>
                </a:lnTo>
                <a:lnTo>
                  <a:pt x="113204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541545" y="3867150"/>
            <a:ext cx="58381" cy="2990850"/>
          </a:xfrm>
          <a:custGeom>
            <a:avLst/>
            <a:gdLst/>
            <a:ahLst/>
            <a:cxnLst/>
            <a:rect l="l" t="t" r="r" b="b"/>
            <a:pathLst>
              <a:path w="58381" h="2990850">
                <a:moveTo>
                  <a:pt x="58381" y="0"/>
                </a:moveTo>
                <a:lnTo>
                  <a:pt x="6318" y="0"/>
                </a:lnTo>
                <a:lnTo>
                  <a:pt x="5054" y="100304"/>
                </a:lnTo>
                <a:lnTo>
                  <a:pt x="5054" y="309854"/>
                </a:lnTo>
                <a:lnTo>
                  <a:pt x="3759" y="415277"/>
                </a:lnTo>
                <a:lnTo>
                  <a:pt x="3759" y="735304"/>
                </a:lnTo>
                <a:lnTo>
                  <a:pt x="2527" y="843254"/>
                </a:lnTo>
                <a:lnTo>
                  <a:pt x="2527" y="1386827"/>
                </a:lnTo>
                <a:lnTo>
                  <a:pt x="1231" y="1494777"/>
                </a:lnTo>
                <a:lnTo>
                  <a:pt x="1231" y="2147590"/>
                </a:lnTo>
                <a:lnTo>
                  <a:pt x="0" y="2255540"/>
                </a:lnTo>
                <a:lnTo>
                  <a:pt x="1231" y="2363490"/>
                </a:lnTo>
                <a:lnTo>
                  <a:pt x="0" y="2470150"/>
                </a:lnTo>
                <a:lnTo>
                  <a:pt x="0" y="2890539"/>
                </a:lnTo>
                <a:lnTo>
                  <a:pt x="1201" y="2990850"/>
                </a:lnTo>
                <a:lnTo>
                  <a:pt x="53327" y="2990850"/>
                </a:lnTo>
                <a:lnTo>
                  <a:pt x="53327" y="2890539"/>
                </a:lnTo>
                <a:lnTo>
                  <a:pt x="54559" y="2786359"/>
                </a:lnTo>
                <a:lnTo>
                  <a:pt x="54559" y="2680990"/>
                </a:lnTo>
                <a:lnTo>
                  <a:pt x="55854" y="2575570"/>
                </a:lnTo>
                <a:lnTo>
                  <a:pt x="55854" y="2039640"/>
                </a:lnTo>
                <a:lnTo>
                  <a:pt x="57150" y="1931690"/>
                </a:lnTo>
                <a:lnTo>
                  <a:pt x="57150" y="1604022"/>
                </a:lnTo>
                <a:lnTo>
                  <a:pt x="58381" y="1494777"/>
                </a:lnTo>
                <a:lnTo>
                  <a:pt x="58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0" y="0"/>
            <a:ext cx="9144000" cy="3867150"/>
          </a:xfrm>
          <a:custGeom>
            <a:avLst/>
            <a:gdLst/>
            <a:ahLst/>
            <a:cxnLst/>
            <a:rect l="l" t="t" r="r" b="b"/>
            <a:pathLst>
              <a:path w="9144000" h="3867150">
                <a:moveTo>
                  <a:pt x="2001280" y="0"/>
                </a:moveTo>
                <a:lnTo>
                  <a:pt x="0" y="0"/>
                </a:lnTo>
                <a:lnTo>
                  <a:pt x="0" y="3867150"/>
                </a:lnTo>
                <a:lnTo>
                  <a:pt x="1995838" y="3867150"/>
                </a:lnTo>
                <a:lnTo>
                  <a:pt x="1990077" y="3823995"/>
                </a:lnTo>
                <a:lnTo>
                  <a:pt x="1972322" y="3670300"/>
                </a:lnTo>
                <a:lnTo>
                  <a:pt x="1954504" y="3515372"/>
                </a:lnTo>
                <a:lnTo>
                  <a:pt x="1939277" y="3359150"/>
                </a:lnTo>
                <a:lnTo>
                  <a:pt x="1925345" y="3202927"/>
                </a:lnTo>
                <a:lnTo>
                  <a:pt x="1912645" y="3045472"/>
                </a:lnTo>
                <a:lnTo>
                  <a:pt x="1902472" y="2886722"/>
                </a:lnTo>
                <a:lnTo>
                  <a:pt x="1893595" y="2727972"/>
                </a:lnTo>
                <a:lnTo>
                  <a:pt x="1885950" y="2569222"/>
                </a:lnTo>
                <a:lnTo>
                  <a:pt x="1880895" y="2409177"/>
                </a:lnTo>
                <a:lnTo>
                  <a:pt x="1875777" y="2249195"/>
                </a:lnTo>
                <a:lnTo>
                  <a:pt x="1874545" y="2089150"/>
                </a:lnTo>
                <a:lnTo>
                  <a:pt x="1873250" y="1929104"/>
                </a:lnTo>
                <a:lnTo>
                  <a:pt x="1874545" y="1769122"/>
                </a:lnTo>
                <a:lnTo>
                  <a:pt x="1878304" y="1609077"/>
                </a:lnTo>
                <a:lnTo>
                  <a:pt x="1882127" y="1447800"/>
                </a:lnTo>
                <a:lnTo>
                  <a:pt x="1888477" y="1289050"/>
                </a:lnTo>
                <a:lnTo>
                  <a:pt x="1896122" y="1129004"/>
                </a:lnTo>
                <a:lnTo>
                  <a:pt x="1916404" y="812800"/>
                </a:lnTo>
                <a:lnTo>
                  <a:pt x="1929104" y="655345"/>
                </a:lnTo>
                <a:lnTo>
                  <a:pt x="1944395" y="497827"/>
                </a:lnTo>
                <a:lnTo>
                  <a:pt x="1959622" y="342900"/>
                </a:lnTo>
                <a:lnTo>
                  <a:pt x="1977377" y="187972"/>
                </a:lnTo>
                <a:lnTo>
                  <a:pt x="1996427" y="34277"/>
                </a:lnTo>
                <a:lnTo>
                  <a:pt x="2001280" y="0"/>
                </a:lnTo>
                <a:close/>
              </a:path>
              <a:path w="9144000" h="3867150">
                <a:moveTo>
                  <a:pt x="9144000" y="0"/>
                </a:moveTo>
                <a:lnTo>
                  <a:pt x="7146884" y="0"/>
                </a:lnTo>
                <a:lnTo>
                  <a:pt x="7152627" y="43154"/>
                </a:lnTo>
                <a:lnTo>
                  <a:pt x="7171677" y="196850"/>
                </a:lnTo>
                <a:lnTo>
                  <a:pt x="7189495" y="351777"/>
                </a:lnTo>
                <a:lnTo>
                  <a:pt x="7204722" y="508000"/>
                </a:lnTo>
                <a:lnTo>
                  <a:pt x="7217422" y="664222"/>
                </a:lnTo>
                <a:lnTo>
                  <a:pt x="7230122" y="821677"/>
                </a:lnTo>
                <a:lnTo>
                  <a:pt x="7241527" y="980427"/>
                </a:lnTo>
                <a:lnTo>
                  <a:pt x="7250404" y="1139177"/>
                </a:lnTo>
                <a:lnTo>
                  <a:pt x="7256754" y="1297927"/>
                </a:lnTo>
                <a:lnTo>
                  <a:pt x="7263104" y="1457972"/>
                </a:lnTo>
                <a:lnTo>
                  <a:pt x="7266927" y="1617954"/>
                </a:lnTo>
                <a:lnTo>
                  <a:pt x="7269454" y="1778000"/>
                </a:lnTo>
                <a:lnTo>
                  <a:pt x="7269454" y="1938045"/>
                </a:lnTo>
                <a:lnTo>
                  <a:pt x="7268222" y="2098027"/>
                </a:lnTo>
                <a:lnTo>
                  <a:pt x="7265695" y="2258072"/>
                </a:lnTo>
                <a:lnTo>
                  <a:pt x="7255522" y="2578100"/>
                </a:lnTo>
                <a:lnTo>
                  <a:pt x="7246645" y="2738145"/>
                </a:lnTo>
                <a:lnTo>
                  <a:pt x="7237704" y="2896895"/>
                </a:lnTo>
                <a:lnTo>
                  <a:pt x="7226300" y="3054350"/>
                </a:lnTo>
                <a:lnTo>
                  <a:pt x="7213600" y="3211804"/>
                </a:lnTo>
                <a:lnTo>
                  <a:pt x="7199604" y="3369322"/>
                </a:lnTo>
                <a:lnTo>
                  <a:pt x="7183145" y="3524250"/>
                </a:lnTo>
                <a:lnTo>
                  <a:pt x="7165327" y="3679177"/>
                </a:lnTo>
                <a:lnTo>
                  <a:pt x="7146277" y="3832872"/>
                </a:lnTo>
                <a:lnTo>
                  <a:pt x="7141715" y="3867150"/>
                </a:lnTo>
                <a:lnTo>
                  <a:pt x="9144000" y="386715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873250" y="0"/>
            <a:ext cx="5396204" cy="3867150"/>
          </a:xfrm>
          <a:custGeom>
            <a:avLst/>
            <a:gdLst/>
            <a:ahLst/>
            <a:cxnLst/>
            <a:rect l="l" t="t" r="r" b="b"/>
            <a:pathLst>
              <a:path w="5396204" h="3867150">
                <a:moveTo>
                  <a:pt x="164734" y="0"/>
                </a:moveTo>
                <a:lnTo>
                  <a:pt x="128030" y="0"/>
                </a:lnTo>
                <a:lnTo>
                  <a:pt x="123177" y="34277"/>
                </a:lnTo>
                <a:lnTo>
                  <a:pt x="104127" y="187972"/>
                </a:lnTo>
                <a:lnTo>
                  <a:pt x="86372" y="342900"/>
                </a:lnTo>
                <a:lnTo>
                  <a:pt x="70157" y="508000"/>
                </a:lnTo>
                <a:lnTo>
                  <a:pt x="55854" y="655345"/>
                </a:lnTo>
                <a:lnTo>
                  <a:pt x="43154" y="812800"/>
                </a:lnTo>
                <a:lnTo>
                  <a:pt x="22872" y="1129004"/>
                </a:lnTo>
                <a:lnTo>
                  <a:pt x="15227" y="1289050"/>
                </a:lnTo>
                <a:lnTo>
                  <a:pt x="8877" y="1447800"/>
                </a:lnTo>
                <a:lnTo>
                  <a:pt x="4815" y="1619250"/>
                </a:lnTo>
                <a:lnTo>
                  <a:pt x="1295" y="1769122"/>
                </a:lnTo>
                <a:lnTo>
                  <a:pt x="0" y="1929104"/>
                </a:lnTo>
                <a:lnTo>
                  <a:pt x="1363" y="2098027"/>
                </a:lnTo>
                <a:lnTo>
                  <a:pt x="2527" y="2249195"/>
                </a:lnTo>
                <a:lnTo>
                  <a:pt x="7645" y="2409177"/>
                </a:lnTo>
                <a:lnTo>
                  <a:pt x="12700" y="2569222"/>
                </a:lnTo>
                <a:lnTo>
                  <a:pt x="20345" y="2727972"/>
                </a:lnTo>
                <a:lnTo>
                  <a:pt x="29222" y="2886722"/>
                </a:lnTo>
                <a:lnTo>
                  <a:pt x="39395" y="3045472"/>
                </a:lnTo>
                <a:lnTo>
                  <a:pt x="52095" y="3202927"/>
                </a:lnTo>
                <a:lnTo>
                  <a:pt x="66153" y="3360445"/>
                </a:lnTo>
                <a:lnTo>
                  <a:pt x="81254" y="3515372"/>
                </a:lnTo>
                <a:lnTo>
                  <a:pt x="99072" y="3670300"/>
                </a:lnTo>
                <a:lnTo>
                  <a:pt x="116827" y="3823995"/>
                </a:lnTo>
                <a:lnTo>
                  <a:pt x="122588" y="3867150"/>
                </a:lnTo>
                <a:lnTo>
                  <a:pt x="158284" y="3867150"/>
                </a:lnTo>
                <a:lnTo>
                  <a:pt x="151104" y="3813822"/>
                </a:lnTo>
                <a:lnTo>
                  <a:pt x="133350" y="3661422"/>
                </a:lnTo>
                <a:lnTo>
                  <a:pt x="116827" y="3506495"/>
                </a:lnTo>
                <a:lnTo>
                  <a:pt x="101600" y="3351504"/>
                </a:lnTo>
                <a:lnTo>
                  <a:pt x="87604" y="3195345"/>
                </a:lnTo>
                <a:lnTo>
                  <a:pt x="74904" y="3039122"/>
                </a:lnTo>
                <a:lnTo>
                  <a:pt x="64795" y="2881604"/>
                </a:lnTo>
                <a:lnTo>
                  <a:pt x="55854" y="2724150"/>
                </a:lnTo>
                <a:lnTo>
                  <a:pt x="43154" y="2406650"/>
                </a:lnTo>
                <a:lnTo>
                  <a:pt x="39395" y="2247900"/>
                </a:lnTo>
                <a:lnTo>
                  <a:pt x="36825" y="2089150"/>
                </a:lnTo>
                <a:lnTo>
                  <a:pt x="36804" y="1929104"/>
                </a:lnTo>
                <a:lnTo>
                  <a:pt x="38100" y="1769122"/>
                </a:lnTo>
                <a:lnTo>
                  <a:pt x="40627" y="1610372"/>
                </a:lnTo>
                <a:lnTo>
                  <a:pt x="45867" y="1447800"/>
                </a:lnTo>
                <a:lnTo>
                  <a:pt x="50800" y="1292872"/>
                </a:lnTo>
                <a:lnTo>
                  <a:pt x="58445" y="1134122"/>
                </a:lnTo>
                <a:lnTo>
                  <a:pt x="68554" y="975372"/>
                </a:lnTo>
                <a:lnTo>
                  <a:pt x="78727" y="819150"/>
                </a:lnTo>
                <a:lnTo>
                  <a:pt x="91427" y="661695"/>
                </a:lnTo>
                <a:lnTo>
                  <a:pt x="105422" y="506704"/>
                </a:lnTo>
                <a:lnTo>
                  <a:pt x="121945" y="351777"/>
                </a:lnTo>
                <a:lnTo>
                  <a:pt x="139700" y="198145"/>
                </a:lnTo>
                <a:lnTo>
                  <a:pt x="158750" y="44450"/>
                </a:lnTo>
                <a:lnTo>
                  <a:pt x="164734" y="0"/>
                </a:lnTo>
                <a:close/>
              </a:path>
              <a:path w="5396204" h="3867150">
                <a:moveTo>
                  <a:pt x="5273634" y="0"/>
                </a:moveTo>
                <a:lnTo>
                  <a:pt x="5237919" y="0"/>
                </a:lnTo>
                <a:lnTo>
                  <a:pt x="5245100" y="53327"/>
                </a:lnTo>
                <a:lnTo>
                  <a:pt x="5262854" y="205727"/>
                </a:lnTo>
                <a:lnTo>
                  <a:pt x="5280672" y="360654"/>
                </a:lnTo>
                <a:lnTo>
                  <a:pt x="5295900" y="515645"/>
                </a:lnTo>
                <a:lnTo>
                  <a:pt x="5321300" y="828027"/>
                </a:lnTo>
                <a:lnTo>
                  <a:pt x="5331472" y="985545"/>
                </a:lnTo>
                <a:lnTo>
                  <a:pt x="5340350" y="1143000"/>
                </a:lnTo>
                <a:lnTo>
                  <a:pt x="5347995" y="1301750"/>
                </a:lnTo>
                <a:lnTo>
                  <a:pt x="5353050" y="1460500"/>
                </a:lnTo>
                <a:lnTo>
                  <a:pt x="5356872" y="1619250"/>
                </a:lnTo>
                <a:lnTo>
                  <a:pt x="5359379" y="1778000"/>
                </a:lnTo>
                <a:lnTo>
                  <a:pt x="5359400" y="2098027"/>
                </a:lnTo>
                <a:lnTo>
                  <a:pt x="5351754" y="2415527"/>
                </a:lnTo>
                <a:lnTo>
                  <a:pt x="5345404" y="2574277"/>
                </a:lnTo>
                <a:lnTo>
                  <a:pt x="5337822" y="2733027"/>
                </a:lnTo>
                <a:lnTo>
                  <a:pt x="5327650" y="2891777"/>
                </a:lnTo>
                <a:lnTo>
                  <a:pt x="5317477" y="3048000"/>
                </a:lnTo>
                <a:lnTo>
                  <a:pt x="5304777" y="3205454"/>
                </a:lnTo>
                <a:lnTo>
                  <a:pt x="5290845" y="3360445"/>
                </a:lnTo>
                <a:lnTo>
                  <a:pt x="5274322" y="3515372"/>
                </a:lnTo>
                <a:lnTo>
                  <a:pt x="5257800" y="3669004"/>
                </a:lnTo>
                <a:lnTo>
                  <a:pt x="5238750" y="3822700"/>
                </a:lnTo>
                <a:lnTo>
                  <a:pt x="5232402" y="3867150"/>
                </a:lnTo>
                <a:lnTo>
                  <a:pt x="5268465" y="3867150"/>
                </a:lnTo>
                <a:lnTo>
                  <a:pt x="5292077" y="3679177"/>
                </a:lnTo>
                <a:lnTo>
                  <a:pt x="5309895" y="3524250"/>
                </a:lnTo>
                <a:lnTo>
                  <a:pt x="5326354" y="3369322"/>
                </a:lnTo>
                <a:lnTo>
                  <a:pt x="5340350" y="3211804"/>
                </a:lnTo>
                <a:lnTo>
                  <a:pt x="5353050" y="3054350"/>
                </a:lnTo>
                <a:lnTo>
                  <a:pt x="5364454" y="2896895"/>
                </a:lnTo>
                <a:lnTo>
                  <a:pt x="5373395" y="2738145"/>
                </a:lnTo>
                <a:lnTo>
                  <a:pt x="5382272" y="2578100"/>
                </a:lnTo>
                <a:lnTo>
                  <a:pt x="5392445" y="2258072"/>
                </a:lnTo>
                <a:lnTo>
                  <a:pt x="5394972" y="2098027"/>
                </a:lnTo>
                <a:lnTo>
                  <a:pt x="5396204" y="1938045"/>
                </a:lnTo>
                <a:lnTo>
                  <a:pt x="5396204" y="1778000"/>
                </a:lnTo>
                <a:lnTo>
                  <a:pt x="5393677" y="1617954"/>
                </a:lnTo>
                <a:lnTo>
                  <a:pt x="5389854" y="1457972"/>
                </a:lnTo>
                <a:lnTo>
                  <a:pt x="5383504" y="1297927"/>
                </a:lnTo>
                <a:lnTo>
                  <a:pt x="5377154" y="1139177"/>
                </a:lnTo>
                <a:lnTo>
                  <a:pt x="5368277" y="980427"/>
                </a:lnTo>
                <a:lnTo>
                  <a:pt x="5356872" y="821677"/>
                </a:lnTo>
                <a:lnTo>
                  <a:pt x="5344172" y="664222"/>
                </a:lnTo>
                <a:lnTo>
                  <a:pt x="5331472" y="508000"/>
                </a:lnTo>
                <a:lnTo>
                  <a:pt x="5316245" y="351777"/>
                </a:lnTo>
                <a:lnTo>
                  <a:pt x="5298427" y="196850"/>
                </a:lnTo>
                <a:lnTo>
                  <a:pt x="5279377" y="43154"/>
                </a:lnTo>
                <a:lnTo>
                  <a:pt x="5273634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910054" y="0"/>
            <a:ext cx="5322595" cy="3867150"/>
          </a:xfrm>
          <a:custGeom>
            <a:avLst/>
            <a:gdLst/>
            <a:ahLst/>
            <a:cxnLst/>
            <a:rect l="l" t="t" r="r" b="b"/>
            <a:pathLst>
              <a:path w="5322595" h="3867150">
                <a:moveTo>
                  <a:pt x="163743" y="0"/>
                </a:moveTo>
                <a:lnTo>
                  <a:pt x="127930" y="0"/>
                </a:lnTo>
                <a:lnTo>
                  <a:pt x="121945" y="44450"/>
                </a:lnTo>
                <a:lnTo>
                  <a:pt x="102895" y="198145"/>
                </a:lnTo>
                <a:lnTo>
                  <a:pt x="85140" y="351777"/>
                </a:lnTo>
                <a:lnTo>
                  <a:pt x="68618" y="506704"/>
                </a:lnTo>
                <a:lnTo>
                  <a:pt x="54622" y="661695"/>
                </a:lnTo>
                <a:lnTo>
                  <a:pt x="41922" y="819150"/>
                </a:lnTo>
                <a:lnTo>
                  <a:pt x="31750" y="975372"/>
                </a:lnTo>
                <a:lnTo>
                  <a:pt x="21640" y="1134122"/>
                </a:lnTo>
                <a:lnTo>
                  <a:pt x="13995" y="1292872"/>
                </a:lnTo>
                <a:lnTo>
                  <a:pt x="8573" y="1463027"/>
                </a:lnTo>
                <a:lnTo>
                  <a:pt x="3822" y="1610372"/>
                </a:lnTo>
                <a:lnTo>
                  <a:pt x="1295" y="1769122"/>
                </a:lnTo>
                <a:lnTo>
                  <a:pt x="0" y="1929104"/>
                </a:lnTo>
                <a:lnTo>
                  <a:pt x="0" y="2087854"/>
                </a:lnTo>
                <a:lnTo>
                  <a:pt x="2590" y="2247900"/>
                </a:lnTo>
                <a:lnTo>
                  <a:pt x="6350" y="2406650"/>
                </a:lnTo>
                <a:lnTo>
                  <a:pt x="19050" y="2724150"/>
                </a:lnTo>
                <a:lnTo>
                  <a:pt x="27990" y="2881604"/>
                </a:lnTo>
                <a:lnTo>
                  <a:pt x="38100" y="3039122"/>
                </a:lnTo>
                <a:lnTo>
                  <a:pt x="50800" y="3195345"/>
                </a:lnTo>
                <a:lnTo>
                  <a:pt x="64795" y="3351504"/>
                </a:lnTo>
                <a:lnTo>
                  <a:pt x="80022" y="3506495"/>
                </a:lnTo>
                <a:lnTo>
                  <a:pt x="96545" y="3661422"/>
                </a:lnTo>
                <a:lnTo>
                  <a:pt x="114300" y="3813822"/>
                </a:lnTo>
                <a:lnTo>
                  <a:pt x="121480" y="3867150"/>
                </a:lnTo>
                <a:lnTo>
                  <a:pt x="158492" y="3867150"/>
                </a:lnTo>
                <a:lnTo>
                  <a:pt x="149872" y="3803650"/>
                </a:lnTo>
                <a:lnTo>
                  <a:pt x="132118" y="3651250"/>
                </a:lnTo>
                <a:lnTo>
                  <a:pt x="114300" y="3497554"/>
                </a:lnTo>
                <a:lnTo>
                  <a:pt x="100368" y="3343922"/>
                </a:lnTo>
                <a:lnTo>
                  <a:pt x="86372" y="3188995"/>
                </a:lnTo>
                <a:lnTo>
                  <a:pt x="74968" y="3032772"/>
                </a:lnTo>
                <a:lnTo>
                  <a:pt x="63500" y="2876550"/>
                </a:lnTo>
                <a:lnTo>
                  <a:pt x="55918" y="2719095"/>
                </a:lnTo>
                <a:lnTo>
                  <a:pt x="48272" y="2561577"/>
                </a:lnTo>
                <a:lnTo>
                  <a:pt x="43218" y="2404122"/>
                </a:lnTo>
                <a:lnTo>
                  <a:pt x="39395" y="2245372"/>
                </a:lnTo>
                <a:lnTo>
                  <a:pt x="36868" y="2087854"/>
                </a:lnTo>
                <a:lnTo>
                  <a:pt x="36868" y="1929104"/>
                </a:lnTo>
                <a:lnTo>
                  <a:pt x="38120" y="1769122"/>
                </a:lnTo>
                <a:lnTo>
                  <a:pt x="40720" y="1610372"/>
                </a:lnTo>
                <a:lnTo>
                  <a:pt x="44450" y="1454150"/>
                </a:lnTo>
                <a:lnTo>
                  <a:pt x="50800" y="1295400"/>
                </a:lnTo>
                <a:lnTo>
                  <a:pt x="58445" y="1137945"/>
                </a:lnTo>
                <a:lnTo>
                  <a:pt x="67322" y="981722"/>
                </a:lnTo>
                <a:lnTo>
                  <a:pt x="78790" y="825500"/>
                </a:lnTo>
                <a:lnTo>
                  <a:pt x="90195" y="669277"/>
                </a:lnTo>
                <a:lnTo>
                  <a:pt x="105422" y="514350"/>
                </a:lnTo>
                <a:lnTo>
                  <a:pt x="120650" y="360654"/>
                </a:lnTo>
                <a:lnTo>
                  <a:pt x="137172" y="207022"/>
                </a:lnTo>
                <a:lnTo>
                  <a:pt x="156222" y="55854"/>
                </a:lnTo>
                <a:lnTo>
                  <a:pt x="163743" y="0"/>
                </a:lnTo>
                <a:close/>
              </a:path>
              <a:path w="5322595" h="3867150">
                <a:moveTo>
                  <a:pt x="5201115" y="0"/>
                </a:moveTo>
                <a:lnTo>
                  <a:pt x="5164651" y="0"/>
                </a:lnTo>
                <a:lnTo>
                  <a:pt x="5172722" y="63500"/>
                </a:lnTo>
                <a:lnTo>
                  <a:pt x="5191772" y="215900"/>
                </a:lnTo>
                <a:lnTo>
                  <a:pt x="5208295" y="369595"/>
                </a:lnTo>
                <a:lnTo>
                  <a:pt x="5223522" y="523227"/>
                </a:lnTo>
                <a:lnTo>
                  <a:pt x="5236222" y="678154"/>
                </a:lnTo>
                <a:lnTo>
                  <a:pt x="5248922" y="834377"/>
                </a:lnTo>
                <a:lnTo>
                  <a:pt x="5259095" y="990600"/>
                </a:lnTo>
                <a:lnTo>
                  <a:pt x="5267972" y="1148054"/>
                </a:lnTo>
                <a:lnTo>
                  <a:pt x="5280672" y="1463027"/>
                </a:lnTo>
                <a:lnTo>
                  <a:pt x="5284495" y="1621777"/>
                </a:lnTo>
                <a:lnTo>
                  <a:pt x="5285790" y="1779295"/>
                </a:lnTo>
                <a:lnTo>
                  <a:pt x="5287022" y="1938045"/>
                </a:lnTo>
                <a:lnTo>
                  <a:pt x="5285770" y="2098027"/>
                </a:lnTo>
                <a:lnTo>
                  <a:pt x="5283200" y="2255545"/>
                </a:lnTo>
                <a:lnTo>
                  <a:pt x="5279440" y="2413000"/>
                </a:lnTo>
                <a:lnTo>
                  <a:pt x="5273090" y="2571750"/>
                </a:lnTo>
                <a:lnTo>
                  <a:pt x="5255272" y="2885427"/>
                </a:lnTo>
                <a:lnTo>
                  <a:pt x="5245100" y="3041650"/>
                </a:lnTo>
                <a:lnTo>
                  <a:pt x="5232400" y="3197872"/>
                </a:lnTo>
                <a:lnTo>
                  <a:pt x="5218468" y="3352800"/>
                </a:lnTo>
                <a:lnTo>
                  <a:pt x="5203240" y="3506495"/>
                </a:lnTo>
                <a:lnTo>
                  <a:pt x="5185422" y="3660127"/>
                </a:lnTo>
                <a:lnTo>
                  <a:pt x="5166372" y="3811295"/>
                </a:lnTo>
                <a:lnTo>
                  <a:pt x="5158875" y="3867150"/>
                </a:lnTo>
                <a:lnTo>
                  <a:pt x="5195598" y="3867150"/>
                </a:lnTo>
                <a:lnTo>
                  <a:pt x="5201945" y="3822700"/>
                </a:lnTo>
                <a:lnTo>
                  <a:pt x="5220995" y="3669004"/>
                </a:lnTo>
                <a:lnTo>
                  <a:pt x="5237518" y="3515372"/>
                </a:lnTo>
                <a:lnTo>
                  <a:pt x="5254040" y="3360445"/>
                </a:lnTo>
                <a:lnTo>
                  <a:pt x="5267972" y="3205454"/>
                </a:lnTo>
                <a:lnTo>
                  <a:pt x="5280672" y="3048000"/>
                </a:lnTo>
                <a:lnTo>
                  <a:pt x="5290845" y="2891777"/>
                </a:lnTo>
                <a:lnTo>
                  <a:pt x="5301018" y="2733027"/>
                </a:lnTo>
                <a:lnTo>
                  <a:pt x="5308600" y="2574277"/>
                </a:lnTo>
                <a:lnTo>
                  <a:pt x="5314950" y="2415527"/>
                </a:lnTo>
                <a:lnTo>
                  <a:pt x="5322595" y="2098027"/>
                </a:lnTo>
                <a:lnTo>
                  <a:pt x="5322595" y="1779295"/>
                </a:lnTo>
                <a:lnTo>
                  <a:pt x="5320068" y="1619250"/>
                </a:lnTo>
                <a:lnTo>
                  <a:pt x="5316245" y="1460500"/>
                </a:lnTo>
                <a:lnTo>
                  <a:pt x="5311190" y="1301750"/>
                </a:lnTo>
                <a:lnTo>
                  <a:pt x="5303545" y="1143000"/>
                </a:lnTo>
                <a:lnTo>
                  <a:pt x="5294668" y="985545"/>
                </a:lnTo>
                <a:lnTo>
                  <a:pt x="5284495" y="828027"/>
                </a:lnTo>
                <a:lnTo>
                  <a:pt x="5259095" y="515645"/>
                </a:lnTo>
                <a:lnTo>
                  <a:pt x="5243868" y="360654"/>
                </a:lnTo>
                <a:lnTo>
                  <a:pt x="5226050" y="205727"/>
                </a:lnTo>
                <a:lnTo>
                  <a:pt x="5208295" y="53327"/>
                </a:lnTo>
                <a:lnTo>
                  <a:pt x="5201115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946922" y="0"/>
            <a:ext cx="5250154" cy="3867150"/>
          </a:xfrm>
          <a:custGeom>
            <a:avLst/>
            <a:gdLst/>
            <a:ahLst/>
            <a:cxnLst/>
            <a:rect l="l" t="t" r="r" b="b"/>
            <a:pathLst>
              <a:path w="5250154" h="3867150">
                <a:moveTo>
                  <a:pt x="163319" y="0"/>
                </a:moveTo>
                <a:lnTo>
                  <a:pt x="126875" y="0"/>
                </a:lnTo>
                <a:lnTo>
                  <a:pt x="119354" y="55854"/>
                </a:lnTo>
                <a:lnTo>
                  <a:pt x="100304" y="207022"/>
                </a:lnTo>
                <a:lnTo>
                  <a:pt x="83781" y="360654"/>
                </a:lnTo>
                <a:lnTo>
                  <a:pt x="68554" y="514350"/>
                </a:lnTo>
                <a:lnTo>
                  <a:pt x="53327" y="669277"/>
                </a:lnTo>
                <a:lnTo>
                  <a:pt x="41922" y="825500"/>
                </a:lnTo>
                <a:lnTo>
                  <a:pt x="30454" y="981722"/>
                </a:lnTo>
                <a:lnTo>
                  <a:pt x="21577" y="1137945"/>
                </a:lnTo>
                <a:lnTo>
                  <a:pt x="13931" y="1295400"/>
                </a:lnTo>
                <a:lnTo>
                  <a:pt x="7581" y="1454150"/>
                </a:lnTo>
                <a:lnTo>
                  <a:pt x="3822" y="1611604"/>
                </a:lnTo>
                <a:lnTo>
                  <a:pt x="1231" y="1770354"/>
                </a:lnTo>
                <a:lnTo>
                  <a:pt x="0" y="1929104"/>
                </a:lnTo>
                <a:lnTo>
                  <a:pt x="122" y="2095500"/>
                </a:lnTo>
                <a:lnTo>
                  <a:pt x="2527" y="2245372"/>
                </a:lnTo>
                <a:lnTo>
                  <a:pt x="6350" y="2404122"/>
                </a:lnTo>
                <a:lnTo>
                  <a:pt x="11404" y="2561577"/>
                </a:lnTo>
                <a:lnTo>
                  <a:pt x="19050" y="2719095"/>
                </a:lnTo>
                <a:lnTo>
                  <a:pt x="26631" y="2876550"/>
                </a:lnTo>
                <a:lnTo>
                  <a:pt x="38100" y="3032772"/>
                </a:lnTo>
                <a:lnTo>
                  <a:pt x="49504" y="3188995"/>
                </a:lnTo>
                <a:lnTo>
                  <a:pt x="63500" y="3343922"/>
                </a:lnTo>
                <a:lnTo>
                  <a:pt x="77431" y="3497554"/>
                </a:lnTo>
                <a:lnTo>
                  <a:pt x="95250" y="3651250"/>
                </a:lnTo>
                <a:lnTo>
                  <a:pt x="113004" y="3803650"/>
                </a:lnTo>
                <a:lnTo>
                  <a:pt x="121624" y="3867150"/>
                </a:lnTo>
                <a:lnTo>
                  <a:pt x="157454" y="3867150"/>
                </a:lnTo>
                <a:lnTo>
                  <a:pt x="147281" y="3792245"/>
                </a:lnTo>
                <a:lnTo>
                  <a:pt x="130822" y="3641077"/>
                </a:lnTo>
                <a:lnTo>
                  <a:pt x="113004" y="3488677"/>
                </a:lnTo>
                <a:lnTo>
                  <a:pt x="99072" y="3336277"/>
                </a:lnTo>
                <a:lnTo>
                  <a:pt x="85077" y="3181350"/>
                </a:lnTo>
                <a:lnTo>
                  <a:pt x="73672" y="3026422"/>
                </a:lnTo>
                <a:lnTo>
                  <a:pt x="63500" y="2871495"/>
                </a:lnTo>
                <a:lnTo>
                  <a:pt x="54622" y="2715272"/>
                </a:lnTo>
                <a:lnTo>
                  <a:pt x="48272" y="2559050"/>
                </a:lnTo>
                <a:lnTo>
                  <a:pt x="43154" y="2401595"/>
                </a:lnTo>
                <a:lnTo>
                  <a:pt x="39331" y="2244077"/>
                </a:lnTo>
                <a:lnTo>
                  <a:pt x="36824" y="2087854"/>
                </a:lnTo>
                <a:lnTo>
                  <a:pt x="36836" y="1770354"/>
                </a:lnTo>
                <a:lnTo>
                  <a:pt x="44450" y="1456677"/>
                </a:lnTo>
                <a:lnTo>
                  <a:pt x="50800" y="1300454"/>
                </a:lnTo>
                <a:lnTo>
                  <a:pt x="58381" y="1143000"/>
                </a:lnTo>
                <a:lnTo>
                  <a:pt x="67322" y="986777"/>
                </a:lnTo>
                <a:lnTo>
                  <a:pt x="77431" y="831850"/>
                </a:lnTo>
                <a:lnTo>
                  <a:pt x="90131" y="676922"/>
                </a:lnTo>
                <a:lnTo>
                  <a:pt x="104127" y="523227"/>
                </a:lnTo>
                <a:lnTo>
                  <a:pt x="119354" y="369595"/>
                </a:lnTo>
                <a:lnTo>
                  <a:pt x="135877" y="217195"/>
                </a:lnTo>
                <a:lnTo>
                  <a:pt x="154927" y="66027"/>
                </a:lnTo>
                <a:lnTo>
                  <a:pt x="163319" y="0"/>
                </a:lnTo>
                <a:close/>
              </a:path>
              <a:path w="5250154" h="3867150">
                <a:moveTo>
                  <a:pt x="5127783" y="0"/>
                </a:moveTo>
                <a:lnTo>
                  <a:pt x="5092052" y="0"/>
                </a:lnTo>
                <a:lnTo>
                  <a:pt x="5101577" y="74904"/>
                </a:lnTo>
                <a:lnTo>
                  <a:pt x="5119331" y="226072"/>
                </a:lnTo>
                <a:lnTo>
                  <a:pt x="5135854" y="378472"/>
                </a:lnTo>
                <a:lnTo>
                  <a:pt x="5151081" y="530872"/>
                </a:lnTo>
                <a:lnTo>
                  <a:pt x="5163781" y="685800"/>
                </a:lnTo>
                <a:lnTo>
                  <a:pt x="5175250" y="840727"/>
                </a:lnTo>
                <a:lnTo>
                  <a:pt x="5186654" y="995654"/>
                </a:lnTo>
                <a:lnTo>
                  <a:pt x="5194300" y="1151877"/>
                </a:lnTo>
                <a:lnTo>
                  <a:pt x="5200650" y="1308100"/>
                </a:lnTo>
                <a:lnTo>
                  <a:pt x="5207000" y="1465554"/>
                </a:lnTo>
                <a:lnTo>
                  <a:pt x="5210822" y="1623072"/>
                </a:lnTo>
                <a:lnTo>
                  <a:pt x="5213330" y="1779295"/>
                </a:lnTo>
                <a:lnTo>
                  <a:pt x="5213350" y="1938045"/>
                </a:lnTo>
                <a:lnTo>
                  <a:pt x="5212033" y="2096795"/>
                </a:lnTo>
                <a:lnTo>
                  <a:pt x="5209527" y="2252954"/>
                </a:lnTo>
                <a:lnTo>
                  <a:pt x="5205704" y="2410472"/>
                </a:lnTo>
                <a:lnTo>
                  <a:pt x="5199354" y="2566695"/>
                </a:lnTo>
                <a:lnTo>
                  <a:pt x="5191772" y="2724150"/>
                </a:lnTo>
                <a:lnTo>
                  <a:pt x="5182831" y="2880372"/>
                </a:lnTo>
                <a:lnTo>
                  <a:pt x="5172722" y="3035300"/>
                </a:lnTo>
                <a:lnTo>
                  <a:pt x="5160022" y="3190227"/>
                </a:lnTo>
                <a:lnTo>
                  <a:pt x="5146027" y="3343922"/>
                </a:lnTo>
                <a:lnTo>
                  <a:pt x="5130800" y="3497554"/>
                </a:lnTo>
                <a:lnTo>
                  <a:pt x="5112981" y="3649954"/>
                </a:lnTo>
                <a:lnTo>
                  <a:pt x="5095227" y="3801122"/>
                </a:lnTo>
                <a:lnTo>
                  <a:pt x="5086264" y="3867150"/>
                </a:lnTo>
                <a:lnTo>
                  <a:pt x="5122007" y="3867150"/>
                </a:lnTo>
                <a:lnTo>
                  <a:pt x="5129504" y="3811295"/>
                </a:lnTo>
                <a:lnTo>
                  <a:pt x="5148554" y="3660127"/>
                </a:lnTo>
                <a:lnTo>
                  <a:pt x="5166372" y="3506495"/>
                </a:lnTo>
                <a:lnTo>
                  <a:pt x="5181600" y="3352800"/>
                </a:lnTo>
                <a:lnTo>
                  <a:pt x="5195531" y="3197872"/>
                </a:lnTo>
                <a:lnTo>
                  <a:pt x="5208231" y="3041650"/>
                </a:lnTo>
                <a:lnTo>
                  <a:pt x="5218404" y="2885427"/>
                </a:lnTo>
                <a:lnTo>
                  <a:pt x="5236222" y="2571750"/>
                </a:lnTo>
                <a:lnTo>
                  <a:pt x="5242572" y="2413000"/>
                </a:lnTo>
                <a:lnTo>
                  <a:pt x="5246331" y="2255545"/>
                </a:lnTo>
                <a:lnTo>
                  <a:pt x="5248922" y="2096795"/>
                </a:lnTo>
                <a:lnTo>
                  <a:pt x="5250154" y="1938045"/>
                </a:lnTo>
                <a:lnTo>
                  <a:pt x="5248849" y="1770354"/>
                </a:lnTo>
                <a:lnTo>
                  <a:pt x="5247627" y="1621777"/>
                </a:lnTo>
                <a:lnTo>
                  <a:pt x="5243804" y="1463027"/>
                </a:lnTo>
                <a:lnTo>
                  <a:pt x="5231104" y="1148054"/>
                </a:lnTo>
                <a:lnTo>
                  <a:pt x="5222227" y="990600"/>
                </a:lnTo>
                <a:lnTo>
                  <a:pt x="5212054" y="834377"/>
                </a:lnTo>
                <a:lnTo>
                  <a:pt x="5199253" y="676922"/>
                </a:lnTo>
                <a:lnTo>
                  <a:pt x="5186654" y="523227"/>
                </a:lnTo>
                <a:lnTo>
                  <a:pt x="5171427" y="369595"/>
                </a:lnTo>
                <a:lnTo>
                  <a:pt x="5154904" y="215900"/>
                </a:lnTo>
                <a:lnTo>
                  <a:pt x="5135854" y="63500"/>
                </a:lnTo>
                <a:lnTo>
                  <a:pt x="5127783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983727" y="0"/>
            <a:ext cx="5176545" cy="3867150"/>
          </a:xfrm>
          <a:custGeom>
            <a:avLst/>
            <a:gdLst/>
            <a:ahLst/>
            <a:cxnLst/>
            <a:rect l="l" t="t" r="r" b="b"/>
            <a:pathLst>
              <a:path w="5176545" h="3867150">
                <a:moveTo>
                  <a:pt x="162920" y="0"/>
                </a:moveTo>
                <a:lnTo>
                  <a:pt x="126515" y="0"/>
                </a:lnTo>
                <a:lnTo>
                  <a:pt x="118122" y="66027"/>
                </a:lnTo>
                <a:lnTo>
                  <a:pt x="99072" y="217195"/>
                </a:lnTo>
                <a:lnTo>
                  <a:pt x="82550" y="369595"/>
                </a:lnTo>
                <a:lnTo>
                  <a:pt x="67322" y="523227"/>
                </a:lnTo>
                <a:lnTo>
                  <a:pt x="53327" y="676922"/>
                </a:lnTo>
                <a:lnTo>
                  <a:pt x="40627" y="831850"/>
                </a:lnTo>
                <a:lnTo>
                  <a:pt x="30518" y="986777"/>
                </a:lnTo>
                <a:lnTo>
                  <a:pt x="21577" y="1143000"/>
                </a:lnTo>
                <a:lnTo>
                  <a:pt x="13995" y="1300454"/>
                </a:lnTo>
                <a:lnTo>
                  <a:pt x="7645" y="1456677"/>
                </a:lnTo>
                <a:lnTo>
                  <a:pt x="0" y="1771650"/>
                </a:lnTo>
                <a:lnTo>
                  <a:pt x="121" y="2094204"/>
                </a:lnTo>
                <a:lnTo>
                  <a:pt x="2527" y="2244077"/>
                </a:lnTo>
                <a:lnTo>
                  <a:pt x="6350" y="2401595"/>
                </a:lnTo>
                <a:lnTo>
                  <a:pt x="11468" y="2559050"/>
                </a:lnTo>
                <a:lnTo>
                  <a:pt x="17818" y="2715272"/>
                </a:lnTo>
                <a:lnTo>
                  <a:pt x="26695" y="2871495"/>
                </a:lnTo>
                <a:lnTo>
                  <a:pt x="36868" y="3026422"/>
                </a:lnTo>
                <a:lnTo>
                  <a:pt x="48272" y="3181350"/>
                </a:lnTo>
                <a:lnTo>
                  <a:pt x="62268" y="3336277"/>
                </a:lnTo>
                <a:lnTo>
                  <a:pt x="76200" y="3488677"/>
                </a:lnTo>
                <a:lnTo>
                  <a:pt x="94018" y="3641077"/>
                </a:lnTo>
                <a:lnTo>
                  <a:pt x="110477" y="3792245"/>
                </a:lnTo>
                <a:lnTo>
                  <a:pt x="120650" y="3867150"/>
                </a:lnTo>
                <a:lnTo>
                  <a:pt x="156958" y="3867150"/>
                </a:lnTo>
                <a:lnTo>
                  <a:pt x="146050" y="3782072"/>
                </a:lnTo>
                <a:lnTo>
                  <a:pt x="128295" y="3630904"/>
                </a:lnTo>
                <a:lnTo>
                  <a:pt x="111772" y="3479800"/>
                </a:lnTo>
                <a:lnTo>
                  <a:pt x="97777" y="3327400"/>
                </a:lnTo>
                <a:lnTo>
                  <a:pt x="85077" y="3175000"/>
                </a:lnTo>
                <a:lnTo>
                  <a:pt x="72377" y="3020072"/>
                </a:lnTo>
                <a:lnTo>
                  <a:pt x="62268" y="2866377"/>
                </a:lnTo>
                <a:lnTo>
                  <a:pt x="54622" y="2710154"/>
                </a:lnTo>
                <a:lnTo>
                  <a:pt x="46977" y="2555227"/>
                </a:lnTo>
                <a:lnTo>
                  <a:pt x="41922" y="2399004"/>
                </a:lnTo>
                <a:lnTo>
                  <a:pt x="38100" y="2242845"/>
                </a:lnTo>
                <a:lnTo>
                  <a:pt x="36868" y="2085327"/>
                </a:lnTo>
                <a:lnTo>
                  <a:pt x="35572" y="1929104"/>
                </a:lnTo>
                <a:lnTo>
                  <a:pt x="36888" y="1771650"/>
                </a:lnTo>
                <a:lnTo>
                  <a:pt x="39395" y="1615427"/>
                </a:lnTo>
                <a:lnTo>
                  <a:pt x="43218" y="1459204"/>
                </a:lnTo>
                <a:lnTo>
                  <a:pt x="49568" y="1303045"/>
                </a:lnTo>
                <a:lnTo>
                  <a:pt x="57150" y="1148054"/>
                </a:lnTo>
                <a:lnTo>
                  <a:pt x="66027" y="993127"/>
                </a:lnTo>
                <a:lnTo>
                  <a:pt x="76200" y="838200"/>
                </a:lnTo>
                <a:lnTo>
                  <a:pt x="88900" y="684504"/>
                </a:lnTo>
                <a:lnTo>
                  <a:pt x="102895" y="530872"/>
                </a:lnTo>
                <a:lnTo>
                  <a:pt x="118122" y="378472"/>
                </a:lnTo>
                <a:lnTo>
                  <a:pt x="134645" y="227304"/>
                </a:lnTo>
                <a:lnTo>
                  <a:pt x="152400" y="77495"/>
                </a:lnTo>
                <a:lnTo>
                  <a:pt x="162920" y="0"/>
                </a:lnTo>
                <a:close/>
              </a:path>
              <a:path w="5176545" h="3867150">
                <a:moveTo>
                  <a:pt x="5055247" y="0"/>
                </a:moveTo>
                <a:lnTo>
                  <a:pt x="5018291" y="0"/>
                </a:lnTo>
                <a:lnTo>
                  <a:pt x="5029199" y="85077"/>
                </a:lnTo>
                <a:lnTo>
                  <a:pt x="5047018" y="236245"/>
                </a:lnTo>
                <a:lnTo>
                  <a:pt x="5063477" y="387350"/>
                </a:lnTo>
                <a:lnTo>
                  <a:pt x="5078768" y="539750"/>
                </a:lnTo>
                <a:lnTo>
                  <a:pt x="5091468" y="692150"/>
                </a:lnTo>
                <a:lnTo>
                  <a:pt x="5102872" y="847077"/>
                </a:lnTo>
                <a:lnTo>
                  <a:pt x="5113045" y="1000772"/>
                </a:lnTo>
                <a:lnTo>
                  <a:pt x="5121922" y="1156995"/>
                </a:lnTo>
                <a:lnTo>
                  <a:pt x="5128272" y="1311922"/>
                </a:lnTo>
                <a:lnTo>
                  <a:pt x="5133327" y="1468145"/>
                </a:lnTo>
                <a:lnTo>
                  <a:pt x="5137149" y="1624304"/>
                </a:lnTo>
                <a:lnTo>
                  <a:pt x="5139656" y="1780527"/>
                </a:lnTo>
                <a:lnTo>
                  <a:pt x="5139677" y="1938045"/>
                </a:lnTo>
                <a:lnTo>
                  <a:pt x="5138424" y="2095500"/>
                </a:lnTo>
                <a:lnTo>
                  <a:pt x="5135887" y="2252954"/>
                </a:lnTo>
                <a:lnTo>
                  <a:pt x="5132095" y="2407945"/>
                </a:lnTo>
                <a:lnTo>
                  <a:pt x="5125745" y="2564104"/>
                </a:lnTo>
                <a:lnTo>
                  <a:pt x="5118099" y="2719095"/>
                </a:lnTo>
                <a:lnTo>
                  <a:pt x="5109222" y="2874022"/>
                </a:lnTo>
                <a:lnTo>
                  <a:pt x="5099049" y="3028950"/>
                </a:lnTo>
                <a:lnTo>
                  <a:pt x="5087645" y="3182645"/>
                </a:lnTo>
                <a:lnTo>
                  <a:pt x="5073649" y="3336277"/>
                </a:lnTo>
                <a:lnTo>
                  <a:pt x="5058422" y="3488677"/>
                </a:lnTo>
                <a:lnTo>
                  <a:pt x="5041899" y="3639845"/>
                </a:lnTo>
                <a:lnTo>
                  <a:pt x="5012999" y="3867150"/>
                </a:lnTo>
                <a:lnTo>
                  <a:pt x="5049459" y="3867150"/>
                </a:lnTo>
                <a:lnTo>
                  <a:pt x="5058422" y="3801122"/>
                </a:lnTo>
                <a:lnTo>
                  <a:pt x="5076177" y="3649954"/>
                </a:lnTo>
                <a:lnTo>
                  <a:pt x="5093995" y="3497554"/>
                </a:lnTo>
                <a:lnTo>
                  <a:pt x="5109222" y="3343922"/>
                </a:lnTo>
                <a:lnTo>
                  <a:pt x="5123218" y="3190227"/>
                </a:lnTo>
                <a:lnTo>
                  <a:pt x="5135918" y="3035300"/>
                </a:lnTo>
                <a:lnTo>
                  <a:pt x="5146027" y="2880372"/>
                </a:lnTo>
                <a:lnTo>
                  <a:pt x="5154968" y="2724150"/>
                </a:lnTo>
                <a:lnTo>
                  <a:pt x="5162549" y="2566695"/>
                </a:lnTo>
                <a:lnTo>
                  <a:pt x="5168899" y="2410472"/>
                </a:lnTo>
                <a:lnTo>
                  <a:pt x="5172742" y="2251722"/>
                </a:lnTo>
                <a:lnTo>
                  <a:pt x="5175249" y="2095500"/>
                </a:lnTo>
                <a:lnTo>
                  <a:pt x="5176545" y="1938045"/>
                </a:lnTo>
                <a:lnTo>
                  <a:pt x="5176423" y="1772945"/>
                </a:lnTo>
                <a:lnTo>
                  <a:pt x="5174018" y="1623072"/>
                </a:lnTo>
                <a:lnTo>
                  <a:pt x="5170195" y="1465554"/>
                </a:lnTo>
                <a:lnTo>
                  <a:pt x="5163534" y="1300454"/>
                </a:lnTo>
                <a:lnTo>
                  <a:pt x="5157495" y="1151877"/>
                </a:lnTo>
                <a:lnTo>
                  <a:pt x="5149849" y="995654"/>
                </a:lnTo>
                <a:lnTo>
                  <a:pt x="5138445" y="840727"/>
                </a:lnTo>
                <a:lnTo>
                  <a:pt x="5126871" y="684504"/>
                </a:lnTo>
                <a:lnTo>
                  <a:pt x="5114277" y="530872"/>
                </a:lnTo>
                <a:lnTo>
                  <a:pt x="5099049" y="378472"/>
                </a:lnTo>
                <a:lnTo>
                  <a:pt x="5082527" y="226072"/>
                </a:lnTo>
                <a:lnTo>
                  <a:pt x="5064772" y="74904"/>
                </a:lnTo>
                <a:lnTo>
                  <a:pt x="5055247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019300" y="0"/>
            <a:ext cx="5104104" cy="3867150"/>
          </a:xfrm>
          <a:custGeom>
            <a:avLst/>
            <a:gdLst/>
            <a:ahLst/>
            <a:cxnLst/>
            <a:rect l="l" t="t" r="r" b="b"/>
            <a:pathLst>
              <a:path w="5104104" h="3867150">
                <a:moveTo>
                  <a:pt x="163100" y="0"/>
                </a:moveTo>
                <a:lnTo>
                  <a:pt x="127347" y="0"/>
                </a:lnTo>
                <a:lnTo>
                  <a:pt x="116827" y="77495"/>
                </a:lnTo>
                <a:lnTo>
                  <a:pt x="99072" y="227304"/>
                </a:lnTo>
                <a:lnTo>
                  <a:pt x="82550" y="378472"/>
                </a:lnTo>
                <a:lnTo>
                  <a:pt x="67322" y="530872"/>
                </a:lnTo>
                <a:lnTo>
                  <a:pt x="53327" y="684504"/>
                </a:lnTo>
                <a:lnTo>
                  <a:pt x="40627" y="838200"/>
                </a:lnTo>
                <a:lnTo>
                  <a:pt x="30454" y="993127"/>
                </a:lnTo>
                <a:lnTo>
                  <a:pt x="21577" y="1148054"/>
                </a:lnTo>
                <a:lnTo>
                  <a:pt x="13995" y="1303045"/>
                </a:lnTo>
                <a:lnTo>
                  <a:pt x="7645" y="1459204"/>
                </a:lnTo>
                <a:lnTo>
                  <a:pt x="3822" y="1615427"/>
                </a:lnTo>
                <a:lnTo>
                  <a:pt x="1295" y="1772945"/>
                </a:lnTo>
                <a:lnTo>
                  <a:pt x="0" y="1929104"/>
                </a:lnTo>
                <a:lnTo>
                  <a:pt x="1364" y="2094204"/>
                </a:lnTo>
                <a:lnTo>
                  <a:pt x="2527" y="2242845"/>
                </a:lnTo>
                <a:lnTo>
                  <a:pt x="6350" y="2399004"/>
                </a:lnTo>
                <a:lnTo>
                  <a:pt x="11404" y="2555227"/>
                </a:lnTo>
                <a:lnTo>
                  <a:pt x="19050" y="2710154"/>
                </a:lnTo>
                <a:lnTo>
                  <a:pt x="26695" y="2866377"/>
                </a:lnTo>
                <a:lnTo>
                  <a:pt x="36804" y="3020072"/>
                </a:lnTo>
                <a:lnTo>
                  <a:pt x="49612" y="3176295"/>
                </a:lnTo>
                <a:lnTo>
                  <a:pt x="62323" y="3328695"/>
                </a:lnTo>
                <a:lnTo>
                  <a:pt x="76200" y="3479800"/>
                </a:lnTo>
                <a:lnTo>
                  <a:pt x="92722" y="3630904"/>
                </a:lnTo>
                <a:lnTo>
                  <a:pt x="110477" y="3782072"/>
                </a:lnTo>
                <a:lnTo>
                  <a:pt x="121385" y="3867150"/>
                </a:lnTo>
                <a:lnTo>
                  <a:pt x="157127" y="3867150"/>
                </a:lnTo>
                <a:lnTo>
                  <a:pt x="144754" y="3770604"/>
                </a:lnTo>
                <a:lnTo>
                  <a:pt x="128295" y="3620795"/>
                </a:lnTo>
                <a:lnTo>
                  <a:pt x="111772" y="3470922"/>
                </a:lnTo>
                <a:lnTo>
                  <a:pt x="96545" y="3319754"/>
                </a:lnTo>
                <a:lnTo>
                  <a:pt x="85077" y="3167354"/>
                </a:lnTo>
                <a:lnTo>
                  <a:pt x="72377" y="3013722"/>
                </a:lnTo>
                <a:lnTo>
                  <a:pt x="54622" y="2706395"/>
                </a:lnTo>
                <a:lnTo>
                  <a:pt x="48272" y="2551404"/>
                </a:lnTo>
                <a:lnTo>
                  <a:pt x="43154" y="2396477"/>
                </a:lnTo>
                <a:lnTo>
                  <a:pt x="39395" y="2240254"/>
                </a:lnTo>
                <a:lnTo>
                  <a:pt x="36804" y="2085327"/>
                </a:lnTo>
                <a:lnTo>
                  <a:pt x="36804" y="1929104"/>
                </a:lnTo>
                <a:lnTo>
                  <a:pt x="38100" y="1772945"/>
                </a:lnTo>
                <a:lnTo>
                  <a:pt x="40627" y="1617954"/>
                </a:lnTo>
                <a:lnTo>
                  <a:pt x="44450" y="1461795"/>
                </a:lnTo>
                <a:lnTo>
                  <a:pt x="57150" y="1151877"/>
                </a:lnTo>
                <a:lnTo>
                  <a:pt x="66027" y="998245"/>
                </a:lnTo>
                <a:lnTo>
                  <a:pt x="76200" y="844550"/>
                </a:lnTo>
                <a:lnTo>
                  <a:pt x="88900" y="690854"/>
                </a:lnTo>
                <a:lnTo>
                  <a:pt x="101600" y="538454"/>
                </a:lnTo>
                <a:lnTo>
                  <a:pt x="116827" y="387350"/>
                </a:lnTo>
                <a:lnTo>
                  <a:pt x="133350" y="237477"/>
                </a:lnTo>
                <a:lnTo>
                  <a:pt x="151104" y="87604"/>
                </a:lnTo>
                <a:lnTo>
                  <a:pt x="163100" y="0"/>
                </a:lnTo>
                <a:close/>
              </a:path>
              <a:path w="5104104" h="3867150">
                <a:moveTo>
                  <a:pt x="4982719" y="0"/>
                </a:moveTo>
                <a:lnTo>
                  <a:pt x="4946976" y="0"/>
                </a:lnTo>
                <a:lnTo>
                  <a:pt x="4959350" y="96545"/>
                </a:lnTo>
                <a:lnTo>
                  <a:pt x="4977104" y="246354"/>
                </a:lnTo>
                <a:lnTo>
                  <a:pt x="4992395" y="396227"/>
                </a:lnTo>
                <a:lnTo>
                  <a:pt x="5007622" y="547395"/>
                </a:lnTo>
                <a:lnTo>
                  <a:pt x="5020322" y="699795"/>
                </a:lnTo>
                <a:lnTo>
                  <a:pt x="5031727" y="853427"/>
                </a:lnTo>
                <a:lnTo>
                  <a:pt x="5041900" y="1007122"/>
                </a:lnTo>
                <a:lnTo>
                  <a:pt x="5049545" y="1160754"/>
                </a:lnTo>
                <a:lnTo>
                  <a:pt x="5055895" y="1315745"/>
                </a:lnTo>
                <a:lnTo>
                  <a:pt x="5060950" y="1470672"/>
                </a:lnTo>
                <a:lnTo>
                  <a:pt x="5064772" y="1626895"/>
                </a:lnTo>
                <a:lnTo>
                  <a:pt x="5067300" y="1781822"/>
                </a:lnTo>
                <a:lnTo>
                  <a:pt x="5068595" y="1938045"/>
                </a:lnTo>
                <a:lnTo>
                  <a:pt x="5067300" y="2094204"/>
                </a:lnTo>
                <a:lnTo>
                  <a:pt x="5063415" y="2251722"/>
                </a:lnTo>
                <a:lnTo>
                  <a:pt x="5059654" y="2405354"/>
                </a:lnTo>
                <a:lnTo>
                  <a:pt x="5054600" y="2560345"/>
                </a:lnTo>
                <a:lnTo>
                  <a:pt x="5046954" y="2715272"/>
                </a:lnTo>
                <a:lnTo>
                  <a:pt x="5038077" y="2868904"/>
                </a:lnTo>
                <a:lnTo>
                  <a:pt x="5027904" y="3022600"/>
                </a:lnTo>
                <a:lnTo>
                  <a:pt x="5015204" y="3176295"/>
                </a:lnTo>
                <a:lnTo>
                  <a:pt x="5002504" y="3328695"/>
                </a:lnTo>
                <a:lnTo>
                  <a:pt x="4987277" y="3479800"/>
                </a:lnTo>
                <a:lnTo>
                  <a:pt x="4970754" y="3629672"/>
                </a:lnTo>
                <a:lnTo>
                  <a:pt x="4953000" y="3779545"/>
                </a:lnTo>
                <a:lnTo>
                  <a:pt x="4941767" y="3867150"/>
                </a:lnTo>
                <a:lnTo>
                  <a:pt x="4977427" y="3867150"/>
                </a:lnTo>
                <a:lnTo>
                  <a:pt x="5006327" y="3639845"/>
                </a:lnTo>
                <a:lnTo>
                  <a:pt x="5022850" y="3488677"/>
                </a:lnTo>
                <a:lnTo>
                  <a:pt x="5038077" y="3336277"/>
                </a:lnTo>
                <a:lnTo>
                  <a:pt x="5052072" y="3182645"/>
                </a:lnTo>
                <a:lnTo>
                  <a:pt x="5063477" y="3028950"/>
                </a:lnTo>
                <a:lnTo>
                  <a:pt x="5073650" y="2874022"/>
                </a:lnTo>
                <a:lnTo>
                  <a:pt x="5082527" y="2719095"/>
                </a:lnTo>
                <a:lnTo>
                  <a:pt x="5090172" y="2564104"/>
                </a:lnTo>
                <a:lnTo>
                  <a:pt x="5096522" y="2407945"/>
                </a:lnTo>
                <a:lnTo>
                  <a:pt x="5100345" y="2251722"/>
                </a:lnTo>
                <a:lnTo>
                  <a:pt x="5102872" y="2094204"/>
                </a:lnTo>
                <a:lnTo>
                  <a:pt x="5104104" y="1938045"/>
                </a:lnTo>
                <a:lnTo>
                  <a:pt x="5104104" y="1781822"/>
                </a:lnTo>
                <a:lnTo>
                  <a:pt x="5101577" y="1624304"/>
                </a:lnTo>
                <a:lnTo>
                  <a:pt x="5097754" y="1468145"/>
                </a:lnTo>
                <a:lnTo>
                  <a:pt x="5092700" y="1311922"/>
                </a:lnTo>
                <a:lnTo>
                  <a:pt x="5086350" y="1156995"/>
                </a:lnTo>
                <a:lnTo>
                  <a:pt x="5077472" y="1000772"/>
                </a:lnTo>
                <a:lnTo>
                  <a:pt x="5067300" y="847077"/>
                </a:lnTo>
                <a:lnTo>
                  <a:pt x="5055787" y="690854"/>
                </a:lnTo>
                <a:lnTo>
                  <a:pt x="5043195" y="539750"/>
                </a:lnTo>
                <a:lnTo>
                  <a:pt x="5027904" y="387350"/>
                </a:lnTo>
                <a:lnTo>
                  <a:pt x="5011445" y="236245"/>
                </a:lnTo>
                <a:lnTo>
                  <a:pt x="4993627" y="85077"/>
                </a:lnTo>
                <a:lnTo>
                  <a:pt x="4982719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056104" y="0"/>
            <a:ext cx="5031790" cy="3867150"/>
          </a:xfrm>
          <a:custGeom>
            <a:avLst/>
            <a:gdLst/>
            <a:ahLst/>
            <a:cxnLst/>
            <a:rect l="l" t="t" r="r" b="b"/>
            <a:pathLst>
              <a:path w="5031790" h="3867150">
                <a:moveTo>
                  <a:pt x="162681" y="0"/>
                </a:moveTo>
                <a:lnTo>
                  <a:pt x="126296" y="0"/>
                </a:lnTo>
                <a:lnTo>
                  <a:pt x="114300" y="87604"/>
                </a:lnTo>
                <a:lnTo>
                  <a:pt x="96545" y="237477"/>
                </a:lnTo>
                <a:lnTo>
                  <a:pt x="80022" y="387350"/>
                </a:lnTo>
                <a:lnTo>
                  <a:pt x="64795" y="538454"/>
                </a:lnTo>
                <a:lnTo>
                  <a:pt x="51356" y="699795"/>
                </a:lnTo>
                <a:lnTo>
                  <a:pt x="39395" y="844550"/>
                </a:lnTo>
                <a:lnTo>
                  <a:pt x="29222" y="998245"/>
                </a:lnTo>
                <a:lnTo>
                  <a:pt x="20345" y="1151877"/>
                </a:lnTo>
                <a:lnTo>
                  <a:pt x="7645" y="1461795"/>
                </a:lnTo>
                <a:lnTo>
                  <a:pt x="3801" y="1619250"/>
                </a:lnTo>
                <a:lnTo>
                  <a:pt x="1295" y="1772945"/>
                </a:lnTo>
                <a:lnTo>
                  <a:pt x="0" y="1929104"/>
                </a:lnTo>
                <a:lnTo>
                  <a:pt x="0" y="2085327"/>
                </a:lnTo>
                <a:lnTo>
                  <a:pt x="2590" y="2240254"/>
                </a:lnTo>
                <a:lnTo>
                  <a:pt x="6350" y="2396477"/>
                </a:lnTo>
                <a:lnTo>
                  <a:pt x="11468" y="2551404"/>
                </a:lnTo>
                <a:lnTo>
                  <a:pt x="17818" y="2706395"/>
                </a:lnTo>
                <a:lnTo>
                  <a:pt x="35572" y="3013722"/>
                </a:lnTo>
                <a:lnTo>
                  <a:pt x="48370" y="3168650"/>
                </a:lnTo>
                <a:lnTo>
                  <a:pt x="59740" y="3319754"/>
                </a:lnTo>
                <a:lnTo>
                  <a:pt x="74968" y="3470922"/>
                </a:lnTo>
                <a:lnTo>
                  <a:pt x="91490" y="3620795"/>
                </a:lnTo>
                <a:lnTo>
                  <a:pt x="107950" y="3770604"/>
                </a:lnTo>
                <a:lnTo>
                  <a:pt x="120323" y="3867150"/>
                </a:lnTo>
                <a:lnTo>
                  <a:pt x="157317" y="3867150"/>
                </a:lnTo>
                <a:lnTo>
                  <a:pt x="143522" y="3760495"/>
                </a:lnTo>
                <a:lnTo>
                  <a:pt x="125768" y="3611854"/>
                </a:lnTo>
                <a:lnTo>
                  <a:pt x="110540" y="3462045"/>
                </a:lnTo>
                <a:lnTo>
                  <a:pt x="96545" y="3310877"/>
                </a:lnTo>
                <a:lnTo>
                  <a:pt x="83845" y="3159772"/>
                </a:lnTo>
                <a:lnTo>
                  <a:pt x="72440" y="3007372"/>
                </a:lnTo>
                <a:lnTo>
                  <a:pt x="62268" y="2854972"/>
                </a:lnTo>
                <a:lnTo>
                  <a:pt x="54622" y="2701277"/>
                </a:lnTo>
                <a:lnTo>
                  <a:pt x="48272" y="2547645"/>
                </a:lnTo>
                <a:lnTo>
                  <a:pt x="43218" y="2392654"/>
                </a:lnTo>
                <a:lnTo>
                  <a:pt x="39395" y="2239022"/>
                </a:lnTo>
                <a:lnTo>
                  <a:pt x="36888" y="2085327"/>
                </a:lnTo>
                <a:lnTo>
                  <a:pt x="36868" y="1929104"/>
                </a:lnTo>
                <a:lnTo>
                  <a:pt x="38120" y="1772945"/>
                </a:lnTo>
                <a:lnTo>
                  <a:pt x="40722" y="1617954"/>
                </a:lnTo>
                <a:lnTo>
                  <a:pt x="44450" y="1465554"/>
                </a:lnTo>
                <a:lnTo>
                  <a:pt x="49568" y="1310627"/>
                </a:lnTo>
                <a:lnTo>
                  <a:pt x="57150" y="1156995"/>
                </a:lnTo>
                <a:lnTo>
                  <a:pt x="66090" y="1003300"/>
                </a:lnTo>
                <a:lnTo>
                  <a:pt x="76200" y="850900"/>
                </a:lnTo>
                <a:lnTo>
                  <a:pt x="87668" y="698500"/>
                </a:lnTo>
                <a:lnTo>
                  <a:pt x="101600" y="547395"/>
                </a:lnTo>
                <a:lnTo>
                  <a:pt x="115595" y="396227"/>
                </a:lnTo>
                <a:lnTo>
                  <a:pt x="132118" y="246354"/>
                </a:lnTo>
                <a:lnTo>
                  <a:pt x="149872" y="99072"/>
                </a:lnTo>
                <a:lnTo>
                  <a:pt x="162681" y="0"/>
                </a:lnTo>
                <a:close/>
              </a:path>
              <a:path w="5031790" h="3867150">
                <a:moveTo>
                  <a:pt x="4910172" y="0"/>
                </a:moveTo>
                <a:lnTo>
                  <a:pt x="4874115" y="0"/>
                </a:lnTo>
                <a:lnTo>
                  <a:pt x="4886972" y="106654"/>
                </a:lnTo>
                <a:lnTo>
                  <a:pt x="4904790" y="255295"/>
                </a:lnTo>
                <a:lnTo>
                  <a:pt x="4920018" y="405104"/>
                </a:lnTo>
                <a:lnTo>
                  <a:pt x="4935245" y="556272"/>
                </a:lnTo>
                <a:lnTo>
                  <a:pt x="4947945" y="707377"/>
                </a:lnTo>
                <a:lnTo>
                  <a:pt x="4968290" y="1012177"/>
                </a:lnTo>
                <a:lnTo>
                  <a:pt x="4977168" y="1165872"/>
                </a:lnTo>
                <a:lnTo>
                  <a:pt x="4983518" y="1319504"/>
                </a:lnTo>
                <a:lnTo>
                  <a:pt x="4988572" y="1474495"/>
                </a:lnTo>
                <a:lnTo>
                  <a:pt x="4991100" y="1628127"/>
                </a:lnTo>
                <a:lnTo>
                  <a:pt x="4993690" y="1783054"/>
                </a:lnTo>
                <a:lnTo>
                  <a:pt x="4994922" y="1938045"/>
                </a:lnTo>
                <a:lnTo>
                  <a:pt x="4993670" y="2094204"/>
                </a:lnTo>
                <a:lnTo>
                  <a:pt x="4991068" y="2249195"/>
                </a:lnTo>
                <a:lnTo>
                  <a:pt x="4987340" y="2401595"/>
                </a:lnTo>
                <a:lnTo>
                  <a:pt x="4980990" y="2556522"/>
                </a:lnTo>
                <a:lnTo>
                  <a:pt x="4965700" y="2863850"/>
                </a:lnTo>
                <a:lnTo>
                  <a:pt x="4942890" y="3168650"/>
                </a:lnTo>
                <a:lnTo>
                  <a:pt x="4930190" y="3319754"/>
                </a:lnTo>
                <a:lnTo>
                  <a:pt x="4914900" y="3470922"/>
                </a:lnTo>
                <a:lnTo>
                  <a:pt x="4899672" y="3620795"/>
                </a:lnTo>
                <a:lnTo>
                  <a:pt x="4867813" y="3867150"/>
                </a:lnTo>
                <a:lnTo>
                  <a:pt x="4904963" y="3867150"/>
                </a:lnTo>
                <a:lnTo>
                  <a:pt x="4916195" y="3779545"/>
                </a:lnTo>
                <a:lnTo>
                  <a:pt x="4933950" y="3629672"/>
                </a:lnTo>
                <a:lnTo>
                  <a:pt x="4950472" y="3479800"/>
                </a:lnTo>
                <a:lnTo>
                  <a:pt x="4965700" y="3328695"/>
                </a:lnTo>
                <a:lnTo>
                  <a:pt x="4979138" y="3167354"/>
                </a:lnTo>
                <a:lnTo>
                  <a:pt x="4991100" y="3022600"/>
                </a:lnTo>
                <a:lnTo>
                  <a:pt x="5001272" y="2868904"/>
                </a:lnTo>
                <a:lnTo>
                  <a:pt x="5010150" y="2715272"/>
                </a:lnTo>
                <a:lnTo>
                  <a:pt x="5017795" y="2560345"/>
                </a:lnTo>
                <a:lnTo>
                  <a:pt x="5022850" y="2405354"/>
                </a:lnTo>
                <a:lnTo>
                  <a:pt x="5026923" y="2239022"/>
                </a:lnTo>
                <a:lnTo>
                  <a:pt x="5030495" y="2094204"/>
                </a:lnTo>
                <a:lnTo>
                  <a:pt x="5031790" y="1938045"/>
                </a:lnTo>
                <a:lnTo>
                  <a:pt x="5030495" y="1781822"/>
                </a:lnTo>
                <a:lnTo>
                  <a:pt x="5027968" y="1626895"/>
                </a:lnTo>
                <a:lnTo>
                  <a:pt x="5024145" y="1470672"/>
                </a:lnTo>
                <a:lnTo>
                  <a:pt x="5019090" y="1315745"/>
                </a:lnTo>
                <a:lnTo>
                  <a:pt x="5012740" y="1160754"/>
                </a:lnTo>
                <a:lnTo>
                  <a:pt x="5005095" y="1007122"/>
                </a:lnTo>
                <a:lnTo>
                  <a:pt x="4994922" y="853427"/>
                </a:lnTo>
                <a:lnTo>
                  <a:pt x="4983410" y="698500"/>
                </a:lnTo>
                <a:lnTo>
                  <a:pt x="4970818" y="547395"/>
                </a:lnTo>
                <a:lnTo>
                  <a:pt x="4955590" y="396227"/>
                </a:lnTo>
                <a:lnTo>
                  <a:pt x="4940300" y="246354"/>
                </a:lnTo>
                <a:lnTo>
                  <a:pt x="4922545" y="96545"/>
                </a:lnTo>
                <a:lnTo>
                  <a:pt x="4910172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092972" y="0"/>
            <a:ext cx="4958054" cy="3867150"/>
          </a:xfrm>
          <a:custGeom>
            <a:avLst/>
            <a:gdLst/>
            <a:ahLst/>
            <a:cxnLst/>
            <a:rect l="l" t="t" r="r" b="b"/>
            <a:pathLst>
              <a:path w="4958054" h="3867150">
                <a:moveTo>
                  <a:pt x="161531" y="0"/>
                </a:moveTo>
                <a:lnTo>
                  <a:pt x="125813" y="0"/>
                </a:lnTo>
                <a:lnTo>
                  <a:pt x="113004" y="99072"/>
                </a:lnTo>
                <a:lnTo>
                  <a:pt x="95250" y="246354"/>
                </a:lnTo>
                <a:lnTo>
                  <a:pt x="78727" y="396227"/>
                </a:lnTo>
                <a:lnTo>
                  <a:pt x="63913" y="556272"/>
                </a:lnTo>
                <a:lnTo>
                  <a:pt x="50800" y="698500"/>
                </a:lnTo>
                <a:lnTo>
                  <a:pt x="39331" y="850900"/>
                </a:lnTo>
                <a:lnTo>
                  <a:pt x="29222" y="1003300"/>
                </a:lnTo>
                <a:lnTo>
                  <a:pt x="20281" y="1156995"/>
                </a:lnTo>
                <a:lnTo>
                  <a:pt x="12700" y="1310627"/>
                </a:lnTo>
                <a:lnTo>
                  <a:pt x="7581" y="1465554"/>
                </a:lnTo>
                <a:lnTo>
                  <a:pt x="3822" y="1619250"/>
                </a:lnTo>
                <a:lnTo>
                  <a:pt x="1231" y="1774177"/>
                </a:lnTo>
                <a:lnTo>
                  <a:pt x="0" y="1929104"/>
                </a:lnTo>
                <a:lnTo>
                  <a:pt x="123" y="2091677"/>
                </a:lnTo>
                <a:lnTo>
                  <a:pt x="2527" y="2239022"/>
                </a:lnTo>
                <a:lnTo>
                  <a:pt x="6350" y="2392654"/>
                </a:lnTo>
                <a:lnTo>
                  <a:pt x="11404" y="2547645"/>
                </a:lnTo>
                <a:lnTo>
                  <a:pt x="17754" y="2701277"/>
                </a:lnTo>
                <a:lnTo>
                  <a:pt x="25400" y="2854972"/>
                </a:lnTo>
                <a:lnTo>
                  <a:pt x="35572" y="3007372"/>
                </a:lnTo>
                <a:lnTo>
                  <a:pt x="47080" y="3161004"/>
                </a:lnTo>
                <a:lnTo>
                  <a:pt x="59797" y="3312172"/>
                </a:lnTo>
                <a:lnTo>
                  <a:pt x="73672" y="3462045"/>
                </a:lnTo>
                <a:lnTo>
                  <a:pt x="88900" y="3611854"/>
                </a:lnTo>
                <a:lnTo>
                  <a:pt x="106654" y="3760495"/>
                </a:lnTo>
                <a:lnTo>
                  <a:pt x="120449" y="3867150"/>
                </a:lnTo>
                <a:lnTo>
                  <a:pt x="156203" y="3867150"/>
                </a:lnTo>
                <a:lnTo>
                  <a:pt x="140931" y="3749027"/>
                </a:lnTo>
                <a:lnTo>
                  <a:pt x="124472" y="3601745"/>
                </a:lnTo>
                <a:lnTo>
                  <a:pt x="109181" y="3453104"/>
                </a:lnTo>
                <a:lnTo>
                  <a:pt x="95250" y="3303295"/>
                </a:lnTo>
                <a:lnTo>
                  <a:pt x="82550" y="3152127"/>
                </a:lnTo>
                <a:lnTo>
                  <a:pt x="71081" y="3001022"/>
                </a:lnTo>
                <a:lnTo>
                  <a:pt x="62204" y="2849854"/>
                </a:lnTo>
                <a:lnTo>
                  <a:pt x="53327" y="2697454"/>
                </a:lnTo>
                <a:lnTo>
                  <a:pt x="46977" y="2543822"/>
                </a:lnTo>
                <a:lnTo>
                  <a:pt x="41922" y="2390127"/>
                </a:lnTo>
                <a:lnTo>
                  <a:pt x="38100" y="2236495"/>
                </a:lnTo>
                <a:lnTo>
                  <a:pt x="36804" y="2082800"/>
                </a:lnTo>
                <a:lnTo>
                  <a:pt x="35572" y="1929104"/>
                </a:lnTo>
                <a:lnTo>
                  <a:pt x="36825" y="1774177"/>
                </a:lnTo>
                <a:lnTo>
                  <a:pt x="39331" y="1621777"/>
                </a:lnTo>
                <a:lnTo>
                  <a:pt x="43154" y="1468145"/>
                </a:lnTo>
                <a:lnTo>
                  <a:pt x="49504" y="1314450"/>
                </a:lnTo>
                <a:lnTo>
                  <a:pt x="57150" y="1160754"/>
                </a:lnTo>
                <a:lnTo>
                  <a:pt x="64731" y="1009650"/>
                </a:lnTo>
                <a:lnTo>
                  <a:pt x="74904" y="857250"/>
                </a:lnTo>
                <a:lnTo>
                  <a:pt x="86372" y="706145"/>
                </a:lnTo>
                <a:lnTo>
                  <a:pt x="100304" y="554977"/>
                </a:lnTo>
                <a:lnTo>
                  <a:pt x="114300" y="406400"/>
                </a:lnTo>
                <a:lnTo>
                  <a:pt x="130822" y="257822"/>
                </a:lnTo>
                <a:lnTo>
                  <a:pt x="147281" y="109245"/>
                </a:lnTo>
                <a:lnTo>
                  <a:pt x="161531" y="0"/>
                </a:lnTo>
                <a:close/>
              </a:path>
              <a:path w="4958054" h="3867150">
                <a:moveTo>
                  <a:pt x="4837247" y="0"/>
                </a:moveTo>
                <a:lnTo>
                  <a:pt x="4801593" y="0"/>
                </a:lnTo>
                <a:lnTo>
                  <a:pt x="4815827" y="118122"/>
                </a:lnTo>
                <a:lnTo>
                  <a:pt x="4832350" y="265404"/>
                </a:lnTo>
                <a:lnTo>
                  <a:pt x="4847577" y="414045"/>
                </a:lnTo>
                <a:lnTo>
                  <a:pt x="4862804" y="563854"/>
                </a:lnTo>
                <a:lnTo>
                  <a:pt x="4874272" y="715022"/>
                </a:lnTo>
                <a:lnTo>
                  <a:pt x="4885677" y="866127"/>
                </a:lnTo>
                <a:lnTo>
                  <a:pt x="4895850" y="1017295"/>
                </a:lnTo>
                <a:lnTo>
                  <a:pt x="4903431" y="1169695"/>
                </a:lnTo>
                <a:lnTo>
                  <a:pt x="4909781" y="1323327"/>
                </a:lnTo>
                <a:lnTo>
                  <a:pt x="4914900" y="1475727"/>
                </a:lnTo>
                <a:lnTo>
                  <a:pt x="4918722" y="1630654"/>
                </a:lnTo>
                <a:lnTo>
                  <a:pt x="4921228" y="1783054"/>
                </a:lnTo>
                <a:lnTo>
                  <a:pt x="4921250" y="1938045"/>
                </a:lnTo>
                <a:lnTo>
                  <a:pt x="4919933" y="2092972"/>
                </a:lnTo>
                <a:lnTo>
                  <a:pt x="4917427" y="2245372"/>
                </a:lnTo>
                <a:lnTo>
                  <a:pt x="4913604" y="2399004"/>
                </a:lnTo>
                <a:lnTo>
                  <a:pt x="4908550" y="2552700"/>
                </a:lnTo>
                <a:lnTo>
                  <a:pt x="4900904" y="2706395"/>
                </a:lnTo>
                <a:lnTo>
                  <a:pt x="4892027" y="2857500"/>
                </a:lnTo>
                <a:lnTo>
                  <a:pt x="4881854" y="3009900"/>
                </a:lnTo>
                <a:lnTo>
                  <a:pt x="4870450" y="3161004"/>
                </a:lnTo>
                <a:lnTo>
                  <a:pt x="4857750" y="3312172"/>
                </a:lnTo>
                <a:lnTo>
                  <a:pt x="4843754" y="3460750"/>
                </a:lnTo>
                <a:lnTo>
                  <a:pt x="4827231" y="3609327"/>
                </a:lnTo>
                <a:lnTo>
                  <a:pt x="4809477" y="3757904"/>
                </a:lnTo>
                <a:lnTo>
                  <a:pt x="4795227" y="3867150"/>
                </a:lnTo>
                <a:lnTo>
                  <a:pt x="4830945" y="3867150"/>
                </a:lnTo>
                <a:lnTo>
                  <a:pt x="4862804" y="3620795"/>
                </a:lnTo>
                <a:lnTo>
                  <a:pt x="4878031" y="3470922"/>
                </a:lnTo>
                <a:lnTo>
                  <a:pt x="4893322" y="3319754"/>
                </a:lnTo>
                <a:lnTo>
                  <a:pt x="4906022" y="3168650"/>
                </a:lnTo>
                <a:lnTo>
                  <a:pt x="4928831" y="2863850"/>
                </a:lnTo>
                <a:lnTo>
                  <a:pt x="4944122" y="2556522"/>
                </a:lnTo>
                <a:lnTo>
                  <a:pt x="4950472" y="2401595"/>
                </a:lnTo>
                <a:lnTo>
                  <a:pt x="4954231" y="2247900"/>
                </a:lnTo>
                <a:lnTo>
                  <a:pt x="4956822" y="2092972"/>
                </a:lnTo>
                <a:lnTo>
                  <a:pt x="4958054" y="1938045"/>
                </a:lnTo>
                <a:lnTo>
                  <a:pt x="4956822" y="1783054"/>
                </a:lnTo>
                <a:lnTo>
                  <a:pt x="4954085" y="1619250"/>
                </a:lnTo>
                <a:lnTo>
                  <a:pt x="4951704" y="1474495"/>
                </a:lnTo>
                <a:lnTo>
                  <a:pt x="4946650" y="1319504"/>
                </a:lnTo>
                <a:lnTo>
                  <a:pt x="4940300" y="1165872"/>
                </a:lnTo>
                <a:lnTo>
                  <a:pt x="4931422" y="1012177"/>
                </a:lnTo>
                <a:lnTo>
                  <a:pt x="4911077" y="707377"/>
                </a:lnTo>
                <a:lnTo>
                  <a:pt x="4898377" y="556272"/>
                </a:lnTo>
                <a:lnTo>
                  <a:pt x="4883150" y="405104"/>
                </a:lnTo>
                <a:lnTo>
                  <a:pt x="4867922" y="255295"/>
                </a:lnTo>
                <a:lnTo>
                  <a:pt x="4850104" y="106654"/>
                </a:lnTo>
                <a:lnTo>
                  <a:pt x="483724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128545" y="0"/>
            <a:ext cx="4885677" cy="3867150"/>
          </a:xfrm>
          <a:custGeom>
            <a:avLst/>
            <a:gdLst/>
            <a:ahLst/>
            <a:cxnLst/>
            <a:rect l="l" t="t" r="r" b="b"/>
            <a:pathLst>
              <a:path w="4885677" h="3867150">
                <a:moveTo>
                  <a:pt x="162001" y="0"/>
                </a:moveTo>
                <a:lnTo>
                  <a:pt x="125958" y="0"/>
                </a:lnTo>
                <a:lnTo>
                  <a:pt x="111709" y="109245"/>
                </a:lnTo>
                <a:lnTo>
                  <a:pt x="95250" y="257822"/>
                </a:lnTo>
                <a:lnTo>
                  <a:pt x="78727" y="406400"/>
                </a:lnTo>
                <a:lnTo>
                  <a:pt x="64731" y="554977"/>
                </a:lnTo>
                <a:lnTo>
                  <a:pt x="50800" y="706145"/>
                </a:lnTo>
                <a:lnTo>
                  <a:pt x="39331" y="857250"/>
                </a:lnTo>
                <a:lnTo>
                  <a:pt x="29159" y="1009650"/>
                </a:lnTo>
                <a:lnTo>
                  <a:pt x="21577" y="1160754"/>
                </a:lnTo>
                <a:lnTo>
                  <a:pt x="13931" y="1314450"/>
                </a:lnTo>
                <a:lnTo>
                  <a:pt x="7581" y="1468145"/>
                </a:lnTo>
                <a:lnTo>
                  <a:pt x="3737" y="1623072"/>
                </a:lnTo>
                <a:lnTo>
                  <a:pt x="1231" y="1775472"/>
                </a:lnTo>
                <a:lnTo>
                  <a:pt x="0" y="1929104"/>
                </a:lnTo>
                <a:lnTo>
                  <a:pt x="1306" y="2091677"/>
                </a:lnTo>
                <a:lnTo>
                  <a:pt x="2527" y="2236495"/>
                </a:lnTo>
                <a:lnTo>
                  <a:pt x="6350" y="2390127"/>
                </a:lnTo>
                <a:lnTo>
                  <a:pt x="11404" y="2543822"/>
                </a:lnTo>
                <a:lnTo>
                  <a:pt x="17754" y="2697454"/>
                </a:lnTo>
                <a:lnTo>
                  <a:pt x="26631" y="2849854"/>
                </a:lnTo>
                <a:lnTo>
                  <a:pt x="35509" y="3001022"/>
                </a:lnTo>
                <a:lnTo>
                  <a:pt x="47086" y="3153422"/>
                </a:lnTo>
                <a:lnTo>
                  <a:pt x="59677" y="3303295"/>
                </a:lnTo>
                <a:lnTo>
                  <a:pt x="73609" y="3453104"/>
                </a:lnTo>
                <a:lnTo>
                  <a:pt x="88900" y="3601745"/>
                </a:lnTo>
                <a:lnTo>
                  <a:pt x="105359" y="3749027"/>
                </a:lnTo>
                <a:lnTo>
                  <a:pt x="120631" y="3867150"/>
                </a:lnTo>
                <a:lnTo>
                  <a:pt x="156583" y="3867150"/>
                </a:lnTo>
                <a:lnTo>
                  <a:pt x="140931" y="3738854"/>
                </a:lnTo>
                <a:lnTo>
                  <a:pt x="124409" y="3591572"/>
                </a:lnTo>
                <a:lnTo>
                  <a:pt x="109181" y="3444227"/>
                </a:lnTo>
                <a:lnTo>
                  <a:pt x="95250" y="3295650"/>
                </a:lnTo>
                <a:lnTo>
                  <a:pt x="82550" y="3145777"/>
                </a:lnTo>
                <a:lnTo>
                  <a:pt x="72377" y="2995904"/>
                </a:lnTo>
                <a:lnTo>
                  <a:pt x="62204" y="2843504"/>
                </a:lnTo>
                <a:lnTo>
                  <a:pt x="54559" y="2692400"/>
                </a:lnTo>
                <a:lnTo>
                  <a:pt x="48209" y="2540000"/>
                </a:lnTo>
                <a:lnTo>
                  <a:pt x="43154" y="2387600"/>
                </a:lnTo>
                <a:lnTo>
                  <a:pt x="39331" y="2235200"/>
                </a:lnTo>
                <a:lnTo>
                  <a:pt x="36931" y="2090445"/>
                </a:lnTo>
                <a:lnTo>
                  <a:pt x="36804" y="1929104"/>
                </a:lnTo>
                <a:lnTo>
                  <a:pt x="38120" y="1775472"/>
                </a:lnTo>
                <a:lnTo>
                  <a:pt x="40659" y="1621777"/>
                </a:lnTo>
                <a:lnTo>
                  <a:pt x="44450" y="1470672"/>
                </a:lnTo>
                <a:lnTo>
                  <a:pt x="49504" y="1318272"/>
                </a:lnTo>
                <a:lnTo>
                  <a:pt x="64731" y="1014704"/>
                </a:lnTo>
                <a:lnTo>
                  <a:pt x="74904" y="863600"/>
                </a:lnTo>
                <a:lnTo>
                  <a:pt x="86309" y="713727"/>
                </a:lnTo>
                <a:lnTo>
                  <a:pt x="100304" y="563854"/>
                </a:lnTo>
                <a:lnTo>
                  <a:pt x="114426" y="414045"/>
                </a:lnTo>
                <a:lnTo>
                  <a:pt x="129527" y="266700"/>
                </a:lnTo>
                <a:lnTo>
                  <a:pt x="147281" y="120650"/>
                </a:lnTo>
                <a:lnTo>
                  <a:pt x="162001" y="0"/>
                </a:lnTo>
                <a:close/>
              </a:path>
              <a:path w="4885677" h="3867150">
                <a:moveTo>
                  <a:pt x="4766021" y="0"/>
                </a:moveTo>
                <a:lnTo>
                  <a:pt x="4729243" y="0"/>
                </a:lnTo>
                <a:lnTo>
                  <a:pt x="4745977" y="128295"/>
                </a:lnTo>
                <a:lnTo>
                  <a:pt x="4762500" y="275577"/>
                </a:lnTo>
                <a:lnTo>
                  <a:pt x="4777727" y="422922"/>
                </a:lnTo>
                <a:lnTo>
                  <a:pt x="4791659" y="571500"/>
                </a:lnTo>
                <a:lnTo>
                  <a:pt x="4803127" y="721372"/>
                </a:lnTo>
                <a:lnTo>
                  <a:pt x="4814531" y="871245"/>
                </a:lnTo>
                <a:lnTo>
                  <a:pt x="4823409" y="1023645"/>
                </a:lnTo>
                <a:lnTo>
                  <a:pt x="4832350" y="1174750"/>
                </a:lnTo>
                <a:lnTo>
                  <a:pt x="4838700" y="1327150"/>
                </a:lnTo>
                <a:lnTo>
                  <a:pt x="4843754" y="1479550"/>
                </a:lnTo>
                <a:lnTo>
                  <a:pt x="4848661" y="1775472"/>
                </a:lnTo>
                <a:lnTo>
                  <a:pt x="4848788" y="2091677"/>
                </a:lnTo>
                <a:lnTo>
                  <a:pt x="4846281" y="2244077"/>
                </a:lnTo>
                <a:lnTo>
                  <a:pt x="4841142" y="2399004"/>
                </a:lnTo>
                <a:lnTo>
                  <a:pt x="4836109" y="2548877"/>
                </a:lnTo>
                <a:lnTo>
                  <a:pt x="4829759" y="2701277"/>
                </a:lnTo>
                <a:lnTo>
                  <a:pt x="4820881" y="2852445"/>
                </a:lnTo>
                <a:lnTo>
                  <a:pt x="4810709" y="3003550"/>
                </a:lnTo>
                <a:lnTo>
                  <a:pt x="4799304" y="3153422"/>
                </a:lnTo>
                <a:lnTo>
                  <a:pt x="4786604" y="3303295"/>
                </a:lnTo>
                <a:lnTo>
                  <a:pt x="4772609" y="3451872"/>
                </a:lnTo>
                <a:lnTo>
                  <a:pt x="4756150" y="3600450"/>
                </a:lnTo>
                <a:lnTo>
                  <a:pt x="4739627" y="3746500"/>
                </a:lnTo>
                <a:lnTo>
                  <a:pt x="4723890" y="3867150"/>
                </a:lnTo>
                <a:lnTo>
                  <a:pt x="4759655" y="3867150"/>
                </a:lnTo>
                <a:lnTo>
                  <a:pt x="4773904" y="3757904"/>
                </a:lnTo>
                <a:lnTo>
                  <a:pt x="4791659" y="3609327"/>
                </a:lnTo>
                <a:lnTo>
                  <a:pt x="4808181" y="3460750"/>
                </a:lnTo>
                <a:lnTo>
                  <a:pt x="4822177" y="3312172"/>
                </a:lnTo>
                <a:lnTo>
                  <a:pt x="4834877" y="3161004"/>
                </a:lnTo>
                <a:lnTo>
                  <a:pt x="4846281" y="3009900"/>
                </a:lnTo>
                <a:lnTo>
                  <a:pt x="4856454" y="2857500"/>
                </a:lnTo>
                <a:lnTo>
                  <a:pt x="4865331" y="2706395"/>
                </a:lnTo>
                <a:lnTo>
                  <a:pt x="4872977" y="2552700"/>
                </a:lnTo>
                <a:lnTo>
                  <a:pt x="4878031" y="2399004"/>
                </a:lnTo>
                <a:lnTo>
                  <a:pt x="4881875" y="2244077"/>
                </a:lnTo>
                <a:lnTo>
                  <a:pt x="4884381" y="2091677"/>
                </a:lnTo>
                <a:lnTo>
                  <a:pt x="4885677" y="1938045"/>
                </a:lnTo>
                <a:lnTo>
                  <a:pt x="4885551" y="1776704"/>
                </a:lnTo>
                <a:lnTo>
                  <a:pt x="4883150" y="1630654"/>
                </a:lnTo>
                <a:lnTo>
                  <a:pt x="4879327" y="1475727"/>
                </a:lnTo>
                <a:lnTo>
                  <a:pt x="4874209" y="1323327"/>
                </a:lnTo>
                <a:lnTo>
                  <a:pt x="4867859" y="1169695"/>
                </a:lnTo>
                <a:lnTo>
                  <a:pt x="4860277" y="1017295"/>
                </a:lnTo>
                <a:lnTo>
                  <a:pt x="4850104" y="866127"/>
                </a:lnTo>
                <a:lnTo>
                  <a:pt x="4838601" y="713727"/>
                </a:lnTo>
                <a:lnTo>
                  <a:pt x="4827231" y="563854"/>
                </a:lnTo>
                <a:lnTo>
                  <a:pt x="4812004" y="414045"/>
                </a:lnTo>
                <a:lnTo>
                  <a:pt x="4796777" y="265404"/>
                </a:lnTo>
                <a:lnTo>
                  <a:pt x="4780254" y="118122"/>
                </a:lnTo>
                <a:lnTo>
                  <a:pt x="4766021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165350" y="0"/>
            <a:ext cx="4812004" cy="3867150"/>
          </a:xfrm>
          <a:custGeom>
            <a:avLst/>
            <a:gdLst/>
            <a:ahLst/>
            <a:cxnLst/>
            <a:rect l="l" t="t" r="r" b="b"/>
            <a:pathLst>
              <a:path w="4812004" h="3867150">
                <a:moveTo>
                  <a:pt x="160850" y="0"/>
                </a:moveTo>
                <a:lnTo>
                  <a:pt x="125196" y="0"/>
                </a:lnTo>
                <a:lnTo>
                  <a:pt x="110477" y="120650"/>
                </a:lnTo>
                <a:lnTo>
                  <a:pt x="92722" y="266700"/>
                </a:lnTo>
                <a:lnTo>
                  <a:pt x="77495" y="415277"/>
                </a:lnTo>
                <a:lnTo>
                  <a:pt x="63500" y="563854"/>
                </a:lnTo>
                <a:lnTo>
                  <a:pt x="49504" y="713727"/>
                </a:lnTo>
                <a:lnTo>
                  <a:pt x="38100" y="863600"/>
                </a:lnTo>
                <a:lnTo>
                  <a:pt x="27927" y="1014704"/>
                </a:lnTo>
                <a:lnTo>
                  <a:pt x="12700" y="1318272"/>
                </a:lnTo>
                <a:lnTo>
                  <a:pt x="7645" y="1470672"/>
                </a:lnTo>
                <a:lnTo>
                  <a:pt x="3822" y="1623072"/>
                </a:lnTo>
                <a:lnTo>
                  <a:pt x="1295" y="1776704"/>
                </a:lnTo>
                <a:lnTo>
                  <a:pt x="0" y="1929104"/>
                </a:lnTo>
                <a:lnTo>
                  <a:pt x="126" y="2090445"/>
                </a:lnTo>
                <a:lnTo>
                  <a:pt x="2527" y="2235200"/>
                </a:lnTo>
                <a:lnTo>
                  <a:pt x="6350" y="2387600"/>
                </a:lnTo>
                <a:lnTo>
                  <a:pt x="11404" y="2540000"/>
                </a:lnTo>
                <a:lnTo>
                  <a:pt x="17754" y="2692400"/>
                </a:lnTo>
                <a:lnTo>
                  <a:pt x="25400" y="2843504"/>
                </a:lnTo>
                <a:lnTo>
                  <a:pt x="35660" y="2997200"/>
                </a:lnTo>
                <a:lnTo>
                  <a:pt x="45745" y="3145777"/>
                </a:lnTo>
                <a:lnTo>
                  <a:pt x="58445" y="3295650"/>
                </a:lnTo>
                <a:lnTo>
                  <a:pt x="72377" y="3444227"/>
                </a:lnTo>
                <a:lnTo>
                  <a:pt x="87604" y="3591572"/>
                </a:lnTo>
                <a:lnTo>
                  <a:pt x="104127" y="3738854"/>
                </a:lnTo>
                <a:lnTo>
                  <a:pt x="119779" y="3867150"/>
                </a:lnTo>
                <a:lnTo>
                  <a:pt x="155441" y="3867150"/>
                </a:lnTo>
                <a:lnTo>
                  <a:pt x="138404" y="3728745"/>
                </a:lnTo>
                <a:lnTo>
                  <a:pt x="121945" y="3581400"/>
                </a:lnTo>
                <a:lnTo>
                  <a:pt x="107950" y="3435350"/>
                </a:lnTo>
                <a:lnTo>
                  <a:pt x="92722" y="3288004"/>
                </a:lnTo>
                <a:lnTo>
                  <a:pt x="81254" y="3138195"/>
                </a:lnTo>
                <a:lnTo>
                  <a:pt x="71145" y="2989554"/>
                </a:lnTo>
                <a:lnTo>
                  <a:pt x="53327" y="2688577"/>
                </a:lnTo>
                <a:lnTo>
                  <a:pt x="46977" y="2537472"/>
                </a:lnTo>
                <a:lnTo>
                  <a:pt x="41922" y="2386304"/>
                </a:lnTo>
                <a:lnTo>
                  <a:pt x="39395" y="2233904"/>
                </a:lnTo>
                <a:lnTo>
                  <a:pt x="36826" y="2082800"/>
                </a:lnTo>
                <a:lnTo>
                  <a:pt x="36804" y="1929104"/>
                </a:lnTo>
                <a:lnTo>
                  <a:pt x="39395" y="1625600"/>
                </a:lnTo>
                <a:lnTo>
                  <a:pt x="43154" y="1473200"/>
                </a:lnTo>
                <a:lnTo>
                  <a:pt x="55854" y="1170927"/>
                </a:lnTo>
                <a:lnTo>
                  <a:pt x="73672" y="869950"/>
                </a:lnTo>
                <a:lnTo>
                  <a:pt x="86372" y="720077"/>
                </a:lnTo>
                <a:lnTo>
                  <a:pt x="97777" y="571500"/>
                </a:lnTo>
                <a:lnTo>
                  <a:pt x="111772" y="424154"/>
                </a:lnTo>
                <a:lnTo>
                  <a:pt x="128295" y="276872"/>
                </a:lnTo>
                <a:lnTo>
                  <a:pt x="144754" y="130822"/>
                </a:lnTo>
                <a:lnTo>
                  <a:pt x="160850" y="0"/>
                </a:lnTo>
                <a:close/>
              </a:path>
              <a:path w="4812004" h="3867150">
                <a:moveTo>
                  <a:pt x="4692438" y="0"/>
                </a:moveTo>
                <a:lnTo>
                  <a:pt x="4656681" y="0"/>
                </a:lnTo>
                <a:lnTo>
                  <a:pt x="4674895" y="138404"/>
                </a:lnTo>
                <a:lnTo>
                  <a:pt x="4690122" y="285750"/>
                </a:lnTo>
                <a:lnTo>
                  <a:pt x="4705350" y="431800"/>
                </a:lnTo>
                <a:lnTo>
                  <a:pt x="4719345" y="579145"/>
                </a:lnTo>
                <a:lnTo>
                  <a:pt x="4730750" y="728954"/>
                </a:lnTo>
                <a:lnTo>
                  <a:pt x="4742154" y="877595"/>
                </a:lnTo>
                <a:lnTo>
                  <a:pt x="4751095" y="1028700"/>
                </a:lnTo>
                <a:lnTo>
                  <a:pt x="4758677" y="1178572"/>
                </a:lnTo>
                <a:lnTo>
                  <a:pt x="4765027" y="1329677"/>
                </a:lnTo>
                <a:lnTo>
                  <a:pt x="4770145" y="1480845"/>
                </a:lnTo>
                <a:lnTo>
                  <a:pt x="4773904" y="1633245"/>
                </a:lnTo>
                <a:lnTo>
                  <a:pt x="4776495" y="1938045"/>
                </a:lnTo>
                <a:lnTo>
                  <a:pt x="4775200" y="2090445"/>
                </a:lnTo>
                <a:lnTo>
                  <a:pt x="4772672" y="2241550"/>
                </a:lnTo>
                <a:lnTo>
                  <a:pt x="4768850" y="2393950"/>
                </a:lnTo>
                <a:lnTo>
                  <a:pt x="4763795" y="2545054"/>
                </a:lnTo>
                <a:lnTo>
                  <a:pt x="4748504" y="2847327"/>
                </a:lnTo>
                <a:lnTo>
                  <a:pt x="4738395" y="2997200"/>
                </a:lnTo>
                <a:lnTo>
                  <a:pt x="4726927" y="3145777"/>
                </a:lnTo>
                <a:lnTo>
                  <a:pt x="4714227" y="3295650"/>
                </a:lnTo>
                <a:lnTo>
                  <a:pt x="4700295" y="3442995"/>
                </a:lnTo>
                <a:lnTo>
                  <a:pt x="4685004" y="3590277"/>
                </a:lnTo>
                <a:lnTo>
                  <a:pt x="4667250" y="3736327"/>
                </a:lnTo>
                <a:lnTo>
                  <a:pt x="4651211" y="3867150"/>
                </a:lnTo>
                <a:lnTo>
                  <a:pt x="4687085" y="3867150"/>
                </a:lnTo>
                <a:lnTo>
                  <a:pt x="4702822" y="3746500"/>
                </a:lnTo>
                <a:lnTo>
                  <a:pt x="4719345" y="3600450"/>
                </a:lnTo>
                <a:lnTo>
                  <a:pt x="4735804" y="3451872"/>
                </a:lnTo>
                <a:lnTo>
                  <a:pt x="4749800" y="3303295"/>
                </a:lnTo>
                <a:lnTo>
                  <a:pt x="4762500" y="3153422"/>
                </a:lnTo>
                <a:lnTo>
                  <a:pt x="4773904" y="3003550"/>
                </a:lnTo>
                <a:lnTo>
                  <a:pt x="4784077" y="2852445"/>
                </a:lnTo>
                <a:lnTo>
                  <a:pt x="4792954" y="2701277"/>
                </a:lnTo>
                <a:lnTo>
                  <a:pt x="4799304" y="2548877"/>
                </a:lnTo>
                <a:lnTo>
                  <a:pt x="4804760" y="2386304"/>
                </a:lnTo>
                <a:lnTo>
                  <a:pt x="4809477" y="2244077"/>
                </a:lnTo>
                <a:lnTo>
                  <a:pt x="4812004" y="2090445"/>
                </a:lnTo>
                <a:lnTo>
                  <a:pt x="4811877" y="1776704"/>
                </a:lnTo>
                <a:lnTo>
                  <a:pt x="4806950" y="1479550"/>
                </a:lnTo>
                <a:lnTo>
                  <a:pt x="4801895" y="1327150"/>
                </a:lnTo>
                <a:lnTo>
                  <a:pt x="4795545" y="1174750"/>
                </a:lnTo>
                <a:lnTo>
                  <a:pt x="4786604" y="1023645"/>
                </a:lnTo>
                <a:lnTo>
                  <a:pt x="4777727" y="871245"/>
                </a:lnTo>
                <a:lnTo>
                  <a:pt x="4766223" y="720077"/>
                </a:lnTo>
                <a:lnTo>
                  <a:pt x="4754854" y="571500"/>
                </a:lnTo>
                <a:lnTo>
                  <a:pt x="4740922" y="422922"/>
                </a:lnTo>
                <a:lnTo>
                  <a:pt x="4725695" y="275577"/>
                </a:lnTo>
                <a:lnTo>
                  <a:pt x="4709172" y="128295"/>
                </a:lnTo>
                <a:lnTo>
                  <a:pt x="469243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202154" y="0"/>
            <a:ext cx="4739690" cy="3867150"/>
          </a:xfrm>
          <a:custGeom>
            <a:avLst/>
            <a:gdLst/>
            <a:ahLst/>
            <a:cxnLst/>
            <a:rect l="l" t="t" r="r" b="b"/>
            <a:pathLst>
              <a:path w="4739690" h="3867150">
                <a:moveTo>
                  <a:pt x="161029" y="0"/>
                </a:moveTo>
                <a:lnTo>
                  <a:pt x="124046" y="0"/>
                </a:lnTo>
                <a:lnTo>
                  <a:pt x="107950" y="130822"/>
                </a:lnTo>
                <a:lnTo>
                  <a:pt x="91490" y="276872"/>
                </a:lnTo>
                <a:lnTo>
                  <a:pt x="74968" y="424154"/>
                </a:lnTo>
                <a:lnTo>
                  <a:pt x="60972" y="571500"/>
                </a:lnTo>
                <a:lnTo>
                  <a:pt x="49568" y="720077"/>
                </a:lnTo>
                <a:lnTo>
                  <a:pt x="36868" y="869950"/>
                </a:lnTo>
                <a:lnTo>
                  <a:pt x="19050" y="1170927"/>
                </a:lnTo>
                <a:lnTo>
                  <a:pt x="6350" y="1473200"/>
                </a:lnTo>
                <a:lnTo>
                  <a:pt x="2590" y="1625600"/>
                </a:lnTo>
                <a:lnTo>
                  <a:pt x="0" y="1929104"/>
                </a:lnTo>
                <a:lnTo>
                  <a:pt x="0" y="2081504"/>
                </a:lnTo>
                <a:lnTo>
                  <a:pt x="2717" y="2241550"/>
                </a:lnTo>
                <a:lnTo>
                  <a:pt x="5118" y="2386304"/>
                </a:lnTo>
                <a:lnTo>
                  <a:pt x="10172" y="2537472"/>
                </a:lnTo>
                <a:lnTo>
                  <a:pt x="16522" y="2688577"/>
                </a:lnTo>
                <a:lnTo>
                  <a:pt x="34428" y="2990850"/>
                </a:lnTo>
                <a:lnTo>
                  <a:pt x="44544" y="3139427"/>
                </a:lnTo>
                <a:lnTo>
                  <a:pt x="55918" y="3288004"/>
                </a:lnTo>
                <a:lnTo>
                  <a:pt x="71145" y="3435350"/>
                </a:lnTo>
                <a:lnTo>
                  <a:pt x="85140" y="3581400"/>
                </a:lnTo>
                <a:lnTo>
                  <a:pt x="101600" y="3728745"/>
                </a:lnTo>
                <a:lnTo>
                  <a:pt x="118636" y="3867150"/>
                </a:lnTo>
                <a:lnTo>
                  <a:pt x="155833" y="3867150"/>
                </a:lnTo>
                <a:lnTo>
                  <a:pt x="154990" y="3860800"/>
                </a:lnTo>
                <a:lnTo>
                  <a:pt x="137172" y="3717277"/>
                </a:lnTo>
                <a:lnTo>
                  <a:pt x="120650" y="3572522"/>
                </a:lnTo>
                <a:lnTo>
                  <a:pt x="105422" y="3426472"/>
                </a:lnTo>
                <a:lnTo>
                  <a:pt x="80022" y="3131845"/>
                </a:lnTo>
                <a:lnTo>
                  <a:pt x="69850" y="2983204"/>
                </a:lnTo>
                <a:lnTo>
                  <a:pt x="60972" y="2833395"/>
                </a:lnTo>
                <a:lnTo>
                  <a:pt x="53390" y="2683522"/>
                </a:lnTo>
                <a:lnTo>
                  <a:pt x="47040" y="2533650"/>
                </a:lnTo>
                <a:lnTo>
                  <a:pt x="41922" y="2382545"/>
                </a:lnTo>
                <a:lnTo>
                  <a:pt x="36888" y="2081504"/>
                </a:lnTo>
                <a:lnTo>
                  <a:pt x="36868" y="1778000"/>
                </a:lnTo>
                <a:lnTo>
                  <a:pt x="39428" y="1625600"/>
                </a:lnTo>
                <a:lnTo>
                  <a:pt x="43218" y="1475727"/>
                </a:lnTo>
                <a:lnTo>
                  <a:pt x="55918" y="1176045"/>
                </a:lnTo>
                <a:lnTo>
                  <a:pt x="63500" y="1026172"/>
                </a:lnTo>
                <a:lnTo>
                  <a:pt x="73672" y="876300"/>
                </a:lnTo>
                <a:lnTo>
                  <a:pt x="85140" y="727722"/>
                </a:lnTo>
                <a:lnTo>
                  <a:pt x="96545" y="580377"/>
                </a:lnTo>
                <a:lnTo>
                  <a:pt x="110540" y="433095"/>
                </a:lnTo>
                <a:lnTo>
                  <a:pt x="125768" y="287045"/>
                </a:lnTo>
                <a:lnTo>
                  <a:pt x="143522" y="142227"/>
                </a:lnTo>
                <a:lnTo>
                  <a:pt x="161029" y="0"/>
                </a:lnTo>
                <a:close/>
              </a:path>
              <a:path w="4739690" h="3867150">
                <a:moveTo>
                  <a:pt x="4619876" y="0"/>
                </a:moveTo>
                <a:lnTo>
                  <a:pt x="4583857" y="0"/>
                </a:lnTo>
                <a:lnTo>
                  <a:pt x="4584700" y="6350"/>
                </a:lnTo>
                <a:lnTo>
                  <a:pt x="4602518" y="149872"/>
                </a:lnTo>
                <a:lnTo>
                  <a:pt x="4619040" y="294627"/>
                </a:lnTo>
                <a:lnTo>
                  <a:pt x="4632972" y="440677"/>
                </a:lnTo>
                <a:lnTo>
                  <a:pt x="4646968" y="588022"/>
                </a:lnTo>
                <a:lnTo>
                  <a:pt x="4658372" y="735304"/>
                </a:lnTo>
                <a:lnTo>
                  <a:pt x="4668545" y="883945"/>
                </a:lnTo>
                <a:lnTo>
                  <a:pt x="4678718" y="1033754"/>
                </a:lnTo>
                <a:lnTo>
                  <a:pt x="4686300" y="1183627"/>
                </a:lnTo>
                <a:lnTo>
                  <a:pt x="4692650" y="1333500"/>
                </a:lnTo>
                <a:lnTo>
                  <a:pt x="4696472" y="1484604"/>
                </a:lnTo>
                <a:lnTo>
                  <a:pt x="4700295" y="1634477"/>
                </a:lnTo>
                <a:lnTo>
                  <a:pt x="4702822" y="1786877"/>
                </a:lnTo>
                <a:lnTo>
                  <a:pt x="4702822" y="1938045"/>
                </a:lnTo>
                <a:lnTo>
                  <a:pt x="4701568" y="2090445"/>
                </a:lnTo>
                <a:lnTo>
                  <a:pt x="4698967" y="2241550"/>
                </a:lnTo>
                <a:lnTo>
                  <a:pt x="4695240" y="2390127"/>
                </a:lnTo>
                <a:lnTo>
                  <a:pt x="4690122" y="2541295"/>
                </a:lnTo>
                <a:lnTo>
                  <a:pt x="4683772" y="2691104"/>
                </a:lnTo>
                <a:lnTo>
                  <a:pt x="4666018" y="2990850"/>
                </a:lnTo>
                <a:lnTo>
                  <a:pt x="4654550" y="3139427"/>
                </a:lnTo>
                <a:lnTo>
                  <a:pt x="4641733" y="3288004"/>
                </a:lnTo>
                <a:lnTo>
                  <a:pt x="4627918" y="3434054"/>
                </a:lnTo>
                <a:lnTo>
                  <a:pt x="4612690" y="3580104"/>
                </a:lnTo>
                <a:lnTo>
                  <a:pt x="4596168" y="3724922"/>
                </a:lnTo>
                <a:lnTo>
                  <a:pt x="4578661" y="3867150"/>
                </a:lnTo>
                <a:lnTo>
                  <a:pt x="4614406" y="3867150"/>
                </a:lnTo>
                <a:lnTo>
                  <a:pt x="4630445" y="3736327"/>
                </a:lnTo>
                <a:lnTo>
                  <a:pt x="4648200" y="3590277"/>
                </a:lnTo>
                <a:lnTo>
                  <a:pt x="4663490" y="3442995"/>
                </a:lnTo>
                <a:lnTo>
                  <a:pt x="4677422" y="3295650"/>
                </a:lnTo>
                <a:lnTo>
                  <a:pt x="4690122" y="3145777"/>
                </a:lnTo>
                <a:lnTo>
                  <a:pt x="4701590" y="2997200"/>
                </a:lnTo>
                <a:lnTo>
                  <a:pt x="4711700" y="2847327"/>
                </a:lnTo>
                <a:lnTo>
                  <a:pt x="4726990" y="2545054"/>
                </a:lnTo>
                <a:lnTo>
                  <a:pt x="4732045" y="2393950"/>
                </a:lnTo>
                <a:lnTo>
                  <a:pt x="4735889" y="2240254"/>
                </a:lnTo>
                <a:lnTo>
                  <a:pt x="4738395" y="2090445"/>
                </a:lnTo>
                <a:lnTo>
                  <a:pt x="4739690" y="1938045"/>
                </a:lnTo>
                <a:lnTo>
                  <a:pt x="4737100" y="1633245"/>
                </a:lnTo>
                <a:lnTo>
                  <a:pt x="4733340" y="1480845"/>
                </a:lnTo>
                <a:lnTo>
                  <a:pt x="4728222" y="1329677"/>
                </a:lnTo>
                <a:lnTo>
                  <a:pt x="4721872" y="1178572"/>
                </a:lnTo>
                <a:lnTo>
                  <a:pt x="4714290" y="1028700"/>
                </a:lnTo>
                <a:lnTo>
                  <a:pt x="4705350" y="877595"/>
                </a:lnTo>
                <a:lnTo>
                  <a:pt x="4693851" y="727722"/>
                </a:lnTo>
                <a:lnTo>
                  <a:pt x="4682540" y="579145"/>
                </a:lnTo>
                <a:lnTo>
                  <a:pt x="4668545" y="431800"/>
                </a:lnTo>
                <a:lnTo>
                  <a:pt x="4653318" y="285750"/>
                </a:lnTo>
                <a:lnTo>
                  <a:pt x="4638090" y="138404"/>
                </a:lnTo>
                <a:lnTo>
                  <a:pt x="4619876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239022" y="0"/>
            <a:ext cx="4665954" cy="3867150"/>
          </a:xfrm>
          <a:custGeom>
            <a:avLst/>
            <a:gdLst/>
            <a:ahLst/>
            <a:cxnLst/>
            <a:rect l="l" t="t" r="r" b="b"/>
            <a:pathLst>
              <a:path w="4665954" h="3867150">
                <a:moveTo>
                  <a:pt x="160112" y="0"/>
                </a:moveTo>
                <a:lnTo>
                  <a:pt x="124161" y="0"/>
                </a:lnTo>
                <a:lnTo>
                  <a:pt x="106654" y="142227"/>
                </a:lnTo>
                <a:lnTo>
                  <a:pt x="88900" y="287045"/>
                </a:lnTo>
                <a:lnTo>
                  <a:pt x="73672" y="433095"/>
                </a:lnTo>
                <a:lnTo>
                  <a:pt x="59677" y="580377"/>
                </a:lnTo>
                <a:lnTo>
                  <a:pt x="48272" y="727722"/>
                </a:lnTo>
                <a:lnTo>
                  <a:pt x="36804" y="876300"/>
                </a:lnTo>
                <a:lnTo>
                  <a:pt x="26631" y="1026172"/>
                </a:lnTo>
                <a:lnTo>
                  <a:pt x="19050" y="1176045"/>
                </a:lnTo>
                <a:lnTo>
                  <a:pt x="6350" y="1475727"/>
                </a:lnTo>
                <a:lnTo>
                  <a:pt x="2527" y="1626895"/>
                </a:lnTo>
                <a:lnTo>
                  <a:pt x="0" y="1778000"/>
                </a:lnTo>
                <a:lnTo>
                  <a:pt x="126" y="2087854"/>
                </a:lnTo>
                <a:lnTo>
                  <a:pt x="5054" y="2382545"/>
                </a:lnTo>
                <a:lnTo>
                  <a:pt x="10172" y="2533650"/>
                </a:lnTo>
                <a:lnTo>
                  <a:pt x="16522" y="2683522"/>
                </a:lnTo>
                <a:lnTo>
                  <a:pt x="24104" y="2833395"/>
                </a:lnTo>
                <a:lnTo>
                  <a:pt x="32981" y="2983204"/>
                </a:lnTo>
                <a:lnTo>
                  <a:pt x="43154" y="3131845"/>
                </a:lnTo>
                <a:lnTo>
                  <a:pt x="68554" y="3426472"/>
                </a:lnTo>
                <a:lnTo>
                  <a:pt x="83781" y="3572522"/>
                </a:lnTo>
                <a:lnTo>
                  <a:pt x="100304" y="3717277"/>
                </a:lnTo>
                <a:lnTo>
                  <a:pt x="118122" y="3860800"/>
                </a:lnTo>
                <a:lnTo>
                  <a:pt x="118965" y="3867150"/>
                </a:lnTo>
                <a:lnTo>
                  <a:pt x="154778" y="3867150"/>
                </a:lnTo>
                <a:lnTo>
                  <a:pt x="152400" y="3849395"/>
                </a:lnTo>
                <a:lnTo>
                  <a:pt x="134581" y="3707104"/>
                </a:lnTo>
                <a:lnTo>
                  <a:pt x="118122" y="3562350"/>
                </a:lnTo>
                <a:lnTo>
                  <a:pt x="104127" y="3417595"/>
                </a:lnTo>
                <a:lnTo>
                  <a:pt x="91427" y="3271545"/>
                </a:lnTo>
                <a:lnTo>
                  <a:pt x="78727" y="3124200"/>
                </a:lnTo>
                <a:lnTo>
                  <a:pt x="68554" y="2976854"/>
                </a:lnTo>
                <a:lnTo>
                  <a:pt x="59677" y="2828277"/>
                </a:lnTo>
                <a:lnTo>
                  <a:pt x="52031" y="2679700"/>
                </a:lnTo>
                <a:lnTo>
                  <a:pt x="45681" y="2529827"/>
                </a:lnTo>
                <a:lnTo>
                  <a:pt x="41922" y="2379954"/>
                </a:lnTo>
                <a:lnTo>
                  <a:pt x="38100" y="2230145"/>
                </a:lnTo>
                <a:lnTo>
                  <a:pt x="35572" y="2080272"/>
                </a:lnTo>
                <a:lnTo>
                  <a:pt x="35572" y="1929104"/>
                </a:lnTo>
                <a:lnTo>
                  <a:pt x="36826" y="1778000"/>
                </a:lnTo>
                <a:lnTo>
                  <a:pt x="39331" y="1629422"/>
                </a:lnTo>
                <a:lnTo>
                  <a:pt x="43154" y="1479550"/>
                </a:lnTo>
                <a:lnTo>
                  <a:pt x="48272" y="1329677"/>
                </a:lnTo>
                <a:lnTo>
                  <a:pt x="55854" y="1179804"/>
                </a:lnTo>
                <a:lnTo>
                  <a:pt x="62204" y="1031227"/>
                </a:lnTo>
                <a:lnTo>
                  <a:pt x="72377" y="882650"/>
                </a:lnTo>
                <a:lnTo>
                  <a:pt x="83781" y="735304"/>
                </a:lnTo>
                <a:lnTo>
                  <a:pt x="96481" y="588022"/>
                </a:lnTo>
                <a:lnTo>
                  <a:pt x="109181" y="441972"/>
                </a:lnTo>
                <a:lnTo>
                  <a:pt x="124472" y="297154"/>
                </a:lnTo>
                <a:lnTo>
                  <a:pt x="140931" y="152400"/>
                </a:lnTo>
                <a:lnTo>
                  <a:pt x="158750" y="10172"/>
                </a:lnTo>
                <a:lnTo>
                  <a:pt x="160112" y="0"/>
                </a:lnTo>
                <a:close/>
              </a:path>
              <a:path w="4665954" h="3867150">
                <a:moveTo>
                  <a:pt x="4546989" y="0"/>
                </a:moveTo>
                <a:lnTo>
                  <a:pt x="4511176" y="0"/>
                </a:lnTo>
                <a:lnTo>
                  <a:pt x="4513554" y="17754"/>
                </a:lnTo>
                <a:lnTo>
                  <a:pt x="4531372" y="160045"/>
                </a:lnTo>
                <a:lnTo>
                  <a:pt x="4546600" y="304800"/>
                </a:lnTo>
                <a:lnTo>
                  <a:pt x="4560531" y="449554"/>
                </a:lnTo>
                <a:lnTo>
                  <a:pt x="4574527" y="595604"/>
                </a:lnTo>
                <a:lnTo>
                  <a:pt x="4585931" y="742950"/>
                </a:lnTo>
                <a:lnTo>
                  <a:pt x="4596104" y="890295"/>
                </a:lnTo>
                <a:lnTo>
                  <a:pt x="4604981" y="1038872"/>
                </a:lnTo>
                <a:lnTo>
                  <a:pt x="4612627" y="1187450"/>
                </a:lnTo>
                <a:lnTo>
                  <a:pt x="4618977" y="1337322"/>
                </a:lnTo>
                <a:lnTo>
                  <a:pt x="4624031" y="1487195"/>
                </a:lnTo>
                <a:lnTo>
                  <a:pt x="4626622" y="1637004"/>
                </a:lnTo>
                <a:lnTo>
                  <a:pt x="4629150" y="1786877"/>
                </a:lnTo>
                <a:lnTo>
                  <a:pt x="4629150" y="1938045"/>
                </a:lnTo>
                <a:lnTo>
                  <a:pt x="4627843" y="2089150"/>
                </a:lnTo>
                <a:lnTo>
                  <a:pt x="4626685" y="2230145"/>
                </a:lnTo>
                <a:lnTo>
                  <a:pt x="4622800" y="2387600"/>
                </a:lnTo>
                <a:lnTo>
                  <a:pt x="4610100" y="2687345"/>
                </a:lnTo>
                <a:lnTo>
                  <a:pt x="4602454" y="2835922"/>
                </a:lnTo>
                <a:lnTo>
                  <a:pt x="4582172" y="3131845"/>
                </a:lnTo>
                <a:lnTo>
                  <a:pt x="4569472" y="3279127"/>
                </a:lnTo>
                <a:lnTo>
                  <a:pt x="4555477" y="3425177"/>
                </a:lnTo>
                <a:lnTo>
                  <a:pt x="4540250" y="3569995"/>
                </a:lnTo>
                <a:lnTo>
                  <a:pt x="4523727" y="3714750"/>
                </a:lnTo>
                <a:lnTo>
                  <a:pt x="4507204" y="3856977"/>
                </a:lnTo>
                <a:lnTo>
                  <a:pt x="4505753" y="3867150"/>
                </a:lnTo>
                <a:lnTo>
                  <a:pt x="4541792" y="3867150"/>
                </a:lnTo>
                <a:lnTo>
                  <a:pt x="4559300" y="3724922"/>
                </a:lnTo>
                <a:lnTo>
                  <a:pt x="4575822" y="3580104"/>
                </a:lnTo>
                <a:lnTo>
                  <a:pt x="4591050" y="3434054"/>
                </a:lnTo>
                <a:lnTo>
                  <a:pt x="4604981" y="3286772"/>
                </a:lnTo>
                <a:lnTo>
                  <a:pt x="4617681" y="3139427"/>
                </a:lnTo>
                <a:lnTo>
                  <a:pt x="4629150" y="2990850"/>
                </a:lnTo>
                <a:lnTo>
                  <a:pt x="4646904" y="2691104"/>
                </a:lnTo>
                <a:lnTo>
                  <a:pt x="4653254" y="2541295"/>
                </a:lnTo>
                <a:lnTo>
                  <a:pt x="4658372" y="2390127"/>
                </a:lnTo>
                <a:lnTo>
                  <a:pt x="4662131" y="2240254"/>
                </a:lnTo>
                <a:lnTo>
                  <a:pt x="4664722" y="2089150"/>
                </a:lnTo>
                <a:lnTo>
                  <a:pt x="4665954" y="1938045"/>
                </a:lnTo>
                <a:lnTo>
                  <a:pt x="4665828" y="1779295"/>
                </a:lnTo>
                <a:lnTo>
                  <a:pt x="4663427" y="1634477"/>
                </a:lnTo>
                <a:lnTo>
                  <a:pt x="4659380" y="1475727"/>
                </a:lnTo>
                <a:lnTo>
                  <a:pt x="4655781" y="1333500"/>
                </a:lnTo>
                <a:lnTo>
                  <a:pt x="4649431" y="1183627"/>
                </a:lnTo>
                <a:lnTo>
                  <a:pt x="4641850" y="1033754"/>
                </a:lnTo>
                <a:lnTo>
                  <a:pt x="4631588" y="882650"/>
                </a:lnTo>
                <a:lnTo>
                  <a:pt x="4621504" y="735304"/>
                </a:lnTo>
                <a:lnTo>
                  <a:pt x="4610100" y="588022"/>
                </a:lnTo>
                <a:lnTo>
                  <a:pt x="4596104" y="440677"/>
                </a:lnTo>
                <a:lnTo>
                  <a:pt x="4582172" y="294627"/>
                </a:lnTo>
                <a:lnTo>
                  <a:pt x="4565650" y="149872"/>
                </a:lnTo>
                <a:lnTo>
                  <a:pt x="4547831" y="6350"/>
                </a:lnTo>
                <a:lnTo>
                  <a:pt x="4546989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274595" y="0"/>
            <a:ext cx="4593577" cy="3867150"/>
          </a:xfrm>
          <a:custGeom>
            <a:avLst/>
            <a:gdLst/>
            <a:ahLst/>
            <a:cxnLst/>
            <a:rect l="l" t="t" r="r" b="b"/>
            <a:pathLst>
              <a:path w="4593577" h="3867150">
                <a:moveTo>
                  <a:pt x="160371" y="0"/>
                </a:moveTo>
                <a:lnTo>
                  <a:pt x="124539" y="0"/>
                </a:lnTo>
                <a:lnTo>
                  <a:pt x="123177" y="10172"/>
                </a:lnTo>
                <a:lnTo>
                  <a:pt x="105359" y="152400"/>
                </a:lnTo>
                <a:lnTo>
                  <a:pt x="88900" y="297154"/>
                </a:lnTo>
                <a:lnTo>
                  <a:pt x="73609" y="441972"/>
                </a:lnTo>
                <a:lnTo>
                  <a:pt x="60909" y="588022"/>
                </a:lnTo>
                <a:lnTo>
                  <a:pt x="48209" y="735304"/>
                </a:lnTo>
                <a:lnTo>
                  <a:pt x="36804" y="882650"/>
                </a:lnTo>
                <a:lnTo>
                  <a:pt x="26631" y="1031227"/>
                </a:lnTo>
                <a:lnTo>
                  <a:pt x="20281" y="1179804"/>
                </a:lnTo>
                <a:lnTo>
                  <a:pt x="12700" y="1329677"/>
                </a:lnTo>
                <a:lnTo>
                  <a:pt x="7581" y="1479550"/>
                </a:lnTo>
                <a:lnTo>
                  <a:pt x="3738" y="1630654"/>
                </a:lnTo>
                <a:lnTo>
                  <a:pt x="1231" y="1779295"/>
                </a:lnTo>
                <a:lnTo>
                  <a:pt x="0" y="1929104"/>
                </a:lnTo>
                <a:lnTo>
                  <a:pt x="107" y="2086622"/>
                </a:lnTo>
                <a:lnTo>
                  <a:pt x="2527" y="2230145"/>
                </a:lnTo>
                <a:lnTo>
                  <a:pt x="6541" y="2387600"/>
                </a:lnTo>
                <a:lnTo>
                  <a:pt x="10109" y="2529827"/>
                </a:lnTo>
                <a:lnTo>
                  <a:pt x="16459" y="2679700"/>
                </a:lnTo>
                <a:lnTo>
                  <a:pt x="24104" y="2828277"/>
                </a:lnTo>
                <a:lnTo>
                  <a:pt x="33071" y="2978150"/>
                </a:lnTo>
                <a:lnTo>
                  <a:pt x="43154" y="3124200"/>
                </a:lnTo>
                <a:lnTo>
                  <a:pt x="55854" y="3271545"/>
                </a:lnTo>
                <a:lnTo>
                  <a:pt x="68554" y="3417595"/>
                </a:lnTo>
                <a:lnTo>
                  <a:pt x="82550" y="3562350"/>
                </a:lnTo>
                <a:lnTo>
                  <a:pt x="99009" y="3707104"/>
                </a:lnTo>
                <a:lnTo>
                  <a:pt x="116827" y="3849395"/>
                </a:lnTo>
                <a:lnTo>
                  <a:pt x="119205" y="3867150"/>
                </a:lnTo>
                <a:lnTo>
                  <a:pt x="154784" y="3867150"/>
                </a:lnTo>
                <a:lnTo>
                  <a:pt x="151104" y="3837927"/>
                </a:lnTo>
                <a:lnTo>
                  <a:pt x="133350" y="3695700"/>
                </a:lnTo>
                <a:lnTo>
                  <a:pt x="118059" y="3552177"/>
                </a:lnTo>
                <a:lnTo>
                  <a:pt x="104127" y="3408654"/>
                </a:lnTo>
                <a:lnTo>
                  <a:pt x="78727" y="3116554"/>
                </a:lnTo>
                <a:lnTo>
                  <a:pt x="68554" y="2970504"/>
                </a:lnTo>
                <a:lnTo>
                  <a:pt x="60909" y="2823222"/>
                </a:lnTo>
                <a:lnTo>
                  <a:pt x="53327" y="2674645"/>
                </a:lnTo>
                <a:lnTo>
                  <a:pt x="46977" y="2526004"/>
                </a:lnTo>
                <a:lnTo>
                  <a:pt x="41859" y="2377427"/>
                </a:lnTo>
                <a:lnTo>
                  <a:pt x="36826" y="2080272"/>
                </a:lnTo>
                <a:lnTo>
                  <a:pt x="36804" y="1929104"/>
                </a:lnTo>
                <a:lnTo>
                  <a:pt x="38110" y="1779295"/>
                </a:lnTo>
                <a:lnTo>
                  <a:pt x="39269" y="1638300"/>
                </a:lnTo>
                <a:lnTo>
                  <a:pt x="39374" y="1629422"/>
                </a:lnTo>
                <a:lnTo>
                  <a:pt x="44450" y="1482077"/>
                </a:lnTo>
                <a:lnTo>
                  <a:pt x="48209" y="1333500"/>
                </a:lnTo>
                <a:lnTo>
                  <a:pt x="63500" y="1036345"/>
                </a:lnTo>
                <a:lnTo>
                  <a:pt x="72377" y="889000"/>
                </a:lnTo>
                <a:lnTo>
                  <a:pt x="83781" y="742950"/>
                </a:lnTo>
                <a:lnTo>
                  <a:pt x="95250" y="595604"/>
                </a:lnTo>
                <a:lnTo>
                  <a:pt x="109181" y="450850"/>
                </a:lnTo>
                <a:lnTo>
                  <a:pt x="124409" y="307327"/>
                </a:lnTo>
                <a:lnTo>
                  <a:pt x="139700" y="163804"/>
                </a:lnTo>
                <a:lnTo>
                  <a:pt x="157454" y="21577"/>
                </a:lnTo>
                <a:lnTo>
                  <a:pt x="160371" y="0"/>
                </a:lnTo>
                <a:close/>
              </a:path>
              <a:path w="4593577" h="3867150">
                <a:moveTo>
                  <a:pt x="4475603" y="0"/>
                </a:moveTo>
                <a:lnTo>
                  <a:pt x="4438729" y="0"/>
                </a:lnTo>
                <a:lnTo>
                  <a:pt x="4442409" y="29222"/>
                </a:lnTo>
                <a:lnTo>
                  <a:pt x="4460227" y="171450"/>
                </a:lnTo>
                <a:lnTo>
                  <a:pt x="4490681" y="458495"/>
                </a:lnTo>
                <a:lnTo>
                  <a:pt x="4503381" y="604545"/>
                </a:lnTo>
                <a:lnTo>
                  <a:pt x="4514850" y="750595"/>
                </a:lnTo>
                <a:lnTo>
                  <a:pt x="4524959" y="896645"/>
                </a:lnTo>
                <a:lnTo>
                  <a:pt x="4533900" y="1043927"/>
                </a:lnTo>
                <a:lnTo>
                  <a:pt x="4541481" y="1192504"/>
                </a:lnTo>
                <a:lnTo>
                  <a:pt x="4547831" y="1341145"/>
                </a:lnTo>
                <a:lnTo>
                  <a:pt x="4555477" y="1638300"/>
                </a:lnTo>
                <a:lnTo>
                  <a:pt x="4556709" y="1788172"/>
                </a:lnTo>
                <a:lnTo>
                  <a:pt x="4558004" y="1938045"/>
                </a:lnTo>
                <a:lnTo>
                  <a:pt x="4556688" y="2087854"/>
                </a:lnTo>
                <a:lnTo>
                  <a:pt x="4554150" y="2237727"/>
                </a:lnTo>
                <a:lnTo>
                  <a:pt x="4550359" y="2385072"/>
                </a:lnTo>
                <a:lnTo>
                  <a:pt x="4545304" y="2533650"/>
                </a:lnTo>
                <a:lnTo>
                  <a:pt x="4538954" y="2682227"/>
                </a:lnTo>
                <a:lnTo>
                  <a:pt x="4531309" y="2830804"/>
                </a:lnTo>
                <a:lnTo>
                  <a:pt x="4521200" y="2978150"/>
                </a:lnTo>
                <a:lnTo>
                  <a:pt x="4511027" y="3124200"/>
                </a:lnTo>
                <a:lnTo>
                  <a:pt x="4498327" y="3271545"/>
                </a:lnTo>
                <a:lnTo>
                  <a:pt x="4485627" y="3416300"/>
                </a:lnTo>
                <a:lnTo>
                  <a:pt x="4470400" y="3559822"/>
                </a:lnTo>
                <a:lnTo>
                  <a:pt x="4453877" y="3703345"/>
                </a:lnTo>
                <a:lnTo>
                  <a:pt x="4436059" y="3845572"/>
                </a:lnTo>
                <a:lnTo>
                  <a:pt x="4433142" y="3867150"/>
                </a:lnTo>
                <a:lnTo>
                  <a:pt x="4470181" y="3867150"/>
                </a:lnTo>
                <a:lnTo>
                  <a:pt x="4488154" y="3714750"/>
                </a:lnTo>
                <a:lnTo>
                  <a:pt x="4504677" y="3569995"/>
                </a:lnTo>
                <a:lnTo>
                  <a:pt x="4519904" y="3425177"/>
                </a:lnTo>
                <a:lnTo>
                  <a:pt x="4533900" y="3279127"/>
                </a:lnTo>
                <a:lnTo>
                  <a:pt x="4546600" y="3131845"/>
                </a:lnTo>
                <a:lnTo>
                  <a:pt x="4566881" y="2835922"/>
                </a:lnTo>
                <a:lnTo>
                  <a:pt x="4574527" y="2687345"/>
                </a:lnTo>
                <a:lnTo>
                  <a:pt x="4587227" y="2387600"/>
                </a:lnTo>
                <a:lnTo>
                  <a:pt x="4591050" y="2237727"/>
                </a:lnTo>
                <a:lnTo>
                  <a:pt x="4592358" y="2078977"/>
                </a:lnTo>
                <a:lnTo>
                  <a:pt x="4593577" y="1938045"/>
                </a:lnTo>
                <a:lnTo>
                  <a:pt x="4593470" y="1780527"/>
                </a:lnTo>
                <a:lnTo>
                  <a:pt x="4590918" y="1629422"/>
                </a:lnTo>
                <a:lnTo>
                  <a:pt x="4588459" y="1487195"/>
                </a:lnTo>
                <a:lnTo>
                  <a:pt x="4583404" y="1337322"/>
                </a:lnTo>
                <a:lnTo>
                  <a:pt x="4577054" y="1187450"/>
                </a:lnTo>
                <a:lnTo>
                  <a:pt x="4569409" y="1038872"/>
                </a:lnTo>
                <a:lnTo>
                  <a:pt x="4560442" y="889000"/>
                </a:lnTo>
                <a:lnTo>
                  <a:pt x="4550359" y="742950"/>
                </a:lnTo>
                <a:lnTo>
                  <a:pt x="4538954" y="595604"/>
                </a:lnTo>
                <a:lnTo>
                  <a:pt x="4524959" y="449554"/>
                </a:lnTo>
                <a:lnTo>
                  <a:pt x="4511027" y="304800"/>
                </a:lnTo>
                <a:lnTo>
                  <a:pt x="4495800" y="160045"/>
                </a:lnTo>
                <a:lnTo>
                  <a:pt x="4477981" y="17754"/>
                </a:lnTo>
                <a:lnTo>
                  <a:pt x="4475603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311400" y="0"/>
            <a:ext cx="4521200" cy="3867150"/>
          </a:xfrm>
          <a:custGeom>
            <a:avLst/>
            <a:gdLst/>
            <a:ahLst/>
            <a:cxnLst/>
            <a:rect l="l" t="t" r="r" b="b"/>
            <a:pathLst>
              <a:path w="4521200" h="3867150">
                <a:moveTo>
                  <a:pt x="160422" y="0"/>
                </a:moveTo>
                <a:lnTo>
                  <a:pt x="123566" y="0"/>
                </a:lnTo>
                <a:lnTo>
                  <a:pt x="120650" y="21577"/>
                </a:lnTo>
                <a:lnTo>
                  <a:pt x="102895" y="163804"/>
                </a:lnTo>
                <a:lnTo>
                  <a:pt x="87604" y="307327"/>
                </a:lnTo>
                <a:lnTo>
                  <a:pt x="72377" y="450850"/>
                </a:lnTo>
                <a:lnTo>
                  <a:pt x="58445" y="595604"/>
                </a:lnTo>
                <a:lnTo>
                  <a:pt x="46380" y="750595"/>
                </a:lnTo>
                <a:lnTo>
                  <a:pt x="35572" y="889000"/>
                </a:lnTo>
                <a:lnTo>
                  <a:pt x="26695" y="1036345"/>
                </a:lnTo>
                <a:lnTo>
                  <a:pt x="11404" y="1333500"/>
                </a:lnTo>
                <a:lnTo>
                  <a:pt x="7645" y="1482077"/>
                </a:lnTo>
                <a:lnTo>
                  <a:pt x="2527" y="1630654"/>
                </a:lnTo>
                <a:lnTo>
                  <a:pt x="1228" y="1788172"/>
                </a:lnTo>
                <a:lnTo>
                  <a:pt x="0" y="1929104"/>
                </a:lnTo>
                <a:lnTo>
                  <a:pt x="107" y="2085327"/>
                </a:lnTo>
                <a:lnTo>
                  <a:pt x="5054" y="2377427"/>
                </a:lnTo>
                <a:lnTo>
                  <a:pt x="10172" y="2526004"/>
                </a:lnTo>
                <a:lnTo>
                  <a:pt x="16522" y="2674645"/>
                </a:lnTo>
                <a:lnTo>
                  <a:pt x="24104" y="2823222"/>
                </a:lnTo>
                <a:lnTo>
                  <a:pt x="31750" y="2970504"/>
                </a:lnTo>
                <a:lnTo>
                  <a:pt x="41922" y="3116554"/>
                </a:lnTo>
                <a:lnTo>
                  <a:pt x="67322" y="3408654"/>
                </a:lnTo>
                <a:lnTo>
                  <a:pt x="81254" y="3552177"/>
                </a:lnTo>
                <a:lnTo>
                  <a:pt x="96545" y="3695700"/>
                </a:lnTo>
                <a:lnTo>
                  <a:pt x="114300" y="3837927"/>
                </a:lnTo>
                <a:lnTo>
                  <a:pt x="117979" y="3867150"/>
                </a:lnTo>
                <a:lnTo>
                  <a:pt x="154117" y="3867150"/>
                </a:lnTo>
                <a:lnTo>
                  <a:pt x="148577" y="3826522"/>
                </a:lnTo>
                <a:lnTo>
                  <a:pt x="132054" y="3685527"/>
                </a:lnTo>
                <a:lnTo>
                  <a:pt x="116827" y="3543300"/>
                </a:lnTo>
                <a:lnTo>
                  <a:pt x="102895" y="3399777"/>
                </a:lnTo>
                <a:lnTo>
                  <a:pt x="90195" y="3255022"/>
                </a:lnTo>
                <a:lnTo>
                  <a:pt x="78727" y="3110204"/>
                </a:lnTo>
                <a:lnTo>
                  <a:pt x="68554" y="2964154"/>
                </a:lnTo>
                <a:lnTo>
                  <a:pt x="59677" y="2816872"/>
                </a:lnTo>
                <a:lnTo>
                  <a:pt x="52095" y="2669527"/>
                </a:lnTo>
                <a:lnTo>
                  <a:pt x="46977" y="2522245"/>
                </a:lnTo>
                <a:lnTo>
                  <a:pt x="41922" y="2374900"/>
                </a:lnTo>
                <a:lnTo>
                  <a:pt x="39395" y="2226322"/>
                </a:lnTo>
                <a:lnTo>
                  <a:pt x="36826" y="2078977"/>
                </a:lnTo>
                <a:lnTo>
                  <a:pt x="36804" y="1929104"/>
                </a:lnTo>
                <a:lnTo>
                  <a:pt x="39395" y="1633245"/>
                </a:lnTo>
                <a:lnTo>
                  <a:pt x="43154" y="1484604"/>
                </a:lnTo>
                <a:lnTo>
                  <a:pt x="48272" y="1337322"/>
                </a:lnTo>
                <a:lnTo>
                  <a:pt x="54622" y="1188745"/>
                </a:lnTo>
                <a:lnTo>
                  <a:pt x="62204" y="1041400"/>
                </a:lnTo>
                <a:lnTo>
                  <a:pt x="82550" y="749300"/>
                </a:lnTo>
                <a:lnTo>
                  <a:pt x="93954" y="604545"/>
                </a:lnTo>
                <a:lnTo>
                  <a:pt x="107950" y="461022"/>
                </a:lnTo>
                <a:lnTo>
                  <a:pt x="123177" y="316204"/>
                </a:lnTo>
                <a:lnTo>
                  <a:pt x="138404" y="173977"/>
                </a:lnTo>
                <a:lnTo>
                  <a:pt x="156222" y="33045"/>
                </a:lnTo>
                <a:lnTo>
                  <a:pt x="160422" y="0"/>
                </a:lnTo>
                <a:close/>
              </a:path>
              <a:path w="4521200" h="3867150">
                <a:moveTo>
                  <a:pt x="4401924" y="0"/>
                </a:moveTo>
                <a:lnTo>
                  <a:pt x="4366209" y="0"/>
                </a:lnTo>
                <a:lnTo>
                  <a:pt x="4371327" y="40627"/>
                </a:lnTo>
                <a:lnTo>
                  <a:pt x="4387850" y="181622"/>
                </a:lnTo>
                <a:lnTo>
                  <a:pt x="4403077" y="323850"/>
                </a:lnTo>
                <a:lnTo>
                  <a:pt x="4418304" y="467372"/>
                </a:lnTo>
                <a:lnTo>
                  <a:pt x="4429772" y="612127"/>
                </a:lnTo>
                <a:lnTo>
                  <a:pt x="4442472" y="756945"/>
                </a:lnTo>
                <a:lnTo>
                  <a:pt x="4451350" y="902995"/>
                </a:lnTo>
                <a:lnTo>
                  <a:pt x="4460227" y="1050277"/>
                </a:lnTo>
                <a:lnTo>
                  <a:pt x="4467872" y="1197622"/>
                </a:lnTo>
                <a:lnTo>
                  <a:pt x="4474222" y="1344904"/>
                </a:lnTo>
                <a:lnTo>
                  <a:pt x="4478045" y="1492250"/>
                </a:lnTo>
                <a:lnTo>
                  <a:pt x="4481804" y="1640827"/>
                </a:lnTo>
                <a:lnTo>
                  <a:pt x="4484395" y="1938045"/>
                </a:lnTo>
                <a:lnTo>
                  <a:pt x="4483077" y="2086622"/>
                </a:lnTo>
                <a:lnTo>
                  <a:pt x="4480572" y="2233904"/>
                </a:lnTo>
                <a:lnTo>
                  <a:pt x="4476750" y="2382545"/>
                </a:lnTo>
                <a:lnTo>
                  <a:pt x="4471695" y="2529827"/>
                </a:lnTo>
                <a:lnTo>
                  <a:pt x="4465345" y="2678404"/>
                </a:lnTo>
                <a:lnTo>
                  <a:pt x="4457700" y="2825750"/>
                </a:lnTo>
                <a:lnTo>
                  <a:pt x="4448822" y="2971800"/>
                </a:lnTo>
                <a:lnTo>
                  <a:pt x="4437354" y="3117850"/>
                </a:lnTo>
                <a:lnTo>
                  <a:pt x="4425950" y="3262604"/>
                </a:lnTo>
                <a:lnTo>
                  <a:pt x="4413250" y="3406127"/>
                </a:lnTo>
                <a:lnTo>
                  <a:pt x="4398022" y="3550945"/>
                </a:lnTo>
                <a:lnTo>
                  <a:pt x="4381500" y="3691877"/>
                </a:lnTo>
                <a:lnTo>
                  <a:pt x="4364977" y="3834104"/>
                </a:lnTo>
                <a:lnTo>
                  <a:pt x="4360471" y="3867150"/>
                </a:lnTo>
                <a:lnTo>
                  <a:pt x="4396337" y="3867150"/>
                </a:lnTo>
                <a:lnTo>
                  <a:pt x="4417072" y="3703345"/>
                </a:lnTo>
                <a:lnTo>
                  <a:pt x="4433595" y="3559822"/>
                </a:lnTo>
                <a:lnTo>
                  <a:pt x="4448822" y="3416300"/>
                </a:lnTo>
                <a:lnTo>
                  <a:pt x="4461522" y="3271545"/>
                </a:lnTo>
                <a:lnTo>
                  <a:pt x="4474222" y="3124200"/>
                </a:lnTo>
                <a:lnTo>
                  <a:pt x="4484919" y="2970504"/>
                </a:lnTo>
                <a:lnTo>
                  <a:pt x="4494504" y="2830804"/>
                </a:lnTo>
                <a:lnTo>
                  <a:pt x="4502150" y="2682227"/>
                </a:lnTo>
                <a:lnTo>
                  <a:pt x="4508500" y="2533650"/>
                </a:lnTo>
                <a:lnTo>
                  <a:pt x="4513554" y="2385072"/>
                </a:lnTo>
                <a:lnTo>
                  <a:pt x="4517377" y="2236495"/>
                </a:lnTo>
                <a:lnTo>
                  <a:pt x="4519904" y="2086622"/>
                </a:lnTo>
                <a:lnTo>
                  <a:pt x="4521200" y="1938045"/>
                </a:lnTo>
                <a:lnTo>
                  <a:pt x="4519841" y="1780527"/>
                </a:lnTo>
                <a:lnTo>
                  <a:pt x="4518672" y="1638300"/>
                </a:lnTo>
                <a:lnTo>
                  <a:pt x="4511027" y="1341145"/>
                </a:lnTo>
                <a:lnTo>
                  <a:pt x="4504677" y="1192504"/>
                </a:lnTo>
                <a:lnTo>
                  <a:pt x="4497095" y="1043927"/>
                </a:lnTo>
                <a:lnTo>
                  <a:pt x="4488154" y="896645"/>
                </a:lnTo>
                <a:lnTo>
                  <a:pt x="4477943" y="749300"/>
                </a:lnTo>
                <a:lnTo>
                  <a:pt x="4466577" y="604545"/>
                </a:lnTo>
                <a:lnTo>
                  <a:pt x="4453877" y="458495"/>
                </a:lnTo>
                <a:lnTo>
                  <a:pt x="4423422" y="171450"/>
                </a:lnTo>
                <a:lnTo>
                  <a:pt x="4405604" y="29222"/>
                </a:lnTo>
                <a:lnTo>
                  <a:pt x="4401924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348204" y="0"/>
            <a:ext cx="4447590" cy="3867150"/>
          </a:xfrm>
          <a:custGeom>
            <a:avLst/>
            <a:gdLst/>
            <a:ahLst/>
            <a:cxnLst/>
            <a:rect l="l" t="t" r="r" b="b"/>
            <a:pathLst>
              <a:path w="4447590" h="3867150">
                <a:moveTo>
                  <a:pt x="159397" y="0"/>
                </a:moveTo>
                <a:lnTo>
                  <a:pt x="123617" y="0"/>
                </a:lnTo>
                <a:lnTo>
                  <a:pt x="119418" y="33045"/>
                </a:lnTo>
                <a:lnTo>
                  <a:pt x="101600" y="173977"/>
                </a:lnTo>
                <a:lnTo>
                  <a:pt x="86372" y="316204"/>
                </a:lnTo>
                <a:lnTo>
                  <a:pt x="71145" y="461022"/>
                </a:lnTo>
                <a:lnTo>
                  <a:pt x="57150" y="604545"/>
                </a:lnTo>
                <a:lnTo>
                  <a:pt x="45745" y="749300"/>
                </a:lnTo>
                <a:lnTo>
                  <a:pt x="25400" y="1041400"/>
                </a:lnTo>
                <a:lnTo>
                  <a:pt x="17818" y="1188745"/>
                </a:lnTo>
                <a:lnTo>
                  <a:pt x="11468" y="1337322"/>
                </a:lnTo>
                <a:lnTo>
                  <a:pt x="6350" y="1484604"/>
                </a:lnTo>
                <a:lnTo>
                  <a:pt x="2590" y="1633245"/>
                </a:lnTo>
                <a:lnTo>
                  <a:pt x="0" y="1929104"/>
                </a:lnTo>
                <a:lnTo>
                  <a:pt x="0" y="2077745"/>
                </a:lnTo>
                <a:lnTo>
                  <a:pt x="2719" y="2233904"/>
                </a:lnTo>
                <a:lnTo>
                  <a:pt x="5118" y="2374900"/>
                </a:lnTo>
                <a:lnTo>
                  <a:pt x="10436" y="2529827"/>
                </a:lnTo>
                <a:lnTo>
                  <a:pt x="15290" y="2669527"/>
                </a:lnTo>
                <a:lnTo>
                  <a:pt x="22872" y="2816872"/>
                </a:lnTo>
                <a:lnTo>
                  <a:pt x="31840" y="2965450"/>
                </a:lnTo>
                <a:lnTo>
                  <a:pt x="41922" y="3110204"/>
                </a:lnTo>
                <a:lnTo>
                  <a:pt x="53390" y="3255022"/>
                </a:lnTo>
                <a:lnTo>
                  <a:pt x="66090" y="3399777"/>
                </a:lnTo>
                <a:lnTo>
                  <a:pt x="80022" y="3543300"/>
                </a:lnTo>
                <a:lnTo>
                  <a:pt x="95250" y="3685527"/>
                </a:lnTo>
                <a:lnTo>
                  <a:pt x="111772" y="3826522"/>
                </a:lnTo>
                <a:lnTo>
                  <a:pt x="117312" y="3867150"/>
                </a:lnTo>
                <a:lnTo>
                  <a:pt x="152694" y="3867150"/>
                </a:lnTo>
                <a:lnTo>
                  <a:pt x="146050" y="3815054"/>
                </a:lnTo>
                <a:lnTo>
                  <a:pt x="130822" y="3674122"/>
                </a:lnTo>
                <a:lnTo>
                  <a:pt x="114300" y="3533127"/>
                </a:lnTo>
                <a:lnTo>
                  <a:pt x="101600" y="3390900"/>
                </a:lnTo>
                <a:lnTo>
                  <a:pt x="88900" y="3247377"/>
                </a:lnTo>
                <a:lnTo>
                  <a:pt x="77495" y="3102622"/>
                </a:lnTo>
                <a:lnTo>
                  <a:pt x="67322" y="2957804"/>
                </a:lnTo>
                <a:lnTo>
                  <a:pt x="59740" y="2811754"/>
                </a:lnTo>
                <a:lnTo>
                  <a:pt x="52095" y="2665704"/>
                </a:lnTo>
                <a:lnTo>
                  <a:pt x="45745" y="2518422"/>
                </a:lnTo>
                <a:lnTo>
                  <a:pt x="41922" y="2372372"/>
                </a:lnTo>
                <a:lnTo>
                  <a:pt x="38100" y="2225027"/>
                </a:lnTo>
                <a:lnTo>
                  <a:pt x="36868" y="2077745"/>
                </a:lnTo>
                <a:lnTo>
                  <a:pt x="35572" y="1929104"/>
                </a:lnTo>
                <a:lnTo>
                  <a:pt x="36868" y="1781822"/>
                </a:lnTo>
                <a:lnTo>
                  <a:pt x="39427" y="1633245"/>
                </a:lnTo>
                <a:lnTo>
                  <a:pt x="43218" y="1487195"/>
                </a:lnTo>
                <a:lnTo>
                  <a:pt x="48272" y="1339850"/>
                </a:lnTo>
                <a:lnTo>
                  <a:pt x="54622" y="1193800"/>
                </a:lnTo>
                <a:lnTo>
                  <a:pt x="62268" y="1047750"/>
                </a:lnTo>
                <a:lnTo>
                  <a:pt x="71145" y="901700"/>
                </a:lnTo>
                <a:lnTo>
                  <a:pt x="81318" y="756945"/>
                </a:lnTo>
                <a:lnTo>
                  <a:pt x="92722" y="612127"/>
                </a:lnTo>
                <a:lnTo>
                  <a:pt x="106718" y="469900"/>
                </a:lnTo>
                <a:lnTo>
                  <a:pt x="120650" y="326377"/>
                </a:lnTo>
                <a:lnTo>
                  <a:pt x="135940" y="185445"/>
                </a:lnTo>
                <a:lnTo>
                  <a:pt x="153695" y="44450"/>
                </a:lnTo>
                <a:lnTo>
                  <a:pt x="159397" y="0"/>
                </a:lnTo>
                <a:close/>
              </a:path>
              <a:path w="4447590" h="3867150">
                <a:moveTo>
                  <a:pt x="4329404" y="0"/>
                </a:moveTo>
                <a:lnTo>
                  <a:pt x="4293624" y="0"/>
                </a:lnTo>
                <a:lnTo>
                  <a:pt x="4300245" y="52095"/>
                </a:lnTo>
                <a:lnTo>
                  <a:pt x="4316768" y="193027"/>
                </a:lnTo>
                <a:lnTo>
                  <a:pt x="4331995" y="334022"/>
                </a:lnTo>
                <a:lnTo>
                  <a:pt x="4345990" y="476250"/>
                </a:lnTo>
                <a:lnTo>
                  <a:pt x="4358690" y="619772"/>
                </a:lnTo>
                <a:lnTo>
                  <a:pt x="4370095" y="764527"/>
                </a:lnTo>
                <a:lnTo>
                  <a:pt x="4378972" y="909345"/>
                </a:lnTo>
                <a:lnTo>
                  <a:pt x="4387850" y="1055395"/>
                </a:lnTo>
                <a:lnTo>
                  <a:pt x="4395495" y="1201445"/>
                </a:lnTo>
                <a:lnTo>
                  <a:pt x="4400550" y="1348727"/>
                </a:lnTo>
                <a:lnTo>
                  <a:pt x="4405668" y="1494777"/>
                </a:lnTo>
                <a:lnTo>
                  <a:pt x="4410722" y="1789404"/>
                </a:lnTo>
                <a:lnTo>
                  <a:pt x="4410722" y="1938045"/>
                </a:lnTo>
                <a:lnTo>
                  <a:pt x="4409490" y="2085327"/>
                </a:lnTo>
                <a:lnTo>
                  <a:pt x="4406878" y="2233904"/>
                </a:lnTo>
                <a:lnTo>
                  <a:pt x="4404372" y="2379954"/>
                </a:lnTo>
                <a:lnTo>
                  <a:pt x="4399318" y="2527300"/>
                </a:lnTo>
                <a:lnTo>
                  <a:pt x="4392968" y="2673350"/>
                </a:lnTo>
                <a:lnTo>
                  <a:pt x="4385322" y="2819400"/>
                </a:lnTo>
                <a:lnTo>
                  <a:pt x="4376445" y="2965450"/>
                </a:lnTo>
                <a:lnTo>
                  <a:pt x="4365040" y="3110204"/>
                </a:lnTo>
                <a:lnTo>
                  <a:pt x="4353572" y="3255022"/>
                </a:lnTo>
                <a:lnTo>
                  <a:pt x="4340872" y="3397250"/>
                </a:lnTo>
                <a:lnTo>
                  <a:pt x="4325645" y="3540772"/>
                </a:lnTo>
                <a:lnTo>
                  <a:pt x="4310418" y="3681704"/>
                </a:lnTo>
                <a:lnTo>
                  <a:pt x="4293895" y="3822700"/>
                </a:lnTo>
                <a:lnTo>
                  <a:pt x="4287777" y="3867150"/>
                </a:lnTo>
                <a:lnTo>
                  <a:pt x="4323666" y="3867150"/>
                </a:lnTo>
                <a:lnTo>
                  <a:pt x="4328172" y="3834104"/>
                </a:lnTo>
                <a:lnTo>
                  <a:pt x="4344695" y="3691877"/>
                </a:lnTo>
                <a:lnTo>
                  <a:pt x="4361218" y="3550945"/>
                </a:lnTo>
                <a:lnTo>
                  <a:pt x="4376445" y="3406127"/>
                </a:lnTo>
                <a:lnTo>
                  <a:pt x="4389145" y="3262604"/>
                </a:lnTo>
                <a:lnTo>
                  <a:pt x="4400550" y="3117850"/>
                </a:lnTo>
                <a:lnTo>
                  <a:pt x="4412018" y="2971800"/>
                </a:lnTo>
                <a:lnTo>
                  <a:pt x="4420895" y="2825750"/>
                </a:lnTo>
                <a:lnTo>
                  <a:pt x="4428540" y="2678404"/>
                </a:lnTo>
                <a:lnTo>
                  <a:pt x="4434890" y="2529827"/>
                </a:lnTo>
                <a:lnTo>
                  <a:pt x="4439945" y="2382545"/>
                </a:lnTo>
                <a:lnTo>
                  <a:pt x="4443789" y="2232672"/>
                </a:lnTo>
                <a:lnTo>
                  <a:pt x="4446295" y="2085327"/>
                </a:lnTo>
                <a:lnTo>
                  <a:pt x="4447590" y="1938045"/>
                </a:lnTo>
                <a:lnTo>
                  <a:pt x="4445000" y="1640827"/>
                </a:lnTo>
                <a:lnTo>
                  <a:pt x="4441042" y="1484604"/>
                </a:lnTo>
                <a:lnTo>
                  <a:pt x="4437418" y="1344904"/>
                </a:lnTo>
                <a:lnTo>
                  <a:pt x="4431068" y="1197622"/>
                </a:lnTo>
                <a:lnTo>
                  <a:pt x="4423422" y="1050277"/>
                </a:lnTo>
                <a:lnTo>
                  <a:pt x="4414466" y="901700"/>
                </a:lnTo>
                <a:lnTo>
                  <a:pt x="4405668" y="756945"/>
                </a:lnTo>
                <a:lnTo>
                  <a:pt x="4392968" y="612127"/>
                </a:lnTo>
                <a:lnTo>
                  <a:pt x="4381500" y="467372"/>
                </a:lnTo>
                <a:lnTo>
                  <a:pt x="4366272" y="323850"/>
                </a:lnTo>
                <a:lnTo>
                  <a:pt x="4351045" y="181622"/>
                </a:lnTo>
                <a:lnTo>
                  <a:pt x="4334522" y="40627"/>
                </a:lnTo>
                <a:lnTo>
                  <a:pt x="4329404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383777" y="0"/>
            <a:ext cx="4375149" cy="3867150"/>
          </a:xfrm>
          <a:custGeom>
            <a:avLst/>
            <a:gdLst/>
            <a:ahLst/>
            <a:cxnLst/>
            <a:rect l="l" t="t" r="r" b="b"/>
            <a:pathLst>
              <a:path w="4375150" h="3867150">
                <a:moveTo>
                  <a:pt x="159689" y="0"/>
                </a:moveTo>
                <a:lnTo>
                  <a:pt x="123824" y="0"/>
                </a:lnTo>
                <a:lnTo>
                  <a:pt x="118122" y="44450"/>
                </a:lnTo>
                <a:lnTo>
                  <a:pt x="100368" y="185445"/>
                </a:lnTo>
                <a:lnTo>
                  <a:pt x="85077" y="326377"/>
                </a:lnTo>
                <a:lnTo>
                  <a:pt x="71145" y="469900"/>
                </a:lnTo>
                <a:lnTo>
                  <a:pt x="57150" y="612127"/>
                </a:lnTo>
                <a:lnTo>
                  <a:pt x="45745" y="756945"/>
                </a:lnTo>
                <a:lnTo>
                  <a:pt x="35572" y="901700"/>
                </a:lnTo>
                <a:lnTo>
                  <a:pt x="26695" y="1047750"/>
                </a:lnTo>
                <a:lnTo>
                  <a:pt x="19050" y="1193800"/>
                </a:lnTo>
                <a:lnTo>
                  <a:pt x="12700" y="1339850"/>
                </a:lnTo>
                <a:lnTo>
                  <a:pt x="7645" y="1487195"/>
                </a:lnTo>
                <a:lnTo>
                  <a:pt x="3822" y="1634477"/>
                </a:lnTo>
                <a:lnTo>
                  <a:pt x="1295" y="1781822"/>
                </a:lnTo>
                <a:lnTo>
                  <a:pt x="0" y="1929104"/>
                </a:lnTo>
                <a:lnTo>
                  <a:pt x="1358" y="2085327"/>
                </a:lnTo>
                <a:lnTo>
                  <a:pt x="2527" y="2225027"/>
                </a:lnTo>
                <a:lnTo>
                  <a:pt x="6548" y="2379954"/>
                </a:lnTo>
                <a:lnTo>
                  <a:pt x="10172" y="2518422"/>
                </a:lnTo>
                <a:lnTo>
                  <a:pt x="16522" y="2665704"/>
                </a:lnTo>
                <a:lnTo>
                  <a:pt x="24168" y="2811754"/>
                </a:lnTo>
                <a:lnTo>
                  <a:pt x="31750" y="2957804"/>
                </a:lnTo>
                <a:lnTo>
                  <a:pt x="41922" y="3102622"/>
                </a:lnTo>
                <a:lnTo>
                  <a:pt x="53327" y="3247377"/>
                </a:lnTo>
                <a:lnTo>
                  <a:pt x="66027" y="3390900"/>
                </a:lnTo>
                <a:lnTo>
                  <a:pt x="78727" y="3533127"/>
                </a:lnTo>
                <a:lnTo>
                  <a:pt x="95250" y="3674122"/>
                </a:lnTo>
                <a:lnTo>
                  <a:pt x="110477" y="3815054"/>
                </a:lnTo>
                <a:lnTo>
                  <a:pt x="117121" y="3867150"/>
                </a:lnTo>
                <a:lnTo>
                  <a:pt x="153630" y="3867150"/>
                </a:lnTo>
                <a:lnTo>
                  <a:pt x="146050" y="3803650"/>
                </a:lnTo>
                <a:lnTo>
                  <a:pt x="129527" y="3663950"/>
                </a:lnTo>
                <a:lnTo>
                  <a:pt x="114300" y="3522954"/>
                </a:lnTo>
                <a:lnTo>
                  <a:pt x="100368" y="3382022"/>
                </a:lnTo>
                <a:lnTo>
                  <a:pt x="88900" y="3238500"/>
                </a:lnTo>
                <a:lnTo>
                  <a:pt x="77495" y="3096272"/>
                </a:lnTo>
                <a:lnTo>
                  <a:pt x="67322" y="2951454"/>
                </a:lnTo>
                <a:lnTo>
                  <a:pt x="59677" y="2806700"/>
                </a:lnTo>
                <a:lnTo>
                  <a:pt x="52095" y="2661945"/>
                </a:lnTo>
                <a:lnTo>
                  <a:pt x="46977" y="2515895"/>
                </a:lnTo>
                <a:lnTo>
                  <a:pt x="41922" y="2369845"/>
                </a:lnTo>
                <a:lnTo>
                  <a:pt x="36890" y="2077745"/>
                </a:lnTo>
                <a:lnTo>
                  <a:pt x="36878" y="1929104"/>
                </a:lnTo>
                <a:lnTo>
                  <a:pt x="38110" y="1781822"/>
                </a:lnTo>
                <a:lnTo>
                  <a:pt x="39339" y="1643354"/>
                </a:lnTo>
                <a:lnTo>
                  <a:pt x="43218" y="1490954"/>
                </a:lnTo>
                <a:lnTo>
                  <a:pt x="48272" y="1343672"/>
                </a:lnTo>
                <a:lnTo>
                  <a:pt x="54622" y="1198854"/>
                </a:lnTo>
                <a:lnTo>
                  <a:pt x="62268" y="1052804"/>
                </a:lnTo>
                <a:lnTo>
                  <a:pt x="71145" y="908050"/>
                </a:lnTo>
                <a:lnTo>
                  <a:pt x="81318" y="764527"/>
                </a:lnTo>
                <a:lnTo>
                  <a:pt x="92832" y="619772"/>
                </a:lnTo>
                <a:lnTo>
                  <a:pt x="105422" y="478777"/>
                </a:lnTo>
                <a:lnTo>
                  <a:pt x="119418" y="336550"/>
                </a:lnTo>
                <a:lnTo>
                  <a:pt x="134645" y="195554"/>
                </a:lnTo>
                <a:lnTo>
                  <a:pt x="152400" y="57150"/>
                </a:lnTo>
                <a:lnTo>
                  <a:pt x="159689" y="0"/>
                </a:lnTo>
                <a:close/>
              </a:path>
              <a:path w="4375150" h="3867150">
                <a:moveTo>
                  <a:pt x="4258051" y="0"/>
                </a:moveTo>
                <a:lnTo>
                  <a:pt x="4222220" y="0"/>
                </a:lnTo>
                <a:lnTo>
                  <a:pt x="4230395" y="63500"/>
                </a:lnTo>
                <a:lnTo>
                  <a:pt x="4246918" y="203200"/>
                </a:lnTo>
                <a:lnTo>
                  <a:pt x="4260849" y="344195"/>
                </a:lnTo>
                <a:lnTo>
                  <a:pt x="4274845" y="485127"/>
                </a:lnTo>
                <a:lnTo>
                  <a:pt x="4287545" y="628650"/>
                </a:lnTo>
                <a:lnTo>
                  <a:pt x="4298949" y="770877"/>
                </a:lnTo>
                <a:lnTo>
                  <a:pt x="4307827" y="915695"/>
                </a:lnTo>
                <a:lnTo>
                  <a:pt x="4316768" y="1060450"/>
                </a:lnTo>
                <a:lnTo>
                  <a:pt x="4324349" y="1205204"/>
                </a:lnTo>
                <a:lnTo>
                  <a:pt x="4329468" y="1351254"/>
                </a:lnTo>
                <a:lnTo>
                  <a:pt x="4333227" y="1497304"/>
                </a:lnTo>
                <a:lnTo>
                  <a:pt x="4337049" y="1643354"/>
                </a:lnTo>
                <a:lnTo>
                  <a:pt x="4338267" y="1781822"/>
                </a:lnTo>
                <a:lnTo>
                  <a:pt x="4338324" y="2085327"/>
                </a:lnTo>
                <a:lnTo>
                  <a:pt x="4335818" y="2230145"/>
                </a:lnTo>
                <a:lnTo>
                  <a:pt x="4331995" y="2376195"/>
                </a:lnTo>
                <a:lnTo>
                  <a:pt x="4326877" y="2523477"/>
                </a:lnTo>
                <a:lnTo>
                  <a:pt x="4320527" y="2668295"/>
                </a:lnTo>
                <a:lnTo>
                  <a:pt x="4312945" y="2814345"/>
                </a:lnTo>
                <a:lnTo>
                  <a:pt x="4304068" y="2959100"/>
                </a:lnTo>
                <a:lnTo>
                  <a:pt x="4293895" y="3102622"/>
                </a:lnTo>
                <a:lnTo>
                  <a:pt x="4282317" y="3247377"/>
                </a:lnTo>
                <a:lnTo>
                  <a:pt x="4269727" y="3388372"/>
                </a:lnTo>
                <a:lnTo>
                  <a:pt x="4255795" y="3530600"/>
                </a:lnTo>
                <a:lnTo>
                  <a:pt x="4240568" y="3671595"/>
                </a:lnTo>
                <a:lnTo>
                  <a:pt x="4224045" y="3810000"/>
                </a:lnTo>
                <a:lnTo>
                  <a:pt x="4216756" y="3867150"/>
                </a:lnTo>
                <a:lnTo>
                  <a:pt x="4252204" y="3867150"/>
                </a:lnTo>
                <a:lnTo>
                  <a:pt x="4258322" y="3822700"/>
                </a:lnTo>
                <a:lnTo>
                  <a:pt x="4274845" y="3681704"/>
                </a:lnTo>
                <a:lnTo>
                  <a:pt x="4290072" y="3540772"/>
                </a:lnTo>
                <a:lnTo>
                  <a:pt x="4305299" y="3397250"/>
                </a:lnTo>
                <a:lnTo>
                  <a:pt x="4317999" y="3255022"/>
                </a:lnTo>
                <a:lnTo>
                  <a:pt x="4329468" y="3110204"/>
                </a:lnTo>
                <a:lnTo>
                  <a:pt x="4340872" y="2965450"/>
                </a:lnTo>
                <a:lnTo>
                  <a:pt x="4349749" y="2819400"/>
                </a:lnTo>
                <a:lnTo>
                  <a:pt x="4357395" y="2673350"/>
                </a:lnTo>
                <a:lnTo>
                  <a:pt x="4363745" y="2527300"/>
                </a:lnTo>
                <a:lnTo>
                  <a:pt x="4368799" y="2379954"/>
                </a:lnTo>
                <a:lnTo>
                  <a:pt x="4371461" y="2225027"/>
                </a:lnTo>
                <a:lnTo>
                  <a:pt x="4373918" y="2085327"/>
                </a:lnTo>
                <a:lnTo>
                  <a:pt x="4375149" y="1938045"/>
                </a:lnTo>
                <a:lnTo>
                  <a:pt x="4375041" y="1783054"/>
                </a:lnTo>
                <a:lnTo>
                  <a:pt x="4370095" y="1494777"/>
                </a:lnTo>
                <a:lnTo>
                  <a:pt x="4364977" y="1348727"/>
                </a:lnTo>
                <a:lnTo>
                  <a:pt x="4359922" y="1201445"/>
                </a:lnTo>
                <a:lnTo>
                  <a:pt x="4352277" y="1055395"/>
                </a:lnTo>
                <a:lnTo>
                  <a:pt x="4343320" y="908050"/>
                </a:lnTo>
                <a:lnTo>
                  <a:pt x="4334522" y="764527"/>
                </a:lnTo>
                <a:lnTo>
                  <a:pt x="4323118" y="619772"/>
                </a:lnTo>
                <a:lnTo>
                  <a:pt x="4310418" y="476250"/>
                </a:lnTo>
                <a:lnTo>
                  <a:pt x="4296422" y="334022"/>
                </a:lnTo>
                <a:lnTo>
                  <a:pt x="4281195" y="193027"/>
                </a:lnTo>
                <a:lnTo>
                  <a:pt x="4264672" y="52095"/>
                </a:lnTo>
                <a:lnTo>
                  <a:pt x="4258051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420645" y="0"/>
            <a:ext cx="4301477" cy="3867150"/>
          </a:xfrm>
          <a:custGeom>
            <a:avLst/>
            <a:gdLst/>
            <a:ahLst/>
            <a:cxnLst/>
            <a:rect l="l" t="t" r="r" b="b"/>
            <a:pathLst>
              <a:path w="4301477" h="3867150">
                <a:moveTo>
                  <a:pt x="158634" y="0"/>
                </a:moveTo>
                <a:lnTo>
                  <a:pt x="122821" y="0"/>
                </a:lnTo>
                <a:lnTo>
                  <a:pt x="115531" y="57150"/>
                </a:lnTo>
                <a:lnTo>
                  <a:pt x="97777" y="195554"/>
                </a:lnTo>
                <a:lnTo>
                  <a:pt x="82550" y="336550"/>
                </a:lnTo>
                <a:lnTo>
                  <a:pt x="68554" y="478777"/>
                </a:lnTo>
                <a:lnTo>
                  <a:pt x="55854" y="621004"/>
                </a:lnTo>
                <a:lnTo>
                  <a:pt x="44450" y="764527"/>
                </a:lnTo>
                <a:lnTo>
                  <a:pt x="34277" y="908050"/>
                </a:lnTo>
                <a:lnTo>
                  <a:pt x="25400" y="1052804"/>
                </a:lnTo>
                <a:lnTo>
                  <a:pt x="17754" y="1198854"/>
                </a:lnTo>
                <a:lnTo>
                  <a:pt x="11404" y="1343672"/>
                </a:lnTo>
                <a:lnTo>
                  <a:pt x="6350" y="1490954"/>
                </a:lnTo>
                <a:lnTo>
                  <a:pt x="2527" y="1637004"/>
                </a:lnTo>
                <a:lnTo>
                  <a:pt x="1157" y="1791995"/>
                </a:lnTo>
                <a:lnTo>
                  <a:pt x="0" y="1930400"/>
                </a:lnTo>
                <a:lnTo>
                  <a:pt x="109" y="2082800"/>
                </a:lnTo>
                <a:lnTo>
                  <a:pt x="5054" y="2369845"/>
                </a:lnTo>
                <a:lnTo>
                  <a:pt x="10109" y="2515895"/>
                </a:lnTo>
                <a:lnTo>
                  <a:pt x="15227" y="2661945"/>
                </a:lnTo>
                <a:lnTo>
                  <a:pt x="22877" y="2807995"/>
                </a:lnTo>
                <a:lnTo>
                  <a:pt x="30454" y="2951454"/>
                </a:lnTo>
                <a:lnTo>
                  <a:pt x="40627" y="3096272"/>
                </a:lnTo>
                <a:lnTo>
                  <a:pt x="52031" y="3238500"/>
                </a:lnTo>
                <a:lnTo>
                  <a:pt x="63500" y="3382022"/>
                </a:lnTo>
                <a:lnTo>
                  <a:pt x="77431" y="3522954"/>
                </a:lnTo>
                <a:lnTo>
                  <a:pt x="92659" y="3663950"/>
                </a:lnTo>
                <a:lnTo>
                  <a:pt x="109181" y="3803650"/>
                </a:lnTo>
                <a:lnTo>
                  <a:pt x="116762" y="3867150"/>
                </a:lnTo>
                <a:lnTo>
                  <a:pt x="152485" y="3867150"/>
                </a:lnTo>
                <a:lnTo>
                  <a:pt x="143459" y="3792245"/>
                </a:lnTo>
                <a:lnTo>
                  <a:pt x="127000" y="3653777"/>
                </a:lnTo>
                <a:lnTo>
                  <a:pt x="99009" y="3371850"/>
                </a:lnTo>
                <a:lnTo>
                  <a:pt x="87604" y="3230854"/>
                </a:lnTo>
                <a:lnTo>
                  <a:pt x="76200" y="3088627"/>
                </a:lnTo>
                <a:lnTo>
                  <a:pt x="66027" y="2945104"/>
                </a:lnTo>
                <a:lnTo>
                  <a:pt x="58381" y="2801645"/>
                </a:lnTo>
                <a:lnTo>
                  <a:pt x="45681" y="2512072"/>
                </a:lnTo>
                <a:lnTo>
                  <a:pt x="41859" y="2367254"/>
                </a:lnTo>
                <a:lnTo>
                  <a:pt x="38100" y="2221204"/>
                </a:lnTo>
                <a:lnTo>
                  <a:pt x="36883" y="2084095"/>
                </a:lnTo>
                <a:lnTo>
                  <a:pt x="36827" y="1783054"/>
                </a:lnTo>
                <a:lnTo>
                  <a:pt x="39366" y="1637004"/>
                </a:lnTo>
                <a:lnTo>
                  <a:pt x="43154" y="1493545"/>
                </a:lnTo>
                <a:lnTo>
                  <a:pt x="48209" y="1347495"/>
                </a:lnTo>
                <a:lnTo>
                  <a:pt x="54559" y="1202677"/>
                </a:lnTo>
                <a:lnTo>
                  <a:pt x="60909" y="1059154"/>
                </a:lnTo>
                <a:lnTo>
                  <a:pt x="69850" y="914400"/>
                </a:lnTo>
                <a:lnTo>
                  <a:pt x="79959" y="770877"/>
                </a:lnTo>
                <a:lnTo>
                  <a:pt x="91427" y="628650"/>
                </a:lnTo>
                <a:lnTo>
                  <a:pt x="104127" y="487654"/>
                </a:lnTo>
                <a:lnTo>
                  <a:pt x="118059" y="346722"/>
                </a:lnTo>
                <a:lnTo>
                  <a:pt x="133350" y="207022"/>
                </a:lnTo>
                <a:lnTo>
                  <a:pt x="149809" y="68554"/>
                </a:lnTo>
                <a:lnTo>
                  <a:pt x="158634" y="0"/>
                </a:lnTo>
                <a:close/>
              </a:path>
              <a:path w="4301477" h="3867150">
                <a:moveTo>
                  <a:pt x="4185352" y="0"/>
                </a:moveTo>
                <a:lnTo>
                  <a:pt x="4149515" y="0"/>
                </a:lnTo>
                <a:lnTo>
                  <a:pt x="4159250" y="74904"/>
                </a:lnTo>
                <a:lnTo>
                  <a:pt x="4174477" y="213372"/>
                </a:lnTo>
                <a:lnTo>
                  <a:pt x="4189704" y="354304"/>
                </a:lnTo>
                <a:lnTo>
                  <a:pt x="4202404" y="494004"/>
                </a:lnTo>
                <a:lnTo>
                  <a:pt x="4215104" y="636295"/>
                </a:lnTo>
                <a:lnTo>
                  <a:pt x="4226509" y="778522"/>
                </a:lnTo>
                <a:lnTo>
                  <a:pt x="4235450" y="922045"/>
                </a:lnTo>
                <a:lnTo>
                  <a:pt x="4250677" y="1210322"/>
                </a:lnTo>
                <a:lnTo>
                  <a:pt x="4255731" y="1355077"/>
                </a:lnTo>
                <a:lnTo>
                  <a:pt x="4260850" y="1499895"/>
                </a:lnTo>
                <a:lnTo>
                  <a:pt x="4265882" y="1790700"/>
                </a:lnTo>
                <a:lnTo>
                  <a:pt x="4265904" y="1936750"/>
                </a:lnTo>
                <a:lnTo>
                  <a:pt x="4264598" y="2084095"/>
                </a:lnTo>
                <a:lnTo>
                  <a:pt x="4263441" y="2221204"/>
                </a:lnTo>
                <a:lnTo>
                  <a:pt x="4259554" y="2373604"/>
                </a:lnTo>
                <a:lnTo>
                  <a:pt x="4254500" y="2519654"/>
                </a:lnTo>
                <a:lnTo>
                  <a:pt x="4248150" y="2664472"/>
                </a:lnTo>
                <a:lnTo>
                  <a:pt x="4240504" y="2807995"/>
                </a:lnTo>
                <a:lnTo>
                  <a:pt x="4231627" y="2952750"/>
                </a:lnTo>
                <a:lnTo>
                  <a:pt x="4221454" y="3096272"/>
                </a:lnTo>
                <a:lnTo>
                  <a:pt x="4210050" y="3238500"/>
                </a:lnTo>
                <a:lnTo>
                  <a:pt x="4197350" y="3379495"/>
                </a:lnTo>
                <a:lnTo>
                  <a:pt x="4183354" y="3520427"/>
                </a:lnTo>
                <a:lnTo>
                  <a:pt x="4169359" y="3660127"/>
                </a:lnTo>
                <a:lnTo>
                  <a:pt x="4151604" y="3798595"/>
                </a:lnTo>
                <a:lnTo>
                  <a:pt x="4143420" y="3867150"/>
                </a:lnTo>
                <a:lnTo>
                  <a:pt x="4179888" y="3867150"/>
                </a:lnTo>
                <a:lnTo>
                  <a:pt x="4187177" y="3810000"/>
                </a:lnTo>
                <a:lnTo>
                  <a:pt x="4203700" y="3671595"/>
                </a:lnTo>
                <a:lnTo>
                  <a:pt x="4218927" y="3530600"/>
                </a:lnTo>
                <a:lnTo>
                  <a:pt x="4232859" y="3388372"/>
                </a:lnTo>
                <a:lnTo>
                  <a:pt x="4245559" y="3246145"/>
                </a:lnTo>
                <a:lnTo>
                  <a:pt x="4257027" y="3102622"/>
                </a:lnTo>
                <a:lnTo>
                  <a:pt x="4267200" y="2959100"/>
                </a:lnTo>
                <a:lnTo>
                  <a:pt x="4276077" y="2814345"/>
                </a:lnTo>
                <a:lnTo>
                  <a:pt x="4283659" y="2668295"/>
                </a:lnTo>
                <a:lnTo>
                  <a:pt x="4290009" y="2523477"/>
                </a:lnTo>
                <a:lnTo>
                  <a:pt x="4295127" y="2376195"/>
                </a:lnTo>
                <a:lnTo>
                  <a:pt x="4298972" y="2228850"/>
                </a:lnTo>
                <a:lnTo>
                  <a:pt x="4301477" y="2084095"/>
                </a:lnTo>
                <a:lnTo>
                  <a:pt x="4301410" y="1783054"/>
                </a:lnTo>
                <a:lnTo>
                  <a:pt x="4300181" y="1643354"/>
                </a:lnTo>
                <a:lnTo>
                  <a:pt x="4296195" y="1490954"/>
                </a:lnTo>
                <a:lnTo>
                  <a:pt x="4292600" y="1351254"/>
                </a:lnTo>
                <a:lnTo>
                  <a:pt x="4287481" y="1205204"/>
                </a:lnTo>
                <a:lnTo>
                  <a:pt x="4279819" y="1059154"/>
                </a:lnTo>
                <a:lnTo>
                  <a:pt x="4270879" y="914400"/>
                </a:lnTo>
                <a:lnTo>
                  <a:pt x="4262081" y="770877"/>
                </a:lnTo>
                <a:lnTo>
                  <a:pt x="4250677" y="628650"/>
                </a:lnTo>
                <a:lnTo>
                  <a:pt x="4237977" y="485127"/>
                </a:lnTo>
                <a:lnTo>
                  <a:pt x="4223981" y="344195"/>
                </a:lnTo>
                <a:lnTo>
                  <a:pt x="4210050" y="203200"/>
                </a:lnTo>
                <a:lnTo>
                  <a:pt x="4193527" y="63500"/>
                </a:lnTo>
                <a:lnTo>
                  <a:pt x="4185352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457450" y="0"/>
            <a:ext cx="4229100" cy="3867150"/>
          </a:xfrm>
          <a:custGeom>
            <a:avLst/>
            <a:gdLst/>
            <a:ahLst/>
            <a:cxnLst/>
            <a:rect l="l" t="t" r="r" b="b"/>
            <a:pathLst>
              <a:path w="4229100" h="3867150">
                <a:moveTo>
                  <a:pt x="157702" y="0"/>
                </a:moveTo>
                <a:lnTo>
                  <a:pt x="121830" y="0"/>
                </a:lnTo>
                <a:lnTo>
                  <a:pt x="113004" y="68554"/>
                </a:lnTo>
                <a:lnTo>
                  <a:pt x="96545" y="207022"/>
                </a:lnTo>
                <a:lnTo>
                  <a:pt x="81254" y="346722"/>
                </a:lnTo>
                <a:lnTo>
                  <a:pt x="67322" y="487654"/>
                </a:lnTo>
                <a:lnTo>
                  <a:pt x="54622" y="628650"/>
                </a:lnTo>
                <a:lnTo>
                  <a:pt x="43154" y="770877"/>
                </a:lnTo>
                <a:lnTo>
                  <a:pt x="33045" y="914400"/>
                </a:lnTo>
                <a:lnTo>
                  <a:pt x="24104" y="1059154"/>
                </a:lnTo>
                <a:lnTo>
                  <a:pt x="17419" y="1210322"/>
                </a:lnTo>
                <a:lnTo>
                  <a:pt x="11404" y="1347495"/>
                </a:lnTo>
                <a:lnTo>
                  <a:pt x="6350" y="1493545"/>
                </a:lnTo>
                <a:lnTo>
                  <a:pt x="2527" y="1638300"/>
                </a:lnTo>
                <a:lnTo>
                  <a:pt x="0" y="1784350"/>
                </a:lnTo>
                <a:lnTo>
                  <a:pt x="67" y="2082800"/>
                </a:lnTo>
                <a:lnTo>
                  <a:pt x="1295" y="2221204"/>
                </a:lnTo>
                <a:lnTo>
                  <a:pt x="5222" y="2373604"/>
                </a:lnTo>
                <a:lnTo>
                  <a:pt x="8877" y="2512072"/>
                </a:lnTo>
                <a:lnTo>
                  <a:pt x="21642" y="2802877"/>
                </a:lnTo>
                <a:lnTo>
                  <a:pt x="29222" y="2945104"/>
                </a:lnTo>
                <a:lnTo>
                  <a:pt x="39395" y="3088627"/>
                </a:lnTo>
                <a:lnTo>
                  <a:pt x="50800" y="3230854"/>
                </a:lnTo>
                <a:lnTo>
                  <a:pt x="62204" y="3371850"/>
                </a:lnTo>
                <a:lnTo>
                  <a:pt x="90195" y="3653777"/>
                </a:lnTo>
                <a:lnTo>
                  <a:pt x="106654" y="3792245"/>
                </a:lnTo>
                <a:lnTo>
                  <a:pt x="115681" y="3867150"/>
                </a:lnTo>
                <a:lnTo>
                  <a:pt x="151359" y="3867150"/>
                </a:lnTo>
                <a:lnTo>
                  <a:pt x="140995" y="3780777"/>
                </a:lnTo>
                <a:lnTo>
                  <a:pt x="125704" y="3642372"/>
                </a:lnTo>
                <a:lnTo>
                  <a:pt x="111772" y="3503904"/>
                </a:lnTo>
                <a:lnTo>
                  <a:pt x="97777" y="3362972"/>
                </a:lnTo>
                <a:lnTo>
                  <a:pt x="86372" y="3223272"/>
                </a:lnTo>
                <a:lnTo>
                  <a:pt x="74904" y="3081045"/>
                </a:lnTo>
                <a:lnTo>
                  <a:pt x="66027" y="2938754"/>
                </a:lnTo>
                <a:lnTo>
                  <a:pt x="58445" y="2795295"/>
                </a:lnTo>
                <a:lnTo>
                  <a:pt x="50800" y="2653004"/>
                </a:lnTo>
                <a:lnTo>
                  <a:pt x="45745" y="2508250"/>
                </a:lnTo>
                <a:lnTo>
                  <a:pt x="41922" y="2364727"/>
                </a:lnTo>
                <a:lnTo>
                  <a:pt x="38100" y="2219972"/>
                </a:lnTo>
                <a:lnTo>
                  <a:pt x="36872" y="2082800"/>
                </a:lnTo>
                <a:lnTo>
                  <a:pt x="36827" y="1784350"/>
                </a:lnTo>
                <a:lnTo>
                  <a:pt x="39395" y="1640827"/>
                </a:lnTo>
                <a:lnTo>
                  <a:pt x="43154" y="1496072"/>
                </a:lnTo>
                <a:lnTo>
                  <a:pt x="53327" y="1207795"/>
                </a:lnTo>
                <a:lnTo>
                  <a:pt x="60972" y="1064272"/>
                </a:lnTo>
                <a:lnTo>
                  <a:pt x="69850" y="920750"/>
                </a:lnTo>
                <a:lnTo>
                  <a:pt x="80022" y="778522"/>
                </a:lnTo>
                <a:lnTo>
                  <a:pt x="90195" y="637527"/>
                </a:lnTo>
                <a:lnTo>
                  <a:pt x="102895" y="496595"/>
                </a:lnTo>
                <a:lnTo>
                  <a:pt x="116827" y="356895"/>
                </a:lnTo>
                <a:lnTo>
                  <a:pt x="130822" y="217195"/>
                </a:lnTo>
                <a:lnTo>
                  <a:pt x="147345" y="80022"/>
                </a:lnTo>
                <a:lnTo>
                  <a:pt x="157702" y="0"/>
                </a:lnTo>
                <a:close/>
              </a:path>
              <a:path w="4229100" h="3867150">
                <a:moveTo>
                  <a:pt x="4112711" y="0"/>
                </a:moveTo>
                <a:lnTo>
                  <a:pt x="4076468" y="0"/>
                </a:lnTo>
                <a:lnTo>
                  <a:pt x="4086872" y="86372"/>
                </a:lnTo>
                <a:lnTo>
                  <a:pt x="4103395" y="224777"/>
                </a:lnTo>
                <a:lnTo>
                  <a:pt x="4117327" y="363245"/>
                </a:lnTo>
                <a:lnTo>
                  <a:pt x="4130027" y="504177"/>
                </a:lnTo>
                <a:lnTo>
                  <a:pt x="4141495" y="643877"/>
                </a:lnTo>
                <a:lnTo>
                  <a:pt x="4152900" y="786104"/>
                </a:lnTo>
                <a:lnTo>
                  <a:pt x="4161777" y="928395"/>
                </a:lnTo>
                <a:lnTo>
                  <a:pt x="4170654" y="1071854"/>
                </a:lnTo>
                <a:lnTo>
                  <a:pt x="4177004" y="1214145"/>
                </a:lnTo>
                <a:lnTo>
                  <a:pt x="4183354" y="1358900"/>
                </a:lnTo>
                <a:lnTo>
                  <a:pt x="4187177" y="1502422"/>
                </a:lnTo>
                <a:lnTo>
                  <a:pt x="4189704" y="1647177"/>
                </a:lnTo>
                <a:lnTo>
                  <a:pt x="4192181" y="1785645"/>
                </a:lnTo>
                <a:lnTo>
                  <a:pt x="4192295" y="1936750"/>
                </a:lnTo>
                <a:lnTo>
                  <a:pt x="4189761" y="2219972"/>
                </a:lnTo>
                <a:lnTo>
                  <a:pt x="4185945" y="2371077"/>
                </a:lnTo>
                <a:lnTo>
                  <a:pt x="4180827" y="2515895"/>
                </a:lnTo>
                <a:lnTo>
                  <a:pt x="4168127" y="2802877"/>
                </a:lnTo>
                <a:lnTo>
                  <a:pt x="4159250" y="2946400"/>
                </a:lnTo>
                <a:lnTo>
                  <a:pt x="4149077" y="3088627"/>
                </a:lnTo>
                <a:lnTo>
                  <a:pt x="4137561" y="3230854"/>
                </a:lnTo>
                <a:lnTo>
                  <a:pt x="4124972" y="3370554"/>
                </a:lnTo>
                <a:lnTo>
                  <a:pt x="4110977" y="3510254"/>
                </a:lnTo>
                <a:lnTo>
                  <a:pt x="4097045" y="3649954"/>
                </a:lnTo>
                <a:lnTo>
                  <a:pt x="4080522" y="3787127"/>
                </a:lnTo>
                <a:lnTo>
                  <a:pt x="4070128" y="3867150"/>
                </a:lnTo>
                <a:lnTo>
                  <a:pt x="4106615" y="3867150"/>
                </a:lnTo>
                <a:lnTo>
                  <a:pt x="4114800" y="3798595"/>
                </a:lnTo>
                <a:lnTo>
                  <a:pt x="4132554" y="3660127"/>
                </a:lnTo>
                <a:lnTo>
                  <a:pt x="4146550" y="3520427"/>
                </a:lnTo>
                <a:lnTo>
                  <a:pt x="4160545" y="3379495"/>
                </a:lnTo>
                <a:lnTo>
                  <a:pt x="4173245" y="3238500"/>
                </a:lnTo>
                <a:lnTo>
                  <a:pt x="4184650" y="3096272"/>
                </a:lnTo>
                <a:lnTo>
                  <a:pt x="4194822" y="2952750"/>
                </a:lnTo>
                <a:lnTo>
                  <a:pt x="4203700" y="2807995"/>
                </a:lnTo>
                <a:lnTo>
                  <a:pt x="4211345" y="2664472"/>
                </a:lnTo>
                <a:lnTo>
                  <a:pt x="4217695" y="2519654"/>
                </a:lnTo>
                <a:lnTo>
                  <a:pt x="4222750" y="2373604"/>
                </a:lnTo>
                <a:lnTo>
                  <a:pt x="4226572" y="2228850"/>
                </a:lnTo>
                <a:lnTo>
                  <a:pt x="4227872" y="2075154"/>
                </a:lnTo>
                <a:lnTo>
                  <a:pt x="4229100" y="1936750"/>
                </a:lnTo>
                <a:lnTo>
                  <a:pt x="4228990" y="1785645"/>
                </a:lnTo>
                <a:lnTo>
                  <a:pt x="4224045" y="1499895"/>
                </a:lnTo>
                <a:lnTo>
                  <a:pt x="4218927" y="1355077"/>
                </a:lnTo>
                <a:lnTo>
                  <a:pt x="4213872" y="1210322"/>
                </a:lnTo>
                <a:lnTo>
                  <a:pt x="4198564" y="920750"/>
                </a:lnTo>
                <a:lnTo>
                  <a:pt x="4189704" y="778522"/>
                </a:lnTo>
                <a:lnTo>
                  <a:pt x="4178300" y="636295"/>
                </a:lnTo>
                <a:lnTo>
                  <a:pt x="4165600" y="494004"/>
                </a:lnTo>
                <a:lnTo>
                  <a:pt x="4152900" y="354304"/>
                </a:lnTo>
                <a:lnTo>
                  <a:pt x="4137672" y="213372"/>
                </a:lnTo>
                <a:lnTo>
                  <a:pt x="4122445" y="74904"/>
                </a:lnTo>
                <a:lnTo>
                  <a:pt x="4112711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494254" y="0"/>
            <a:ext cx="4155490" cy="3867150"/>
          </a:xfrm>
          <a:custGeom>
            <a:avLst/>
            <a:gdLst/>
            <a:ahLst/>
            <a:cxnLst/>
            <a:rect l="l" t="t" r="r" b="b"/>
            <a:pathLst>
              <a:path w="4155490" h="3867150">
                <a:moveTo>
                  <a:pt x="156764" y="0"/>
                </a:moveTo>
                <a:lnTo>
                  <a:pt x="120898" y="0"/>
                </a:lnTo>
                <a:lnTo>
                  <a:pt x="110540" y="80022"/>
                </a:lnTo>
                <a:lnTo>
                  <a:pt x="94018" y="217195"/>
                </a:lnTo>
                <a:lnTo>
                  <a:pt x="80022" y="356895"/>
                </a:lnTo>
                <a:lnTo>
                  <a:pt x="66090" y="496595"/>
                </a:lnTo>
                <a:lnTo>
                  <a:pt x="53390" y="637527"/>
                </a:lnTo>
                <a:lnTo>
                  <a:pt x="43218" y="778522"/>
                </a:lnTo>
                <a:lnTo>
                  <a:pt x="33045" y="920750"/>
                </a:lnTo>
                <a:lnTo>
                  <a:pt x="24168" y="1064272"/>
                </a:lnTo>
                <a:lnTo>
                  <a:pt x="16522" y="1207795"/>
                </a:lnTo>
                <a:lnTo>
                  <a:pt x="6350" y="1496072"/>
                </a:lnTo>
                <a:lnTo>
                  <a:pt x="2590" y="1640827"/>
                </a:lnTo>
                <a:lnTo>
                  <a:pt x="0" y="1785645"/>
                </a:lnTo>
                <a:lnTo>
                  <a:pt x="56" y="2081504"/>
                </a:lnTo>
                <a:lnTo>
                  <a:pt x="1295" y="2219972"/>
                </a:lnTo>
                <a:lnTo>
                  <a:pt x="5287" y="2371077"/>
                </a:lnTo>
                <a:lnTo>
                  <a:pt x="8940" y="2508250"/>
                </a:lnTo>
                <a:lnTo>
                  <a:pt x="13995" y="2653004"/>
                </a:lnTo>
                <a:lnTo>
                  <a:pt x="21640" y="2795295"/>
                </a:lnTo>
                <a:lnTo>
                  <a:pt x="29303" y="2940050"/>
                </a:lnTo>
                <a:lnTo>
                  <a:pt x="38100" y="3081045"/>
                </a:lnTo>
                <a:lnTo>
                  <a:pt x="49568" y="3223272"/>
                </a:lnTo>
                <a:lnTo>
                  <a:pt x="60972" y="3362972"/>
                </a:lnTo>
                <a:lnTo>
                  <a:pt x="74968" y="3503904"/>
                </a:lnTo>
                <a:lnTo>
                  <a:pt x="88900" y="3642372"/>
                </a:lnTo>
                <a:lnTo>
                  <a:pt x="104190" y="3780777"/>
                </a:lnTo>
                <a:lnTo>
                  <a:pt x="114554" y="3867150"/>
                </a:lnTo>
                <a:lnTo>
                  <a:pt x="150357" y="3867150"/>
                </a:lnTo>
                <a:lnTo>
                  <a:pt x="138468" y="3769372"/>
                </a:lnTo>
                <a:lnTo>
                  <a:pt x="123240" y="3632200"/>
                </a:lnTo>
                <a:lnTo>
                  <a:pt x="109245" y="3493795"/>
                </a:lnTo>
                <a:lnTo>
                  <a:pt x="96545" y="3354095"/>
                </a:lnTo>
                <a:lnTo>
                  <a:pt x="85140" y="3214395"/>
                </a:lnTo>
                <a:lnTo>
                  <a:pt x="73672" y="3074695"/>
                </a:lnTo>
                <a:lnTo>
                  <a:pt x="64795" y="2932404"/>
                </a:lnTo>
                <a:lnTo>
                  <a:pt x="57150" y="2790177"/>
                </a:lnTo>
                <a:lnTo>
                  <a:pt x="50800" y="2647950"/>
                </a:lnTo>
                <a:lnTo>
                  <a:pt x="44450" y="2504427"/>
                </a:lnTo>
                <a:lnTo>
                  <a:pt x="40690" y="2360904"/>
                </a:lnTo>
                <a:lnTo>
                  <a:pt x="38100" y="2217445"/>
                </a:lnTo>
                <a:lnTo>
                  <a:pt x="35594" y="2075154"/>
                </a:lnTo>
                <a:lnTo>
                  <a:pt x="35572" y="1930400"/>
                </a:lnTo>
                <a:lnTo>
                  <a:pt x="36868" y="1785645"/>
                </a:lnTo>
                <a:lnTo>
                  <a:pt x="38034" y="1649704"/>
                </a:lnTo>
                <a:lnTo>
                  <a:pt x="41922" y="1498600"/>
                </a:lnTo>
                <a:lnTo>
                  <a:pt x="47040" y="1355077"/>
                </a:lnTo>
                <a:lnTo>
                  <a:pt x="53390" y="1211554"/>
                </a:lnTo>
                <a:lnTo>
                  <a:pt x="59740" y="1069327"/>
                </a:lnTo>
                <a:lnTo>
                  <a:pt x="68618" y="927100"/>
                </a:lnTo>
                <a:lnTo>
                  <a:pt x="78790" y="786104"/>
                </a:lnTo>
                <a:lnTo>
                  <a:pt x="88900" y="645172"/>
                </a:lnTo>
                <a:lnTo>
                  <a:pt x="101600" y="505472"/>
                </a:lnTo>
                <a:lnTo>
                  <a:pt x="129590" y="228600"/>
                </a:lnTo>
                <a:lnTo>
                  <a:pt x="144818" y="91427"/>
                </a:lnTo>
                <a:lnTo>
                  <a:pt x="156764" y="0"/>
                </a:lnTo>
                <a:close/>
              </a:path>
              <a:path w="4155490" h="3867150">
                <a:moveTo>
                  <a:pt x="4039664" y="0"/>
                </a:moveTo>
                <a:lnTo>
                  <a:pt x="4003901" y="0"/>
                </a:lnTo>
                <a:lnTo>
                  <a:pt x="4015790" y="97777"/>
                </a:lnTo>
                <a:lnTo>
                  <a:pt x="4031018" y="234950"/>
                </a:lnTo>
                <a:lnTo>
                  <a:pt x="4044950" y="373354"/>
                </a:lnTo>
                <a:lnTo>
                  <a:pt x="4058945" y="513054"/>
                </a:lnTo>
                <a:lnTo>
                  <a:pt x="4070350" y="652754"/>
                </a:lnTo>
                <a:lnTo>
                  <a:pt x="4080522" y="792454"/>
                </a:lnTo>
                <a:lnTo>
                  <a:pt x="4089400" y="934745"/>
                </a:lnTo>
                <a:lnTo>
                  <a:pt x="4098340" y="1076972"/>
                </a:lnTo>
                <a:lnTo>
                  <a:pt x="4104690" y="1219200"/>
                </a:lnTo>
                <a:lnTo>
                  <a:pt x="4109745" y="1362722"/>
                </a:lnTo>
                <a:lnTo>
                  <a:pt x="4117390" y="1649704"/>
                </a:lnTo>
                <a:lnTo>
                  <a:pt x="4118557" y="1785645"/>
                </a:lnTo>
                <a:lnTo>
                  <a:pt x="4118622" y="1936750"/>
                </a:lnTo>
                <a:lnTo>
                  <a:pt x="4117390" y="2081504"/>
                </a:lnTo>
                <a:lnTo>
                  <a:pt x="4116163" y="2217445"/>
                </a:lnTo>
                <a:lnTo>
                  <a:pt x="4112272" y="2368550"/>
                </a:lnTo>
                <a:lnTo>
                  <a:pt x="4107218" y="2512072"/>
                </a:lnTo>
                <a:lnTo>
                  <a:pt x="4102100" y="2655595"/>
                </a:lnTo>
                <a:lnTo>
                  <a:pt x="4094518" y="2797822"/>
                </a:lnTo>
                <a:lnTo>
                  <a:pt x="4085640" y="2940050"/>
                </a:lnTo>
                <a:lnTo>
                  <a:pt x="4076700" y="3081045"/>
                </a:lnTo>
                <a:lnTo>
                  <a:pt x="4065189" y="3223272"/>
                </a:lnTo>
                <a:lnTo>
                  <a:pt x="4053890" y="3361677"/>
                </a:lnTo>
                <a:lnTo>
                  <a:pt x="4025900" y="3638550"/>
                </a:lnTo>
                <a:lnTo>
                  <a:pt x="4009440" y="3775722"/>
                </a:lnTo>
                <a:lnTo>
                  <a:pt x="3997451" y="3867150"/>
                </a:lnTo>
                <a:lnTo>
                  <a:pt x="4033323" y="3867150"/>
                </a:lnTo>
                <a:lnTo>
                  <a:pt x="4043718" y="3787127"/>
                </a:lnTo>
                <a:lnTo>
                  <a:pt x="4060240" y="3649954"/>
                </a:lnTo>
                <a:lnTo>
                  <a:pt x="4074172" y="3510254"/>
                </a:lnTo>
                <a:lnTo>
                  <a:pt x="4088168" y="3370554"/>
                </a:lnTo>
                <a:lnTo>
                  <a:pt x="4100868" y="3229622"/>
                </a:lnTo>
                <a:lnTo>
                  <a:pt x="4112272" y="3088627"/>
                </a:lnTo>
                <a:lnTo>
                  <a:pt x="4122445" y="2946400"/>
                </a:lnTo>
                <a:lnTo>
                  <a:pt x="4131322" y="2802877"/>
                </a:lnTo>
                <a:lnTo>
                  <a:pt x="4144022" y="2515895"/>
                </a:lnTo>
                <a:lnTo>
                  <a:pt x="4149140" y="2371077"/>
                </a:lnTo>
                <a:lnTo>
                  <a:pt x="4152900" y="2226322"/>
                </a:lnTo>
                <a:lnTo>
                  <a:pt x="4155490" y="1936750"/>
                </a:lnTo>
                <a:lnTo>
                  <a:pt x="4155377" y="1785645"/>
                </a:lnTo>
                <a:lnTo>
                  <a:pt x="4152789" y="1640827"/>
                </a:lnTo>
                <a:lnTo>
                  <a:pt x="4150372" y="1502422"/>
                </a:lnTo>
                <a:lnTo>
                  <a:pt x="4146550" y="1358900"/>
                </a:lnTo>
                <a:lnTo>
                  <a:pt x="4140084" y="1211554"/>
                </a:lnTo>
                <a:lnTo>
                  <a:pt x="4133850" y="1071854"/>
                </a:lnTo>
                <a:lnTo>
                  <a:pt x="4124891" y="927100"/>
                </a:lnTo>
                <a:lnTo>
                  <a:pt x="4116095" y="786104"/>
                </a:lnTo>
                <a:lnTo>
                  <a:pt x="4104690" y="643877"/>
                </a:lnTo>
                <a:lnTo>
                  <a:pt x="4093222" y="504177"/>
                </a:lnTo>
                <a:lnTo>
                  <a:pt x="4080522" y="363245"/>
                </a:lnTo>
                <a:lnTo>
                  <a:pt x="4066590" y="224777"/>
                </a:lnTo>
                <a:lnTo>
                  <a:pt x="4050068" y="86372"/>
                </a:lnTo>
                <a:lnTo>
                  <a:pt x="4039664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529827" y="0"/>
            <a:ext cx="4083049" cy="3867150"/>
          </a:xfrm>
          <a:custGeom>
            <a:avLst/>
            <a:gdLst/>
            <a:ahLst/>
            <a:cxnLst/>
            <a:rect l="l" t="t" r="r" b="b"/>
            <a:pathLst>
              <a:path w="4083050" h="3867150">
                <a:moveTo>
                  <a:pt x="157396" y="0"/>
                </a:moveTo>
                <a:lnTo>
                  <a:pt x="121191" y="0"/>
                </a:lnTo>
                <a:lnTo>
                  <a:pt x="109245" y="91427"/>
                </a:lnTo>
                <a:lnTo>
                  <a:pt x="94018" y="228600"/>
                </a:lnTo>
                <a:lnTo>
                  <a:pt x="66027" y="505472"/>
                </a:lnTo>
                <a:lnTo>
                  <a:pt x="53327" y="645172"/>
                </a:lnTo>
                <a:lnTo>
                  <a:pt x="43218" y="786104"/>
                </a:lnTo>
                <a:lnTo>
                  <a:pt x="33045" y="927100"/>
                </a:lnTo>
                <a:lnTo>
                  <a:pt x="24168" y="1069327"/>
                </a:lnTo>
                <a:lnTo>
                  <a:pt x="17479" y="1219200"/>
                </a:lnTo>
                <a:lnTo>
                  <a:pt x="11468" y="1355077"/>
                </a:lnTo>
                <a:lnTo>
                  <a:pt x="6350" y="1498600"/>
                </a:lnTo>
                <a:lnTo>
                  <a:pt x="2527" y="1642122"/>
                </a:lnTo>
                <a:lnTo>
                  <a:pt x="1215" y="1794522"/>
                </a:lnTo>
                <a:lnTo>
                  <a:pt x="0" y="1930400"/>
                </a:lnTo>
                <a:lnTo>
                  <a:pt x="111" y="2080272"/>
                </a:lnTo>
                <a:lnTo>
                  <a:pt x="2664" y="2225027"/>
                </a:lnTo>
                <a:lnTo>
                  <a:pt x="5118" y="2360904"/>
                </a:lnTo>
                <a:lnTo>
                  <a:pt x="8877" y="2504427"/>
                </a:lnTo>
                <a:lnTo>
                  <a:pt x="15340" y="2650477"/>
                </a:lnTo>
                <a:lnTo>
                  <a:pt x="21577" y="2790177"/>
                </a:lnTo>
                <a:lnTo>
                  <a:pt x="29222" y="2932404"/>
                </a:lnTo>
                <a:lnTo>
                  <a:pt x="38100" y="3074695"/>
                </a:lnTo>
                <a:lnTo>
                  <a:pt x="49568" y="3214395"/>
                </a:lnTo>
                <a:lnTo>
                  <a:pt x="60972" y="3354095"/>
                </a:lnTo>
                <a:lnTo>
                  <a:pt x="73672" y="3493795"/>
                </a:lnTo>
                <a:lnTo>
                  <a:pt x="87668" y="3632200"/>
                </a:lnTo>
                <a:lnTo>
                  <a:pt x="102895" y="3769372"/>
                </a:lnTo>
                <a:lnTo>
                  <a:pt x="114785" y="3867150"/>
                </a:lnTo>
                <a:lnTo>
                  <a:pt x="150578" y="3867150"/>
                </a:lnTo>
                <a:lnTo>
                  <a:pt x="137172" y="3757904"/>
                </a:lnTo>
                <a:lnTo>
                  <a:pt x="123177" y="3620795"/>
                </a:lnTo>
                <a:lnTo>
                  <a:pt x="109245" y="3483622"/>
                </a:lnTo>
                <a:lnTo>
                  <a:pt x="96545" y="3346450"/>
                </a:lnTo>
                <a:lnTo>
                  <a:pt x="85077" y="3206750"/>
                </a:lnTo>
                <a:lnTo>
                  <a:pt x="73672" y="3067050"/>
                </a:lnTo>
                <a:lnTo>
                  <a:pt x="64795" y="2926054"/>
                </a:lnTo>
                <a:lnTo>
                  <a:pt x="57150" y="2785122"/>
                </a:lnTo>
                <a:lnTo>
                  <a:pt x="50800" y="2642895"/>
                </a:lnTo>
                <a:lnTo>
                  <a:pt x="45745" y="2501900"/>
                </a:lnTo>
                <a:lnTo>
                  <a:pt x="41922" y="2358377"/>
                </a:lnTo>
                <a:lnTo>
                  <a:pt x="36891" y="2073922"/>
                </a:lnTo>
                <a:lnTo>
                  <a:pt x="36868" y="1930400"/>
                </a:lnTo>
                <a:lnTo>
                  <a:pt x="38111" y="1785645"/>
                </a:lnTo>
                <a:lnTo>
                  <a:pt x="39337" y="1651000"/>
                </a:lnTo>
                <a:lnTo>
                  <a:pt x="43218" y="1501127"/>
                </a:lnTo>
                <a:lnTo>
                  <a:pt x="53327" y="1216672"/>
                </a:lnTo>
                <a:lnTo>
                  <a:pt x="60972" y="1074445"/>
                </a:lnTo>
                <a:lnTo>
                  <a:pt x="68618" y="933450"/>
                </a:lnTo>
                <a:lnTo>
                  <a:pt x="78727" y="792454"/>
                </a:lnTo>
                <a:lnTo>
                  <a:pt x="88900" y="654050"/>
                </a:lnTo>
                <a:lnTo>
                  <a:pt x="101719" y="513054"/>
                </a:lnTo>
                <a:lnTo>
                  <a:pt x="114300" y="377177"/>
                </a:lnTo>
                <a:lnTo>
                  <a:pt x="128295" y="240004"/>
                </a:lnTo>
                <a:lnTo>
                  <a:pt x="144818" y="102895"/>
                </a:lnTo>
                <a:lnTo>
                  <a:pt x="157396" y="0"/>
                </a:lnTo>
                <a:close/>
              </a:path>
              <a:path w="4083050" h="3867150">
                <a:moveTo>
                  <a:pt x="3968328" y="0"/>
                </a:moveTo>
                <a:lnTo>
                  <a:pt x="3932523" y="0"/>
                </a:lnTo>
                <a:lnTo>
                  <a:pt x="3945877" y="109245"/>
                </a:lnTo>
                <a:lnTo>
                  <a:pt x="3961168" y="246354"/>
                </a:lnTo>
                <a:lnTo>
                  <a:pt x="3975099" y="383527"/>
                </a:lnTo>
                <a:lnTo>
                  <a:pt x="3987799" y="520700"/>
                </a:lnTo>
                <a:lnTo>
                  <a:pt x="3999268" y="660400"/>
                </a:lnTo>
                <a:lnTo>
                  <a:pt x="4009377" y="800100"/>
                </a:lnTo>
                <a:lnTo>
                  <a:pt x="4018318" y="941095"/>
                </a:lnTo>
                <a:lnTo>
                  <a:pt x="4025899" y="1082027"/>
                </a:lnTo>
                <a:lnTo>
                  <a:pt x="4032249" y="1223022"/>
                </a:lnTo>
                <a:lnTo>
                  <a:pt x="4038599" y="1365250"/>
                </a:lnTo>
                <a:lnTo>
                  <a:pt x="4042422" y="1508772"/>
                </a:lnTo>
                <a:lnTo>
                  <a:pt x="4044949" y="1651000"/>
                </a:lnTo>
                <a:lnTo>
                  <a:pt x="4046245" y="1794522"/>
                </a:lnTo>
                <a:lnTo>
                  <a:pt x="4047477" y="1936750"/>
                </a:lnTo>
                <a:lnTo>
                  <a:pt x="4046223" y="2081504"/>
                </a:lnTo>
                <a:lnTo>
                  <a:pt x="4043672" y="2225027"/>
                </a:lnTo>
                <a:lnTo>
                  <a:pt x="4041127" y="2366022"/>
                </a:lnTo>
                <a:lnTo>
                  <a:pt x="4031018" y="2650477"/>
                </a:lnTo>
                <a:lnTo>
                  <a:pt x="4023372" y="2792704"/>
                </a:lnTo>
                <a:lnTo>
                  <a:pt x="4005618" y="3074695"/>
                </a:lnTo>
                <a:lnTo>
                  <a:pt x="3994044" y="3214395"/>
                </a:lnTo>
                <a:lnTo>
                  <a:pt x="3982745" y="3352800"/>
                </a:lnTo>
                <a:lnTo>
                  <a:pt x="3968750" y="3489972"/>
                </a:lnTo>
                <a:lnTo>
                  <a:pt x="3954818" y="3627145"/>
                </a:lnTo>
                <a:lnTo>
                  <a:pt x="3939527" y="3764254"/>
                </a:lnTo>
                <a:lnTo>
                  <a:pt x="3926949" y="3867150"/>
                </a:lnTo>
                <a:lnTo>
                  <a:pt x="3961878" y="3867150"/>
                </a:lnTo>
                <a:lnTo>
                  <a:pt x="3973868" y="3775722"/>
                </a:lnTo>
                <a:lnTo>
                  <a:pt x="3990327" y="3638550"/>
                </a:lnTo>
                <a:lnTo>
                  <a:pt x="4018318" y="3361677"/>
                </a:lnTo>
                <a:lnTo>
                  <a:pt x="4030441" y="3213100"/>
                </a:lnTo>
                <a:lnTo>
                  <a:pt x="4041127" y="3081045"/>
                </a:lnTo>
                <a:lnTo>
                  <a:pt x="4050068" y="2940050"/>
                </a:lnTo>
                <a:lnTo>
                  <a:pt x="4058945" y="2797822"/>
                </a:lnTo>
                <a:lnTo>
                  <a:pt x="4066527" y="2655595"/>
                </a:lnTo>
                <a:lnTo>
                  <a:pt x="4072003" y="2501900"/>
                </a:lnTo>
                <a:lnTo>
                  <a:pt x="4076699" y="2368550"/>
                </a:lnTo>
                <a:lnTo>
                  <a:pt x="4080522" y="2225027"/>
                </a:lnTo>
                <a:lnTo>
                  <a:pt x="4081893" y="2072627"/>
                </a:lnTo>
                <a:lnTo>
                  <a:pt x="4083049" y="1936750"/>
                </a:lnTo>
                <a:lnTo>
                  <a:pt x="4082984" y="1785645"/>
                </a:lnTo>
                <a:lnTo>
                  <a:pt x="4081818" y="1649704"/>
                </a:lnTo>
                <a:lnTo>
                  <a:pt x="4074172" y="1362722"/>
                </a:lnTo>
                <a:lnTo>
                  <a:pt x="4069118" y="1219200"/>
                </a:lnTo>
                <a:lnTo>
                  <a:pt x="4062768" y="1076972"/>
                </a:lnTo>
                <a:lnTo>
                  <a:pt x="4053746" y="933450"/>
                </a:lnTo>
                <a:lnTo>
                  <a:pt x="4044949" y="792454"/>
                </a:lnTo>
                <a:lnTo>
                  <a:pt x="4034777" y="652754"/>
                </a:lnTo>
                <a:lnTo>
                  <a:pt x="4023372" y="513054"/>
                </a:lnTo>
                <a:lnTo>
                  <a:pt x="4009377" y="373354"/>
                </a:lnTo>
                <a:lnTo>
                  <a:pt x="3995445" y="234950"/>
                </a:lnTo>
                <a:lnTo>
                  <a:pt x="3980218" y="97777"/>
                </a:lnTo>
                <a:lnTo>
                  <a:pt x="3968328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566695" y="0"/>
            <a:ext cx="4010609" cy="3867150"/>
          </a:xfrm>
          <a:custGeom>
            <a:avLst/>
            <a:gdLst/>
            <a:ahLst/>
            <a:cxnLst/>
            <a:rect l="l" t="t" r="r" b="b"/>
            <a:pathLst>
              <a:path w="4010609" h="3867150">
                <a:moveTo>
                  <a:pt x="156389" y="0"/>
                </a:moveTo>
                <a:lnTo>
                  <a:pt x="120528" y="0"/>
                </a:lnTo>
                <a:lnTo>
                  <a:pt x="107950" y="102895"/>
                </a:lnTo>
                <a:lnTo>
                  <a:pt x="91427" y="240004"/>
                </a:lnTo>
                <a:lnTo>
                  <a:pt x="77431" y="377177"/>
                </a:lnTo>
                <a:lnTo>
                  <a:pt x="64731" y="514350"/>
                </a:lnTo>
                <a:lnTo>
                  <a:pt x="52031" y="654050"/>
                </a:lnTo>
                <a:lnTo>
                  <a:pt x="41859" y="792454"/>
                </a:lnTo>
                <a:lnTo>
                  <a:pt x="31750" y="933450"/>
                </a:lnTo>
                <a:lnTo>
                  <a:pt x="23697" y="1082027"/>
                </a:lnTo>
                <a:lnTo>
                  <a:pt x="16459" y="1216672"/>
                </a:lnTo>
                <a:lnTo>
                  <a:pt x="6350" y="1501127"/>
                </a:lnTo>
                <a:lnTo>
                  <a:pt x="2527" y="1644650"/>
                </a:lnTo>
                <a:lnTo>
                  <a:pt x="1166" y="1794522"/>
                </a:lnTo>
                <a:lnTo>
                  <a:pt x="0" y="1930400"/>
                </a:lnTo>
                <a:lnTo>
                  <a:pt x="112" y="2078977"/>
                </a:lnTo>
                <a:lnTo>
                  <a:pt x="5054" y="2358377"/>
                </a:lnTo>
                <a:lnTo>
                  <a:pt x="8877" y="2501900"/>
                </a:lnTo>
                <a:lnTo>
                  <a:pt x="13931" y="2642895"/>
                </a:lnTo>
                <a:lnTo>
                  <a:pt x="20348" y="2786354"/>
                </a:lnTo>
                <a:lnTo>
                  <a:pt x="28008" y="2927350"/>
                </a:lnTo>
                <a:lnTo>
                  <a:pt x="36804" y="3067050"/>
                </a:lnTo>
                <a:lnTo>
                  <a:pt x="48209" y="3206750"/>
                </a:lnTo>
                <a:lnTo>
                  <a:pt x="59677" y="3346450"/>
                </a:lnTo>
                <a:lnTo>
                  <a:pt x="72377" y="3483622"/>
                </a:lnTo>
                <a:lnTo>
                  <a:pt x="86309" y="3620795"/>
                </a:lnTo>
                <a:lnTo>
                  <a:pt x="100304" y="3757904"/>
                </a:lnTo>
                <a:lnTo>
                  <a:pt x="113710" y="3867150"/>
                </a:lnTo>
                <a:lnTo>
                  <a:pt x="150841" y="3867150"/>
                </a:lnTo>
                <a:lnTo>
                  <a:pt x="135877" y="3745204"/>
                </a:lnTo>
                <a:lnTo>
                  <a:pt x="120650" y="3610622"/>
                </a:lnTo>
                <a:lnTo>
                  <a:pt x="95250" y="3336277"/>
                </a:lnTo>
                <a:lnTo>
                  <a:pt x="83781" y="3199104"/>
                </a:lnTo>
                <a:lnTo>
                  <a:pt x="73609" y="3059404"/>
                </a:lnTo>
                <a:lnTo>
                  <a:pt x="64731" y="2919704"/>
                </a:lnTo>
                <a:lnTo>
                  <a:pt x="57150" y="2780004"/>
                </a:lnTo>
                <a:lnTo>
                  <a:pt x="50800" y="2639072"/>
                </a:lnTo>
                <a:lnTo>
                  <a:pt x="45681" y="2498077"/>
                </a:lnTo>
                <a:lnTo>
                  <a:pt x="40627" y="2355850"/>
                </a:lnTo>
                <a:lnTo>
                  <a:pt x="38100" y="2213622"/>
                </a:lnTo>
                <a:lnTo>
                  <a:pt x="36874" y="2080272"/>
                </a:lnTo>
                <a:lnTo>
                  <a:pt x="36804" y="1930400"/>
                </a:lnTo>
                <a:lnTo>
                  <a:pt x="38111" y="1786877"/>
                </a:lnTo>
                <a:lnTo>
                  <a:pt x="39266" y="1653527"/>
                </a:lnTo>
                <a:lnTo>
                  <a:pt x="43223" y="1501127"/>
                </a:lnTo>
                <a:lnTo>
                  <a:pt x="46977" y="1362722"/>
                </a:lnTo>
                <a:lnTo>
                  <a:pt x="52031" y="1221727"/>
                </a:lnTo>
                <a:lnTo>
                  <a:pt x="59677" y="1080795"/>
                </a:lnTo>
                <a:lnTo>
                  <a:pt x="68554" y="939800"/>
                </a:lnTo>
                <a:lnTo>
                  <a:pt x="77526" y="800100"/>
                </a:lnTo>
                <a:lnTo>
                  <a:pt x="87604" y="661695"/>
                </a:lnTo>
                <a:lnTo>
                  <a:pt x="100304" y="523227"/>
                </a:lnTo>
                <a:lnTo>
                  <a:pt x="113004" y="386054"/>
                </a:lnTo>
                <a:lnTo>
                  <a:pt x="127000" y="250177"/>
                </a:lnTo>
                <a:lnTo>
                  <a:pt x="142227" y="114300"/>
                </a:lnTo>
                <a:lnTo>
                  <a:pt x="156389" y="0"/>
                </a:lnTo>
                <a:close/>
              </a:path>
              <a:path w="4010609" h="3867150">
                <a:moveTo>
                  <a:pt x="3895654" y="0"/>
                </a:moveTo>
                <a:lnTo>
                  <a:pt x="3859651" y="0"/>
                </a:lnTo>
                <a:lnTo>
                  <a:pt x="3873500" y="121945"/>
                </a:lnTo>
                <a:lnTo>
                  <a:pt x="3888727" y="256527"/>
                </a:lnTo>
                <a:lnTo>
                  <a:pt x="3902659" y="393700"/>
                </a:lnTo>
                <a:lnTo>
                  <a:pt x="3915359" y="530872"/>
                </a:lnTo>
                <a:lnTo>
                  <a:pt x="3926827" y="668045"/>
                </a:lnTo>
                <a:lnTo>
                  <a:pt x="3937000" y="807745"/>
                </a:lnTo>
                <a:lnTo>
                  <a:pt x="3945877" y="947445"/>
                </a:lnTo>
                <a:lnTo>
                  <a:pt x="3953459" y="1087145"/>
                </a:lnTo>
                <a:lnTo>
                  <a:pt x="3959809" y="1228077"/>
                </a:lnTo>
                <a:lnTo>
                  <a:pt x="3964927" y="1369072"/>
                </a:lnTo>
                <a:lnTo>
                  <a:pt x="3968750" y="1511300"/>
                </a:lnTo>
                <a:lnTo>
                  <a:pt x="3971277" y="1653527"/>
                </a:lnTo>
                <a:lnTo>
                  <a:pt x="3972509" y="1794522"/>
                </a:lnTo>
                <a:lnTo>
                  <a:pt x="3973804" y="1936750"/>
                </a:lnTo>
                <a:lnTo>
                  <a:pt x="3972486" y="2080272"/>
                </a:lnTo>
                <a:lnTo>
                  <a:pt x="3967454" y="2363495"/>
                </a:lnTo>
                <a:lnTo>
                  <a:pt x="3962400" y="2504427"/>
                </a:lnTo>
                <a:lnTo>
                  <a:pt x="3957281" y="2645422"/>
                </a:lnTo>
                <a:lnTo>
                  <a:pt x="3949700" y="2786354"/>
                </a:lnTo>
                <a:lnTo>
                  <a:pt x="3942054" y="2927350"/>
                </a:lnTo>
                <a:lnTo>
                  <a:pt x="3933177" y="3065754"/>
                </a:lnTo>
                <a:lnTo>
                  <a:pt x="3921602" y="3206750"/>
                </a:lnTo>
                <a:lnTo>
                  <a:pt x="3910304" y="3343922"/>
                </a:lnTo>
                <a:lnTo>
                  <a:pt x="3897604" y="3481095"/>
                </a:lnTo>
                <a:lnTo>
                  <a:pt x="3883609" y="3616972"/>
                </a:lnTo>
                <a:lnTo>
                  <a:pt x="3867150" y="3752850"/>
                </a:lnTo>
                <a:lnTo>
                  <a:pt x="3854043" y="3867150"/>
                </a:lnTo>
                <a:lnTo>
                  <a:pt x="3890081" y="3867150"/>
                </a:lnTo>
                <a:lnTo>
                  <a:pt x="3902659" y="3764254"/>
                </a:lnTo>
                <a:lnTo>
                  <a:pt x="3917950" y="3627145"/>
                </a:lnTo>
                <a:lnTo>
                  <a:pt x="3931881" y="3489972"/>
                </a:lnTo>
                <a:lnTo>
                  <a:pt x="3945877" y="3352800"/>
                </a:lnTo>
                <a:lnTo>
                  <a:pt x="3957915" y="3205454"/>
                </a:lnTo>
                <a:lnTo>
                  <a:pt x="3968750" y="3074695"/>
                </a:lnTo>
                <a:lnTo>
                  <a:pt x="3986504" y="2792704"/>
                </a:lnTo>
                <a:lnTo>
                  <a:pt x="3994150" y="2650477"/>
                </a:lnTo>
                <a:lnTo>
                  <a:pt x="4004259" y="2366022"/>
                </a:lnTo>
                <a:lnTo>
                  <a:pt x="4006850" y="2222500"/>
                </a:lnTo>
                <a:lnTo>
                  <a:pt x="4009377" y="2080272"/>
                </a:lnTo>
                <a:lnTo>
                  <a:pt x="4010609" y="1936750"/>
                </a:lnTo>
                <a:lnTo>
                  <a:pt x="4009308" y="1786877"/>
                </a:lnTo>
                <a:lnTo>
                  <a:pt x="4008104" y="1653527"/>
                </a:lnTo>
                <a:lnTo>
                  <a:pt x="4005554" y="1508772"/>
                </a:lnTo>
                <a:lnTo>
                  <a:pt x="4001731" y="1365250"/>
                </a:lnTo>
                <a:lnTo>
                  <a:pt x="3995323" y="1221727"/>
                </a:lnTo>
                <a:lnTo>
                  <a:pt x="3988965" y="1080795"/>
                </a:lnTo>
                <a:lnTo>
                  <a:pt x="3981367" y="939800"/>
                </a:lnTo>
                <a:lnTo>
                  <a:pt x="3972509" y="800100"/>
                </a:lnTo>
                <a:lnTo>
                  <a:pt x="3962400" y="660400"/>
                </a:lnTo>
                <a:lnTo>
                  <a:pt x="3950931" y="520700"/>
                </a:lnTo>
                <a:lnTo>
                  <a:pt x="3938231" y="383527"/>
                </a:lnTo>
                <a:lnTo>
                  <a:pt x="3924300" y="246354"/>
                </a:lnTo>
                <a:lnTo>
                  <a:pt x="3909009" y="109245"/>
                </a:lnTo>
                <a:lnTo>
                  <a:pt x="3895654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603500" y="0"/>
            <a:ext cx="3937000" cy="3867150"/>
          </a:xfrm>
          <a:custGeom>
            <a:avLst/>
            <a:gdLst/>
            <a:ahLst/>
            <a:cxnLst/>
            <a:rect l="l" t="t" r="r" b="b"/>
            <a:pathLst>
              <a:path w="3937000" h="3867150">
                <a:moveTo>
                  <a:pt x="154195" y="0"/>
                </a:moveTo>
                <a:lnTo>
                  <a:pt x="119585" y="0"/>
                </a:lnTo>
                <a:lnTo>
                  <a:pt x="105422" y="114300"/>
                </a:lnTo>
                <a:lnTo>
                  <a:pt x="90195" y="250177"/>
                </a:lnTo>
                <a:lnTo>
                  <a:pt x="76200" y="386054"/>
                </a:lnTo>
                <a:lnTo>
                  <a:pt x="63500" y="523227"/>
                </a:lnTo>
                <a:lnTo>
                  <a:pt x="50800" y="661695"/>
                </a:lnTo>
                <a:lnTo>
                  <a:pt x="40627" y="801395"/>
                </a:lnTo>
                <a:lnTo>
                  <a:pt x="31750" y="939800"/>
                </a:lnTo>
                <a:lnTo>
                  <a:pt x="22872" y="1080795"/>
                </a:lnTo>
                <a:lnTo>
                  <a:pt x="15227" y="1221727"/>
                </a:lnTo>
                <a:lnTo>
                  <a:pt x="10172" y="1362722"/>
                </a:lnTo>
                <a:lnTo>
                  <a:pt x="6076" y="1513827"/>
                </a:lnTo>
                <a:lnTo>
                  <a:pt x="2527" y="1645945"/>
                </a:lnTo>
                <a:lnTo>
                  <a:pt x="1226" y="1795754"/>
                </a:lnTo>
                <a:lnTo>
                  <a:pt x="0" y="1930400"/>
                </a:lnTo>
                <a:lnTo>
                  <a:pt x="58" y="2078977"/>
                </a:lnTo>
                <a:lnTo>
                  <a:pt x="1283" y="2212327"/>
                </a:lnTo>
                <a:lnTo>
                  <a:pt x="3822" y="2355850"/>
                </a:lnTo>
                <a:lnTo>
                  <a:pt x="8969" y="2500604"/>
                </a:lnTo>
                <a:lnTo>
                  <a:pt x="14050" y="2640304"/>
                </a:lnTo>
                <a:lnTo>
                  <a:pt x="20415" y="2781300"/>
                </a:lnTo>
                <a:lnTo>
                  <a:pt x="27927" y="2919704"/>
                </a:lnTo>
                <a:lnTo>
                  <a:pt x="36804" y="3059404"/>
                </a:lnTo>
                <a:lnTo>
                  <a:pt x="46977" y="3199104"/>
                </a:lnTo>
                <a:lnTo>
                  <a:pt x="58445" y="3336277"/>
                </a:lnTo>
                <a:lnTo>
                  <a:pt x="83845" y="3610622"/>
                </a:lnTo>
                <a:lnTo>
                  <a:pt x="99072" y="3745204"/>
                </a:lnTo>
                <a:lnTo>
                  <a:pt x="114036" y="3867150"/>
                </a:lnTo>
                <a:lnTo>
                  <a:pt x="148577" y="3867150"/>
                </a:lnTo>
                <a:lnTo>
                  <a:pt x="133350" y="3733800"/>
                </a:lnTo>
                <a:lnTo>
                  <a:pt x="118122" y="3599154"/>
                </a:lnTo>
                <a:lnTo>
                  <a:pt x="105422" y="3464572"/>
                </a:lnTo>
                <a:lnTo>
                  <a:pt x="92722" y="3327400"/>
                </a:lnTo>
                <a:lnTo>
                  <a:pt x="81254" y="3190227"/>
                </a:lnTo>
                <a:lnTo>
                  <a:pt x="71145" y="3051822"/>
                </a:lnTo>
                <a:lnTo>
                  <a:pt x="55854" y="2774950"/>
                </a:lnTo>
                <a:lnTo>
                  <a:pt x="49504" y="2633954"/>
                </a:lnTo>
                <a:lnTo>
                  <a:pt x="44450" y="2494254"/>
                </a:lnTo>
                <a:lnTo>
                  <a:pt x="39395" y="2353322"/>
                </a:lnTo>
                <a:lnTo>
                  <a:pt x="36804" y="2212327"/>
                </a:lnTo>
                <a:lnTo>
                  <a:pt x="35638" y="2078977"/>
                </a:lnTo>
                <a:lnTo>
                  <a:pt x="35572" y="1930400"/>
                </a:lnTo>
                <a:lnTo>
                  <a:pt x="36815" y="1788172"/>
                </a:lnTo>
                <a:lnTo>
                  <a:pt x="38041" y="1654822"/>
                </a:lnTo>
                <a:lnTo>
                  <a:pt x="45745" y="1366545"/>
                </a:lnTo>
                <a:lnTo>
                  <a:pt x="52095" y="1225550"/>
                </a:lnTo>
                <a:lnTo>
                  <a:pt x="58445" y="1085850"/>
                </a:lnTo>
                <a:lnTo>
                  <a:pt x="66027" y="947445"/>
                </a:lnTo>
                <a:lnTo>
                  <a:pt x="74904" y="807745"/>
                </a:lnTo>
                <a:lnTo>
                  <a:pt x="86372" y="670572"/>
                </a:lnTo>
                <a:lnTo>
                  <a:pt x="97777" y="533400"/>
                </a:lnTo>
                <a:lnTo>
                  <a:pt x="110477" y="396227"/>
                </a:lnTo>
                <a:lnTo>
                  <a:pt x="124472" y="261645"/>
                </a:lnTo>
                <a:lnTo>
                  <a:pt x="139700" y="125704"/>
                </a:lnTo>
                <a:lnTo>
                  <a:pt x="154195" y="0"/>
                </a:lnTo>
                <a:close/>
              </a:path>
              <a:path w="3937000" h="3867150">
                <a:moveTo>
                  <a:pt x="3822846" y="0"/>
                </a:moveTo>
                <a:lnTo>
                  <a:pt x="3787127" y="0"/>
                </a:lnTo>
                <a:lnTo>
                  <a:pt x="3802354" y="133350"/>
                </a:lnTo>
                <a:lnTo>
                  <a:pt x="3817645" y="267995"/>
                </a:lnTo>
                <a:lnTo>
                  <a:pt x="3830345" y="402577"/>
                </a:lnTo>
                <a:lnTo>
                  <a:pt x="3843045" y="539750"/>
                </a:lnTo>
                <a:lnTo>
                  <a:pt x="3854450" y="676922"/>
                </a:lnTo>
                <a:lnTo>
                  <a:pt x="3863327" y="814095"/>
                </a:lnTo>
                <a:lnTo>
                  <a:pt x="3872204" y="953795"/>
                </a:lnTo>
                <a:lnTo>
                  <a:pt x="3879850" y="1092200"/>
                </a:lnTo>
                <a:lnTo>
                  <a:pt x="3886200" y="1233195"/>
                </a:lnTo>
                <a:lnTo>
                  <a:pt x="3891254" y="1372895"/>
                </a:lnTo>
                <a:lnTo>
                  <a:pt x="3895077" y="1513827"/>
                </a:lnTo>
                <a:lnTo>
                  <a:pt x="3897604" y="1654822"/>
                </a:lnTo>
                <a:lnTo>
                  <a:pt x="3900078" y="1789404"/>
                </a:lnTo>
                <a:lnTo>
                  <a:pt x="3900195" y="1936750"/>
                </a:lnTo>
                <a:lnTo>
                  <a:pt x="3897604" y="2218677"/>
                </a:lnTo>
                <a:lnTo>
                  <a:pt x="3893741" y="2363495"/>
                </a:lnTo>
                <a:lnTo>
                  <a:pt x="3890022" y="2500604"/>
                </a:lnTo>
                <a:lnTo>
                  <a:pt x="3883672" y="2640304"/>
                </a:lnTo>
                <a:lnTo>
                  <a:pt x="3877322" y="2781300"/>
                </a:lnTo>
                <a:lnTo>
                  <a:pt x="3868445" y="2919704"/>
                </a:lnTo>
                <a:lnTo>
                  <a:pt x="3860800" y="3059404"/>
                </a:lnTo>
                <a:lnTo>
                  <a:pt x="3849395" y="3196577"/>
                </a:lnTo>
                <a:lnTo>
                  <a:pt x="3837927" y="3333750"/>
                </a:lnTo>
                <a:lnTo>
                  <a:pt x="3825227" y="3470922"/>
                </a:lnTo>
                <a:lnTo>
                  <a:pt x="3811295" y="3605504"/>
                </a:lnTo>
                <a:lnTo>
                  <a:pt x="3796004" y="3740150"/>
                </a:lnTo>
                <a:lnTo>
                  <a:pt x="3781502" y="3867150"/>
                </a:lnTo>
                <a:lnTo>
                  <a:pt x="3817239" y="3867150"/>
                </a:lnTo>
                <a:lnTo>
                  <a:pt x="3830345" y="3752850"/>
                </a:lnTo>
                <a:lnTo>
                  <a:pt x="3846804" y="3616972"/>
                </a:lnTo>
                <a:lnTo>
                  <a:pt x="3860800" y="3481095"/>
                </a:lnTo>
                <a:lnTo>
                  <a:pt x="3873500" y="3343922"/>
                </a:lnTo>
                <a:lnTo>
                  <a:pt x="3884904" y="3205454"/>
                </a:lnTo>
                <a:lnTo>
                  <a:pt x="3896372" y="3065754"/>
                </a:lnTo>
                <a:lnTo>
                  <a:pt x="3905250" y="2927350"/>
                </a:lnTo>
                <a:lnTo>
                  <a:pt x="3913237" y="2780004"/>
                </a:lnTo>
                <a:lnTo>
                  <a:pt x="3920477" y="2645422"/>
                </a:lnTo>
                <a:lnTo>
                  <a:pt x="3925823" y="2498077"/>
                </a:lnTo>
                <a:lnTo>
                  <a:pt x="3930650" y="2363495"/>
                </a:lnTo>
                <a:lnTo>
                  <a:pt x="3935704" y="2078977"/>
                </a:lnTo>
                <a:lnTo>
                  <a:pt x="3937000" y="1936750"/>
                </a:lnTo>
                <a:lnTo>
                  <a:pt x="3935649" y="1788172"/>
                </a:lnTo>
                <a:lnTo>
                  <a:pt x="3934484" y="1654822"/>
                </a:lnTo>
                <a:lnTo>
                  <a:pt x="3931945" y="1511300"/>
                </a:lnTo>
                <a:lnTo>
                  <a:pt x="3928122" y="1369072"/>
                </a:lnTo>
                <a:lnTo>
                  <a:pt x="3923004" y="1228077"/>
                </a:lnTo>
                <a:lnTo>
                  <a:pt x="3916584" y="1085850"/>
                </a:lnTo>
                <a:lnTo>
                  <a:pt x="3909072" y="947445"/>
                </a:lnTo>
                <a:lnTo>
                  <a:pt x="3900195" y="807745"/>
                </a:lnTo>
                <a:lnTo>
                  <a:pt x="3890022" y="668045"/>
                </a:lnTo>
                <a:lnTo>
                  <a:pt x="3878554" y="530872"/>
                </a:lnTo>
                <a:lnTo>
                  <a:pt x="3865854" y="393700"/>
                </a:lnTo>
                <a:lnTo>
                  <a:pt x="3851922" y="256527"/>
                </a:lnTo>
                <a:lnTo>
                  <a:pt x="3836695" y="121945"/>
                </a:lnTo>
                <a:lnTo>
                  <a:pt x="3822846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639072" y="0"/>
            <a:ext cx="3864622" cy="3867150"/>
          </a:xfrm>
          <a:custGeom>
            <a:avLst/>
            <a:gdLst/>
            <a:ahLst/>
            <a:cxnLst/>
            <a:rect l="l" t="t" r="r" b="b"/>
            <a:pathLst>
              <a:path w="3864622" h="3867150">
                <a:moveTo>
                  <a:pt x="154426" y="0"/>
                </a:moveTo>
                <a:lnTo>
                  <a:pt x="118622" y="0"/>
                </a:lnTo>
                <a:lnTo>
                  <a:pt x="104127" y="125704"/>
                </a:lnTo>
                <a:lnTo>
                  <a:pt x="88900" y="261645"/>
                </a:lnTo>
                <a:lnTo>
                  <a:pt x="74904" y="396227"/>
                </a:lnTo>
                <a:lnTo>
                  <a:pt x="62204" y="533400"/>
                </a:lnTo>
                <a:lnTo>
                  <a:pt x="50166" y="678154"/>
                </a:lnTo>
                <a:lnTo>
                  <a:pt x="39331" y="807745"/>
                </a:lnTo>
                <a:lnTo>
                  <a:pt x="30454" y="947445"/>
                </a:lnTo>
                <a:lnTo>
                  <a:pt x="22872" y="1085850"/>
                </a:lnTo>
                <a:lnTo>
                  <a:pt x="16178" y="1233195"/>
                </a:lnTo>
                <a:lnTo>
                  <a:pt x="10172" y="1366545"/>
                </a:lnTo>
                <a:lnTo>
                  <a:pt x="2527" y="1648472"/>
                </a:lnTo>
                <a:lnTo>
                  <a:pt x="1176" y="1795754"/>
                </a:lnTo>
                <a:lnTo>
                  <a:pt x="0" y="1930400"/>
                </a:lnTo>
                <a:lnTo>
                  <a:pt x="55" y="2077745"/>
                </a:lnTo>
                <a:lnTo>
                  <a:pt x="1231" y="2212327"/>
                </a:lnTo>
                <a:lnTo>
                  <a:pt x="3822" y="2353322"/>
                </a:lnTo>
                <a:lnTo>
                  <a:pt x="8971" y="2496845"/>
                </a:lnTo>
                <a:lnTo>
                  <a:pt x="13931" y="2633954"/>
                </a:lnTo>
                <a:lnTo>
                  <a:pt x="20281" y="2774950"/>
                </a:lnTo>
                <a:lnTo>
                  <a:pt x="35572" y="3051822"/>
                </a:lnTo>
                <a:lnTo>
                  <a:pt x="45681" y="3190227"/>
                </a:lnTo>
                <a:lnTo>
                  <a:pt x="57150" y="3327400"/>
                </a:lnTo>
                <a:lnTo>
                  <a:pt x="69850" y="3464572"/>
                </a:lnTo>
                <a:lnTo>
                  <a:pt x="82550" y="3599154"/>
                </a:lnTo>
                <a:lnTo>
                  <a:pt x="97777" y="3733800"/>
                </a:lnTo>
                <a:lnTo>
                  <a:pt x="113004" y="3867150"/>
                </a:lnTo>
                <a:lnTo>
                  <a:pt x="148870" y="3867150"/>
                </a:lnTo>
                <a:lnTo>
                  <a:pt x="147281" y="3854450"/>
                </a:lnTo>
                <a:lnTo>
                  <a:pt x="132054" y="3722395"/>
                </a:lnTo>
                <a:lnTo>
                  <a:pt x="116827" y="3589045"/>
                </a:lnTo>
                <a:lnTo>
                  <a:pt x="104127" y="3454400"/>
                </a:lnTo>
                <a:lnTo>
                  <a:pt x="92722" y="3318522"/>
                </a:lnTo>
                <a:lnTo>
                  <a:pt x="81254" y="3182645"/>
                </a:lnTo>
                <a:lnTo>
                  <a:pt x="71081" y="3045472"/>
                </a:lnTo>
                <a:lnTo>
                  <a:pt x="63500" y="2907004"/>
                </a:lnTo>
                <a:lnTo>
                  <a:pt x="55854" y="2768600"/>
                </a:lnTo>
                <a:lnTo>
                  <a:pt x="49504" y="2630195"/>
                </a:lnTo>
                <a:lnTo>
                  <a:pt x="44450" y="2490495"/>
                </a:lnTo>
                <a:lnTo>
                  <a:pt x="40627" y="2350795"/>
                </a:lnTo>
                <a:lnTo>
                  <a:pt x="38100" y="2211095"/>
                </a:lnTo>
                <a:lnTo>
                  <a:pt x="36804" y="2070100"/>
                </a:lnTo>
                <a:lnTo>
                  <a:pt x="35572" y="1930400"/>
                </a:lnTo>
                <a:lnTo>
                  <a:pt x="36804" y="1789404"/>
                </a:lnTo>
                <a:lnTo>
                  <a:pt x="39354" y="1648472"/>
                </a:lnTo>
                <a:lnTo>
                  <a:pt x="41922" y="1510004"/>
                </a:lnTo>
                <a:lnTo>
                  <a:pt x="52031" y="1230604"/>
                </a:lnTo>
                <a:lnTo>
                  <a:pt x="58381" y="1090904"/>
                </a:lnTo>
                <a:lnTo>
                  <a:pt x="67322" y="953795"/>
                </a:lnTo>
                <a:lnTo>
                  <a:pt x="74904" y="815327"/>
                </a:lnTo>
                <a:lnTo>
                  <a:pt x="86476" y="676922"/>
                </a:lnTo>
                <a:lnTo>
                  <a:pt x="109181" y="406400"/>
                </a:lnTo>
                <a:lnTo>
                  <a:pt x="123177" y="271754"/>
                </a:lnTo>
                <a:lnTo>
                  <a:pt x="138404" y="138404"/>
                </a:lnTo>
                <a:lnTo>
                  <a:pt x="153631" y="6350"/>
                </a:lnTo>
                <a:lnTo>
                  <a:pt x="154426" y="0"/>
                </a:lnTo>
                <a:close/>
              </a:path>
              <a:path w="3864622" h="3867150">
                <a:moveTo>
                  <a:pt x="3751554" y="0"/>
                </a:moveTo>
                <a:lnTo>
                  <a:pt x="3715688" y="0"/>
                </a:lnTo>
                <a:lnTo>
                  <a:pt x="3717277" y="12700"/>
                </a:lnTo>
                <a:lnTo>
                  <a:pt x="3732504" y="144754"/>
                </a:lnTo>
                <a:lnTo>
                  <a:pt x="3746500" y="278104"/>
                </a:lnTo>
                <a:lnTo>
                  <a:pt x="3760431" y="412750"/>
                </a:lnTo>
                <a:lnTo>
                  <a:pt x="3771900" y="548627"/>
                </a:lnTo>
                <a:lnTo>
                  <a:pt x="3783304" y="684504"/>
                </a:lnTo>
                <a:lnTo>
                  <a:pt x="3801122" y="960145"/>
                </a:lnTo>
                <a:lnTo>
                  <a:pt x="3808704" y="1098550"/>
                </a:lnTo>
                <a:lnTo>
                  <a:pt x="3815054" y="1236954"/>
                </a:lnTo>
                <a:lnTo>
                  <a:pt x="3820172" y="1376654"/>
                </a:lnTo>
                <a:lnTo>
                  <a:pt x="3823931" y="1516354"/>
                </a:lnTo>
                <a:lnTo>
                  <a:pt x="3826522" y="1656054"/>
                </a:lnTo>
                <a:lnTo>
                  <a:pt x="3827698" y="1789404"/>
                </a:lnTo>
                <a:lnTo>
                  <a:pt x="3827754" y="2077745"/>
                </a:lnTo>
                <a:lnTo>
                  <a:pt x="3822700" y="2357145"/>
                </a:lnTo>
                <a:lnTo>
                  <a:pt x="3817581" y="2496845"/>
                </a:lnTo>
                <a:lnTo>
                  <a:pt x="3812527" y="2636545"/>
                </a:lnTo>
                <a:lnTo>
                  <a:pt x="3806177" y="2776245"/>
                </a:lnTo>
                <a:lnTo>
                  <a:pt x="3797300" y="2913354"/>
                </a:lnTo>
                <a:lnTo>
                  <a:pt x="3789654" y="3051822"/>
                </a:lnTo>
                <a:lnTo>
                  <a:pt x="3778146" y="3190227"/>
                </a:lnTo>
                <a:lnTo>
                  <a:pt x="3766781" y="3324872"/>
                </a:lnTo>
                <a:lnTo>
                  <a:pt x="3755377" y="3460750"/>
                </a:lnTo>
                <a:lnTo>
                  <a:pt x="3741381" y="3595395"/>
                </a:lnTo>
                <a:lnTo>
                  <a:pt x="3726154" y="3728745"/>
                </a:lnTo>
                <a:lnTo>
                  <a:pt x="3710927" y="3860800"/>
                </a:lnTo>
                <a:lnTo>
                  <a:pt x="3710073" y="3867150"/>
                </a:lnTo>
                <a:lnTo>
                  <a:pt x="3745929" y="3867150"/>
                </a:lnTo>
                <a:lnTo>
                  <a:pt x="3760431" y="3740150"/>
                </a:lnTo>
                <a:lnTo>
                  <a:pt x="3775722" y="3605504"/>
                </a:lnTo>
                <a:lnTo>
                  <a:pt x="3789654" y="3470922"/>
                </a:lnTo>
                <a:lnTo>
                  <a:pt x="3802354" y="3333750"/>
                </a:lnTo>
                <a:lnTo>
                  <a:pt x="3814453" y="3188995"/>
                </a:lnTo>
                <a:lnTo>
                  <a:pt x="3825227" y="3059404"/>
                </a:lnTo>
                <a:lnTo>
                  <a:pt x="3832872" y="2919704"/>
                </a:lnTo>
                <a:lnTo>
                  <a:pt x="3841750" y="2781300"/>
                </a:lnTo>
                <a:lnTo>
                  <a:pt x="3848388" y="2633954"/>
                </a:lnTo>
                <a:lnTo>
                  <a:pt x="3854450" y="2500604"/>
                </a:lnTo>
                <a:lnTo>
                  <a:pt x="3858509" y="2350795"/>
                </a:lnTo>
                <a:lnTo>
                  <a:pt x="3862031" y="2218677"/>
                </a:lnTo>
                <a:lnTo>
                  <a:pt x="3864622" y="1936750"/>
                </a:lnTo>
                <a:lnTo>
                  <a:pt x="3864505" y="1789404"/>
                </a:lnTo>
                <a:lnTo>
                  <a:pt x="3861918" y="1648472"/>
                </a:lnTo>
                <a:lnTo>
                  <a:pt x="3859504" y="1513827"/>
                </a:lnTo>
                <a:lnTo>
                  <a:pt x="3855681" y="1372895"/>
                </a:lnTo>
                <a:lnTo>
                  <a:pt x="3850627" y="1233195"/>
                </a:lnTo>
                <a:lnTo>
                  <a:pt x="3844277" y="1092200"/>
                </a:lnTo>
                <a:lnTo>
                  <a:pt x="3836631" y="953795"/>
                </a:lnTo>
                <a:lnTo>
                  <a:pt x="3827754" y="814095"/>
                </a:lnTo>
                <a:lnTo>
                  <a:pt x="3818877" y="676922"/>
                </a:lnTo>
                <a:lnTo>
                  <a:pt x="3807472" y="539750"/>
                </a:lnTo>
                <a:lnTo>
                  <a:pt x="3794772" y="402577"/>
                </a:lnTo>
                <a:lnTo>
                  <a:pt x="3782072" y="267995"/>
                </a:lnTo>
                <a:lnTo>
                  <a:pt x="3766781" y="133350"/>
                </a:lnTo>
                <a:lnTo>
                  <a:pt x="3751554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674645" y="0"/>
            <a:ext cx="3792181" cy="3867150"/>
          </a:xfrm>
          <a:custGeom>
            <a:avLst/>
            <a:gdLst/>
            <a:ahLst/>
            <a:cxnLst/>
            <a:rect l="l" t="t" r="r" b="b"/>
            <a:pathLst>
              <a:path w="3792181" h="3867150">
                <a:moveTo>
                  <a:pt x="154656" y="0"/>
                </a:moveTo>
                <a:lnTo>
                  <a:pt x="118853" y="0"/>
                </a:lnTo>
                <a:lnTo>
                  <a:pt x="118059" y="6350"/>
                </a:lnTo>
                <a:lnTo>
                  <a:pt x="102831" y="138404"/>
                </a:lnTo>
                <a:lnTo>
                  <a:pt x="87604" y="271754"/>
                </a:lnTo>
                <a:lnTo>
                  <a:pt x="73609" y="406400"/>
                </a:lnTo>
                <a:lnTo>
                  <a:pt x="50160" y="685800"/>
                </a:lnTo>
                <a:lnTo>
                  <a:pt x="39331" y="815327"/>
                </a:lnTo>
                <a:lnTo>
                  <a:pt x="31750" y="953795"/>
                </a:lnTo>
                <a:lnTo>
                  <a:pt x="22809" y="1090904"/>
                </a:lnTo>
                <a:lnTo>
                  <a:pt x="16459" y="1230604"/>
                </a:lnTo>
                <a:lnTo>
                  <a:pt x="6350" y="1510004"/>
                </a:lnTo>
                <a:lnTo>
                  <a:pt x="3644" y="1656054"/>
                </a:lnTo>
                <a:lnTo>
                  <a:pt x="1231" y="1789404"/>
                </a:lnTo>
                <a:lnTo>
                  <a:pt x="0" y="1930400"/>
                </a:lnTo>
                <a:lnTo>
                  <a:pt x="1302" y="2077745"/>
                </a:lnTo>
                <a:lnTo>
                  <a:pt x="2503" y="2208504"/>
                </a:lnTo>
                <a:lnTo>
                  <a:pt x="5054" y="2350795"/>
                </a:lnTo>
                <a:lnTo>
                  <a:pt x="8877" y="2490495"/>
                </a:lnTo>
                <a:lnTo>
                  <a:pt x="13988" y="2631427"/>
                </a:lnTo>
                <a:lnTo>
                  <a:pt x="20353" y="2769895"/>
                </a:lnTo>
                <a:lnTo>
                  <a:pt x="27998" y="2908300"/>
                </a:lnTo>
                <a:lnTo>
                  <a:pt x="35509" y="3045472"/>
                </a:lnTo>
                <a:lnTo>
                  <a:pt x="45681" y="3182645"/>
                </a:lnTo>
                <a:lnTo>
                  <a:pt x="57150" y="3318522"/>
                </a:lnTo>
                <a:lnTo>
                  <a:pt x="68554" y="3454400"/>
                </a:lnTo>
                <a:lnTo>
                  <a:pt x="81254" y="3589045"/>
                </a:lnTo>
                <a:lnTo>
                  <a:pt x="96481" y="3722395"/>
                </a:lnTo>
                <a:lnTo>
                  <a:pt x="111709" y="3854450"/>
                </a:lnTo>
                <a:lnTo>
                  <a:pt x="113298" y="3867150"/>
                </a:lnTo>
                <a:lnTo>
                  <a:pt x="148857" y="3867150"/>
                </a:lnTo>
                <a:lnTo>
                  <a:pt x="146050" y="3843045"/>
                </a:lnTo>
                <a:lnTo>
                  <a:pt x="130759" y="3710927"/>
                </a:lnTo>
                <a:lnTo>
                  <a:pt x="116827" y="3578872"/>
                </a:lnTo>
                <a:lnTo>
                  <a:pt x="91427" y="3309645"/>
                </a:lnTo>
                <a:lnTo>
                  <a:pt x="81254" y="3175000"/>
                </a:lnTo>
                <a:lnTo>
                  <a:pt x="63500" y="2900654"/>
                </a:lnTo>
                <a:lnTo>
                  <a:pt x="55854" y="2763545"/>
                </a:lnTo>
                <a:lnTo>
                  <a:pt x="50800" y="2625077"/>
                </a:lnTo>
                <a:lnTo>
                  <a:pt x="45681" y="2486672"/>
                </a:lnTo>
                <a:lnTo>
                  <a:pt x="40627" y="2348204"/>
                </a:lnTo>
                <a:lnTo>
                  <a:pt x="38100" y="2208504"/>
                </a:lnTo>
                <a:lnTo>
                  <a:pt x="36876" y="2077745"/>
                </a:lnTo>
                <a:lnTo>
                  <a:pt x="36804" y="1930400"/>
                </a:lnTo>
                <a:lnTo>
                  <a:pt x="38111" y="1789404"/>
                </a:lnTo>
                <a:lnTo>
                  <a:pt x="39298" y="1656054"/>
                </a:lnTo>
                <a:lnTo>
                  <a:pt x="43226" y="1510004"/>
                </a:lnTo>
                <a:lnTo>
                  <a:pt x="46977" y="1374127"/>
                </a:lnTo>
                <a:lnTo>
                  <a:pt x="52031" y="1235722"/>
                </a:lnTo>
                <a:lnTo>
                  <a:pt x="59677" y="1097254"/>
                </a:lnTo>
                <a:lnTo>
                  <a:pt x="67259" y="958850"/>
                </a:lnTo>
                <a:lnTo>
                  <a:pt x="74904" y="822972"/>
                </a:lnTo>
                <a:lnTo>
                  <a:pt x="86407" y="684504"/>
                </a:lnTo>
                <a:lnTo>
                  <a:pt x="96481" y="551154"/>
                </a:lnTo>
                <a:lnTo>
                  <a:pt x="109181" y="416572"/>
                </a:lnTo>
                <a:lnTo>
                  <a:pt x="123177" y="281927"/>
                </a:lnTo>
                <a:lnTo>
                  <a:pt x="137109" y="149872"/>
                </a:lnTo>
                <a:lnTo>
                  <a:pt x="152400" y="17754"/>
                </a:lnTo>
                <a:lnTo>
                  <a:pt x="154656" y="0"/>
                </a:lnTo>
                <a:close/>
              </a:path>
              <a:path w="3792181" h="3867150">
                <a:moveTo>
                  <a:pt x="3680115" y="0"/>
                </a:moveTo>
                <a:lnTo>
                  <a:pt x="3644381" y="0"/>
                </a:lnTo>
                <a:lnTo>
                  <a:pt x="3647427" y="24104"/>
                </a:lnTo>
                <a:lnTo>
                  <a:pt x="3662654" y="156222"/>
                </a:lnTo>
                <a:lnTo>
                  <a:pt x="3676650" y="288277"/>
                </a:lnTo>
                <a:lnTo>
                  <a:pt x="3689350" y="422922"/>
                </a:lnTo>
                <a:lnTo>
                  <a:pt x="3712159" y="692150"/>
                </a:lnTo>
                <a:lnTo>
                  <a:pt x="3721100" y="829322"/>
                </a:lnTo>
                <a:lnTo>
                  <a:pt x="3729977" y="966495"/>
                </a:lnTo>
                <a:lnTo>
                  <a:pt x="3737559" y="1103604"/>
                </a:lnTo>
                <a:lnTo>
                  <a:pt x="3742677" y="1242072"/>
                </a:lnTo>
                <a:lnTo>
                  <a:pt x="3747731" y="1380477"/>
                </a:lnTo>
                <a:lnTo>
                  <a:pt x="3751554" y="1518945"/>
                </a:lnTo>
                <a:lnTo>
                  <a:pt x="3756493" y="1790700"/>
                </a:lnTo>
                <a:lnTo>
                  <a:pt x="3756609" y="1936750"/>
                </a:lnTo>
                <a:lnTo>
                  <a:pt x="3755365" y="2077745"/>
                </a:lnTo>
                <a:lnTo>
                  <a:pt x="3754081" y="2214854"/>
                </a:lnTo>
                <a:lnTo>
                  <a:pt x="3750188" y="2357145"/>
                </a:lnTo>
                <a:lnTo>
                  <a:pt x="3746500" y="2493022"/>
                </a:lnTo>
                <a:lnTo>
                  <a:pt x="3741381" y="2631427"/>
                </a:lnTo>
                <a:lnTo>
                  <a:pt x="3733800" y="2769895"/>
                </a:lnTo>
                <a:lnTo>
                  <a:pt x="3726154" y="2908300"/>
                </a:lnTo>
                <a:lnTo>
                  <a:pt x="3717181" y="3045472"/>
                </a:lnTo>
                <a:lnTo>
                  <a:pt x="3707104" y="3181350"/>
                </a:lnTo>
                <a:lnTo>
                  <a:pt x="3695700" y="3315995"/>
                </a:lnTo>
                <a:lnTo>
                  <a:pt x="3684231" y="3450577"/>
                </a:lnTo>
                <a:lnTo>
                  <a:pt x="3670300" y="3585222"/>
                </a:lnTo>
                <a:lnTo>
                  <a:pt x="3656304" y="3717277"/>
                </a:lnTo>
                <a:lnTo>
                  <a:pt x="3641077" y="3849395"/>
                </a:lnTo>
                <a:lnTo>
                  <a:pt x="3638812" y="3867150"/>
                </a:lnTo>
                <a:lnTo>
                  <a:pt x="3674500" y="3867150"/>
                </a:lnTo>
                <a:lnTo>
                  <a:pt x="3690581" y="3728745"/>
                </a:lnTo>
                <a:lnTo>
                  <a:pt x="3705809" y="3595395"/>
                </a:lnTo>
                <a:lnTo>
                  <a:pt x="3719804" y="3460750"/>
                </a:lnTo>
                <a:lnTo>
                  <a:pt x="3731209" y="3324872"/>
                </a:lnTo>
                <a:lnTo>
                  <a:pt x="3743312" y="3181350"/>
                </a:lnTo>
                <a:lnTo>
                  <a:pt x="3754081" y="3051822"/>
                </a:lnTo>
                <a:lnTo>
                  <a:pt x="3761727" y="2913354"/>
                </a:lnTo>
                <a:lnTo>
                  <a:pt x="3770604" y="2776245"/>
                </a:lnTo>
                <a:lnTo>
                  <a:pt x="3776954" y="2636545"/>
                </a:lnTo>
                <a:lnTo>
                  <a:pt x="3782241" y="2490495"/>
                </a:lnTo>
                <a:lnTo>
                  <a:pt x="3787127" y="2357145"/>
                </a:lnTo>
                <a:lnTo>
                  <a:pt x="3792181" y="2077745"/>
                </a:lnTo>
                <a:lnTo>
                  <a:pt x="3792125" y="1789404"/>
                </a:lnTo>
                <a:lnTo>
                  <a:pt x="3790950" y="1656054"/>
                </a:lnTo>
                <a:lnTo>
                  <a:pt x="3788359" y="1516354"/>
                </a:lnTo>
                <a:lnTo>
                  <a:pt x="3784600" y="1376654"/>
                </a:lnTo>
                <a:lnTo>
                  <a:pt x="3779425" y="1235722"/>
                </a:lnTo>
                <a:lnTo>
                  <a:pt x="3773060" y="1097254"/>
                </a:lnTo>
                <a:lnTo>
                  <a:pt x="3765466" y="958850"/>
                </a:lnTo>
                <a:lnTo>
                  <a:pt x="3747731" y="684504"/>
                </a:lnTo>
                <a:lnTo>
                  <a:pt x="3736327" y="548627"/>
                </a:lnTo>
                <a:lnTo>
                  <a:pt x="3724859" y="412750"/>
                </a:lnTo>
                <a:lnTo>
                  <a:pt x="3710927" y="278104"/>
                </a:lnTo>
                <a:lnTo>
                  <a:pt x="3696931" y="144754"/>
                </a:lnTo>
                <a:lnTo>
                  <a:pt x="3681704" y="12700"/>
                </a:lnTo>
                <a:lnTo>
                  <a:pt x="3680115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711450" y="0"/>
            <a:ext cx="3719804" cy="3867150"/>
          </a:xfrm>
          <a:custGeom>
            <a:avLst/>
            <a:gdLst/>
            <a:ahLst/>
            <a:cxnLst/>
            <a:rect l="l" t="t" r="r" b="b"/>
            <a:pathLst>
              <a:path w="3719804" h="3867150">
                <a:moveTo>
                  <a:pt x="153757" y="0"/>
                </a:moveTo>
                <a:lnTo>
                  <a:pt x="117851" y="0"/>
                </a:lnTo>
                <a:lnTo>
                  <a:pt x="115595" y="17754"/>
                </a:lnTo>
                <a:lnTo>
                  <a:pt x="100304" y="149872"/>
                </a:lnTo>
                <a:lnTo>
                  <a:pt x="86372" y="281927"/>
                </a:lnTo>
                <a:lnTo>
                  <a:pt x="72377" y="416572"/>
                </a:lnTo>
                <a:lnTo>
                  <a:pt x="59677" y="551154"/>
                </a:lnTo>
                <a:lnTo>
                  <a:pt x="49504" y="685800"/>
                </a:lnTo>
                <a:lnTo>
                  <a:pt x="38100" y="822972"/>
                </a:lnTo>
                <a:lnTo>
                  <a:pt x="30454" y="958850"/>
                </a:lnTo>
                <a:lnTo>
                  <a:pt x="22522" y="1103604"/>
                </a:lnTo>
                <a:lnTo>
                  <a:pt x="15227" y="1235722"/>
                </a:lnTo>
                <a:lnTo>
                  <a:pt x="10172" y="1374127"/>
                </a:lnTo>
                <a:lnTo>
                  <a:pt x="6107" y="1521472"/>
                </a:lnTo>
                <a:lnTo>
                  <a:pt x="2527" y="1652295"/>
                </a:lnTo>
                <a:lnTo>
                  <a:pt x="1224" y="1798345"/>
                </a:lnTo>
                <a:lnTo>
                  <a:pt x="0" y="1930400"/>
                </a:lnTo>
                <a:lnTo>
                  <a:pt x="59" y="2076450"/>
                </a:lnTo>
                <a:lnTo>
                  <a:pt x="1283" y="2207272"/>
                </a:lnTo>
                <a:lnTo>
                  <a:pt x="3822" y="2348204"/>
                </a:lnTo>
                <a:lnTo>
                  <a:pt x="8970" y="2489200"/>
                </a:lnTo>
                <a:lnTo>
                  <a:pt x="14087" y="2627604"/>
                </a:lnTo>
                <a:lnTo>
                  <a:pt x="19050" y="2763545"/>
                </a:lnTo>
                <a:lnTo>
                  <a:pt x="26695" y="2900654"/>
                </a:lnTo>
                <a:lnTo>
                  <a:pt x="44450" y="3175000"/>
                </a:lnTo>
                <a:lnTo>
                  <a:pt x="54622" y="3309645"/>
                </a:lnTo>
                <a:lnTo>
                  <a:pt x="80022" y="3578872"/>
                </a:lnTo>
                <a:lnTo>
                  <a:pt x="93954" y="3710927"/>
                </a:lnTo>
                <a:lnTo>
                  <a:pt x="109245" y="3843045"/>
                </a:lnTo>
                <a:lnTo>
                  <a:pt x="112052" y="3867150"/>
                </a:lnTo>
                <a:lnTo>
                  <a:pt x="147849" y="3867150"/>
                </a:lnTo>
                <a:lnTo>
                  <a:pt x="143522" y="3830345"/>
                </a:lnTo>
                <a:lnTo>
                  <a:pt x="128295" y="3699522"/>
                </a:lnTo>
                <a:lnTo>
                  <a:pt x="114300" y="3567404"/>
                </a:lnTo>
                <a:lnTo>
                  <a:pt x="102895" y="3435350"/>
                </a:lnTo>
                <a:lnTo>
                  <a:pt x="90195" y="3300704"/>
                </a:lnTo>
                <a:lnTo>
                  <a:pt x="80022" y="3166122"/>
                </a:lnTo>
                <a:lnTo>
                  <a:pt x="71145" y="3030245"/>
                </a:lnTo>
                <a:lnTo>
                  <a:pt x="62204" y="2894304"/>
                </a:lnTo>
                <a:lnTo>
                  <a:pt x="55854" y="2758427"/>
                </a:lnTo>
                <a:lnTo>
                  <a:pt x="49504" y="2621254"/>
                </a:lnTo>
                <a:lnTo>
                  <a:pt x="44450" y="2482850"/>
                </a:lnTo>
                <a:lnTo>
                  <a:pt x="40627" y="2345677"/>
                </a:lnTo>
                <a:lnTo>
                  <a:pt x="38100" y="2207272"/>
                </a:lnTo>
                <a:lnTo>
                  <a:pt x="36876" y="2076450"/>
                </a:lnTo>
                <a:lnTo>
                  <a:pt x="36804" y="1930400"/>
                </a:lnTo>
                <a:lnTo>
                  <a:pt x="39395" y="1653527"/>
                </a:lnTo>
                <a:lnTo>
                  <a:pt x="43225" y="1512595"/>
                </a:lnTo>
                <a:lnTo>
                  <a:pt x="46977" y="1377950"/>
                </a:lnTo>
                <a:lnTo>
                  <a:pt x="52095" y="1239545"/>
                </a:lnTo>
                <a:lnTo>
                  <a:pt x="58445" y="1102372"/>
                </a:lnTo>
                <a:lnTo>
                  <a:pt x="66027" y="966495"/>
                </a:lnTo>
                <a:lnTo>
                  <a:pt x="74904" y="829322"/>
                </a:lnTo>
                <a:lnTo>
                  <a:pt x="95250" y="560095"/>
                </a:lnTo>
                <a:lnTo>
                  <a:pt x="107950" y="425450"/>
                </a:lnTo>
                <a:lnTo>
                  <a:pt x="120650" y="293395"/>
                </a:lnTo>
                <a:lnTo>
                  <a:pt x="134645" y="161277"/>
                </a:lnTo>
                <a:lnTo>
                  <a:pt x="149872" y="30454"/>
                </a:lnTo>
                <a:lnTo>
                  <a:pt x="153757" y="0"/>
                </a:lnTo>
                <a:close/>
              </a:path>
              <a:path w="3719804" h="3867150">
                <a:moveTo>
                  <a:pt x="3607576" y="0"/>
                </a:moveTo>
                <a:lnTo>
                  <a:pt x="3572000" y="0"/>
                </a:lnTo>
                <a:lnTo>
                  <a:pt x="3576345" y="36804"/>
                </a:lnTo>
                <a:lnTo>
                  <a:pt x="3591572" y="167627"/>
                </a:lnTo>
                <a:lnTo>
                  <a:pt x="3616972" y="431800"/>
                </a:lnTo>
                <a:lnTo>
                  <a:pt x="3628377" y="566445"/>
                </a:lnTo>
                <a:lnTo>
                  <a:pt x="3639845" y="701027"/>
                </a:lnTo>
                <a:lnTo>
                  <a:pt x="3648722" y="835672"/>
                </a:lnTo>
                <a:lnTo>
                  <a:pt x="3656304" y="972845"/>
                </a:lnTo>
                <a:lnTo>
                  <a:pt x="3663950" y="1108722"/>
                </a:lnTo>
                <a:lnTo>
                  <a:pt x="3670300" y="1245895"/>
                </a:lnTo>
                <a:lnTo>
                  <a:pt x="3675354" y="1384300"/>
                </a:lnTo>
                <a:lnTo>
                  <a:pt x="3677945" y="1521472"/>
                </a:lnTo>
                <a:lnTo>
                  <a:pt x="3682976" y="1797050"/>
                </a:lnTo>
                <a:lnTo>
                  <a:pt x="3683000" y="1936750"/>
                </a:lnTo>
                <a:lnTo>
                  <a:pt x="3681693" y="2076450"/>
                </a:lnTo>
                <a:lnTo>
                  <a:pt x="3680529" y="2207272"/>
                </a:lnTo>
                <a:lnTo>
                  <a:pt x="3676579" y="2354554"/>
                </a:lnTo>
                <a:lnTo>
                  <a:pt x="3672827" y="2489200"/>
                </a:lnTo>
                <a:lnTo>
                  <a:pt x="3667772" y="2627604"/>
                </a:lnTo>
                <a:lnTo>
                  <a:pt x="3661422" y="2764777"/>
                </a:lnTo>
                <a:lnTo>
                  <a:pt x="3653777" y="2900654"/>
                </a:lnTo>
                <a:lnTo>
                  <a:pt x="3644900" y="3037827"/>
                </a:lnTo>
                <a:lnTo>
                  <a:pt x="3634727" y="3172472"/>
                </a:lnTo>
                <a:lnTo>
                  <a:pt x="3623322" y="3307054"/>
                </a:lnTo>
                <a:lnTo>
                  <a:pt x="3611854" y="3441700"/>
                </a:lnTo>
                <a:lnTo>
                  <a:pt x="3599154" y="3573754"/>
                </a:lnTo>
                <a:lnTo>
                  <a:pt x="3585222" y="3705872"/>
                </a:lnTo>
                <a:lnTo>
                  <a:pt x="3569995" y="3836695"/>
                </a:lnTo>
                <a:lnTo>
                  <a:pt x="3566110" y="3867150"/>
                </a:lnTo>
                <a:lnTo>
                  <a:pt x="3602007" y="3867150"/>
                </a:lnTo>
                <a:lnTo>
                  <a:pt x="3619500" y="3717277"/>
                </a:lnTo>
                <a:lnTo>
                  <a:pt x="3633495" y="3585222"/>
                </a:lnTo>
                <a:lnTo>
                  <a:pt x="3647427" y="3450577"/>
                </a:lnTo>
                <a:lnTo>
                  <a:pt x="3658895" y="3315995"/>
                </a:lnTo>
                <a:lnTo>
                  <a:pt x="3670300" y="3181350"/>
                </a:lnTo>
                <a:lnTo>
                  <a:pt x="3680472" y="3044177"/>
                </a:lnTo>
                <a:lnTo>
                  <a:pt x="3689350" y="2908300"/>
                </a:lnTo>
                <a:lnTo>
                  <a:pt x="3697343" y="2763545"/>
                </a:lnTo>
                <a:lnTo>
                  <a:pt x="3704577" y="2631427"/>
                </a:lnTo>
                <a:lnTo>
                  <a:pt x="3709695" y="2493022"/>
                </a:lnTo>
                <a:lnTo>
                  <a:pt x="3713697" y="2345677"/>
                </a:lnTo>
                <a:lnTo>
                  <a:pt x="3717277" y="2214854"/>
                </a:lnTo>
                <a:lnTo>
                  <a:pt x="3718640" y="2068804"/>
                </a:lnTo>
                <a:lnTo>
                  <a:pt x="3719804" y="1936750"/>
                </a:lnTo>
                <a:lnTo>
                  <a:pt x="3719689" y="1790700"/>
                </a:lnTo>
                <a:lnTo>
                  <a:pt x="3714750" y="1518945"/>
                </a:lnTo>
                <a:lnTo>
                  <a:pt x="3710927" y="1380477"/>
                </a:lnTo>
                <a:lnTo>
                  <a:pt x="3705779" y="1239545"/>
                </a:lnTo>
                <a:lnTo>
                  <a:pt x="3700754" y="1103604"/>
                </a:lnTo>
                <a:lnTo>
                  <a:pt x="3693172" y="966495"/>
                </a:lnTo>
                <a:lnTo>
                  <a:pt x="3684295" y="829322"/>
                </a:lnTo>
                <a:lnTo>
                  <a:pt x="3675354" y="692150"/>
                </a:lnTo>
                <a:lnTo>
                  <a:pt x="3652545" y="422922"/>
                </a:lnTo>
                <a:lnTo>
                  <a:pt x="3639845" y="288277"/>
                </a:lnTo>
                <a:lnTo>
                  <a:pt x="3625850" y="156222"/>
                </a:lnTo>
                <a:lnTo>
                  <a:pt x="3610622" y="24104"/>
                </a:lnTo>
                <a:lnTo>
                  <a:pt x="3607576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748254" y="0"/>
            <a:ext cx="3646195" cy="3867150"/>
          </a:xfrm>
          <a:custGeom>
            <a:avLst/>
            <a:gdLst/>
            <a:ahLst/>
            <a:cxnLst/>
            <a:rect l="l" t="t" r="r" b="b"/>
            <a:pathLst>
              <a:path w="3646195" h="3867150">
                <a:moveTo>
                  <a:pt x="152905" y="0"/>
                </a:moveTo>
                <a:lnTo>
                  <a:pt x="116952" y="0"/>
                </a:lnTo>
                <a:lnTo>
                  <a:pt x="113068" y="30454"/>
                </a:lnTo>
                <a:lnTo>
                  <a:pt x="97840" y="161277"/>
                </a:lnTo>
                <a:lnTo>
                  <a:pt x="83845" y="293395"/>
                </a:lnTo>
                <a:lnTo>
                  <a:pt x="71145" y="425450"/>
                </a:lnTo>
                <a:lnTo>
                  <a:pt x="58445" y="560095"/>
                </a:lnTo>
                <a:lnTo>
                  <a:pt x="38100" y="829322"/>
                </a:lnTo>
                <a:lnTo>
                  <a:pt x="29222" y="966495"/>
                </a:lnTo>
                <a:lnTo>
                  <a:pt x="21640" y="1102372"/>
                </a:lnTo>
                <a:lnTo>
                  <a:pt x="15290" y="1239545"/>
                </a:lnTo>
                <a:lnTo>
                  <a:pt x="10172" y="1377950"/>
                </a:lnTo>
                <a:lnTo>
                  <a:pt x="6108" y="1524000"/>
                </a:lnTo>
                <a:lnTo>
                  <a:pt x="2590" y="1653527"/>
                </a:lnTo>
                <a:lnTo>
                  <a:pt x="0" y="1930400"/>
                </a:lnTo>
                <a:lnTo>
                  <a:pt x="59" y="2075154"/>
                </a:lnTo>
                <a:lnTo>
                  <a:pt x="1295" y="2207272"/>
                </a:lnTo>
                <a:lnTo>
                  <a:pt x="3822" y="2345677"/>
                </a:lnTo>
                <a:lnTo>
                  <a:pt x="7645" y="2482850"/>
                </a:lnTo>
                <a:lnTo>
                  <a:pt x="12759" y="2622550"/>
                </a:lnTo>
                <a:lnTo>
                  <a:pt x="19110" y="2759722"/>
                </a:lnTo>
                <a:lnTo>
                  <a:pt x="25400" y="2894304"/>
                </a:lnTo>
                <a:lnTo>
                  <a:pt x="34340" y="3030245"/>
                </a:lnTo>
                <a:lnTo>
                  <a:pt x="43218" y="3166122"/>
                </a:lnTo>
                <a:lnTo>
                  <a:pt x="53390" y="3300704"/>
                </a:lnTo>
                <a:lnTo>
                  <a:pt x="66090" y="3435350"/>
                </a:lnTo>
                <a:lnTo>
                  <a:pt x="77495" y="3567404"/>
                </a:lnTo>
                <a:lnTo>
                  <a:pt x="91490" y="3699522"/>
                </a:lnTo>
                <a:lnTo>
                  <a:pt x="106718" y="3830345"/>
                </a:lnTo>
                <a:lnTo>
                  <a:pt x="111044" y="3867150"/>
                </a:lnTo>
                <a:lnTo>
                  <a:pt x="146815" y="3867150"/>
                </a:lnTo>
                <a:lnTo>
                  <a:pt x="125768" y="3688054"/>
                </a:lnTo>
                <a:lnTo>
                  <a:pt x="113068" y="3557295"/>
                </a:lnTo>
                <a:lnTo>
                  <a:pt x="100368" y="3425177"/>
                </a:lnTo>
                <a:lnTo>
                  <a:pt x="88900" y="3291827"/>
                </a:lnTo>
                <a:lnTo>
                  <a:pt x="78790" y="3158477"/>
                </a:lnTo>
                <a:lnTo>
                  <a:pt x="69850" y="3023895"/>
                </a:lnTo>
                <a:lnTo>
                  <a:pt x="60972" y="2889250"/>
                </a:lnTo>
                <a:lnTo>
                  <a:pt x="54622" y="2753372"/>
                </a:lnTo>
                <a:lnTo>
                  <a:pt x="49568" y="2616200"/>
                </a:lnTo>
                <a:lnTo>
                  <a:pt x="44450" y="2480322"/>
                </a:lnTo>
                <a:lnTo>
                  <a:pt x="40690" y="2343150"/>
                </a:lnTo>
                <a:lnTo>
                  <a:pt x="38100" y="2205977"/>
                </a:lnTo>
                <a:lnTo>
                  <a:pt x="36935" y="2075154"/>
                </a:lnTo>
                <a:lnTo>
                  <a:pt x="36868" y="1793227"/>
                </a:lnTo>
                <a:lnTo>
                  <a:pt x="41922" y="1517650"/>
                </a:lnTo>
                <a:lnTo>
                  <a:pt x="52095" y="1244600"/>
                </a:lnTo>
                <a:lnTo>
                  <a:pt x="57150" y="1107427"/>
                </a:lnTo>
                <a:lnTo>
                  <a:pt x="64795" y="971550"/>
                </a:lnTo>
                <a:lnTo>
                  <a:pt x="82550" y="702322"/>
                </a:lnTo>
                <a:lnTo>
                  <a:pt x="94018" y="568972"/>
                </a:lnTo>
                <a:lnTo>
                  <a:pt x="105422" y="436854"/>
                </a:lnTo>
                <a:lnTo>
                  <a:pt x="118122" y="304800"/>
                </a:lnTo>
                <a:lnTo>
                  <a:pt x="132118" y="172745"/>
                </a:lnTo>
                <a:lnTo>
                  <a:pt x="147345" y="43154"/>
                </a:lnTo>
                <a:lnTo>
                  <a:pt x="152905" y="0"/>
                </a:lnTo>
                <a:close/>
              </a:path>
              <a:path w="3646195" h="3867150">
                <a:moveTo>
                  <a:pt x="3535195" y="0"/>
                </a:moveTo>
                <a:lnTo>
                  <a:pt x="3499380" y="0"/>
                </a:lnTo>
                <a:lnTo>
                  <a:pt x="3505200" y="49504"/>
                </a:lnTo>
                <a:lnTo>
                  <a:pt x="3520490" y="179095"/>
                </a:lnTo>
                <a:lnTo>
                  <a:pt x="3533190" y="309854"/>
                </a:lnTo>
                <a:lnTo>
                  <a:pt x="3545890" y="441972"/>
                </a:lnTo>
                <a:lnTo>
                  <a:pt x="3557295" y="575322"/>
                </a:lnTo>
                <a:lnTo>
                  <a:pt x="3567468" y="708672"/>
                </a:lnTo>
                <a:lnTo>
                  <a:pt x="3576345" y="843254"/>
                </a:lnTo>
                <a:lnTo>
                  <a:pt x="3583990" y="977900"/>
                </a:lnTo>
                <a:lnTo>
                  <a:pt x="3591572" y="1113777"/>
                </a:lnTo>
                <a:lnTo>
                  <a:pt x="3601745" y="1386827"/>
                </a:lnTo>
                <a:lnTo>
                  <a:pt x="3605568" y="1524000"/>
                </a:lnTo>
                <a:lnTo>
                  <a:pt x="3608095" y="1661172"/>
                </a:lnTo>
                <a:lnTo>
                  <a:pt x="3609331" y="1793227"/>
                </a:lnTo>
                <a:lnTo>
                  <a:pt x="3609390" y="1936750"/>
                </a:lnTo>
                <a:lnTo>
                  <a:pt x="3606776" y="2213622"/>
                </a:lnTo>
                <a:lnTo>
                  <a:pt x="3604272" y="2349500"/>
                </a:lnTo>
                <a:lnTo>
                  <a:pt x="3599122" y="2489200"/>
                </a:lnTo>
                <a:lnTo>
                  <a:pt x="3594100" y="2622550"/>
                </a:lnTo>
                <a:lnTo>
                  <a:pt x="3589045" y="2759722"/>
                </a:lnTo>
                <a:lnTo>
                  <a:pt x="3581400" y="2895600"/>
                </a:lnTo>
                <a:lnTo>
                  <a:pt x="3572522" y="3030245"/>
                </a:lnTo>
                <a:lnTo>
                  <a:pt x="3562251" y="3166122"/>
                </a:lnTo>
                <a:lnTo>
                  <a:pt x="3552240" y="3298177"/>
                </a:lnTo>
                <a:lnTo>
                  <a:pt x="3540772" y="3430295"/>
                </a:lnTo>
                <a:lnTo>
                  <a:pt x="3528072" y="3562350"/>
                </a:lnTo>
                <a:lnTo>
                  <a:pt x="3514140" y="3694404"/>
                </a:lnTo>
                <a:lnTo>
                  <a:pt x="3498850" y="3823995"/>
                </a:lnTo>
                <a:lnTo>
                  <a:pt x="3493310" y="3867150"/>
                </a:lnTo>
                <a:lnTo>
                  <a:pt x="3529305" y="3867150"/>
                </a:lnTo>
                <a:lnTo>
                  <a:pt x="3548418" y="3705872"/>
                </a:lnTo>
                <a:lnTo>
                  <a:pt x="3562350" y="3573754"/>
                </a:lnTo>
                <a:lnTo>
                  <a:pt x="3575050" y="3441700"/>
                </a:lnTo>
                <a:lnTo>
                  <a:pt x="3586518" y="3307054"/>
                </a:lnTo>
                <a:lnTo>
                  <a:pt x="3597922" y="3172472"/>
                </a:lnTo>
                <a:lnTo>
                  <a:pt x="3608095" y="3037827"/>
                </a:lnTo>
                <a:lnTo>
                  <a:pt x="3616972" y="2900654"/>
                </a:lnTo>
                <a:lnTo>
                  <a:pt x="3624618" y="2764777"/>
                </a:lnTo>
                <a:lnTo>
                  <a:pt x="3630968" y="2627604"/>
                </a:lnTo>
                <a:lnTo>
                  <a:pt x="3636022" y="2489200"/>
                </a:lnTo>
                <a:lnTo>
                  <a:pt x="3640090" y="2343150"/>
                </a:lnTo>
                <a:lnTo>
                  <a:pt x="3643668" y="2213622"/>
                </a:lnTo>
                <a:lnTo>
                  <a:pt x="3644970" y="2067572"/>
                </a:lnTo>
                <a:lnTo>
                  <a:pt x="3646195" y="1936750"/>
                </a:lnTo>
                <a:lnTo>
                  <a:pt x="3646101" y="1793227"/>
                </a:lnTo>
                <a:lnTo>
                  <a:pt x="3641020" y="1515122"/>
                </a:lnTo>
                <a:lnTo>
                  <a:pt x="3638550" y="1384300"/>
                </a:lnTo>
                <a:lnTo>
                  <a:pt x="3633435" y="1244600"/>
                </a:lnTo>
                <a:lnTo>
                  <a:pt x="3627145" y="1108722"/>
                </a:lnTo>
                <a:lnTo>
                  <a:pt x="3619428" y="971550"/>
                </a:lnTo>
                <a:lnTo>
                  <a:pt x="3611918" y="835672"/>
                </a:lnTo>
                <a:lnTo>
                  <a:pt x="3603040" y="701027"/>
                </a:lnTo>
                <a:lnTo>
                  <a:pt x="3591572" y="566445"/>
                </a:lnTo>
                <a:lnTo>
                  <a:pt x="3580168" y="431800"/>
                </a:lnTo>
                <a:lnTo>
                  <a:pt x="3554768" y="167627"/>
                </a:lnTo>
                <a:lnTo>
                  <a:pt x="3539540" y="36804"/>
                </a:lnTo>
                <a:lnTo>
                  <a:pt x="3535195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785122" y="0"/>
            <a:ext cx="3572522" cy="3867150"/>
          </a:xfrm>
          <a:custGeom>
            <a:avLst/>
            <a:gdLst/>
            <a:ahLst/>
            <a:cxnLst/>
            <a:rect l="l" t="t" r="r" b="b"/>
            <a:pathLst>
              <a:path w="3572522" h="3867150">
                <a:moveTo>
                  <a:pt x="151387" y="0"/>
                </a:moveTo>
                <a:lnTo>
                  <a:pt x="116037" y="0"/>
                </a:lnTo>
                <a:lnTo>
                  <a:pt x="110477" y="43154"/>
                </a:lnTo>
                <a:lnTo>
                  <a:pt x="95250" y="172745"/>
                </a:lnTo>
                <a:lnTo>
                  <a:pt x="81254" y="304800"/>
                </a:lnTo>
                <a:lnTo>
                  <a:pt x="68554" y="436854"/>
                </a:lnTo>
                <a:lnTo>
                  <a:pt x="57150" y="568972"/>
                </a:lnTo>
                <a:lnTo>
                  <a:pt x="45681" y="702322"/>
                </a:lnTo>
                <a:lnTo>
                  <a:pt x="27927" y="971550"/>
                </a:lnTo>
                <a:lnTo>
                  <a:pt x="20281" y="1107427"/>
                </a:lnTo>
                <a:lnTo>
                  <a:pt x="15227" y="1244600"/>
                </a:lnTo>
                <a:lnTo>
                  <a:pt x="5054" y="1517650"/>
                </a:lnTo>
                <a:lnTo>
                  <a:pt x="0" y="1793227"/>
                </a:lnTo>
                <a:lnTo>
                  <a:pt x="44" y="2072627"/>
                </a:lnTo>
                <a:lnTo>
                  <a:pt x="1231" y="2205977"/>
                </a:lnTo>
                <a:lnTo>
                  <a:pt x="3822" y="2343150"/>
                </a:lnTo>
                <a:lnTo>
                  <a:pt x="7628" y="2481554"/>
                </a:lnTo>
                <a:lnTo>
                  <a:pt x="12747" y="2617495"/>
                </a:lnTo>
                <a:lnTo>
                  <a:pt x="17754" y="2753372"/>
                </a:lnTo>
                <a:lnTo>
                  <a:pt x="24104" y="2889250"/>
                </a:lnTo>
                <a:lnTo>
                  <a:pt x="32981" y="3023895"/>
                </a:lnTo>
                <a:lnTo>
                  <a:pt x="41922" y="3158477"/>
                </a:lnTo>
                <a:lnTo>
                  <a:pt x="52031" y="3291827"/>
                </a:lnTo>
                <a:lnTo>
                  <a:pt x="63500" y="3425177"/>
                </a:lnTo>
                <a:lnTo>
                  <a:pt x="76200" y="3557295"/>
                </a:lnTo>
                <a:lnTo>
                  <a:pt x="88900" y="3688054"/>
                </a:lnTo>
                <a:lnTo>
                  <a:pt x="109947" y="3867150"/>
                </a:lnTo>
                <a:lnTo>
                  <a:pt x="145715" y="3867150"/>
                </a:lnTo>
                <a:lnTo>
                  <a:pt x="138404" y="3806177"/>
                </a:lnTo>
                <a:lnTo>
                  <a:pt x="124472" y="3676650"/>
                </a:lnTo>
                <a:lnTo>
                  <a:pt x="110477" y="3545827"/>
                </a:lnTo>
                <a:lnTo>
                  <a:pt x="99072" y="3415004"/>
                </a:lnTo>
                <a:lnTo>
                  <a:pt x="87604" y="3282950"/>
                </a:lnTo>
                <a:lnTo>
                  <a:pt x="77431" y="3150895"/>
                </a:lnTo>
                <a:lnTo>
                  <a:pt x="68554" y="3016250"/>
                </a:lnTo>
                <a:lnTo>
                  <a:pt x="60972" y="2882900"/>
                </a:lnTo>
                <a:lnTo>
                  <a:pt x="53327" y="2747022"/>
                </a:lnTo>
                <a:lnTo>
                  <a:pt x="43154" y="2476500"/>
                </a:lnTo>
                <a:lnTo>
                  <a:pt x="38100" y="2203450"/>
                </a:lnTo>
                <a:lnTo>
                  <a:pt x="36804" y="2067572"/>
                </a:lnTo>
                <a:lnTo>
                  <a:pt x="35572" y="1930400"/>
                </a:lnTo>
                <a:lnTo>
                  <a:pt x="36816" y="1793227"/>
                </a:lnTo>
                <a:lnTo>
                  <a:pt x="38100" y="1657350"/>
                </a:lnTo>
                <a:lnTo>
                  <a:pt x="42027" y="1517650"/>
                </a:lnTo>
                <a:lnTo>
                  <a:pt x="45681" y="1384300"/>
                </a:lnTo>
                <a:lnTo>
                  <a:pt x="50800" y="1249654"/>
                </a:lnTo>
                <a:lnTo>
                  <a:pt x="57150" y="1113777"/>
                </a:lnTo>
                <a:lnTo>
                  <a:pt x="64805" y="977900"/>
                </a:lnTo>
                <a:lnTo>
                  <a:pt x="72377" y="844550"/>
                </a:lnTo>
                <a:lnTo>
                  <a:pt x="92722" y="577850"/>
                </a:lnTo>
                <a:lnTo>
                  <a:pt x="104127" y="445795"/>
                </a:lnTo>
                <a:lnTo>
                  <a:pt x="129527" y="184150"/>
                </a:lnTo>
                <a:lnTo>
                  <a:pt x="151387" y="0"/>
                </a:lnTo>
                <a:close/>
              </a:path>
              <a:path w="3572522" h="3867150">
                <a:moveTo>
                  <a:pt x="3462512" y="0"/>
                </a:moveTo>
                <a:lnTo>
                  <a:pt x="3426743" y="0"/>
                </a:lnTo>
                <a:lnTo>
                  <a:pt x="3434054" y="60972"/>
                </a:lnTo>
                <a:lnTo>
                  <a:pt x="3448050" y="190500"/>
                </a:lnTo>
                <a:lnTo>
                  <a:pt x="3461981" y="321322"/>
                </a:lnTo>
                <a:lnTo>
                  <a:pt x="3473450" y="452145"/>
                </a:lnTo>
                <a:lnTo>
                  <a:pt x="3484854" y="584200"/>
                </a:lnTo>
                <a:lnTo>
                  <a:pt x="3495027" y="716254"/>
                </a:lnTo>
                <a:lnTo>
                  <a:pt x="3503904" y="850900"/>
                </a:lnTo>
                <a:lnTo>
                  <a:pt x="3511550" y="984250"/>
                </a:lnTo>
                <a:lnTo>
                  <a:pt x="3517900" y="1120127"/>
                </a:lnTo>
                <a:lnTo>
                  <a:pt x="3524250" y="1254772"/>
                </a:lnTo>
                <a:lnTo>
                  <a:pt x="3529304" y="1390650"/>
                </a:lnTo>
                <a:lnTo>
                  <a:pt x="3531831" y="1526527"/>
                </a:lnTo>
                <a:lnTo>
                  <a:pt x="3534422" y="1663700"/>
                </a:lnTo>
                <a:lnTo>
                  <a:pt x="3535654" y="1799577"/>
                </a:lnTo>
                <a:lnTo>
                  <a:pt x="3536950" y="1936750"/>
                </a:lnTo>
                <a:lnTo>
                  <a:pt x="3535654" y="2072627"/>
                </a:lnTo>
                <a:lnTo>
                  <a:pt x="3534457" y="2205977"/>
                </a:lnTo>
                <a:lnTo>
                  <a:pt x="3526777" y="2481554"/>
                </a:lnTo>
                <a:lnTo>
                  <a:pt x="3521722" y="2617495"/>
                </a:lnTo>
                <a:lnTo>
                  <a:pt x="3515372" y="2753372"/>
                </a:lnTo>
                <a:lnTo>
                  <a:pt x="3500081" y="3022600"/>
                </a:lnTo>
                <a:lnTo>
                  <a:pt x="3489972" y="3155950"/>
                </a:lnTo>
                <a:lnTo>
                  <a:pt x="3479800" y="3289300"/>
                </a:lnTo>
                <a:lnTo>
                  <a:pt x="3468331" y="3421354"/>
                </a:lnTo>
                <a:lnTo>
                  <a:pt x="3442931" y="3683000"/>
                </a:lnTo>
                <a:lnTo>
                  <a:pt x="3421071" y="3867150"/>
                </a:lnTo>
                <a:lnTo>
                  <a:pt x="3456442" y="3867150"/>
                </a:lnTo>
                <a:lnTo>
                  <a:pt x="3461981" y="3823995"/>
                </a:lnTo>
                <a:lnTo>
                  <a:pt x="3477272" y="3694404"/>
                </a:lnTo>
                <a:lnTo>
                  <a:pt x="3491204" y="3562350"/>
                </a:lnTo>
                <a:lnTo>
                  <a:pt x="3503904" y="3430295"/>
                </a:lnTo>
                <a:lnTo>
                  <a:pt x="3515372" y="3298177"/>
                </a:lnTo>
                <a:lnTo>
                  <a:pt x="3525481" y="3164827"/>
                </a:lnTo>
                <a:lnTo>
                  <a:pt x="3535654" y="3030245"/>
                </a:lnTo>
                <a:lnTo>
                  <a:pt x="3544531" y="2895600"/>
                </a:lnTo>
                <a:lnTo>
                  <a:pt x="3552177" y="2759722"/>
                </a:lnTo>
                <a:lnTo>
                  <a:pt x="3557471" y="2616200"/>
                </a:lnTo>
                <a:lnTo>
                  <a:pt x="3562583" y="2480322"/>
                </a:lnTo>
                <a:lnTo>
                  <a:pt x="3567404" y="2349500"/>
                </a:lnTo>
                <a:lnTo>
                  <a:pt x="3569931" y="2212327"/>
                </a:lnTo>
                <a:lnTo>
                  <a:pt x="3572522" y="1936750"/>
                </a:lnTo>
                <a:lnTo>
                  <a:pt x="3572463" y="1793227"/>
                </a:lnTo>
                <a:lnTo>
                  <a:pt x="3571250" y="1663700"/>
                </a:lnTo>
                <a:lnTo>
                  <a:pt x="3568746" y="1526527"/>
                </a:lnTo>
                <a:lnTo>
                  <a:pt x="3564877" y="1386827"/>
                </a:lnTo>
                <a:lnTo>
                  <a:pt x="3554704" y="1113777"/>
                </a:lnTo>
                <a:lnTo>
                  <a:pt x="3547122" y="977900"/>
                </a:lnTo>
                <a:lnTo>
                  <a:pt x="3539477" y="843254"/>
                </a:lnTo>
                <a:lnTo>
                  <a:pt x="3530600" y="708672"/>
                </a:lnTo>
                <a:lnTo>
                  <a:pt x="3520427" y="575322"/>
                </a:lnTo>
                <a:lnTo>
                  <a:pt x="3509022" y="441972"/>
                </a:lnTo>
                <a:lnTo>
                  <a:pt x="3496322" y="309854"/>
                </a:lnTo>
                <a:lnTo>
                  <a:pt x="3483622" y="179095"/>
                </a:lnTo>
                <a:lnTo>
                  <a:pt x="3468331" y="49504"/>
                </a:lnTo>
                <a:lnTo>
                  <a:pt x="3462512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820695" y="0"/>
            <a:ext cx="3501377" cy="3867150"/>
          </a:xfrm>
          <a:custGeom>
            <a:avLst/>
            <a:gdLst/>
            <a:ahLst/>
            <a:cxnLst/>
            <a:rect l="l" t="t" r="r" b="b"/>
            <a:pathLst>
              <a:path w="3501377" h="3867150">
                <a:moveTo>
                  <a:pt x="151713" y="0"/>
                </a:moveTo>
                <a:lnTo>
                  <a:pt x="115814" y="0"/>
                </a:lnTo>
                <a:lnTo>
                  <a:pt x="93954" y="184150"/>
                </a:lnTo>
                <a:lnTo>
                  <a:pt x="68554" y="445795"/>
                </a:lnTo>
                <a:lnTo>
                  <a:pt x="57150" y="577850"/>
                </a:lnTo>
                <a:lnTo>
                  <a:pt x="36804" y="844550"/>
                </a:lnTo>
                <a:lnTo>
                  <a:pt x="28801" y="985545"/>
                </a:lnTo>
                <a:lnTo>
                  <a:pt x="21577" y="1113777"/>
                </a:lnTo>
                <a:lnTo>
                  <a:pt x="15227" y="1249654"/>
                </a:lnTo>
                <a:lnTo>
                  <a:pt x="10109" y="1384300"/>
                </a:lnTo>
                <a:lnTo>
                  <a:pt x="6136" y="1529054"/>
                </a:lnTo>
                <a:lnTo>
                  <a:pt x="2527" y="1657350"/>
                </a:lnTo>
                <a:lnTo>
                  <a:pt x="1174" y="1800872"/>
                </a:lnTo>
                <a:lnTo>
                  <a:pt x="0" y="1930400"/>
                </a:lnTo>
                <a:lnTo>
                  <a:pt x="1280" y="2072627"/>
                </a:lnTo>
                <a:lnTo>
                  <a:pt x="2527" y="2203450"/>
                </a:lnTo>
                <a:lnTo>
                  <a:pt x="7581" y="2476500"/>
                </a:lnTo>
                <a:lnTo>
                  <a:pt x="17754" y="2747022"/>
                </a:lnTo>
                <a:lnTo>
                  <a:pt x="25400" y="2882900"/>
                </a:lnTo>
                <a:lnTo>
                  <a:pt x="32981" y="3016250"/>
                </a:lnTo>
                <a:lnTo>
                  <a:pt x="41859" y="3150895"/>
                </a:lnTo>
                <a:lnTo>
                  <a:pt x="52031" y="3282950"/>
                </a:lnTo>
                <a:lnTo>
                  <a:pt x="63500" y="3415004"/>
                </a:lnTo>
                <a:lnTo>
                  <a:pt x="74904" y="3545827"/>
                </a:lnTo>
                <a:lnTo>
                  <a:pt x="88900" y="3676650"/>
                </a:lnTo>
                <a:lnTo>
                  <a:pt x="102831" y="3806177"/>
                </a:lnTo>
                <a:lnTo>
                  <a:pt x="110142" y="3867150"/>
                </a:lnTo>
                <a:lnTo>
                  <a:pt x="145979" y="3867150"/>
                </a:lnTo>
                <a:lnTo>
                  <a:pt x="137109" y="3793477"/>
                </a:lnTo>
                <a:lnTo>
                  <a:pt x="123177" y="3665245"/>
                </a:lnTo>
                <a:lnTo>
                  <a:pt x="110477" y="3535654"/>
                </a:lnTo>
                <a:lnTo>
                  <a:pt x="99009" y="3404895"/>
                </a:lnTo>
                <a:lnTo>
                  <a:pt x="87604" y="3274072"/>
                </a:lnTo>
                <a:lnTo>
                  <a:pt x="77431" y="3141954"/>
                </a:lnTo>
                <a:lnTo>
                  <a:pt x="68554" y="3009900"/>
                </a:lnTo>
                <a:lnTo>
                  <a:pt x="60909" y="2876550"/>
                </a:lnTo>
                <a:lnTo>
                  <a:pt x="54559" y="2741904"/>
                </a:lnTo>
                <a:lnTo>
                  <a:pt x="44450" y="2472677"/>
                </a:lnTo>
                <a:lnTo>
                  <a:pt x="40627" y="2338095"/>
                </a:lnTo>
                <a:lnTo>
                  <a:pt x="39331" y="2202154"/>
                </a:lnTo>
                <a:lnTo>
                  <a:pt x="36922" y="2072627"/>
                </a:lnTo>
                <a:lnTo>
                  <a:pt x="36804" y="1930400"/>
                </a:lnTo>
                <a:lnTo>
                  <a:pt x="38100" y="1794522"/>
                </a:lnTo>
                <a:lnTo>
                  <a:pt x="39356" y="1657350"/>
                </a:lnTo>
                <a:lnTo>
                  <a:pt x="41859" y="1524000"/>
                </a:lnTo>
                <a:lnTo>
                  <a:pt x="46977" y="1388122"/>
                </a:lnTo>
                <a:lnTo>
                  <a:pt x="50800" y="1253477"/>
                </a:lnTo>
                <a:lnTo>
                  <a:pt x="57150" y="1118895"/>
                </a:lnTo>
                <a:lnTo>
                  <a:pt x="64806" y="984250"/>
                </a:lnTo>
                <a:lnTo>
                  <a:pt x="72377" y="852195"/>
                </a:lnTo>
                <a:lnTo>
                  <a:pt x="82550" y="718845"/>
                </a:lnTo>
                <a:lnTo>
                  <a:pt x="92659" y="586727"/>
                </a:lnTo>
                <a:lnTo>
                  <a:pt x="104127" y="455904"/>
                </a:lnTo>
                <a:lnTo>
                  <a:pt x="115531" y="326377"/>
                </a:lnTo>
                <a:lnTo>
                  <a:pt x="129527" y="196850"/>
                </a:lnTo>
                <a:lnTo>
                  <a:pt x="143459" y="68554"/>
                </a:lnTo>
                <a:lnTo>
                  <a:pt x="151713" y="0"/>
                </a:lnTo>
                <a:close/>
              </a:path>
              <a:path w="3501377" h="3867150">
                <a:moveTo>
                  <a:pt x="3391171" y="0"/>
                </a:moveTo>
                <a:lnTo>
                  <a:pt x="3355371" y="0"/>
                </a:lnTo>
                <a:lnTo>
                  <a:pt x="3364204" y="73672"/>
                </a:lnTo>
                <a:lnTo>
                  <a:pt x="3378200" y="201904"/>
                </a:lnTo>
                <a:lnTo>
                  <a:pt x="3390900" y="331495"/>
                </a:lnTo>
                <a:lnTo>
                  <a:pt x="3413709" y="593077"/>
                </a:lnTo>
                <a:lnTo>
                  <a:pt x="3423881" y="725195"/>
                </a:lnTo>
                <a:lnTo>
                  <a:pt x="3431527" y="857250"/>
                </a:lnTo>
                <a:lnTo>
                  <a:pt x="3440404" y="990600"/>
                </a:lnTo>
                <a:lnTo>
                  <a:pt x="3446754" y="1125245"/>
                </a:lnTo>
                <a:lnTo>
                  <a:pt x="3451809" y="1259827"/>
                </a:lnTo>
                <a:lnTo>
                  <a:pt x="3456927" y="1394472"/>
                </a:lnTo>
                <a:lnTo>
                  <a:pt x="3460750" y="1529054"/>
                </a:lnTo>
                <a:lnTo>
                  <a:pt x="3461981" y="1664995"/>
                </a:lnTo>
                <a:lnTo>
                  <a:pt x="3464391" y="1794522"/>
                </a:lnTo>
                <a:lnTo>
                  <a:pt x="3464509" y="1936750"/>
                </a:lnTo>
                <a:lnTo>
                  <a:pt x="3463277" y="2072627"/>
                </a:lnTo>
                <a:lnTo>
                  <a:pt x="3462031" y="2202154"/>
                </a:lnTo>
                <a:lnTo>
                  <a:pt x="3458159" y="2343150"/>
                </a:lnTo>
                <a:lnTo>
                  <a:pt x="3454400" y="2479027"/>
                </a:lnTo>
                <a:lnTo>
                  <a:pt x="3449281" y="2613672"/>
                </a:lnTo>
                <a:lnTo>
                  <a:pt x="3444227" y="2748254"/>
                </a:lnTo>
                <a:lnTo>
                  <a:pt x="3436508" y="2882900"/>
                </a:lnTo>
                <a:lnTo>
                  <a:pt x="3429000" y="3014954"/>
                </a:lnTo>
                <a:lnTo>
                  <a:pt x="3418827" y="3148304"/>
                </a:lnTo>
                <a:lnTo>
                  <a:pt x="3408654" y="3280422"/>
                </a:lnTo>
                <a:lnTo>
                  <a:pt x="3397250" y="3411245"/>
                </a:lnTo>
                <a:lnTo>
                  <a:pt x="3385781" y="3540772"/>
                </a:lnTo>
                <a:lnTo>
                  <a:pt x="3371850" y="3670300"/>
                </a:lnTo>
                <a:lnTo>
                  <a:pt x="3357854" y="3798595"/>
                </a:lnTo>
                <a:lnTo>
                  <a:pt x="3349634" y="3867150"/>
                </a:lnTo>
                <a:lnTo>
                  <a:pt x="3385499" y="3867150"/>
                </a:lnTo>
                <a:lnTo>
                  <a:pt x="3407359" y="3683000"/>
                </a:lnTo>
                <a:lnTo>
                  <a:pt x="3432759" y="3421354"/>
                </a:lnTo>
                <a:lnTo>
                  <a:pt x="3444227" y="3289300"/>
                </a:lnTo>
                <a:lnTo>
                  <a:pt x="3454400" y="3155950"/>
                </a:lnTo>
                <a:lnTo>
                  <a:pt x="3464509" y="3022600"/>
                </a:lnTo>
                <a:lnTo>
                  <a:pt x="3479800" y="2753372"/>
                </a:lnTo>
                <a:lnTo>
                  <a:pt x="3486150" y="2617495"/>
                </a:lnTo>
                <a:lnTo>
                  <a:pt x="3491204" y="2481554"/>
                </a:lnTo>
                <a:lnTo>
                  <a:pt x="3498850" y="2209800"/>
                </a:lnTo>
                <a:lnTo>
                  <a:pt x="3500142" y="2066277"/>
                </a:lnTo>
                <a:lnTo>
                  <a:pt x="3501377" y="1936750"/>
                </a:lnTo>
                <a:lnTo>
                  <a:pt x="3500036" y="1794522"/>
                </a:lnTo>
                <a:lnTo>
                  <a:pt x="3498861" y="1664995"/>
                </a:lnTo>
                <a:lnTo>
                  <a:pt x="3493731" y="1390650"/>
                </a:lnTo>
                <a:lnTo>
                  <a:pt x="3488677" y="1254772"/>
                </a:lnTo>
                <a:lnTo>
                  <a:pt x="3482269" y="1118895"/>
                </a:lnTo>
                <a:lnTo>
                  <a:pt x="3475977" y="984250"/>
                </a:lnTo>
                <a:lnTo>
                  <a:pt x="3468331" y="850900"/>
                </a:lnTo>
                <a:lnTo>
                  <a:pt x="3459454" y="716254"/>
                </a:lnTo>
                <a:lnTo>
                  <a:pt x="3449281" y="584200"/>
                </a:lnTo>
                <a:lnTo>
                  <a:pt x="3437877" y="452145"/>
                </a:lnTo>
                <a:lnTo>
                  <a:pt x="3426409" y="321322"/>
                </a:lnTo>
                <a:lnTo>
                  <a:pt x="3412477" y="190500"/>
                </a:lnTo>
                <a:lnTo>
                  <a:pt x="3398481" y="60972"/>
                </a:lnTo>
                <a:lnTo>
                  <a:pt x="3391171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857500" y="0"/>
            <a:ext cx="3427704" cy="3867150"/>
          </a:xfrm>
          <a:custGeom>
            <a:avLst/>
            <a:gdLst/>
            <a:ahLst/>
            <a:cxnLst/>
            <a:rect l="l" t="t" r="r" b="b"/>
            <a:pathLst>
              <a:path w="3427704" h="3867150">
                <a:moveTo>
                  <a:pt x="150684" y="0"/>
                </a:moveTo>
                <a:lnTo>
                  <a:pt x="114908" y="0"/>
                </a:lnTo>
                <a:lnTo>
                  <a:pt x="106654" y="68554"/>
                </a:lnTo>
                <a:lnTo>
                  <a:pt x="92722" y="196850"/>
                </a:lnTo>
                <a:lnTo>
                  <a:pt x="78727" y="326377"/>
                </a:lnTo>
                <a:lnTo>
                  <a:pt x="67322" y="455904"/>
                </a:lnTo>
                <a:lnTo>
                  <a:pt x="55854" y="586727"/>
                </a:lnTo>
                <a:lnTo>
                  <a:pt x="45745" y="718845"/>
                </a:lnTo>
                <a:lnTo>
                  <a:pt x="35572" y="852195"/>
                </a:lnTo>
                <a:lnTo>
                  <a:pt x="27566" y="991895"/>
                </a:lnTo>
                <a:lnTo>
                  <a:pt x="20345" y="1118895"/>
                </a:lnTo>
                <a:lnTo>
                  <a:pt x="13995" y="1253477"/>
                </a:lnTo>
                <a:lnTo>
                  <a:pt x="10172" y="1388122"/>
                </a:lnTo>
                <a:lnTo>
                  <a:pt x="5054" y="1524000"/>
                </a:lnTo>
                <a:lnTo>
                  <a:pt x="2527" y="1658645"/>
                </a:lnTo>
                <a:lnTo>
                  <a:pt x="1234" y="1800872"/>
                </a:lnTo>
                <a:lnTo>
                  <a:pt x="0" y="1930400"/>
                </a:lnTo>
                <a:lnTo>
                  <a:pt x="118" y="2072627"/>
                </a:lnTo>
                <a:lnTo>
                  <a:pt x="2504" y="2200922"/>
                </a:lnTo>
                <a:lnTo>
                  <a:pt x="3822" y="2338095"/>
                </a:lnTo>
                <a:lnTo>
                  <a:pt x="7645" y="2472677"/>
                </a:lnTo>
                <a:lnTo>
                  <a:pt x="17754" y="2741904"/>
                </a:lnTo>
                <a:lnTo>
                  <a:pt x="24104" y="2876550"/>
                </a:lnTo>
                <a:lnTo>
                  <a:pt x="31750" y="3009900"/>
                </a:lnTo>
                <a:lnTo>
                  <a:pt x="40627" y="3141954"/>
                </a:lnTo>
                <a:lnTo>
                  <a:pt x="50800" y="3274072"/>
                </a:lnTo>
                <a:lnTo>
                  <a:pt x="62204" y="3404895"/>
                </a:lnTo>
                <a:lnTo>
                  <a:pt x="73672" y="3535654"/>
                </a:lnTo>
                <a:lnTo>
                  <a:pt x="86372" y="3665245"/>
                </a:lnTo>
                <a:lnTo>
                  <a:pt x="100304" y="3793477"/>
                </a:lnTo>
                <a:lnTo>
                  <a:pt x="109174" y="3867150"/>
                </a:lnTo>
                <a:lnTo>
                  <a:pt x="144213" y="3867150"/>
                </a:lnTo>
                <a:lnTo>
                  <a:pt x="134645" y="3780777"/>
                </a:lnTo>
                <a:lnTo>
                  <a:pt x="120650" y="3653777"/>
                </a:lnTo>
                <a:lnTo>
                  <a:pt x="107950" y="3524250"/>
                </a:lnTo>
                <a:lnTo>
                  <a:pt x="96545" y="3395954"/>
                </a:lnTo>
                <a:lnTo>
                  <a:pt x="76200" y="3134372"/>
                </a:lnTo>
                <a:lnTo>
                  <a:pt x="67322" y="3002254"/>
                </a:lnTo>
                <a:lnTo>
                  <a:pt x="59677" y="2870200"/>
                </a:lnTo>
                <a:lnTo>
                  <a:pt x="53327" y="2736850"/>
                </a:lnTo>
                <a:lnTo>
                  <a:pt x="43154" y="2468854"/>
                </a:lnTo>
                <a:lnTo>
                  <a:pt x="38100" y="2200922"/>
                </a:lnTo>
                <a:lnTo>
                  <a:pt x="36865" y="2072627"/>
                </a:lnTo>
                <a:lnTo>
                  <a:pt x="36828" y="1794522"/>
                </a:lnTo>
                <a:lnTo>
                  <a:pt x="39442" y="1658645"/>
                </a:lnTo>
                <a:lnTo>
                  <a:pt x="41922" y="1526527"/>
                </a:lnTo>
                <a:lnTo>
                  <a:pt x="45745" y="1391945"/>
                </a:lnTo>
                <a:lnTo>
                  <a:pt x="50800" y="1258595"/>
                </a:lnTo>
                <a:lnTo>
                  <a:pt x="63574" y="990600"/>
                </a:lnTo>
                <a:lnTo>
                  <a:pt x="71145" y="858545"/>
                </a:lnTo>
                <a:lnTo>
                  <a:pt x="81254" y="727722"/>
                </a:lnTo>
                <a:lnTo>
                  <a:pt x="90195" y="595604"/>
                </a:lnTo>
                <a:lnTo>
                  <a:pt x="101600" y="466077"/>
                </a:lnTo>
                <a:lnTo>
                  <a:pt x="114300" y="336550"/>
                </a:lnTo>
                <a:lnTo>
                  <a:pt x="127000" y="208254"/>
                </a:lnTo>
                <a:lnTo>
                  <a:pt x="140995" y="80022"/>
                </a:lnTo>
                <a:lnTo>
                  <a:pt x="150684" y="0"/>
                </a:lnTo>
                <a:close/>
              </a:path>
              <a:path w="3427704" h="3867150">
                <a:moveTo>
                  <a:pt x="3318566" y="0"/>
                </a:moveTo>
                <a:lnTo>
                  <a:pt x="3283511" y="0"/>
                </a:lnTo>
                <a:lnTo>
                  <a:pt x="3293122" y="86372"/>
                </a:lnTo>
                <a:lnTo>
                  <a:pt x="3305822" y="213372"/>
                </a:lnTo>
                <a:lnTo>
                  <a:pt x="3319754" y="342900"/>
                </a:lnTo>
                <a:lnTo>
                  <a:pt x="3331222" y="471195"/>
                </a:lnTo>
                <a:lnTo>
                  <a:pt x="3341395" y="601954"/>
                </a:lnTo>
                <a:lnTo>
                  <a:pt x="3351504" y="732777"/>
                </a:lnTo>
                <a:lnTo>
                  <a:pt x="3366795" y="996950"/>
                </a:lnTo>
                <a:lnTo>
                  <a:pt x="3379495" y="1263650"/>
                </a:lnTo>
                <a:lnTo>
                  <a:pt x="3383254" y="1398295"/>
                </a:lnTo>
                <a:lnTo>
                  <a:pt x="3387077" y="1531645"/>
                </a:lnTo>
                <a:lnTo>
                  <a:pt x="3389604" y="1666227"/>
                </a:lnTo>
                <a:lnTo>
                  <a:pt x="3390838" y="1794522"/>
                </a:lnTo>
                <a:lnTo>
                  <a:pt x="3390876" y="2072627"/>
                </a:lnTo>
                <a:lnTo>
                  <a:pt x="3385892" y="2338095"/>
                </a:lnTo>
                <a:lnTo>
                  <a:pt x="3382022" y="2475204"/>
                </a:lnTo>
                <a:lnTo>
                  <a:pt x="3376904" y="2608554"/>
                </a:lnTo>
                <a:lnTo>
                  <a:pt x="3364130" y="2876550"/>
                </a:lnTo>
                <a:lnTo>
                  <a:pt x="3356622" y="3008604"/>
                </a:lnTo>
                <a:lnTo>
                  <a:pt x="3346450" y="3139427"/>
                </a:lnTo>
                <a:lnTo>
                  <a:pt x="3337572" y="3271545"/>
                </a:lnTo>
                <a:lnTo>
                  <a:pt x="3326104" y="3401072"/>
                </a:lnTo>
                <a:lnTo>
                  <a:pt x="3313404" y="3530600"/>
                </a:lnTo>
                <a:lnTo>
                  <a:pt x="3300704" y="3658895"/>
                </a:lnTo>
                <a:lnTo>
                  <a:pt x="3286772" y="3785895"/>
                </a:lnTo>
                <a:lnTo>
                  <a:pt x="3277030" y="3867150"/>
                </a:lnTo>
                <a:lnTo>
                  <a:pt x="3312830" y="3867150"/>
                </a:lnTo>
                <a:lnTo>
                  <a:pt x="3321050" y="3798595"/>
                </a:lnTo>
                <a:lnTo>
                  <a:pt x="3335045" y="3670300"/>
                </a:lnTo>
                <a:lnTo>
                  <a:pt x="3348977" y="3540772"/>
                </a:lnTo>
                <a:lnTo>
                  <a:pt x="3360445" y="3411245"/>
                </a:lnTo>
                <a:lnTo>
                  <a:pt x="3371850" y="3280422"/>
                </a:lnTo>
                <a:lnTo>
                  <a:pt x="3382022" y="3148304"/>
                </a:lnTo>
                <a:lnTo>
                  <a:pt x="3392195" y="3014954"/>
                </a:lnTo>
                <a:lnTo>
                  <a:pt x="3400141" y="2875254"/>
                </a:lnTo>
                <a:lnTo>
                  <a:pt x="3407422" y="2748254"/>
                </a:lnTo>
                <a:lnTo>
                  <a:pt x="3412477" y="2613672"/>
                </a:lnTo>
                <a:lnTo>
                  <a:pt x="3417595" y="2479027"/>
                </a:lnTo>
                <a:lnTo>
                  <a:pt x="3421496" y="2338095"/>
                </a:lnTo>
                <a:lnTo>
                  <a:pt x="3425177" y="2207272"/>
                </a:lnTo>
                <a:lnTo>
                  <a:pt x="3426530" y="2066277"/>
                </a:lnTo>
                <a:lnTo>
                  <a:pt x="3427704" y="1936750"/>
                </a:lnTo>
                <a:lnTo>
                  <a:pt x="3427586" y="1794522"/>
                </a:lnTo>
                <a:lnTo>
                  <a:pt x="3425200" y="1666227"/>
                </a:lnTo>
                <a:lnTo>
                  <a:pt x="3423968" y="1531645"/>
                </a:lnTo>
                <a:lnTo>
                  <a:pt x="3423873" y="1526527"/>
                </a:lnTo>
                <a:lnTo>
                  <a:pt x="3420122" y="1394472"/>
                </a:lnTo>
                <a:lnTo>
                  <a:pt x="3414958" y="1258595"/>
                </a:lnTo>
                <a:lnTo>
                  <a:pt x="3409950" y="1125245"/>
                </a:lnTo>
                <a:lnTo>
                  <a:pt x="3403600" y="990600"/>
                </a:lnTo>
                <a:lnTo>
                  <a:pt x="3394722" y="857250"/>
                </a:lnTo>
                <a:lnTo>
                  <a:pt x="3387077" y="725195"/>
                </a:lnTo>
                <a:lnTo>
                  <a:pt x="3376904" y="593077"/>
                </a:lnTo>
                <a:lnTo>
                  <a:pt x="3354095" y="331495"/>
                </a:lnTo>
                <a:lnTo>
                  <a:pt x="3341395" y="201904"/>
                </a:lnTo>
                <a:lnTo>
                  <a:pt x="3327400" y="73672"/>
                </a:lnTo>
                <a:lnTo>
                  <a:pt x="3318566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894304" y="0"/>
            <a:ext cx="3354095" cy="3867150"/>
          </a:xfrm>
          <a:custGeom>
            <a:avLst/>
            <a:gdLst/>
            <a:ahLst/>
            <a:cxnLst/>
            <a:rect l="l" t="t" r="r" b="b"/>
            <a:pathLst>
              <a:path w="3354095" h="3867150">
                <a:moveTo>
                  <a:pt x="149849" y="0"/>
                </a:moveTo>
                <a:lnTo>
                  <a:pt x="113879" y="0"/>
                </a:lnTo>
                <a:lnTo>
                  <a:pt x="104190" y="80022"/>
                </a:lnTo>
                <a:lnTo>
                  <a:pt x="90195" y="208254"/>
                </a:lnTo>
                <a:lnTo>
                  <a:pt x="77495" y="336550"/>
                </a:lnTo>
                <a:lnTo>
                  <a:pt x="64795" y="466077"/>
                </a:lnTo>
                <a:lnTo>
                  <a:pt x="53390" y="595604"/>
                </a:lnTo>
                <a:lnTo>
                  <a:pt x="44450" y="727722"/>
                </a:lnTo>
                <a:lnTo>
                  <a:pt x="34340" y="858545"/>
                </a:lnTo>
                <a:lnTo>
                  <a:pt x="26695" y="991895"/>
                </a:lnTo>
                <a:lnTo>
                  <a:pt x="13995" y="1258595"/>
                </a:lnTo>
                <a:lnTo>
                  <a:pt x="8940" y="1391945"/>
                </a:lnTo>
                <a:lnTo>
                  <a:pt x="5118" y="1526527"/>
                </a:lnTo>
                <a:lnTo>
                  <a:pt x="2444" y="1668754"/>
                </a:lnTo>
                <a:lnTo>
                  <a:pt x="0" y="1795754"/>
                </a:lnTo>
                <a:lnTo>
                  <a:pt x="49" y="2071395"/>
                </a:lnTo>
                <a:lnTo>
                  <a:pt x="1271" y="2198395"/>
                </a:lnTo>
                <a:lnTo>
                  <a:pt x="6350" y="2468854"/>
                </a:lnTo>
                <a:lnTo>
                  <a:pt x="16522" y="2736850"/>
                </a:lnTo>
                <a:lnTo>
                  <a:pt x="22872" y="2870200"/>
                </a:lnTo>
                <a:lnTo>
                  <a:pt x="30518" y="3002254"/>
                </a:lnTo>
                <a:lnTo>
                  <a:pt x="39395" y="3134372"/>
                </a:lnTo>
                <a:lnTo>
                  <a:pt x="59740" y="3395954"/>
                </a:lnTo>
                <a:lnTo>
                  <a:pt x="71145" y="3524250"/>
                </a:lnTo>
                <a:lnTo>
                  <a:pt x="83845" y="3653777"/>
                </a:lnTo>
                <a:lnTo>
                  <a:pt x="97840" y="3780777"/>
                </a:lnTo>
                <a:lnTo>
                  <a:pt x="107408" y="3867150"/>
                </a:lnTo>
                <a:lnTo>
                  <a:pt x="143092" y="3867150"/>
                </a:lnTo>
                <a:lnTo>
                  <a:pt x="132118" y="3768077"/>
                </a:lnTo>
                <a:lnTo>
                  <a:pt x="118122" y="3642372"/>
                </a:lnTo>
                <a:lnTo>
                  <a:pt x="105422" y="3514077"/>
                </a:lnTo>
                <a:lnTo>
                  <a:pt x="95250" y="3385845"/>
                </a:lnTo>
                <a:lnTo>
                  <a:pt x="85140" y="3256254"/>
                </a:lnTo>
                <a:lnTo>
                  <a:pt x="74968" y="3126727"/>
                </a:lnTo>
                <a:lnTo>
                  <a:pt x="66090" y="2994672"/>
                </a:lnTo>
                <a:lnTo>
                  <a:pt x="59740" y="2863850"/>
                </a:lnTo>
                <a:lnTo>
                  <a:pt x="53390" y="2731795"/>
                </a:lnTo>
                <a:lnTo>
                  <a:pt x="47040" y="2598445"/>
                </a:lnTo>
                <a:lnTo>
                  <a:pt x="43218" y="2465095"/>
                </a:lnTo>
                <a:lnTo>
                  <a:pt x="40690" y="2331745"/>
                </a:lnTo>
                <a:lnTo>
                  <a:pt x="38100" y="2198395"/>
                </a:lnTo>
                <a:lnTo>
                  <a:pt x="35693" y="2071395"/>
                </a:lnTo>
                <a:lnTo>
                  <a:pt x="35572" y="1930400"/>
                </a:lnTo>
                <a:lnTo>
                  <a:pt x="36879" y="1795754"/>
                </a:lnTo>
                <a:lnTo>
                  <a:pt x="38041" y="1668754"/>
                </a:lnTo>
                <a:lnTo>
                  <a:pt x="49568" y="1262354"/>
                </a:lnTo>
                <a:lnTo>
                  <a:pt x="62342" y="996950"/>
                </a:lnTo>
                <a:lnTo>
                  <a:pt x="69850" y="866127"/>
                </a:lnTo>
                <a:lnTo>
                  <a:pt x="78790" y="735304"/>
                </a:lnTo>
                <a:lnTo>
                  <a:pt x="88900" y="605777"/>
                </a:lnTo>
                <a:lnTo>
                  <a:pt x="100368" y="474954"/>
                </a:lnTo>
                <a:lnTo>
                  <a:pt x="111772" y="346722"/>
                </a:lnTo>
                <a:lnTo>
                  <a:pt x="124472" y="219722"/>
                </a:lnTo>
                <a:lnTo>
                  <a:pt x="138468" y="93954"/>
                </a:lnTo>
                <a:lnTo>
                  <a:pt x="149849" y="0"/>
                </a:lnTo>
                <a:close/>
              </a:path>
              <a:path w="3354095" h="3867150">
                <a:moveTo>
                  <a:pt x="3246706" y="0"/>
                </a:moveTo>
                <a:lnTo>
                  <a:pt x="3211016" y="0"/>
                </a:lnTo>
                <a:lnTo>
                  <a:pt x="3222040" y="99072"/>
                </a:lnTo>
                <a:lnTo>
                  <a:pt x="3235972" y="224777"/>
                </a:lnTo>
                <a:lnTo>
                  <a:pt x="3247440" y="353072"/>
                </a:lnTo>
                <a:lnTo>
                  <a:pt x="3258845" y="481304"/>
                </a:lnTo>
                <a:lnTo>
                  <a:pt x="3279190" y="740422"/>
                </a:lnTo>
                <a:lnTo>
                  <a:pt x="3286772" y="872477"/>
                </a:lnTo>
                <a:lnTo>
                  <a:pt x="3294418" y="1003300"/>
                </a:lnTo>
                <a:lnTo>
                  <a:pt x="3300768" y="1135354"/>
                </a:lnTo>
                <a:lnTo>
                  <a:pt x="3305822" y="1268704"/>
                </a:lnTo>
                <a:lnTo>
                  <a:pt x="3310940" y="1402054"/>
                </a:lnTo>
                <a:lnTo>
                  <a:pt x="3315995" y="1668754"/>
                </a:lnTo>
                <a:lnTo>
                  <a:pt x="3317229" y="1795754"/>
                </a:lnTo>
                <a:lnTo>
                  <a:pt x="3317265" y="2071395"/>
                </a:lnTo>
                <a:lnTo>
                  <a:pt x="3314700" y="2204745"/>
                </a:lnTo>
                <a:lnTo>
                  <a:pt x="3312172" y="2338095"/>
                </a:lnTo>
                <a:lnTo>
                  <a:pt x="3308244" y="2475204"/>
                </a:lnTo>
                <a:lnTo>
                  <a:pt x="3304590" y="2604795"/>
                </a:lnTo>
                <a:lnTo>
                  <a:pt x="3298240" y="2736850"/>
                </a:lnTo>
                <a:lnTo>
                  <a:pt x="3290533" y="2870200"/>
                </a:lnTo>
                <a:lnTo>
                  <a:pt x="3284245" y="3001022"/>
                </a:lnTo>
                <a:lnTo>
                  <a:pt x="3274072" y="3131845"/>
                </a:lnTo>
                <a:lnTo>
                  <a:pt x="3265195" y="3261372"/>
                </a:lnTo>
                <a:lnTo>
                  <a:pt x="3253790" y="3392195"/>
                </a:lnTo>
                <a:lnTo>
                  <a:pt x="3242322" y="3520427"/>
                </a:lnTo>
                <a:lnTo>
                  <a:pt x="3229622" y="3647427"/>
                </a:lnTo>
                <a:lnTo>
                  <a:pt x="3215690" y="3773195"/>
                </a:lnTo>
                <a:lnTo>
                  <a:pt x="3204262" y="3867150"/>
                </a:lnTo>
                <a:lnTo>
                  <a:pt x="3240225" y="3867150"/>
                </a:lnTo>
                <a:lnTo>
                  <a:pt x="3249968" y="3785895"/>
                </a:lnTo>
                <a:lnTo>
                  <a:pt x="3263900" y="3658895"/>
                </a:lnTo>
                <a:lnTo>
                  <a:pt x="3276600" y="3530600"/>
                </a:lnTo>
                <a:lnTo>
                  <a:pt x="3289300" y="3401072"/>
                </a:lnTo>
                <a:lnTo>
                  <a:pt x="3300768" y="3271545"/>
                </a:lnTo>
                <a:lnTo>
                  <a:pt x="3309645" y="3139427"/>
                </a:lnTo>
                <a:lnTo>
                  <a:pt x="3319818" y="3008604"/>
                </a:lnTo>
                <a:lnTo>
                  <a:pt x="3327400" y="2875254"/>
                </a:lnTo>
                <a:lnTo>
                  <a:pt x="3340100" y="2608554"/>
                </a:lnTo>
                <a:lnTo>
                  <a:pt x="3345218" y="2475204"/>
                </a:lnTo>
                <a:lnTo>
                  <a:pt x="3349040" y="2340622"/>
                </a:lnTo>
                <a:lnTo>
                  <a:pt x="3354095" y="2071395"/>
                </a:lnTo>
                <a:lnTo>
                  <a:pt x="3354046" y="1795754"/>
                </a:lnTo>
                <a:lnTo>
                  <a:pt x="3352824" y="1668754"/>
                </a:lnTo>
                <a:lnTo>
                  <a:pt x="3352705" y="1661172"/>
                </a:lnTo>
                <a:lnTo>
                  <a:pt x="3350272" y="1531645"/>
                </a:lnTo>
                <a:lnTo>
                  <a:pt x="3346450" y="1398295"/>
                </a:lnTo>
                <a:lnTo>
                  <a:pt x="3342690" y="1263650"/>
                </a:lnTo>
                <a:lnTo>
                  <a:pt x="3329990" y="996950"/>
                </a:lnTo>
                <a:lnTo>
                  <a:pt x="3314700" y="732777"/>
                </a:lnTo>
                <a:lnTo>
                  <a:pt x="3304590" y="601954"/>
                </a:lnTo>
                <a:lnTo>
                  <a:pt x="3294418" y="471195"/>
                </a:lnTo>
                <a:lnTo>
                  <a:pt x="3282950" y="342900"/>
                </a:lnTo>
                <a:lnTo>
                  <a:pt x="3269018" y="213372"/>
                </a:lnTo>
                <a:lnTo>
                  <a:pt x="3256318" y="86372"/>
                </a:lnTo>
                <a:lnTo>
                  <a:pt x="3246706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929877" y="0"/>
            <a:ext cx="3281718" cy="3867150"/>
          </a:xfrm>
          <a:custGeom>
            <a:avLst/>
            <a:gdLst/>
            <a:ahLst/>
            <a:cxnLst/>
            <a:rect l="l" t="t" r="r" b="b"/>
            <a:pathLst>
              <a:path w="3281718" h="3867150">
                <a:moveTo>
                  <a:pt x="149170" y="0"/>
                </a:moveTo>
                <a:lnTo>
                  <a:pt x="114276" y="0"/>
                </a:lnTo>
                <a:lnTo>
                  <a:pt x="102895" y="93954"/>
                </a:lnTo>
                <a:lnTo>
                  <a:pt x="88900" y="219722"/>
                </a:lnTo>
                <a:lnTo>
                  <a:pt x="76200" y="346722"/>
                </a:lnTo>
                <a:lnTo>
                  <a:pt x="64795" y="474954"/>
                </a:lnTo>
                <a:lnTo>
                  <a:pt x="53327" y="605777"/>
                </a:lnTo>
                <a:lnTo>
                  <a:pt x="43218" y="735304"/>
                </a:lnTo>
                <a:lnTo>
                  <a:pt x="34277" y="866127"/>
                </a:lnTo>
                <a:lnTo>
                  <a:pt x="26695" y="998245"/>
                </a:lnTo>
                <a:lnTo>
                  <a:pt x="13995" y="1262354"/>
                </a:lnTo>
                <a:lnTo>
                  <a:pt x="2527" y="1662404"/>
                </a:lnTo>
                <a:lnTo>
                  <a:pt x="1233" y="1803400"/>
                </a:lnTo>
                <a:lnTo>
                  <a:pt x="0" y="1930400"/>
                </a:lnTo>
                <a:lnTo>
                  <a:pt x="95" y="2070100"/>
                </a:lnTo>
                <a:lnTo>
                  <a:pt x="2650" y="2204745"/>
                </a:lnTo>
                <a:lnTo>
                  <a:pt x="5238" y="2338095"/>
                </a:lnTo>
                <a:lnTo>
                  <a:pt x="7596" y="2462504"/>
                </a:lnTo>
                <a:lnTo>
                  <a:pt x="11468" y="2598445"/>
                </a:lnTo>
                <a:lnTo>
                  <a:pt x="17818" y="2731795"/>
                </a:lnTo>
                <a:lnTo>
                  <a:pt x="24168" y="2863850"/>
                </a:lnTo>
                <a:lnTo>
                  <a:pt x="30518" y="2994672"/>
                </a:lnTo>
                <a:lnTo>
                  <a:pt x="39395" y="3126727"/>
                </a:lnTo>
                <a:lnTo>
                  <a:pt x="49568" y="3256254"/>
                </a:lnTo>
                <a:lnTo>
                  <a:pt x="59677" y="3385845"/>
                </a:lnTo>
                <a:lnTo>
                  <a:pt x="69850" y="3514077"/>
                </a:lnTo>
                <a:lnTo>
                  <a:pt x="82550" y="3642372"/>
                </a:lnTo>
                <a:lnTo>
                  <a:pt x="96545" y="3768077"/>
                </a:lnTo>
                <a:lnTo>
                  <a:pt x="107520" y="3867150"/>
                </a:lnTo>
                <a:lnTo>
                  <a:pt x="143390" y="3867150"/>
                </a:lnTo>
                <a:lnTo>
                  <a:pt x="130822" y="3755377"/>
                </a:lnTo>
                <a:lnTo>
                  <a:pt x="118122" y="3630904"/>
                </a:lnTo>
                <a:lnTo>
                  <a:pt x="105422" y="3503904"/>
                </a:lnTo>
                <a:lnTo>
                  <a:pt x="94018" y="3375672"/>
                </a:lnTo>
                <a:lnTo>
                  <a:pt x="83845" y="3247377"/>
                </a:lnTo>
                <a:lnTo>
                  <a:pt x="74968" y="3117850"/>
                </a:lnTo>
                <a:lnTo>
                  <a:pt x="67322" y="2988322"/>
                </a:lnTo>
                <a:lnTo>
                  <a:pt x="59677" y="2857500"/>
                </a:lnTo>
                <a:lnTo>
                  <a:pt x="53327" y="2725445"/>
                </a:lnTo>
                <a:lnTo>
                  <a:pt x="48272" y="2594622"/>
                </a:lnTo>
                <a:lnTo>
                  <a:pt x="43218" y="2462504"/>
                </a:lnTo>
                <a:lnTo>
                  <a:pt x="40627" y="2329154"/>
                </a:lnTo>
                <a:lnTo>
                  <a:pt x="38100" y="2197100"/>
                </a:lnTo>
                <a:lnTo>
                  <a:pt x="36926" y="2070100"/>
                </a:lnTo>
                <a:lnTo>
                  <a:pt x="36868" y="1930400"/>
                </a:lnTo>
                <a:lnTo>
                  <a:pt x="38100" y="1797050"/>
                </a:lnTo>
                <a:lnTo>
                  <a:pt x="39345" y="1670050"/>
                </a:lnTo>
                <a:lnTo>
                  <a:pt x="41922" y="1531645"/>
                </a:lnTo>
                <a:lnTo>
                  <a:pt x="45745" y="1399527"/>
                </a:lnTo>
                <a:lnTo>
                  <a:pt x="50800" y="1267472"/>
                </a:lnTo>
                <a:lnTo>
                  <a:pt x="55918" y="1135354"/>
                </a:lnTo>
                <a:lnTo>
                  <a:pt x="62343" y="1003300"/>
                </a:lnTo>
                <a:lnTo>
                  <a:pt x="69937" y="872477"/>
                </a:lnTo>
                <a:lnTo>
                  <a:pt x="78727" y="742950"/>
                </a:lnTo>
                <a:lnTo>
                  <a:pt x="99072" y="486422"/>
                </a:lnTo>
                <a:lnTo>
                  <a:pt x="110477" y="358127"/>
                </a:lnTo>
                <a:lnTo>
                  <a:pt x="123177" y="231127"/>
                </a:lnTo>
                <a:lnTo>
                  <a:pt x="149170" y="0"/>
                </a:lnTo>
                <a:close/>
              </a:path>
              <a:path w="3281718" h="3867150">
                <a:moveTo>
                  <a:pt x="3175443" y="0"/>
                </a:moveTo>
                <a:lnTo>
                  <a:pt x="3139616" y="0"/>
                </a:lnTo>
                <a:lnTo>
                  <a:pt x="3152127" y="111772"/>
                </a:lnTo>
                <a:lnTo>
                  <a:pt x="3164827" y="236245"/>
                </a:lnTo>
                <a:lnTo>
                  <a:pt x="3177527" y="363245"/>
                </a:lnTo>
                <a:lnTo>
                  <a:pt x="3197872" y="619772"/>
                </a:lnTo>
                <a:lnTo>
                  <a:pt x="3208045" y="749300"/>
                </a:lnTo>
                <a:lnTo>
                  <a:pt x="3223272" y="1009650"/>
                </a:lnTo>
                <a:lnTo>
                  <a:pt x="3229622" y="1141704"/>
                </a:lnTo>
                <a:lnTo>
                  <a:pt x="3234677" y="1272527"/>
                </a:lnTo>
                <a:lnTo>
                  <a:pt x="3238500" y="1404645"/>
                </a:lnTo>
                <a:lnTo>
                  <a:pt x="3242322" y="1537995"/>
                </a:lnTo>
                <a:lnTo>
                  <a:pt x="3243618" y="1670050"/>
                </a:lnTo>
                <a:lnTo>
                  <a:pt x="3246025" y="1797050"/>
                </a:lnTo>
                <a:lnTo>
                  <a:pt x="3246145" y="1936750"/>
                </a:lnTo>
                <a:lnTo>
                  <a:pt x="3244850" y="2070100"/>
                </a:lnTo>
                <a:lnTo>
                  <a:pt x="3243665" y="2197100"/>
                </a:lnTo>
                <a:lnTo>
                  <a:pt x="3243567" y="2204745"/>
                </a:lnTo>
                <a:lnTo>
                  <a:pt x="3241027" y="2335504"/>
                </a:lnTo>
                <a:lnTo>
                  <a:pt x="3237268" y="2467622"/>
                </a:lnTo>
                <a:lnTo>
                  <a:pt x="3232150" y="2599677"/>
                </a:lnTo>
                <a:lnTo>
                  <a:pt x="3227095" y="2731795"/>
                </a:lnTo>
                <a:lnTo>
                  <a:pt x="3219374" y="2863850"/>
                </a:lnTo>
                <a:lnTo>
                  <a:pt x="3211868" y="2993377"/>
                </a:lnTo>
                <a:lnTo>
                  <a:pt x="3202927" y="3124200"/>
                </a:lnTo>
                <a:lnTo>
                  <a:pt x="3194050" y="3252495"/>
                </a:lnTo>
                <a:lnTo>
                  <a:pt x="3183877" y="3380727"/>
                </a:lnTo>
                <a:lnTo>
                  <a:pt x="3171177" y="3509022"/>
                </a:lnTo>
                <a:lnTo>
                  <a:pt x="3159772" y="3636022"/>
                </a:lnTo>
                <a:lnTo>
                  <a:pt x="3145777" y="3760495"/>
                </a:lnTo>
                <a:lnTo>
                  <a:pt x="3133833" y="3867150"/>
                </a:lnTo>
                <a:lnTo>
                  <a:pt x="3168689" y="3867150"/>
                </a:lnTo>
                <a:lnTo>
                  <a:pt x="3180118" y="3773195"/>
                </a:lnTo>
                <a:lnTo>
                  <a:pt x="3194050" y="3647427"/>
                </a:lnTo>
                <a:lnTo>
                  <a:pt x="3206750" y="3520427"/>
                </a:lnTo>
                <a:lnTo>
                  <a:pt x="3218218" y="3392195"/>
                </a:lnTo>
                <a:lnTo>
                  <a:pt x="3229622" y="3261372"/>
                </a:lnTo>
                <a:lnTo>
                  <a:pt x="3238500" y="3131845"/>
                </a:lnTo>
                <a:lnTo>
                  <a:pt x="3248672" y="3001022"/>
                </a:lnTo>
                <a:lnTo>
                  <a:pt x="3255022" y="2868904"/>
                </a:lnTo>
                <a:lnTo>
                  <a:pt x="3262668" y="2736850"/>
                </a:lnTo>
                <a:lnTo>
                  <a:pt x="3269018" y="2604795"/>
                </a:lnTo>
                <a:lnTo>
                  <a:pt x="3273033" y="2462504"/>
                </a:lnTo>
                <a:lnTo>
                  <a:pt x="3276600" y="2338095"/>
                </a:lnTo>
                <a:lnTo>
                  <a:pt x="3279274" y="2197100"/>
                </a:lnTo>
                <a:lnTo>
                  <a:pt x="3281718" y="2070100"/>
                </a:lnTo>
                <a:lnTo>
                  <a:pt x="3281668" y="1797050"/>
                </a:lnTo>
                <a:lnTo>
                  <a:pt x="3280435" y="1670050"/>
                </a:lnTo>
                <a:lnTo>
                  <a:pt x="3275368" y="1402054"/>
                </a:lnTo>
                <a:lnTo>
                  <a:pt x="3270203" y="1267472"/>
                </a:lnTo>
                <a:lnTo>
                  <a:pt x="3265195" y="1135354"/>
                </a:lnTo>
                <a:lnTo>
                  <a:pt x="3258845" y="1003300"/>
                </a:lnTo>
                <a:lnTo>
                  <a:pt x="3251200" y="872477"/>
                </a:lnTo>
                <a:lnTo>
                  <a:pt x="3243618" y="740422"/>
                </a:lnTo>
                <a:lnTo>
                  <a:pt x="3223272" y="481304"/>
                </a:lnTo>
                <a:lnTo>
                  <a:pt x="3211868" y="353072"/>
                </a:lnTo>
                <a:lnTo>
                  <a:pt x="3200400" y="224777"/>
                </a:lnTo>
                <a:lnTo>
                  <a:pt x="3186468" y="99072"/>
                </a:lnTo>
                <a:lnTo>
                  <a:pt x="3175443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966745" y="0"/>
            <a:ext cx="3209277" cy="3867150"/>
          </a:xfrm>
          <a:custGeom>
            <a:avLst/>
            <a:gdLst/>
            <a:ahLst/>
            <a:cxnLst/>
            <a:rect l="l" t="t" r="r" b="b"/>
            <a:pathLst>
              <a:path w="3209277" h="3867150">
                <a:moveTo>
                  <a:pt x="148002" y="0"/>
                </a:moveTo>
                <a:lnTo>
                  <a:pt x="112302" y="0"/>
                </a:lnTo>
                <a:lnTo>
                  <a:pt x="86309" y="231127"/>
                </a:lnTo>
                <a:lnTo>
                  <a:pt x="73609" y="358127"/>
                </a:lnTo>
                <a:lnTo>
                  <a:pt x="62204" y="486422"/>
                </a:lnTo>
                <a:lnTo>
                  <a:pt x="41859" y="742950"/>
                </a:lnTo>
                <a:lnTo>
                  <a:pt x="32981" y="873772"/>
                </a:lnTo>
                <a:lnTo>
                  <a:pt x="25400" y="1004595"/>
                </a:lnTo>
                <a:lnTo>
                  <a:pt x="19050" y="1135354"/>
                </a:lnTo>
                <a:lnTo>
                  <a:pt x="13738" y="1272527"/>
                </a:lnTo>
                <a:lnTo>
                  <a:pt x="8877" y="1399527"/>
                </a:lnTo>
                <a:lnTo>
                  <a:pt x="5054" y="1531645"/>
                </a:lnTo>
                <a:lnTo>
                  <a:pt x="2527" y="1664995"/>
                </a:lnTo>
                <a:lnTo>
                  <a:pt x="1161" y="1804695"/>
                </a:lnTo>
                <a:lnTo>
                  <a:pt x="0" y="1930400"/>
                </a:lnTo>
                <a:lnTo>
                  <a:pt x="58" y="2070100"/>
                </a:lnTo>
                <a:lnTo>
                  <a:pt x="1208" y="2194572"/>
                </a:lnTo>
                <a:lnTo>
                  <a:pt x="3882" y="2335504"/>
                </a:lnTo>
                <a:lnTo>
                  <a:pt x="6276" y="2458745"/>
                </a:lnTo>
                <a:lnTo>
                  <a:pt x="11404" y="2594622"/>
                </a:lnTo>
                <a:lnTo>
                  <a:pt x="16518" y="2726677"/>
                </a:lnTo>
                <a:lnTo>
                  <a:pt x="22809" y="2857500"/>
                </a:lnTo>
                <a:lnTo>
                  <a:pt x="30454" y="2988322"/>
                </a:lnTo>
                <a:lnTo>
                  <a:pt x="38100" y="3117850"/>
                </a:lnTo>
                <a:lnTo>
                  <a:pt x="46977" y="3247377"/>
                </a:lnTo>
                <a:lnTo>
                  <a:pt x="57150" y="3375672"/>
                </a:lnTo>
                <a:lnTo>
                  <a:pt x="68554" y="3503904"/>
                </a:lnTo>
                <a:lnTo>
                  <a:pt x="81254" y="3630904"/>
                </a:lnTo>
                <a:lnTo>
                  <a:pt x="93954" y="3755377"/>
                </a:lnTo>
                <a:lnTo>
                  <a:pt x="106522" y="3867150"/>
                </a:lnTo>
                <a:lnTo>
                  <a:pt x="142227" y="3867150"/>
                </a:lnTo>
                <a:lnTo>
                  <a:pt x="128231" y="3743972"/>
                </a:lnTo>
                <a:lnTo>
                  <a:pt x="102831" y="3492500"/>
                </a:lnTo>
                <a:lnTo>
                  <a:pt x="92659" y="3366795"/>
                </a:lnTo>
                <a:lnTo>
                  <a:pt x="83781" y="3238500"/>
                </a:lnTo>
                <a:lnTo>
                  <a:pt x="73609" y="3110204"/>
                </a:lnTo>
                <a:lnTo>
                  <a:pt x="66027" y="2980677"/>
                </a:lnTo>
                <a:lnTo>
                  <a:pt x="59677" y="2851150"/>
                </a:lnTo>
                <a:lnTo>
                  <a:pt x="53327" y="2720327"/>
                </a:lnTo>
                <a:lnTo>
                  <a:pt x="48209" y="2589504"/>
                </a:lnTo>
                <a:lnTo>
                  <a:pt x="43154" y="2458745"/>
                </a:lnTo>
                <a:lnTo>
                  <a:pt x="38100" y="2194572"/>
                </a:lnTo>
                <a:lnTo>
                  <a:pt x="36879" y="2070100"/>
                </a:lnTo>
                <a:lnTo>
                  <a:pt x="36804" y="1930400"/>
                </a:lnTo>
                <a:lnTo>
                  <a:pt x="38112" y="1797050"/>
                </a:lnTo>
                <a:lnTo>
                  <a:pt x="39355" y="1664995"/>
                </a:lnTo>
                <a:lnTo>
                  <a:pt x="41859" y="1534172"/>
                </a:lnTo>
                <a:lnTo>
                  <a:pt x="45792" y="1399527"/>
                </a:lnTo>
                <a:lnTo>
                  <a:pt x="49504" y="1271295"/>
                </a:lnTo>
                <a:lnTo>
                  <a:pt x="55854" y="1140472"/>
                </a:lnTo>
                <a:lnTo>
                  <a:pt x="62204" y="1010945"/>
                </a:lnTo>
                <a:lnTo>
                  <a:pt x="69850" y="881354"/>
                </a:lnTo>
                <a:lnTo>
                  <a:pt x="78727" y="751827"/>
                </a:lnTo>
                <a:lnTo>
                  <a:pt x="87604" y="623595"/>
                </a:lnTo>
                <a:lnTo>
                  <a:pt x="97777" y="495300"/>
                </a:lnTo>
                <a:lnTo>
                  <a:pt x="109181" y="369595"/>
                </a:lnTo>
                <a:lnTo>
                  <a:pt x="134581" y="118122"/>
                </a:lnTo>
                <a:lnTo>
                  <a:pt x="148002" y="0"/>
                </a:lnTo>
                <a:close/>
              </a:path>
              <a:path w="3209277" h="3867150">
                <a:moveTo>
                  <a:pt x="3102748" y="0"/>
                </a:moveTo>
                <a:lnTo>
                  <a:pt x="3067049" y="0"/>
                </a:lnTo>
                <a:lnTo>
                  <a:pt x="3080981" y="123177"/>
                </a:lnTo>
                <a:lnTo>
                  <a:pt x="3093681" y="248945"/>
                </a:lnTo>
                <a:lnTo>
                  <a:pt x="3105149" y="374650"/>
                </a:lnTo>
                <a:lnTo>
                  <a:pt x="3116554" y="500354"/>
                </a:lnTo>
                <a:lnTo>
                  <a:pt x="3125431" y="628650"/>
                </a:lnTo>
                <a:lnTo>
                  <a:pt x="3135604" y="756945"/>
                </a:lnTo>
                <a:lnTo>
                  <a:pt x="3143249" y="886472"/>
                </a:lnTo>
                <a:lnTo>
                  <a:pt x="3149599" y="1016000"/>
                </a:lnTo>
                <a:lnTo>
                  <a:pt x="3155949" y="1146822"/>
                </a:lnTo>
                <a:lnTo>
                  <a:pt x="3166059" y="1408404"/>
                </a:lnTo>
                <a:lnTo>
                  <a:pt x="3168649" y="1540522"/>
                </a:lnTo>
                <a:lnTo>
                  <a:pt x="3171177" y="1672577"/>
                </a:lnTo>
                <a:lnTo>
                  <a:pt x="3172337" y="1797050"/>
                </a:lnTo>
                <a:lnTo>
                  <a:pt x="3172409" y="1936750"/>
                </a:lnTo>
                <a:lnTo>
                  <a:pt x="3171164" y="2070100"/>
                </a:lnTo>
                <a:lnTo>
                  <a:pt x="3169858" y="2202154"/>
                </a:lnTo>
                <a:lnTo>
                  <a:pt x="3167354" y="2332977"/>
                </a:lnTo>
                <a:lnTo>
                  <a:pt x="3163531" y="2463800"/>
                </a:lnTo>
                <a:lnTo>
                  <a:pt x="3153359" y="2726677"/>
                </a:lnTo>
                <a:lnTo>
                  <a:pt x="3146933" y="2857500"/>
                </a:lnTo>
                <a:lnTo>
                  <a:pt x="3139427" y="2985795"/>
                </a:lnTo>
                <a:lnTo>
                  <a:pt x="3130549" y="3115322"/>
                </a:lnTo>
                <a:lnTo>
                  <a:pt x="3121609" y="3243554"/>
                </a:lnTo>
                <a:lnTo>
                  <a:pt x="3111499" y="3371850"/>
                </a:lnTo>
                <a:lnTo>
                  <a:pt x="3100031" y="3497554"/>
                </a:lnTo>
                <a:lnTo>
                  <a:pt x="3074631" y="3749027"/>
                </a:lnTo>
                <a:lnTo>
                  <a:pt x="3061271" y="3867150"/>
                </a:lnTo>
                <a:lnTo>
                  <a:pt x="3096965" y="3867150"/>
                </a:lnTo>
                <a:lnTo>
                  <a:pt x="3108909" y="3760495"/>
                </a:lnTo>
                <a:lnTo>
                  <a:pt x="3122904" y="3636022"/>
                </a:lnTo>
                <a:lnTo>
                  <a:pt x="3134309" y="3509022"/>
                </a:lnTo>
                <a:lnTo>
                  <a:pt x="3147009" y="3380727"/>
                </a:lnTo>
                <a:lnTo>
                  <a:pt x="3157181" y="3252495"/>
                </a:lnTo>
                <a:lnTo>
                  <a:pt x="3166059" y="3124200"/>
                </a:lnTo>
                <a:lnTo>
                  <a:pt x="3174999" y="2993377"/>
                </a:lnTo>
                <a:lnTo>
                  <a:pt x="3182953" y="2856204"/>
                </a:lnTo>
                <a:lnTo>
                  <a:pt x="3190227" y="2731795"/>
                </a:lnTo>
                <a:lnTo>
                  <a:pt x="3195281" y="2599677"/>
                </a:lnTo>
                <a:lnTo>
                  <a:pt x="3200399" y="2467622"/>
                </a:lnTo>
                <a:lnTo>
                  <a:pt x="3204159" y="2335504"/>
                </a:lnTo>
                <a:lnTo>
                  <a:pt x="3206749" y="2202154"/>
                </a:lnTo>
                <a:lnTo>
                  <a:pt x="3208056" y="2062454"/>
                </a:lnTo>
                <a:lnTo>
                  <a:pt x="3209277" y="1936750"/>
                </a:lnTo>
                <a:lnTo>
                  <a:pt x="3209156" y="1797050"/>
                </a:lnTo>
                <a:lnTo>
                  <a:pt x="3206797" y="1672577"/>
                </a:lnTo>
                <a:lnTo>
                  <a:pt x="3206700" y="1664995"/>
                </a:lnTo>
                <a:lnTo>
                  <a:pt x="3205454" y="1537995"/>
                </a:lnTo>
                <a:lnTo>
                  <a:pt x="3201483" y="1399527"/>
                </a:lnTo>
                <a:lnTo>
                  <a:pt x="3197761" y="1271295"/>
                </a:lnTo>
                <a:lnTo>
                  <a:pt x="3192695" y="1140472"/>
                </a:lnTo>
                <a:lnTo>
                  <a:pt x="3186404" y="1009650"/>
                </a:lnTo>
                <a:lnTo>
                  <a:pt x="3171177" y="749300"/>
                </a:lnTo>
                <a:lnTo>
                  <a:pt x="3161004" y="619772"/>
                </a:lnTo>
                <a:lnTo>
                  <a:pt x="3140659" y="363245"/>
                </a:lnTo>
                <a:lnTo>
                  <a:pt x="3127959" y="236245"/>
                </a:lnTo>
                <a:lnTo>
                  <a:pt x="3115259" y="111772"/>
                </a:lnTo>
                <a:lnTo>
                  <a:pt x="3102748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003550" y="0"/>
            <a:ext cx="3135604" cy="3867150"/>
          </a:xfrm>
          <a:custGeom>
            <a:avLst/>
            <a:gdLst/>
            <a:ahLst/>
            <a:cxnLst/>
            <a:rect l="l" t="t" r="r" b="b"/>
            <a:pathLst>
              <a:path w="3135604" h="3867150">
                <a:moveTo>
                  <a:pt x="145868" y="0"/>
                </a:moveTo>
                <a:lnTo>
                  <a:pt x="111198" y="0"/>
                </a:lnTo>
                <a:lnTo>
                  <a:pt x="97777" y="118122"/>
                </a:lnTo>
                <a:lnTo>
                  <a:pt x="72377" y="369595"/>
                </a:lnTo>
                <a:lnTo>
                  <a:pt x="60972" y="495300"/>
                </a:lnTo>
                <a:lnTo>
                  <a:pt x="50800" y="623595"/>
                </a:lnTo>
                <a:lnTo>
                  <a:pt x="41922" y="751827"/>
                </a:lnTo>
                <a:lnTo>
                  <a:pt x="33045" y="881354"/>
                </a:lnTo>
                <a:lnTo>
                  <a:pt x="25400" y="1010945"/>
                </a:lnTo>
                <a:lnTo>
                  <a:pt x="19050" y="1140472"/>
                </a:lnTo>
                <a:lnTo>
                  <a:pt x="12700" y="1271295"/>
                </a:lnTo>
                <a:lnTo>
                  <a:pt x="8617" y="1412227"/>
                </a:lnTo>
                <a:lnTo>
                  <a:pt x="5054" y="1534172"/>
                </a:lnTo>
                <a:lnTo>
                  <a:pt x="2527" y="1666227"/>
                </a:lnTo>
                <a:lnTo>
                  <a:pt x="1233" y="1804695"/>
                </a:lnTo>
                <a:lnTo>
                  <a:pt x="0" y="1930400"/>
                </a:lnTo>
                <a:lnTo>
                  <a:pt x="62" y="2068804"/>
                </a:lnTo>
                <a:lnTo>
                  <a:pt x="1295" y="2194572"/>
                </a:lnTo>
                <a:lnTo>
                  <a:pt x="6350" y="2458745"/>
                </a:lnTo>
                <a:lnTo>
                  <a:pt x="11455" y="2590800"/>
                </a:lnTo>
                <a:lnTo>
                  <a:pt x="16522" y="2720327"/>
                </a:lnTo>
                <a:lnTo>
                  <a:pt x="22872" y="2851150"/>
                </a:lnTo>
                <a:lnTo>
                  <a:pt x="29222" y="2980677"/>
                </a:lnTo>
                <a:lnTo>
                  <a:pt x="36804" y="3110204"/>
                </a:lnTo>
                <a:lnTo>
                  <a:pt x="46977" y="3238500"/>
                </a:lnTo>
                <a:lnTo>
                  <a:pt x="55854" y="3366795"/>
                </a:lnTo>
                <a:lnTo>
                  <a:pt x="66027" y="3492500"/>
                </a:lnTo>
                <a:lnTo>
                  <a:pt x="91427" y="3743972"/>
                </a:lnTo>
                <a:lnTo>
                  <a:pt x="105422" y="3867150"/>
                </a:lnTo>
                <a:lnTo>
                  <a:pt x="140010" y="3867150"/>
                </a:lnTo>
                <a:lnTo>
                  <a:pt x="138404" y="3853154"/>
                </a:lnTo>
                <a:lnTo>
                  <a:pt x="125704" y="3731272"/>
                </a:lnTo>
                <a:lnTo>
                  <a:pt x="113004" y="3606800"/>
                </a:lnTo>
                <a:lnTo>
                  <a:pt x="101600" y="3482327"/>
                </a:lnTo>
                <a:lnTo>
                  <a:pt x="91427" y="3356622"/>
                </a:lnTo>
                <a:lnTo>
                  <a:pt x="81254" y="3229622"/>
                </a:lnTo>
                <a:lnTo>
                  <a:pt x="72377" y="3102622"/>
                </a:lnTo>
                <a:lnTo>
                  <a:pt x="64795" y="2974327"/>
                </a:lnTo>
                <a:lnTo>
                  <a:pt x="52095" y="2715272"/>
                </a:lnTo>
                <a:lnTo>
                  <a:pt x="46977" y="2585745"/>
                </a:lnTo>
                <a:lnTo>
                  <a:pt x="43154" y="2454922"/>
                </a:lnTo>
                <a:lnTo>
                  <a:pt x="39395" y="2324100"/>
                </a:lnTo>
                <a:lnTo>
                  <a:pt x="36867" y="2068804"/>
                </a:lnTo>
                <a:lnTo>
                  <a:pt x="36816" y="1798345"/>
                </a:lnTo>
                <a:lnTo>
                  <a:pt x="38049" y="1673872"/>
                </a:lnTo>
                <a:lnTo>
                  <a:pt x="38173" y="1666227"/>
                </a:lnTo>
                <a:lnTo>
                  <a:pt x="41922" y="1537995"/>
                </a:lnTo>
                <a:lnTo>
                  <a:pt x="44450" y="1407172"/>
                </a:lnTo>
                <a:lnTo>
                  <a:pt x="49504" y="1276350"/>
                </a:lnTo>
                <a:lnTo>
                  <a:pt x="54622" y="1146822"/>
                </a:lnTo>
                <a:lnTo>
                  <a:pt x="61048" y="1016000"/>
                </a:lnTo>
                <a:lnTo>
                  <a:pt x="68554" y="887704"/>
                </a:lnTo>
                <a:lnTo>
                  <a:pt x="86372" y="632472"/>
                </a:lnTo>
                <a:lnTo>
                  <a:pt x="96545" y="505472"/>
                </a:lnTo>
                <a:lnTo>
                  <a:pt x="106654" y="379704"/>
                </a:lnTo>
                <a:lnTo>
                  <a:pt x="132054" y="130822"/>
                </a:lnTo>
                <a:lnTo>
                  <a:pt x="144754" y="8877"/>
                </a:lnTo>
                <a:lnTo>
                  <a:pt x="145868" y="0"/>
                </a:lnTo>
                <a:close/>
              </a:path>
              <a:path w="3135604" h="3867150">
                <a:moveTo>
                  <a:pt x="3030245" y="0"/>
                </a:moveTo>
                <a:lnTo>
                  <a:pt x="2995597" y="0"/>
                </a:lnTo>
                <a:lnTo>
                  <a:pt x="2997200" y="12700"/>
                </a:lnTo>
                <a:lnTo>
                  <a:pt x="3009900" y="135877"/>
                </a:lnTo>
                <a:lnTo>
                  <a:pt x="3022600" y="260350"/>
                </a:lnTo>
                <a:lnTo>
                  <a:pt x="3034004" y="384822"/>
                </a:lnTo>
                <a:lnTo>
                  <a:pt x="3044177" y="510527"/>
                </a:lnTo>
                <a:lnTo>
                  <a:pt x="3054350" y="637527"/>
                </a:lnTo>
                <a:lnTo>
                  <a:pt x="3063227" y="764527"/>
                </a:lnTo>
                <a:lnTo>
                  <a:pt x="3070872" y="892822"/>
                </a:lnTo>
                <a:lnTo>
                  <a:pt x="3083572" y="1151877"/>
                </a:lnTo>
                <a:lnTo>
                  <a:pt x="3088627" y="1281404"/>
                </a:lnTo>
                <a:lnTo>
                  <a:pt x="3092450" y="1412227"/>
                </a:lnTo>
                <a:lnTo>
                  <a:pt x="3097504" y="1673872"/>
                </a:lnTo>
                <a:lnTo>
                  <a:pt x="3098737" y="1798345"/>
                </a:lnTo>
                <a:lnTo>
                  <a:pt x="3098787" y="2068804"/>
                </a:lnTo>
                <a:lnTo>
                  <a:pt x="3097542" y="2194572"/>
                </a:lnTo>
                <a:lnTo>
                  <a:pt x="3093633" y="2332977"/>
                </a:lnTo>
                <a:lnTo>
                  <a:pt x="3086100" y="2590800"/>
                </a:lnTo>
                <a:lnTo>
                  <a:pt x="3081045" y="2720327"/>
                </a:lnTo>
                <a:lnTo>
                  <a:pt x="3074695" y="2849854"/>
                </a:lnTo>
                <a:lnTo>
                  <a:pt x="3066964" y="2980677"/>
                </a:lnTo>
                <a:lnTo>
                  <a:pt x="3058172" y="3107677"/>
                </a:lnTo>
                <a:lnTo>
                  <a:pt x="3049295" y="3234677"/>
                </a:lnTo>
                <a:lnTo>
                  <a:pt x="3039122" y="3361677"/>
                </a:lnTo>
                <a:lnTo>
                  <a:pt x="3027654" y="3487445"/>
                </a:lnTo>
                <a:lnTo>
                  <a:pt x="3016250" y="3611854"/>
                </a:lnTo>
                <a:lnTo>
                  <a:pt x="3003550" y="3736327"/>
                </a:lnTo>
                <a:lnTo>
                  <a:pt x="2988539" y="3867150"/>
                </a:lnTo>
                <a:lnTo>
                  <a:pt x="3024467" y="3867150"/>
                </a:lnTo>
                <a:lnTo>
                  <a:pt x="3037827" y="3749027"/>
                </a:lnTo>
                <a:lnTo>
                  <a:pt x="3063227" y="3497554"/>
                </a:lnTo>
                <a:lnTo>
                  <a:pt x="3074695" y="3371850"/>
                </a:lnTo>
                <a:lnTo>
                  <a:pt x="3084804" y="3243554"/>
                </a:lnTo>
                <a:lnTo>
                  <a:pt x="3093745" y="3115322"/>
                </a:lnTo>
                <a:lnTo>
                  <a:pt x="3102622" y="2985795"/>
                </a:lnTo>
                <a:lnTo>
                  <a:pt x="3110204" y="2856204"/>
                </a:lnTo>
                <a:lnTo>
                  <a:pt x="3116554" y="2726677"/>
                </a:lnTo>
                <a:lnTo>
                  <a:pt x="3126727" y="2463800"/>
                </a:lnTo>
                <a:lnTo>
                  <a:pt x="3130550" y="2332977"/>
                </a:lnTo>
                <a:lnTo>
                  <a:pt x="3133077" y="2200922"/>
                </a:lnTo>
                <a:lnTo>
                  <a:pt x="3134431" y="2062454"/>
                </a:lnTo>
                <a:lnTo>
                  <a:pt x="3135604" y="1936750"/>
                </a:lnTo>
                <a:lnTo>
                  <a:pt x="3135545" y="1798345"/>
                </a:lnTo>
                <a:lnTo>
                  <a:pt x="3134384" y="1673872"/>
                </a:lnTo>
                <a:lnTo>
                  <a:pt x="3131720" y="1534172"/>
                </a:lnTo>
                <a:lnTo>
                  <a:pt x="3129329" y="1412227"/>
                </a:lnTo>
                <a:lnTo>
                  <a:pt x="3119145" y="1146822"/>
                </a:lnTo>
                <a:lnTo>
                  <a:pt x="3112795" y="1016000"/>
                </a:lnTo>
                <a:lnTo>
                  <a:pt x="3106445" y="886472"/>
                </a:lnTo>
                <a:lnTo>
                  <a:pt x="3098800" y="756945"/>
                </a:lnTo>
                <a:lnTo>
                  <a:pt x="3088627" y="628650"/>
                </a:lnTo>
                <a:lnTo>
                  <a:pt x="3079750" y="500354"/>
                </a:lnTo>
                <a:lnTo>
                  <a:pt x="3068345" y="374650"/>
                </a:lnTo>
                <a:lnTo>
                  <a:pt x="3056877" y="248945"/>
                </a:lnTo>
                <a:lnTo>
                  <a:pt x="3044177" y="123177"/>
                </a:lnTo>
                <a:lnTo>
                  <a:pt x="3030245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040354" y="0"/>
            <a:ext cx="3061995" cy="3867150"/>
          </a:xfrm>
          <a:custGeom>
            <a:avLst/>
            <a:gdLst/>
            <a:ahLst/>
            <a:cxnLst/>
            <a:rect l="l" t="t" r="r" b="b"/>
            <a:pathLst>
              <a:path w="3061995" h="3867150">
                <a:moveTo>
                  <a:pt x="144782" y="0"/>
                </a:moveTo>
                <a:lnTo>
                  <a:pt x="109063" y="0"/>
                </a:lnTo>
                <a:lnTo>
                  <a:pt x="107950" y="8877"/>
                </a:lnTo>
                <a:lnTo>
                  <a:pt x="95250" y="130822"/>
                </a:lnTo>
                <a:lnTo>
                  <a:pt x="69850" y="379704"/>
                </a:lnTo>
                <a:lnTo>
                  <a:pt x="59740" y="505472"/>
                </a:lnTo>
                <a:lnTo>
                  <a:pt x="49568" y="632472"/>
                </a:lnTo>
                <a:lnTo>
                  <a:pt x="31750" y="887704"/>
                </a:lnTo>
                <a:lnTo>
                  <a:pt x="24168" y="1017295"/>
                </a:lnTo>
                <a:lnTo>
                  <a:pt x="17818" y="1146822"/>
                </a:lnTo>
                <a:lnTo>
                  <a:pt x="12700" y="1276350"/>
                </a:lnTo>
                <a:lnTo>
                  <a:pt x="7645" y="1407172"/>
                </a:lnTo>
                <a:lnTo>
                  <a:pt x="5118" y="1537995"/>
                </a:lnTo>
                <a:lnTo>
                  <a:pt x="1295" y="1668754"/>
                </a:lnTo>
                <a:lnTo>
                  <a:pt x="0" y="1799577"/>
                </a:lnTo>
                <a:lnTo>
                  <a:pt x="50" y="2067572"/>
                </a:lnTo>
                <a:lnTo>
                  <a:pt x="2590" y="2324100"/>
                </a:lnTo>
                <a:lnTo>
                  <a:pt x="6350" y="2454922"/>
                </a:lnTo>
                <a:lnTo>
                  <a:pt x="10172" y="2585745"/>
                </a:lnTo>
                <a:lnTo>
                  <a:pt x="15290" y="2715272"/>
                </a:lnTo>
                <a:lnTo>
                  <a:pt x="27990" y="2974327"/>
                </a:lnTo>
                <a:lnTo>
                  <a:pt x="35572" y="3102622"/>
                </a:lnTo>
                <a:lnTo>
                  <a:pt x="44450" y="3229622"/>
                </a:lnTo>
                <a:lnTo>
                  <a:pt x="54622" y="3356622"/>
                </a:lnTo>
                <a:lnTo>
                  <a:pt x="64795" y="3482327"/>
                </a:lnTo>
                <a:lnTo>
                  <a:pt x="76200" y="3606800"/>
                </a:lnTo>
                <a:lnTo>
                  <a:pt x="88900" y="3731272"/>
                </a:lnTo>
                <a:lnTo>
                  <a:pt x="101600" y="3853154"/>
                </a:lnTo>
                <a:lnTo>
                  <a:pt x="103206" y="3867150"/>
                </a:lnTo>
                <a:lnTo>
                  <a:pt x="139023" y="3867150"/>
                </a:lnTo>
                <a:lnTo>
                  <a:pt x="135940" y="3840454"/>
                </a:lnTo>
                <a:lnTo>
                  <a:pt x="123240" y="3718572"/>
                </a:lnTo>
                <a:lnTo>
                  <a:pt x="110540" y="3595395"/>
                </a:lnTo>
                <a:lnTo>
                  <a:pt x="100368" y="3470922"/>
                </a:lnTo>
                <a:lnTo>
                  <a:pt x="88900" y="3346450"/>
                </a:lnTo>
                <a:lnTo>
                  <a:pt x="80022" y="3220745"/>
                </a:lnTo>
                <a:lnTo>
                  <a:pt x="71145" y="3093745"/>
                </a:lnTo>
                <a:lnTo>
                  <a:pt x="63500" y="2966745"/>
                </a:lnTo>
                <a:lnTo>
                  <a:pt x="50800" y="2710154"/>
                </a:lnTo>
                <a:lnTo>
                  <a:pt x="45745" y="2580627"/>
                </a:lnTo>
                <a:lnTo>
                  <a:pt x="41922" y="2451100"/>
                </a:lnTo>
                <a:lnTo>
                  <a:pt x="36868" y="2192045"/>
                </a:lnTo>
                <a:lnTo>
                  <a:pt x="35635" y="2067572"/>
                </a:lnTo>
                <a:lnTo>
                  <a:pt x="35572" y="1931695"/>
                </a:lnTo>
                <a:lnTo>
                  <a:pt x="36880" y="1799577"/>
                </a:lnTo>
                <a:lnTo>
                  <a:pt x="38052" y="1675104"/>
                </a:lnTo>
                <a:lnTo>
                  <a:pt x="40690" y="1540522"/>
                </a:lnTo>
                <a:lnTo>
                  <a:pt x="44562" y="1407172"/>
                </a:lnTo>
                <a:lnTo>
                  <a:pt x="48272" y="1281404"/>
                </a:lnTo>
                <a:lnTo>
                  <a:pt x="53390" y="1151877"/>
                </a:lnTo>
                <a:lnTo>
                  <a:pt x="59740" y="1023645"/>
                </a:lnTo>
                <a:lnTo>
                  <a:pt x="67322" y="895350"/>
                </a:lnTo>
                <a:lnTo>
                  <a:pt x="74968" y="768350"/>
                </a:lnTo>
                <a:lnTo>
                  <a:pt x="83845" y="641350"/>
                </a:lnTo>
                <a:lnTo>
                  <a:pt x="94018" y="515645"/>
                </a:lnTo>
                <a:lnTo>
                  <a:pt x="105422" y="391172"/>
                </a:lnTo>
                <a:lnTo>
                  <a:pt x="116890" y="266700"/>
                </a:lnTo>
                <a:lnTo>
                  <a:pt x="129590" y="143522"/>
                </a:lnTo>
                <a:lnTo>
                  <a:pt x="142290" y="21577"/>
                </a:lnTo>
                <a:lnTo>
                  <a:pt x="144782" y="0"/>
                </a:lnTo>
                <a:close/>
              </a:path>
              <a:path w="3061995" h="3867150">
                <a:moveTo>
                  <a:pt x="2958792" y="0"/>
                </a:moveTo>
                <a:lnTo>
                  <a:pt x="2923021" y="0"/>
                </a:lnTo>
                <a:lnTo>
                  <a:pt x="2926118" y="26695"/>
                </a:lnTo>
                <a:lnTo>
                  <a:pt x="2938818" y="148577"/>
                </a:lnTo>
                <a:lnTo>
                  <a:pt x="2951518" y="271754"/>
                </a:lnTo>
                <a:lnTo>
                  <a:pt x="2961690" y="396227"/>
                </a:lnTo>
                <a:lnTo>
                  <a:pt x="2973095" y="520700"/>
                </a:lnTo>
                <a:lnTo>
                  <a:pt x="2981972" y="646404"/>
                </a:lnTo>
                <a:lnTo>
                  <a:pt x="2990850" y="773404"/>
                </a:lnTo>
                <a:lnTo>
                  <a:pt x="2998495" y="900404"/>
                </a:lnTo>
                <a:lnTo>
                  <a:pt x="3011195" y="1156995"/>
                </a:lnTo>
                <a:lnTo>
                  <a:pt x="3015018" y="1286522"/>
                </a:lnTo>
                <a:lnTo>
                  <a:pt x="3020072" y="1416050"/>
                </a:lnTo>
                <a:lnTo>
                  <a:pt x="3022600" y="1545577"/>
                </a:lnTo>
                <a:lnTo>
                  <a:pt x="3025190" y="1675104"/>
                </a:lnTo>
                <a:lnTo>
                  <a:pt x="3026362" y="1799577"/>
                </a:lnTo>
                <a:lnTo>
                  <a:pt x="3026422" y="1935454"/>
                </a:lnTo>
                <a:lnTo>
                  <a:pt x="3025177" y="2067572"/>
                </a:lnTo>
                <a:lnTo>
                  <a:pt x="3023870" y="2198395"/>
                </a:lnTo>
                <a:lnTo>
                  <a:pt x="3021417" y="2324100"/>
                </a:lnTo>
                <a:lnTo>
                  <a:pt x="3013722" y="2585745"/>
                </a:lnTo>
                <a:lnTo>
                  <a:pt x="3007372" y="2715272"/>
                </a:lnTo>
                <a:lnTo>
                  <a:pt x="3002318" y="2843504"/>
                </a:lnTo>
                <a:lnTo>
                  <a:pt x="2994672" y="2971800"/>
                </a:lnTo>
                <a:lnTo>
                  <a:pt x="2985795" y="3098800"/>
                </a:lnTo>
                <a:lnTo>
                  <a:pt x="2978150" y="3225800"/>
                </a:lnTo>
                <a:lnTo>
                  <a:pt x="2968040" y="3351504"/>
                </a:lnTo>
                <a:lnTo>
                  <a:pt x="2956572" y="3475977"/>
                </a:lnTo>
                <a:lnTo>
                  <a:pt x="2945168" y="3600450"/>
                </a:lnTo>
                <a:lnTo>
                  <a:pt x="2932468" y="3723627"/>
                </a:lnTo>
                <a:lnTo>
                  <a:pt x="2919768" y="3845572"/>
                </a:lnTo>
                <a:lnTo>
                  <a:pt x="2917044" y="3867150"/>
                </a:lnTo>
                <a:lnTo>
                  <a:pt x="2951735" y="3867150"/>
                </a:lnTo>
                <a:lnTo>
                  <a:pt x="2966745" y="3736327"/>
                </a:lnTo>
                <a:lnTo>
                  <a:pt x="2979445" y="3611854"/>
                </a:lnTo>
                <a:lnTo>
                  <a:pt x="2990850" y="3487445"/>
                </a:lnTo>
                <a:lnTo>
                  <a:pt x="3002318" y="3361677"/>
                </a:lnTo>
                <a:lnTo>
                  <a:pt x="3012490" y="3234677"/>
                </a:lnTo>
                <a:lnTo>
                  <a:pt x="3021368" y="3107677"/>
                </a:lnTo>
                <a:lnTo>
                  <a:pt x="3030245" y="2979445"/>
                </a:lnTo>
                <a:lnTo>
                  <a:pt x="3037890" y="2849854"/>
                </a:lnTo>
                <a:lnTo>
                  <a:pt x="3044240" y="2720327"/>
                </a:lnTo>
                <a:lnTo>
                  <a:pt x="3049295" y="2590800"/>
                </a:lnTo>
                <a:lnTo>
                  <a:pt x="3057086" y="2324100"/>
                </a:lnTo>
                <a:lnTo>
                  <a:pt x="3060700" y="2198395"/>
                </a:lnTo>
                <a:lnTo>
                  <a:pt x="3061995" y="2067572"/>
                </a:lnTo>
                <a:lnTo>
                  <a:pt x="3061944" y="1799577"/>
                </a:lnTo>
                <a:lnTo>
                  <a:pt x="3060712" y="1675104"/>
                </a:lnTo>
                <a:lnTo>
                  <a:pt x="3055609" y="1410995"/>
                </a:lnTo>
                <a:lnTo>
                  <a:pt x="3051822" y="1281404"/>
                </a:lnTo>
                <a:lnTo>
                  <a:pt x="3046768" y="1151877"/>
                </a:lnTo>
                <a:lnTo>
                  <a:pt x="3034068" y="892822"/>
                </a:lnTo>
                <a:lnTo>
                  <a:pt x="3026422" y="764527"/>
                </a:lnTo>
                <a:lnTo>
                  <a:pt x="3017545" y="637527"/>
                </a:lnTo>
                <a:lnTo>
                  <a:pt x="3007372" y="510527"/>
                </a:lnTo>
                <a:lnTo>
                  <a:pt x="2997200" y="384822"/>
                </a:lnTo>
                <a:lnTo>
                  <a:pt x="2985795" y="260350"/>
                </a:lnTo>
                <a:lnTo>
                  <a:pt x="2973095" y="135877"/>
                </a:lnTo>
                <a:lnTo>
                  <a:pt x="2960395" y="12700"/>
                </a:lnTo>
                <a:lnTo>
                  <a:pt x="2958792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075927" y="0"/>
            <a:ext cx="2990850" cy="3867150"/>
          </a:xfrm>
          <a:custGeom>
            <a:avLst/>
            <a:gdLst/>
            <a:ahLst/>
            <a:cxnLst/>
            <a:rect l="l" t="t" r="r" b="b"/>
            <a:pathLst>
              <a:path w="2990850" h="3867150">
                <a:moveTo>
                  <a:pt x="144996" y="0"/>
                </a:moveTo>
                <a:lnTo>
                  <a:pt x="109209" y="0"/>
                </a:lnTo>
                <a:lnTo>
                  <a:pt x="106718" y="21577"/>
                </a:lnTo>
                <a:lnTo>
                  <a:pt x="94018" y="143522"/>
                </a:lnTo>
                <a:lnTo>
                  <a:pt x="81318" y="266700"/>
                </a:lnTo>
                <a:lnTo>
                  <a:pt x="69850" y="391172"/>
                </a:lnTo>
                <a:lnTo>
                  <a:pt x="58445" y="515645"/>
                </a:lnTo>
                <a:lnTo>
                  <a:pt x="48272" y="641350"/>
                </a:lnTo>
                <a:lnTo>
                  <a:pt x="39395" y="768350"/>
                </a:lnTo>
                <a:lnTo>
                  <a:pt x="31750" y="895350"/>
                </a:lnTo>
                <a:lnTo>
                  <a:pt x="24168" y="1023645"/>
                </a:lnTo>
                <a:lnTo>
                  <a:pt x="17818" y="1151877"/>
                </a:lnTo>
                <a:lnTo>
                  <a:pt x="12700" y="1281404"/>
                </a:lnTo>
                <a:lnTo>
                  <a:pt x="8619" y="1419872"/>
                </a:lnTo>
                <a:lnTo>
                  <a:pt x="5118" y="1540522"/>
                </a:lnTo>
                <a:lnTo>
                  <a:pt x="2527" y="1670050"/>
                </a:lnTo>
                <a:lnTo>
                  <a:pt x="1232" y="1807222"/>
                </a:lnTo>
                <a:lnTo>
                  <a:pt x="0" y="1931695"/>
                </a:lnTo>
                <a:lnTo>
                  <a:pt x="50" y="2066277"/>
                </a:lnTo>
                <a:lnTo>
                  <a:pt x="1269" y="2189454"/>
                </a:lnTo>
                <a:lnTo>
                  <a:pt x="6388" y="2452395"/>
                </a:lnTo>
                <a:lnTo>
                  <a:pt x="10223" y="2581922"/>
                </a:lnTo>
                <a:lnTo>
                  <a:pt x="15227" y="2710154"/>
                </a:lnTo>
                <a:lnTo>
                  <a:pt x="27927" y="2966745"/>
                </a:lnTo>
                <a:lnTo>
                  <a:pt x="35572" y="3093745"/>
                </a:lnTo>
                <a:lnTo>
                  <a:pt x="44450" y="3220745"/>
                </a:lnTo>
                <a:lnTo>
                  <a:pt x="53327" y="3346450"/>
                </a:lnTo>
                <a:lnTo>
                  <a:pt x="64795" y="3470922"/>
                </a:lnTo>
                <a:lnTo>
                  <a:pt x="74968" y="3595395"/>
                </a:lnTo>
                <a:lnTo>
                  <a:pt x="87668" y="3718572"/>
                </a:lnTo>
                <a:lnTo>
                  <a:pt x="100368" y="3840454"/>
                </a:lnTo>
                <a:lnTo>
                  <a:pt x="103450" y="3867150"/>
                </a:lnTo>
                <a:lnTo>
                  <a:pt x="138835" y="3867150"/>
                </a:lnTo>
                <a:lnTo>
                  <a:pt x="134645" y="3827754"/>
                </a:lnTo>
                <a:lnTo>
                  <a:pt x="121945" y="3705872"/>
                </a:lnTo>
                <a:lnTo>
                  <a:pt x="110477" y="3583927"/>
                </a:lnTo>
                <a:lnTo>
                  <a:pt x="99072" y="3460750"/>
                </a:lnTo>
                <a:lnTo>
                  <a:pt x="88900" y="3336277"/>
                </a:lnTo>
                <a:lnTo>
                  <a:pt x="80022" y="3211804"/>
                </a:lnTo>
                <a:lnTo>
                  <a:pt x="71145" y="3086100"/>
                </a:lnTo>
                <a:lnTo>
                  <a:pt x="63500" y="2959100"/>
                </a:lnTo>
                <a:lnTo>
                  <a:pt x="58445" y="2832100"/>
                </a:lnTo>
                <a:lnTo>
                  <a:pt x="52095" y="2705100"/>
                </a:lnTo>
                <a:lnTo>
                  <a:pt x="46977" y="2576804"/>
                </a:lnTo>
                <a:lnTo>
                  <a:pt x="43218" y="2447277"/>
                </a:lnTo>
                <a:lnTo>
                  <a:pt x="40627" y="2319045"/>
                </a:lnTo>
                <a:lnTo>
                  <a:pt x="38100" y="2189454"/>
                </a:lnTo>
                <a:lnTo>
                  <a:pt x="36928" y="2066277"/>
                </a:lnTo>
                <a:lnTo>
                  <a:pt x="36868" y="1931695"/>
                </a:lnTo>
                <a:lnTo>
                  <a:pt x="38112" y="1800872"/>
                </a:lnTo>
                <a:lnTo>
                  <a:pt x="39344" y="1677695"/>
                </a:lnTo>
                <a:lnTo>
                  <a:pt x="39444" y="1670050"/>
                </a:lnTo>
                <a:lnTo>
                  <a:pt x="41922" y="1543050"/>
                </a:lnTo>
                <a:lnTo>
                  <a:pt x="45856" y="1410995"/>
                </a:lnTo>
                <a:lnTo>
                  <a:pt x="49568" y="1285227"/>
                </a:lnTo>
                <a:lnTo>
                  <a:pt x="54622" y="1156995"/>
                </a:lnTo>
                <a:lnTo>
                  <a:pt x="67322" y="902995"/>
                </a:lnTo>
                <a:lnTo>
                  <a:pt x="76200" y="775995"/>
                </a:lnTo>
                <a:lnTo>
                  <a:pt x="83845" y="650227"/>
                </a:lnTo>
                <a:lnTo>
                  <a:pt x="94018" y="525754"/>
                </a:lnTo>
                <a:lnTo>
                  <a:pt x="104127" y="401345"/>
                </a:lnTo>
                <a:lnTo>
                  <a:pt x="115595" y="278104"/>
                </a:lnTo>
                <a:lnTo>
                  <a:pt x="140995" y="34277"/>
                </a:lnTo>
                <a:lnTo>
                  <a:pt x="144996" y="0"/>
                </a:lnTo>
                <a:close/>
              </a:path>
              <a:path w="2990850" h="3867150">
                <a:moveTo>
                  <a:pt x="2887448" y="0"/>
                </a:moveTo>
                <a:lnTo>
                  <a:pt x="2851651" y="0"/>
                </a:lnTo>
                <a:lnTo>
                  <a:pt x="2856268" y="39395"/>
                </a:lnTo>
                <a:lnTo>
                  <a:pt x="2868968" y="161277"/>
                </a:lnTo>
                <a:lnTo>
                  <a:pt x="2880372" y="283222"/>
                </a:lnTo>
                <a:lnTo>
                  <a:pt x="2891777" y="406400"/>
                </a:lnTo>
                <a:lnTo>
                  <a:pt x="2901950" y="530872"/>
                </a:lnTo>
                <a:lnTo>
                  <a:pt x="2919768" y="781050"/>
                </a:lnTo>
                <a:lnTo>
                  <a:pt x="2938818" y="1162050"/>
                </a:lnTo>
                <a:lnTo>
                  <a:pt x="2943872" y="1290345"/>
                </a:lnTo>
                <a:lnTo>
                  <a:pt x="2947695" y="1419872"/>
                </a:lnTo>
                <a:lnTo>
                  <a:pt x="2950222" y="1548104"/>
                </a:lnTo>
                <a:lnTo>
                  <a:pt x="2952750" y="1677695"/>
                </a:lnTo>
                <a:lnTo>
                  <a:pt x="2953981" y="1800872"/>
                </a:lnTo>
                <a:lnTo>
                  <a:pt x="2954045" y="1935454"/>
                </a:lnTo>
                <a:lnTo>
                  <a:pt x="2952738" y="2066277"/>
                </a:lnTo>
                <a:lnTo>
                  <a:pt x="2951566" y="2189454"/>
                </a:lnTo>
                <a:lnTo>
                  <a:pt x="2948927" y="2324100"/>
                </a:lnTo>
                <a:lnTo>
                  <a:pt x="2945168" y="2452395"/>
                </a:lnTo>
                <a:lnTo>
                  <a:pt x="2941345" y="2581922"/>
                </a:lnTo>
                <a:lnTo>
                  <a:pt x="2936227" y="2710154"/>
                </a:lnTo>
                <a:lnTo>
                  <a:pt x="2923527" y="2964154"/>
                </a:lnTo>
                <a:lnTo>
                  <a:pt x="2914650" y="3091154"/>
                </a:lnTo>
                <a:lnTo>
                  <a:pt x="2907068" y="3216922"/>
                </a:lnTo>
                <a:lnTo>
                  <a:pt x="2886722" y="3465804"/>
                </a:lnTo>
                <a:lnTo>
                  <a:pt x="2875318" y="3589045"/>
                </a:lnTo>
                <a:lnTo>
                  <a:pt x="2862618" y="3710927"/>
                </a:lnTo>
                <a:lnTo>
                  <a:pt x="2849918" y="3831577"/>
                </a:lnTo>
                <a:lnTo>
                  <a:pt x="2845791" y="3867150"/>
                </a:lnTo>
                <a:lnTo>
                  <a:pt x="2881472" y="3867150"/>
                </a:lnTo>
                <a:lnTo>
                  <a:pt x="2884195" y="3845572"/>
                </a:lnTo>
                <a:lnTo>
                  <a:pt x="2896895" y="3723627"/>
                </a:lnTo>
                <a:lnTo>
                  <a:pt x="2909595" y="3600450"/>
                </a:lnTo>
                <a:lnTo>
                  <a:pt x="2921000" y="3475977"/>
                </a:lnTo>
                <a:lnTo>
                  <a:pt x="2932468" y="3351504"/>
                </a:lnTo>
                <a:lnTo>
                  <a:pt x="2942577" y="3225800"/>
                </a:lnTo>
                <a:lnTo>
                  <a:pt x="2950222" y="3098800"/>
                </a:lnTo>
                <a:lnTo>
                  <a:pt x="2959100" y="2971800"/>
                </a:lnTo>
                <a:lnTo>
                  <a:pt x="2966745" y="2843504"/>
                </a:lnTo>
                <a:lnTo>
                  <a:pt x="2971800" y="2715272"/>
                </a:lnTo>
                <a:lnTo>
                  <a:pt x="2978150" y="2585745"/>
                </a:lnTo>
                <a:lnTo>
                  <a:pt x="2985795" y="2326627"/>
                </a:lnTo>
                <a:lnTo>
                  <a:pt x="2988322" y="2197100"/>
                </a:lnTo>
                <a:lnTo>
                  <a:pt x="2989677" y="2059927"/>
                </a:lnTo>
                <a:lnTo>
                  <a:pt x="2990850" y="1935454"/>
                </a:lnTo>
                <a:lnTo>
                  <a:pt x="2990802" y="1800872"/>
                </a:lnTo>
                <a:lnTo>
                  <a:pt x="2989642" y="1677695"/>
                </a:lnTo>
                <a:lnTo>
                  <a:pt x="2989516" y="1670050"/>
                </a:lnTo>
                <a:lnTo>
                  <a:pt x="2986928" y="1540522"/>
                </a:lnTo>
                <a:lnTo>
                  <a:pt x="2984574" y="1419872"/>
                </a:lnTo>
                <a:lnTo>
                  <a:pt x="2984449" y="1414754"/>
                </a:lnTo>
                <a:lnTo>
                  <a:pt x="2979407" y="1285227"/>
                </a:lnTo>
                <a:lnTo>
                  <a:pt x="2975622" y="1156995"/>
                </a:lnTo>
                <a:lnTo>
                  <a:pt x="2962922" y="900404"/>
                </a:lnTo>
                <a:lnTo>
                  <a:pt x="2955277" y="773404"/>
                </a:lnTo>
                <a:lnTo>
                  <a:pt x="2946400" y="646404"/>
                </a:lnTo>
                <a:lnTo>
                  <a:pt x="2937522" y="520700"/>
                </a:lnTo>
                <a:lnTo>
                  <a:pt x="2926118" y="396227"/>
                </a:lnTo>
                <a:lnTo>
                  <a:pt x="2915945" y="271754"/>
                </a:lnTo>
                <a:lnTo>
                  <a:pt x="2903245" y="148577"/>
                </a:lnTo>
                <a:lnTo>
                  <a:pt x="2890545" y="26695"/>
                </a:lnTo>
                <a:lnTo>
                  <a:pt x="2887448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112795" y="0"/>
            <a:ext cx="2917177" cy="3867150"/>
          </a:xfrm>
          <a:custGeom>
            <a:avLst/>
            <a:gdLst/>
            <a:ahLst/>
            <a:cxnLst/>
            <a:rect l="l" t="t" r="r" b="b"/>
            <a:pathLst>
              <a:path w="2917177" h="3867150">
                <a:moveTo>
                  <a:pt x="143594" y="0"/>
                </a:moveTo>
                <a:lnTo>
                  <a:pt x="108128" y="0"/>
                </a:lnTo>
                <a:lnTo>
                  <a:pt x="104127" y="34277"/>
                </a:lnTo>
                <a:lnTo>
                  <a:pt x="78727" y="278104"/>
                </a:lnTo>
                <a:lnTo>
                  <a:pt x="67259" y="401345"/>
                </a:lnTo>
                <a:lnTo>
                  <a:pt x="57150" y="525754"/>
                </a:lnTo>
                <a:lnTo>
                  <a:pt x="46977" y="650227"/>
                </a:lnTo>
                <a:lnTo>
                  <a:pt x="39331" y="775995"/>
                </a:lnTo>
                <a:lnTo>
                  <a:pt x="30454" y="902995"/>
                </a:lnTo>
                <a:lnTo>
                  <a:pt x="17754" y="1156995"/>
                </a:lnTo>
                <a:lnTo>
                  <a:pt x="12700" y="1285227"/>
                </a:lnTo>
                <a:lnTo>
                  <a:pt x="8610" y="1423695"/>
                </a:lnTo>
                <a:lnTo>
                  <a:pt x="5054" y="1543050"/>
                </a:lnTo>
                <a:lnTo>
                  <a:pt x="2527" y="1672577"/>
                </a:lnTo>
                <a:lnTo>
                  <a:pt x="1183" y="1807222"/>
                </a:lnTo>
                <a:lnTo>
                  <a:pt x="0" y="1931695"/>
                </a:lnTo>
                <a:lnTo>
                  <a:pt x="48" y="2065045"/>
                </a:lnTo>
                <a:lnTo>
                  <a:pt x="1220" y="2188222"/>
                </a:lnTo>
                <a:lnTo>
                  <a:pt x="3861" y="2324100"/>
                </a:lnTo>
                <a:lnTo>
                  <a:pt x="6387" y="2448572"/>
                </a:lnTo>
                <a:lnTo>
                  <a:pt x="10109" y="2576804"/>
                </a:lnTo>
                <a:lnTo>
                  <a:pt x="15227" y="2705100"/>
                </a:lnTo>
                <a:lnTo>
                  <a:pt x="21577" y="2832100"/>
                </a:lnTo>
                <a:lnTo>
                  <a:pt x="26631" y="2959100"/>
                </a:lnTo>
                <a:lnTo>
                  <a:pt x="34277" y="3086100"/>
                </a:lnTo>
                <a:lnTo>
                  <a:pt x="43154" y="3211804"/>
                </a:lnTo>
                <a:lnTo>
                  <a:pt x="52031" y="3336277"/>
                </a:lnTo>
                <a:lnTo>
                  <a:pt x="62204" y="3460750"/>
                </a:lnTo>
                <a:lnTo>
                  <a:pt x="73609" y="3583927"/>
                </a:lnTo>
                <a:lnTo>
                  <a:pt x="85077" y="3705872"/>
                </a:lnTo>
                <a:lnTo>
                  <a:pt x="97777" y="3827754"/>
                </a:lnTo>
                <a:lnTo>
                  <a:pt x="101966" y="3867150"/>
                </a:lnTo>
                <a:lnTo>
                  <a:pt x="137728" y="3867150"/>
                </a:lnTo>
                <a:lnTo>
                  <a:pt x="119354" y="3694404"/>
                </a:lnTo>
                <a:lnTo>
                  <a:pt x="107950" y="3572522"/>
                </a:lnTo>
                <a:lnTo>
                  <a:pt x="96481" y="3449345"/>
                </a:lnTo>
                <a:lnTo>
                  <a:pt x="78727" y="3202927"/>
                </a:lnTo>
                <a:lnTo>
                  <a:pt x="69850" y="3077222"/>
                </a:lnTo>
                <a:lnTo>
                  <a:pt x="62204" y="2951454"/>
                </a:lnTo>
                <a:lnTo>
                  <a:pt x="57150" y="2825750"/>
                </a:lnTo>
                <a:lnTo>
                  <a:pt x="50800" y="2698750"/>
                </a:lnTo>
                <a:lnTo>
                  <a:pt x="46977" y="2571750"/>
                </a:lnTo>
                <a:lnTo>
                  <a:pt x="43154" y="2443454"/>
                </a:lnTo>
                <a:lnTo>
                  <a:pt x="39331" y="2316454"/>
                </a:lnTo>
                <a:lnTo>
                  <a:pt x="38100" y="2188222"/>
                </a:lnTo>
                <a:lnTo>
                  <a:pt x="36856" y="2065045"/>
                </a:lnTo>
                <a:lnTo>
                  <a:pt x="36804" y="1802104"/>
                </a:lnTo>
                <a:lnTo>
                  <a:pt x="38125" y="1672577"/>
                </a:lnTo>
                <a:lnTo>
                  <a:pt x="40627" y="1545577"/>
                </a:lnTo>
                <a:lnTo>
                  <a:pt x="44562" y="1414754"/>
                </a:lnTo>
                <a:lnTo>
                  <a:pt x="48209" y="1290345"/>
                </a:lnTo>
                <a:lnTo>
                  <a:pt x="53392" y="1162050"/>
                </a:lnTo>
                <a:lnTo>
                  <a:pt x="59677" y="1036345"/>
                </a:lnTo>
                <a:lnTo>
                  <a:pt x="66027" y="910577"/>
                </a:lnTo>
                <a:lnTo>
                  <a:pt x="74904" y="784872"/>
                </a:lnTo>
                <a:lnTo>
                  <a:pt x="82550" y="659104"/>
                </a:lnTo>
                <a:lnTo>
                  <a:pt x="92659" y="535927"/>
                </a:lnTo>
                <a:lnTo>
                  <a:pt x="101600" y="412750"/>
                </a:lnTo>
                <a:lnTo>
                  <a:pt x="113004" y="289572"/>
                </a:lnTo>
                <a:lnTo>
                  <a:pt x="138404" y="48272"/>
                </a:lnTo>
                <a:lnTo>
                  <a:pt x="143594" y="0"/>
                </a:lnTo>
                <a:close/>
              </a:path>
              <a:path w="2917177" h="3867150">
                <a:moveTo>
                  <a:pt x="2814782" y="0"/>
                </a:moveTo>
                <a:lnTo>
                  <a:pt x="2779384" y="0"/>
                </a:lnTo>
                <a:lnTo>
                  <a:pt x="2797759" y="172745"/>
                </a:lnTo>
                <a:lnTo>
                  <a:pt x="2809227" y="294627"/>
                </a:lnTo>
                <a:lnTo>
                  <a:pt x="2819399" y="417804"/>
                </a:lnTo>
                <a:lnTo>
                  <a:pt x="2829509" y="539750"/>
                </a:lnTo>
                <a:lnTo>
                  <a:pt x="2838449" y="664222"/>
                </a:lnTo>
                <a:lnTo>
                  <a:pt x="2847327" y="789927"/>
                </a:lnTo>
                <a:lnTo>
                  <a:pt x="2860027" y="1041400"/>
                </a:lnTo>
                <a:lnTo>
                  <a:pt x="2866377" y="1168400"/>
                </a:lnTo>
                <a:lnTo>
                  <a:pt x="2870199" y="1295400"/>
                </a:lnTo>
                <a:lnTo>
                  <a:pt x="2873959" y="1423695"/>
                </a:lnTo>
                <a:lnTo>
                  <a:pt x="2877781" y="1550695"/>
                </a:lnTo>
                <a:lnTo>
                  <a:pt x="2879077" y="1678927"/>
                </a:lnTo>
                <a:lnTo>
                  <a:pt x="2880260" y="1802104"/>
                </a:lnTo>
                <a:lnTo>
                  <a:pt x="2880309" y="2065045"/>
                </a:lnTo>
                <a:lnTo>
                  <a:pt x="2875204" y="2324100"/>
                </a:lnTo>
                <a:lnTo>
                  <a:pt x="2872727" y="2448572"/>
                </a:lnTo>
                <a:lnTo>
                  <a:pt x="2867609" y="2576804"/>
                </a:lnTo>
                <a:lnTo>
                  <a:pt x="2863849" y="2703804"/>
                </a:lnTo>
                <a:lnTo>
                  <a:pt x="2857434" y="2832100"/>
                </a:lnTo>
                <a:lnTo>
                  <a:pt x="2851149" y="2956572"/>
                </a:lnTo>
                <a:lnTo>
                  <a:pt x="2842209" y="3082277"/>
                </a:lnTo>
                <a:lnTo>
                  <a:pt x="2834627" y="3208045"/>
                </a:lnTo>
                <a:lnTo>
                  <a:pt x="2824454" y="3331222"/>
                </a:lnTo>
                <a:lnTo>
                  <a:pt x="2815577" y="3454400"/>
                </a:lnTo>
                <a:lnTo>
                  <a:pt x="2802877" y="3577577"/>
                </a:lnTo>
                <a:lnTo>
                  <a:pt x="2791409" y="3698227"/>
                </a:lnTo>
                <a:lnTo>
                  <a:pt x="2778709" y="3818877"/>
                </a:lnTo>
                <a:lnTo>
                  <a:pt x="2773015" y="3867150"/>
                </a:lnTo>
                <a:lnTo>
                  <a:pt x="2808923" y="3867150"/>
                </a:lnTo>
                <a:lnTo>
                  <a:pt x="2825749" y="3710927"/>
                </a:lnTo>
                <a:lnTo>
                  <a:pt x="2838449" y="3589045"/>
                </a:lnTo>
                <a:lnTo>
                  <a:pt x="2849854" y="3465804"/>
                </a:lnTo>
                <a:lnTo>
                  <a:pt x="2870199" y="3216922"/>
                </a:lnTo>
                <a:lnTo>
                  <a:pt x="2877781" y="3091154"/>
                </a:lnTo>
                <a:lnTo>
                  <a:pt x="2886659" y="2964154"/>
                </a:lnTo>
                <a:lnTo>
                  <a:pt x="2899359" y="2710154"/>
                </a:lnTo>
                <a:lnTo>
                  <a:pt x="2904477" y="2581922"/>
                </a:lnTo>
                <a:lnTo>
                  <a:pt x="2912059" y="2324100"/>
                </a:lnTo>
                <a:lnTo>
                  <a:pt x="2914649" y="2194572"/>
                </a:lnTo>
                <a:lnTo>
                  <a:pt x="2915933" y="2059927"/>
                </a:lnTo>
                <a:lnTo>
                  <a:pt x="2917177" y="1935454"/>
                </a:lnTo>
                <a:lnTo>
                  <a:pt x="2917126" y="1802104"/>
                </a:lnTo>
                <a:lnTo>
                  <a:pt x="2915894" y="1678927"/>
                </a:lnTo>
                <a:lnTo>
                  <a:pt x="2913254" y="1543050"/>
                </a:lnTo>
                <a:lnTo>
                  <a:pt x="2910789" y="1418577"/>
                </a:lnTo>
                <a:lnTo>
                  <a:pt x="2907004" y="1290345"/>
                </a:lnTo>
                <a:lnTo>
                  <a:pt x="2901949" y="1162050"/>
                </a:lnTo>
                <a:lnTo>
                  <a:pt x="2882899" y="781050"/>
                </a:lnTo>
                <a:lnTo>
                  <a:pt x="2865081" y="530872"/>
                </a:lnTo>
                <a:lnTo>
                  <a:pt x="2854909" y="406400"/>
                </a:lnTo>
                <a:lnTo>
                  <a:pt x="2843504" y="283222"/>
                </a:lnTo>
                <a:lnTo>
                  <a:pt x="2832099" y="161277"/>
                </a:lnTo>
                <a:lnTo>
                  <a:pt x="2819399" y="39395"/>
                </a:lnTo>
                <a:lnTo>
                  <a:pt x="2814782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149600" y="0"/>
            <a:ext cx="2843504" cy="3867150"/>
          </a:xfrm>
          <a:custGeom>
            <a:avLst/>
            <a:gdLst/>
            <a:ahLst/>
            <a:cxnLst/>
            <a:rect l="l" t="t" r="r" b="b"/>
            <a:pathLst>
              <a:path w="2843504" h="3867150">
                <a:moveTo>
                  <a:pt x="141986" y="0"/>
                </a:moveTo>
                <a:lnTo>
                  <a:pt x="106790" y="0"/>
                </a:lnTo>
                <a:lnTo>
                  <a:pt x="101600" y="48272"/>
                </a:lnTo>
                <a:lnTo>
                  <a:pt x="76200" y="289572"/>
                </a:lnTo>
                <a:lnTo>
                  <a:pt x="64795" y="412750"/>
                </a:lnTo>
                <a:lnTo>
                  <a:pt x="55854" y="535927"/>
                </a:lnTo>
                <a:lnTo>
                  <a:pt x="45745" y="659104"/>
                </a:lnTo>
                <a:lnTo>
                  <a:pt x="38100" y="784872"/>
                </a:lnTo>
                <a:lnTo>
                  <a:pt x="29222" y="910577"/>
                </a:lnTo>
                <a:lnTo>
                  <a:pt x="22555" y="1042695"/>
                </a:lnTo>
                <a:lnTo>
                  <a:pt x="16522" y="1163345"/>
                </a:lnTo>
                <a:lnTo>
                  <a:pt x="11404" y="1290345"/>
                </a:lnTo>
                <a:lnTo>
                  <a:pt x="7415" y="1426222"/>
                </a:lnTo>
                <a:lnTo>
                  <a:pt x="3822" y="1545577"/>
                </a:lnTo>
                <a:lnTo>
                  <a:pt x="1295" y="1673872"/>
                </a:lnTo>
                <a:lnTo>
                  <a:pt x="0" y="1802104"/>
                </a:lnTo>
                <a:lnTo>
                  <a:pt x="51" y="2065045"/>
                </a:lnTo>
                <a:lnTo>
                  <a:pt x="1319" y="2190750"/>
                </a:lnTo>
                <a:lnTo>
                  <a:pt x="2503" y="2313927"/>
                </a:lnTo>
                <a:lnTo>
                  <a:pt x="2605" y="2319045"/>
                </a:lnTo>
                <a:lnTo>
                  <a:pt x="6502" y="2448572"/>
                </a:lnTo>
                <a:lnTo>
                  <a:pt x="10172" y="2571750"/>
                </a:lnTo>
                <a:lnTo>
                  <a:pt x="13995" y="2698750"/>
                </a:lnTo>
                <a:lnTo>
                  <a:pt x="20345" y="2825750"/>
                </a:lnTo>
                <a:lnTo>
                  <a:pt x="25400" y="2951454"/>
                </a:lnTo>
                <a:lnTo>
                  <a:pt x="33045" y="3077222"/>
                </a:lnTo>
                <a:lnTo>
                  <a:pt x="41922" y="3202927"/>
                </a:lnTo>
                <a:lnTo>
                  <a:pt x="59677" y="3449345"/>
                </a:lnTo>
                <a:lnTo>
                  <a:pt x="71145" y="3572522"/>
                </a:lnTo>
                <a:lnTo>
                  <a:pt x="82550" y="3694404"/>
                </a:lnTo>
                <a:lnTo>
                  <a:pt x="100924" y="3867150"/>
                </a:lnTo>
                <a:lnTo>
                  <a:pt x="135394" y="3867150"/>
                </a:lnTo>
                <a:lnTo>
                  <a:pt x="128295" y="3801122"/>
                </a:lnTo>
                <a:lnTo>
                  <a:pt x="116827" y="3681704"/>
                </a:lnTo>
                <a:lnTo>
                  <a:pt x="105422" y="3561054"/>
                </a:lnTo>
                <a:lnTo>
                  <a:pt x="95250" y="3440404"/>
                </a:lnTo>
                <a:lnTo>
                  <a:pt x="85077" y="3317227"/>
                </a:lnTo>
                <a:lnTo>
                  <a:pt x="76200" y="3194050"/>
                </a:lnTo>
                <a:lnTo>
                  <a:pt x="68554" y="3069577"/>
                </a:lnTo>
                <a:lnTo>
                  <a:pt x="62204" y="2945104"/>
                </a:lnTo>
                <a:lnTo>
                  <a:pt x="49504" y="2693695"/>
                </a:lnTo>
                <a:lnTo>
                  <a:pt x="45745" y="2566695"/>
                </a:lnTo>
                <a:lnTo>
                  <a:pt x="41922" y="2440927"/>
                </a:lnTo>
                <a:lnTo>
                  <a:pt x="39395" y="2313927"/>
                </a:lnTo>
                <a:lnTo>
                  <a:pt x="38100" y="2185695"/>
                </a:lnTo>
                <a:lnTo>
                  <a:pt x="35699" y="2065045"/>
                </a:lnTo>
                <a:lnTo>
                  <a:pt x="35572" y="1931695"/>
                </a:lnTo>
                <a:lnTo>
                  <a:pt x="36817" y="1802104"/>
                </a:lnTo>
                <a:lnTo>
                  <a:pt x="38061" y="1680222"/>
                </a:lnTo>
                <a:lnTo>
                  <a:pt x="43154" y="1421104"/>
                </a:lnTo>
                <a:lnTo>
                  <a:pt x="48272" y="1295400"/>
                </a:lnTo>
                <a:lnTo>
                  <a:pt x="53327" y="1168400"/>
                </a:lnTo>
                <a:lnTo>
                  <a:pt x="58510" y="1041400"/>
                </a:lnTo>
                <a:lnTo>
                  <a:pt x="64795" y="916927"/>
                </a:lnTo>
                <a:lnTo>
                  <a:pt x="73672" y="792454"/>
                </a:lnTo>
                <a:lnTo>
                  <a:pt x="81254" y="668045"/>
                </a:lnTo>
                <a:lnTo>
                  <a:pt x="90195" y="544804"/>
                </a:lnTo>
                <a:lnTo>
                  <a:pt x="100304" y="422922"/>
                </a:lnTo>
                <a:lnTo>
                  <a:pt x="110477" y="302272"/>
                </a:lnTo>
                <a:lnTo>
                  <a:pt x="121945" y="181622"/>
                </a:lnTo>
                <a:lnTo>
                  <a:pt x="134645" y="62204"/>
                </a:lnTo>
                <a:lnTo>
                  <a:pt x="141986" y="0"/>
                </a:lnTo>
                <a:close/>
              </a:path>
              <a:path w="2843504" h="3867150">
                <a:moveTo>
                  <a:pt x="2742580" y="0"/>
                </a:moveTo>
                <a:lnTo>
                  <a:pt x="2708173" y="0"/>
                </a:lnTo>
                <a:lnTo>
                  <a:pt x="2715272" y="66027"/>
                </a:lnTo>
                <a:lnTo>
                  <a:pt x="2726677" y="185445"/>
                </a:lnTo>
                <a:lnTo>
                  <a:pt x="2738145" y="306095"/>
                </a:lnTo>
                <a:lnTo>
                  <a:pt x="2748254" y="426745"/>
                </a:lnTo>
                <a:lnTo>
                  <a:pt x="2758427" y="549922"/>
                </a:lnTo>
                <a:lnTo>
                  <a:pt x="2766072" y="673100"/>
                </a:lnTo>
                <a:lnTo>
                  <a:pt x="2774950" y="797572"/>
                </a:lnTo>
                <a:lnTo>
                  <a:pt x="2781300" y="922045"/>
                </a:lnTo>
                <a:lnTo>
                  <a:pt x="2787650" y="1047750"/>
                </a:lnTo>
                <a:lnTo>
                  <a:pt x="2797822" y="1300454"/>
                </a:lnTo>
                <a:lnTo>
                  <a:pt x="2801645" y="1426222"/>
                </a:lnTo>
                <a:lnTo>
                  <a:pt x="2804172" y="1553222"/>
                </a:lnTo>
                <a:lnTo>
                  <a:pt x="2805404" y="1680222"/>
                </a:lnTo>
                <a:lnTo>
                  <a:pt x="2806635" y="1802104"/>
                </a:lnTo>
                <a:lnTo>
                  <a:pt x="2806686" y="2065045"/>
                </a:lnTo>
                <a:lnTo>
                  <a:pt x="2805404" y="2190750"/>
                </a:lnTo>
                <a:lnTo>
                  <a:pt x="2800350" y="2446045"/>
                </a:lnTo>
                <a:lnTo>
                  <a:pt x="2785122" y="2824454"/>
                </a:lnTo>
                <a:lnTo>
                  <a:pt x="2778772" y="2950222"/>
                </a:lnTo>
                <a:lnTo>
                  <a:pt x="2769895" y="3074695"/>
                </a:lnTo>
                <a:lnTo>
                  <a:pt x="2762250" y="3199104"/>
                </a:lnTo>
                <a:lnTo>
                  <a:pt x="2753372" y="3322345"/>
                </a:lnTo>
                <a:lnTo>
                  <a:pt x="2743200" y="3444227"/>
                </a:lnTo>
                <a:lnTo>
                  <a:pt x="2733027" y="3564877"/>
                </a:lnTo>
                <a:lnTo>
                  <a:pt x="2720327" y="3685527"/>
                </a:lnTo>
                <a:lnTo>
                  <a:pt x="2708922" y="3804945"/>
                </a:lnTo>
                <a:lnTo>
                  <a:pt x="2701548" y="3867150"/>
                </a:lnTo>
                <a:lnTo>
                  <a:pt x="2736211" y="3867150"/>
                </a:lnTo>
                <a:lnTo>
                  <a:pt x="2741904" y="3818877"/>
                </a:lnTo>
                <a:lnTo>
                  <a:pt x="2754604" y="3698227"/>
                </a:lnTo>
                <a:lnTo>
                  <a:pt x="2766072" y="3577577"/>
                </a:lnTo>
                <a:lnTo>
                  <a:pt x="2778772" y="3454400"/>
                </a:lnTo>
                <a:lnTo>
                  <a:pt x="2787650" y="3331222"/>
                </a:lnTo>
                <a:lnTo>
                  <a:pt x="2797822" y="3208045"/>
                </a:lnTo>
                <a:lnTo>
                  <a:pt x="2805404" y="3082277"/>
                </a:lnTo>
                <a:lnTo>
                  <a:pt x="2814345" y="2956572"/>
                </a:lnTo>
                <a:lnTo>
                  <a:pt x="2821012" y="2824454"/>
                </a:lnTo>
                <a:lnTo>
                  <a:pt x="2827045" y="2703804"/>
                </a:lnTo>
                <a:lnTo>
                  <a:pt x="2830804" y="2576804"/>
                </a:lnTo>
                <a:lnTo>
                  <a:pt x="2835922" y="2448572"/>
                </a:lnTo>
                <a:lnTo>
                  <a:pt x="2843504" y="2065045"/>
                </a:lnTo>
                <a:lnTo>
                  <a:pt x="2843455" y="1802104"/>
                </a:lnTo>
                <a:lnTo>
                  <a:pt x="2842221" y="1673872"/>
                </a:lnTo>
                <a:lnTo>
                  <a:pt x="2841002" y="1553222"/>
                </a:lnTo>
                <a:lnTo>
                  <a:pt x="2840899" y="1548104"/>
                </a:lnTo>
                <a:lnTo>
                  <a:pt x="2837004" y="1418577"/>
                </a:lnTo>
                <a:lnTo>
                  <a:pt x="2833395" y="1295400"/>
                </a:lnTo>
                <a:lnTo>
                  <a:pt x="2829572" y="1168400"/>
                </a:lnTo>
                <a:lnTo>
                  <a:pt x="2823222" y="1041400"/>
                </a:lnTo>
                <a:lnTo>
                  <a:pt x="2810522" y="789927"/>
                </a:lnTo>
                <a:lnTo>
                  <a:pt x="2801645" y="664222"/>
                </a:lnTo>
                <a:lnTo>
                  <a:pt x="2792704" y="539750"/>
                </a:lnTo>
                <a:lnTo>
                  <a:pt x="2782595" y="417804"/>
                </a:lnTo>
                <a:lnTo>
                  <a:pt x="2772422" y="294627"/>
                </a:lnTo>
                <a:lnTo>
                  <a:pt x="2760954" y="172745"/>
                </a:lnTo>
                <a:lnTo>
                  <a:pt x="2742580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185172" y="0"/>
            <a:ext cx="2771127" cy="3867150"/>
          </a:xfrm>
          <a:custGeom>
            <a:avLst/>
            <a:gdLst/>
            <a:ahLst/>
            <a:cxnLst/>
            <a:rect l="l" t="t" r="r" b="b"/>
            <a:pathLst>
              <a:path w="2771127" h="3867150">
                <a:moveTo>
                  <a:pt x="141492" y="0"/>
                </a:moveTo>
                <a:lnTo>
                  <a:pt x="106413" y="0"/>
                </a:lnTo>
                <a:lnTo>
                  <a:pt x="99072" y="62204"/>
                </a:lnTo>
                <a:lnTo>
                  <a:pt x="86372" y="181622"/>
                </a:lnTo>
                <a:lnTo>
                  <a:pt x="74904" y="302272"/>
                </a:lnTo>
                <a:lnTo>
                  <a:pt x="64731" y="422922"/>
                </a:lnTo>
                <a:lnTo>
                  <a:pt x="54622" y="544804"/>
                </a:lnTo>
                <a:lnTo>
                  <a:pt x="45681" y="668045"/>
                </a:lnTo>
                <a:lnTo>
                  <a:pt x="38100" y="792454"/>
                </a:lnTo>
                <a:lnTo>
                  <a:pt x="29222" y="916927"/>
                </a:lnTo>
                <a:lnTo>
                  <a:pt x="22872" y="1042695"/>
                </a:lnTo>
                <a:lnTo>
                  <a:pt x="17754" y="1168400"/>
                </a:lnTo>
                <a:lnTo>
                  <a:pt x="12494" y="1300454"/>
                </a:lnTo>
                <a:lnTo>
                  <a:pt x="7581" y="1421104"/>
                </a:lnTo>
                <a:lnTo>
                  <a:pt x="2527" y="1676400"/>
                </a:lnTo>
                <a:lnTo>
                  <a:pt x="1170" y="1809750"/>
                </a:lnTo>
                <a:lnTo>
                  <a:pt x="0" y="1931695"/>
                </a:lnTo>
                <a:lnTo>
                  <a:pt x="100" y="2063750"/>
                </a:lnTo>
                <a:lnTo>
                  <a:pt x="2501" y="2184400"/>
                </a:lnTo>
                <a:lnTo>
                  <a:pt x="3822" y="2313927"/>
                </a:lnTo>
                <a:lnTo>
                  <a:pt x="6273" y="2437104"/>
                </a:lnTo>
                <a:lnTo>
                  <a:pt x="6389" y="2442222"/>
                </a:lnTo>
                <a:lnTo>
                  <a:pt x="10209" y="2567927"/>
                </a:lnTo>
                <a:lnTo>
                  <a:pt x="13931" y="2693695"/>
                </a:lnTo>
                <a:lnTo>
                  <a:pt x="26631" y="2945104"/>
                </a:lnTo>
                <a:lnTo>
                  <a:pt x="32981" y="3069577"/>
                </a:lnTo>
                <a:lnTo>
                  <a:pt x="40627" y="3194050"/>
                </a:lnTo>
                <a:lnTo>
                  <a:pt x="49504" y="3317227"/>
                </a:lnTo>
                <a:lnTo>
                  <a:pt x="59677" y="3440404"/>
                </a:lnTo>
                <a:lnTo>
                  <a:pt x="69850" y="3561054"/>
                </a:lnTo>
                <a:lnTo>
                  <a:pt x="81254" y="3681704"/>
                </a:lnTo>
                <a:lnTo>
                  <a:pt x="92722" y="3801122"/>
                </a:lnTo>
                <a:lnTo>
                  <a:pt x="99821" y="3867150"/>
                </a:lnTo>
                <a:lnTo>
                  <a:pt x="135603" y="3867150"/>
                </a:lnTo>
                <a:lnTo>
                  <a:pt x="127000" y="3787127"/>
                </a:lnTo>
                <a:lnTo>
                  <a:pt x="115531" y="3669004"/>
                </a:lnTo>
                <a:lnTo>
                  <a:pt x="104127" y="3549650"/>
                </a:lnTo>
                <a:lnTo>
                  <a:pt x="93954" y="3429000"/>
                </a:lnTo>
                <a:lnTo>
                  <a:pt x="76200" y="3185172"/>
                </a:lnTo>
                <a:lnTo>
                  <a:pt x="68554" y="3061995"/>
                </a:lnTo>
                <a:lnTo>
                  <a:pt x="62204" y="2937522"/>
                </a:lnTo>
                <a:lnTo>
                  <a:pt x="55854" y="2814345"/>
                </a:lnTo>
                <a:lnTo>
                  <a:pt x="50800" y="2688577"/>
                </a:lnTo>
                <a:lnTo>
                  <a:pt x="45681" y="2562872"/>
                </a:lnTo>
                <a:lnTo>
                  <a:pt x="43154" y="2437104"/>
                </a:lnTo>
                <a:lnTo>
                  <a:pt x="39331" y="2311400"/>
                </a:lnTo>
                <a:lnTo>
                  <a:pt x="38100" y="2184400"/>
                </a:lnTo>
                <a:lnTo>
                  <a:pt x="36869" y="2063750"/>
                </a:lnTo>
                <a:lnTo>
                  <a:pt x="36804" y="1931695"/>
                </a:lnTo>
                <a:lnTo>
                  <a:pt x="38112" y="1803400"/>
                </a:lnTo>
                <a:lnTo>
                  <a:pt x="39345" y="1676400"/>
                </a:lnTo>
                <a:lnTo>
                  <a:pt x="40627" y="1550695"/>
                </a:lnTo>
                <a:lnTo>
                  <a:pt x="48272" y="1299222"/>
                </a:lnTo>
                <a:lnTo>
                  <a:pt x="53327" y="1174750"/>
                </a:lnTo>
                <a:lnTo>
                  <a:pt x="58381" y="1049045"/>
                </a:lnTo>
                <a:lnTo>
                  <a:pt x="64731" y="924572"/>
                </a:lnTo>
                <a:lnTo>
                  <a:pt x="72377" y="801395"/>
                </a:lnTo>
                <a:lnTo>
                  <a:pt x="90131" y="554977"/>
                </a:lnTo>
                <a:lnTo>
                  <a:pt x="99072" y="434327"/>
                </a:lnTo>
                <a:lnTo>
                  <a:pt x="110477" y="313677"/>
                </a:lnTo>
                <a:lnTo>
                  <a:pt x="120650" y="194322"/>
                </a:lnTo>
                <a:lnTo>
                  <a:pt x="133350" y="74904"/>
                </a:lnTo>
                <a:lnTo>
                  <a:pt x="141492" y="0"/>
                </a:lnTo>
                <a:close/>
              </a:path>
              <a:path w="2771127" h="3867150">
                <a:moveTo>
                  <a:pt x="2672601" y="0"/>
                </a:moveTo>
                <a:lnTo>
                  <a:pt x="2636819" y="0"/>
                </a:lnTo>
                <a:lnTo>
                  <a:pt x="2645422" y="80022"/>
                </a:lnTo>
                <a:lnTo>
                  <a:pt x="2656827" y="198145"/>
                </a:lnTo>
                <a:lnTo>
                  <a:pt x="2668231" y="317500"/>
                </a:lnTo>
                <a:lnTo>
                  <a:pt x="2678404" y="438150"/>
                </a:lnTo>
                <a:lnTo>
                  <a:pt x="2687281" y="560095"/>
                </a:lnTo>
                <a:lnTo>
                  <a:pt x="2696222" y="681977"/>
                </a:lnTo>
                <a:lnTo>
                  <a:pt x="2703804" y="805154"/>
                </a:lnTo>
                <a:lnTo>
                  <a:pt x="2710154" y="929627"/>
                </a:lnTo>
                <a:lnTo>
                  <a:pt x="2716504" y="1052804"/>
                </a:lnTo>
                <a:lnTo>
                  <a:pt x="2721622" y="1178572"/>
                </a:lnTo>
                <a:lnTo>
                  <a:pt x="2725381" y="1304277"/>
                </a:lnTo>
                <a:lnTo>
                  <a:pt x="2733027" y="1555750"/>
                </a:lnTo>
                <a:lnTo>
                  <a:pt x="2734322" y="1682750"/>
                </a:lnTo>
                <a:lnTo>
                  <a:pt x="2735493" y="1803400"/>
                </a:lnTo>
                <a:lnTo>
                  <a:pt x="2735554" y="1935454"/>
                </a:lnTo>
                <a:lnTo>
                  <a:pt x="2734309" y="2063750"/>
                </a:lnTo>
                <a:lnTo>
                  <a:pt x="2733001" y="2190750"/>
                </a:lnTo>
                <a:lnTo>
                  <a:pt x="2727972" y="2442222"/>
                </a:lnTo>
                <a:lnTo>
                  <a:pt x="2724150" y="2567927"/>
                </a:lnTo>
                <a:lnTo>
                  <a:pt x="2718979" y="2693695"/>
                </a:lnTo>
                <a:lnTo>
                  <a:pt x="2713977" y="2818104"/>
                </a:lnTo>
                <a:lnTo>
                  <a:pt x="2706331" y="2942577"/>
                </a:lnTo>
                <a:lnTo>
                  <a:pt x="2699981" y="3065754"/>
                </a:lnTo>
                <a:lnTo>
                  <a:pt x="2682227" y="3312172"/>
                </a:lnTo>
                <a:lnTo>
                  <a:pt x="2673350" y="3432822"/>
                </a:lnTo>
                <a:lnTo>
                  <a:pt x="2661881" y="3553472"/>
                </a:lnTo>
                <a:lnTo>
                  <a:pt x="2651772" y="3672827"/>
                </a:lnTo>
                <a:lnTo>
                  <a:pt x="2639072" y="3792245"/>
                </a:lnTo>
                <a:lnTo>
                  <a:pt x="2630930" y="3867150"/>
                </a:lnTo>
                <a:lnTo>
                  <a:pt x="2665975" y="3867150"/>
                </a:lnTo>
                <a:lnTo>
                  <a:pt x="2673350" y="3804945"/>
                </a:lnTo>
                <a:lnTo>
                  <a:pt x="2684754" y="3685527"/>
                </a:lnTo>
                <a:lnTo>
                  <a:pt x="2697454" y="3564877"/>
                </a:lnTo>
                <a:lnTo>
                  <a:pt x="2707627" y="3444227"/>
                </a:lnTo>
                <a:lnTo>
                  <a:pt x="2717800" y="3322345"/>
                </a:lnTo>
                <a:lnTo>
                  <a:pt x="2726677" y="3199104"/>
                </a:lnTo>
                <a:lnTo>
                  <a:pt x="2734322" y="3074695"/>
                </a:lnTo>
                <a:lnTo>
                  <a:pt x="2743200" y="2950222"/>
                </a:lnTo>
                <a:lnTo>
                  <a:pt x="2749550" y="2824454"/>
                </a:lnTo>
                <a:lnTo>
                  <a:pt x="2764777" y="2446045"/>
                </a:lnTo>
                <a:lnTo>
                  <a:pt x="2769831" y="2190750"/>
                </a:lnTo>
                <a:lnTo>
                  <a:pt x="2771127" y="2063750"/>
                </a:lnTo>
                <a:lnTo>
                  <a:pt x="2771076" y="1803400"/>
                </a:lnTo>
                <a:lnTo>
                  <a:pt x="2769794" y="1676400"/>
                </a:lnTo>
                <a:lnTo>
                  <a:pt x="2768624" y="1555750"/>
                </a:lnTo>
                <a:lnTo>
                  <a:pt x="2766072" y="1426222"/>
                </a:lnTo>
                <a:lnTo>
                  <a:pt x="2762200" y="1299222"/>
                </a:lnTo>
                <a:lnTo>
                  <a:pt x="2752077" y="1047750"/>
                </a:lnTo>
                <a:lnTo>
                  <a:pt x="2745727" y="922045"/>
                </a:lnTo>
                <a:lnTo>
                  <a:pt x="2739377" y="797572"/>
                </a:lnTo>
                <a:lnTo>
                  <a:pt x="2730500" y="673100"/>
                </a:lnTo>
                <a:lnTo>
                  <a:pt x="2722854" y="549922"/>
                </a:lnTo>
                <a:lnTo>
                  <a:pt x="2712681" y="426745"/>
                </a:lnTo>
                <a:lnTo>
                  <a:pt x="2702572" y="306095"/>
                </a:lnTo>
                <a:lnTo>
                  <a:pt x="2691104" y="185445"/>
                </a:lnTo>
                <a:lnTo>
                  <a:pt x="2679700" y="66027"/>
                </a:lnTo>
                <a:lnTo>
                  <a:pt x="2672601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221977" y="0"/>
            <a:ext cx="2698750" cy="3867150"/>
          </a:xfrm>
          <a:custGeom>
            <a:avLst/>
            <a:gdLst/>
            <a:ahLst/>
            <a:cxnLst/>
            <a:rect l="l" t="t" r="r" b="b"/>
            <a:pathLst>
              <a:path w="2698750" h="3867150">
                <a:moveTo>
                  <a:pt x="140486" y="0"/>
                </a:moveTo>
                <a:lnTo>
                  <a:pt x="104688" y="0"/>
                </a:lnTo>
                <a:lnTo>
                  <a:pt x="96545" y="74904"/>
                </a:lnTo>
                <a:lnTo>
                  <a:pt x="83845" y="194322"/>
                </a:lnTo>
                <a:lnTo>
                  <a:pt x="73672" y="313677"/>
                </a:lnTo>
                <a:lnTo>
                  <a:pt x="62268" y="434327"/>
                </a:lnTo>
                <a:lnTo>
                  <a:pt x="53327" y="554977"/>
                </a:lnTo>
                <a:lnTo>
                  <a:pt x="35572" y="801395"/>
                </a:lnTo>
                <a:lnTo>
                  <a:pt x="27927" y="924572"/>
                </a:lnTo>
                <a:lnTo>
                  <a:pt x="21577" y="1049045"/>
                </a:lnTo>
                <a:lnTo>
                  <a:pt x="16317" y="1179804"/>
                </a:lnTo>
                <a:lnTo>
                  <a:pt x="11468" y="1299222"/>
                </a:lnTo>
                <a:lnTo>
                  <a:pt x="3822" y="1550695"/>
                </a:lnTo>
                <a:lnTo>
                  <a:pt x="2465" y="1684045"/>
                </a:lnTo>
                <a:lnTo>
                  <a:pt x="1243" y="1809750"/>
                </a:lnTo>
                <a:lnTo>
                  <a:pt x="0" y="1931695"/>
                </a:lnTo>
                <a:lnTo>
                  <a:pt x="51" y="2062454"/>
                </a:lnTo>
                <a:lnTo>
                  <a:pt x="1344" y="2189454"/>
                </a:lnTo>
                <a:lnTo>
                  <a:pt x="2502" y="2308872"/>
                </a:lnTo>
                <a:lnTo>
                  <a:pt x="2566" y="2312695"/>
                </a:lnTo>
                <a:lnTo>
                  <a:pt x="6350" y="2437104"/>
                </a:lnTo>
                <a:lnTo>
                  <a:pt x="8877" y="2562872"/>
                </a:lnTo>
                <a:lnTo>
                  <a:pt x="13995" y="2688577"/>
                </a:lnTo>
                <a:lnTo>
                  <a:pt x="19050" y="2814345"/>
                </a:lnTo>
                <a:lnTo>
                  <a:pt x="25400" y="2937522"/>
                </a:lnTo>
                <a:lnTo>
                  <a:pt x="31750" y="3061995"/>
                </a:lnTo>
                <a:lnTo>
                  <a:pt x="39395" y="3185172"/>
                </a:lnTo>
                <a:lnTo>
                  <a:pt x="57150" y="3429000"/>
                </a:lnTo>
                <a:lnTo>
                  <a:pt x="67322" y="3549650"/>
                </a:lnTo>
                <a:lnTo>
                  <a:pt x="78727" y="3669004"/>
                </a:lnTo>
                <a:lnTo>
                  <a:pt x="90195" y="3787127"/>
                </a:lnTo>
                <a:lnTo>
                  <a:pt x="98799" y="3867150"/>
                </a:lnTo>
                <a:lnTo>
                  <a:pt x="133620" y="3867150"/>
                </a:lnTo>
                <a:lnTo>
                  <a:pt x="124472" y="3774427"/>
                </a:lnTo>
                <a:lnTo>
                  <a:pt x="113068" y="3656304"/>
                </a:lnTo>
                <a:lnTo>
                  <a:pt x="102895" y="3538245"/>
                </a:lnTo>
                <a:lnTo>
                  <a:pt x="92722" y="3417595"/>
                </a:lnTo>
                <a:lnTo>
                  <a:pt x="82550" y="3298177"/>
                </a:lnTo>
                <a:lnTo>
                  <a:pt x="74968" y="3176295"/>
                </a:lnTo>
                <a:lnTo>
                  <a:pt x="67322" y="3054350"/>
                </a:lnTo>
                <a:lnTo>
                  <a:pt x="60972" y="2931172"/>
                </a:lnTo>
                <a:lnTo>
                  <a:pt x="54622" y="2806700"/>
                </a:lnTo>
                <a:lnTo>
                  <a:pt x="49568" y="2683522"/>
                </a:lnTo>
                <a:lnTo>
                  <a:pt x="45745" y="2559050"/>
                </a:lnTo>
                <a:lnTo>
                  <a:pt x="41922" y="2433345"/>
                </a:lnTo>
                <a:lnTo>
                  <a:pt x="39395" y="2308872"/>
                </a:lnTo>
                <a:lnTo>
                  <a:pt x="38100" y="2183104"/>
                </a:lnTo>
                <a:lnTo>
                  <a:pt x="36917" y="2062454"/>
                </a:lnTo>
                <a:lnTo>
                  <a:pt x="36892" y="1804695"/>
                </a:lnTo>
                <a:lnTo>
                  <a:pt x="39318" y="1684045"/>
                </a:lnTo>
                <a:lnTo>
                  <a:pt x="39420" y="1677695"/>
                </a:lnTo>
                <a:lnTo>
                  <a:pt x="40627" y="1554454"/>
                </a:lnTo>
                <a:lnTo>
                  <a:pt x="44450" y="1428750"/>
                </a:lnTo>
                <a:lnTo>
                  <a:pt x="48272" y="1304277"/>
                </a:lnTo>
                <a:lnTo>
                  <a:pt x="53377" y="1178572"/>
                </a:lnTo>
                <a:lnTo>
                  <a:pt x="58445" y="1055395"/>
                </a:lnTo>
                <a:lnTo>
                  <a:pt x="71145" y="808977"/>
                </a:lnTo>
                <a:lnTo>
                  <a:pt x="80022" y="687095"/>
                </a:lnTo>
                <a:lnTo>
                  <a:pt x="87668" y="565150"/>
                </a:lnTo>
                <a:lnTo>
                  <a:pt x="97777" y="444500"/>
                </a:lnTo>
                <a:lnTo>
                  <a:pt x="107950" y="325145"/>
                </a:lnTo>
                <a:lnTo>
                  <a:pt x="119418" y="205727"/>
                </a:lnTo>
                <a:lnTo>
                  <a:pt x="130822" y="88900"/>
                </a:lnTo>
                <a:lnTo>
                  <a:pt x="140486" y="0"/>
                </a:lnTo>
                <a:close/>
              </a:path>
              <a:path w="2698750" h="3867150">
                <a:moveTo>
                  <a:pt x="2600014" y="0"/>
                </a:moveTo>
                <a:lnTo>
                  <a:pt x="2564090" y="0"/>
                </a:lnTo>
                <a:lnTo>
                  <a:pt x="2574277" y="92722"/>
                </a:lnTo>
                <a:lnTo>
                  <a:pt x="2585745" y="210845"/>
                </a:lnTo>
                <a:lnTo>
                  <a:pt x="2595918" y="328904"/>
                </a:lnTo>
                <a:lnTo>
                  <a:pt x="2606027" y="448322"/>
                </a:lnTo>
                <a:lnTo>
                  <a:pt x="2614968" y="568972"/>
                </a:lnTo>
                <a:lnTo>
                  <a:pt x="2623845" y="690854"/>
                </a:lnTo>
                <a:lnTo>
                  <a:pt x="2631427" y="812800"/>
                </a:lnTo>
                <a:lnTo>
                  <a:pt x="2637777" y="935977"/>
                </a:lnTo>
                <a:lnTo>
                  <a:pt x="2653068" y="1308100"/>
                </a:lnTo>
                <a:lnTo>
                  <a:pt x="2655595" y="1433804"/>
                </a:lnTo>
                <a:lnTo>
                  <a:pt x="2659418" y="1558277"/>
                </a:lnTo>
                <a:lnTo>
                  <a:pt x="2660650" y="1684045"/>
                </a:lnTo>
                <a:lnTo>
                  <a:pt x="2661893" y="1804695"/>
                </a:lnTo>
                <a:lnTo>
                  <a:pt x="2661945" y="1935454"/>
                </a:lnTo>
                <a:lnTo>
                  <a:pt x="2660637" y="2062454"/>
                </a:lnTo>
                <a:lnTo>
                  <a:pt x="2659392" y="2189454"/>
                </a:lnTo>
                <a:lnTo>
                  <a:pt x="2658122" y="2312695"/>
                </a:lnTo>
                <a:lnTo>
                  <a:pt x="2654182" y="2442222"/>
                </a:lnTo>
                <a:lnTo>
                  <a:pt x="2650477" y="2562872"/>
                </a:lnTo>
                <a:lnTo>
                  <a:pt x="2640368" y="2811754"/>
                </a:lnTo>
                <a:lnTo>
                  <a:pt x="2627668" y="3058172"/>
                </a:lnTo>
                <a:lnTo>
                  <a:pt x="2618727" y="3180054"/>
                </a:lnTo>
                <a:lnTo>
                  <a:pt x="2609850" y="3302000"/>
                </a:lnTo>
                <a:lnTo>
                  <a:pt x="2600972" y="3422650"/>
                </a:lnTo>
                <a:lnTo>
                  <a:pt x="2590800" y="3542004"/>
                </a:lnTo>
                <a:lnTo>
                  <a:pt x="2579395" y="3661422"/>
                </a:lnTo>
                <a:lnTo>
                  <a:pt x="2567927" y="3778250"/>
                </a:lnTo>
                <a:lnTo>
                  <a:pt x="2558263" y="3867150"/>
                </a:lnTo>
                <a:lnTo>
                  <a:pt x="2594125" y="3867150"/>
                </a:lnTo>
                <a:lnTo>
                  <a:pt x="2602268" y="3792245"/>
                </a:lnTo>
                <a:lnTo>
                  <a:pt x="2614968" y="3672827"/>
                </a:lnTo>
                <a:lnTo>
                  <a:pt x="2625077" y="3553472"/>
                </a:lnTo>
                <a:lnTo>
                  <a:pt x="2636545" y="3432822"/>
                </a:lnTo>
                <a:lnTo>
                  <a:pt x="2645422" y="3312172"/>
                </a:lnTo>
                <a:lnTo>
                  <a:pt x="2663177" y="3065754"/>
                </a:lnTo>
                <a:lnTo>
                  <a:pt x="2669527" y="2942577"/>
                </a:lnTo>
                <a:lnTo>
                  <a:pt x="2677172" y="2818104"/>
                </a:lnTo>
                <a:lnTo>
                  <a:pt x="2682227" y="2692400"/>
                </a:lnTo>
                <a:lnTo>
                  <a:pt x="2687345" y="2567927"/>
                </a:lnTo>
                <a:lnTo>
                  <a:pt x="2691168" y="2442222"/>
                </a:lnTo>
                <a:lnTo>
                  <a:pt x="2696222" y="2189454"/>
                </a:lnTo>
                <a:lnTo>
                  <a:pt x="2697567" y="2057400"/>
                </a:lnTo>
                <a:lnTo>
                  <a:pt x="2698750" y="1935454"/>
                </a:lnTo>
                <a:lnTo>
                  <a:pt x="2698700" y="1804695"/>
                </a:lnTo>
                <a:lnTo>
                  <a:pt x="2697466" y="1677695"/>
                </a:lnTo>
                <a:lnTo>
                  <a:pt x="2696248" y="1558277"/>
                </a:lnTo>
                <a:lnTo>
                  <a:pt x="2696183" y="1554454"/>
                </a:lnTo>
                <a:lnTo>
                  <a:pt x="2688577" y="1304277"/>
                </a:lnTo>
                <a:lnTo>
                  <a:pt x="2684818" y="1178572"/>
                </a:lnTo>
                <a:lnTo>
                  <a:pt x="2679700" y="1052804"/>
                </a:lnTo>
                <a:lnTo>
                  <a:pt x="2673350" y="929627"/>
                </a:lnTo>
                <a:lnTo>
                  <a:pt x="2667000" y="805154"/>
                </a:lnTo>
                <a:lnTo>
                  <a:pt x="2659418" y="681977"/>
                </a:lnTo>
                <a:lnTo>
                  <a:pt x="2650477" y="560095"/>
                </a:lnTo>
                <a:lnTo>
                  <a:pt x="2641600" y="438150"/>
                </a:lnTo>
                <a:lnTo>
                  <a:pt x="2631427" y="317500"/>
                </a:lnTo>
                <a:lnTo>
                  <a:pt x="2620022" y="198145"/>
                </a:lnTo>
                <a:lnTo>
                  <a:pt x="2608618" y="80022"/>
                </a:lnTo>
                <a:lnTo>
                  <a:pt x="2600014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258845" y="0"/>
            <a:ext cx="2625077" cy="3867150"/>
          </a:xfrm>
          <a:custGeom>
            <a:avLst/>
            <a:gdLst/>
            <a:ahLst/>
            <a:cxnLst/>
            <a:rect l="l" t="t" r="r" b="b"/>
            <a:pathLst>
              <a:path w="2625077" h="3867150">
                <a:moveTo>
                  <a:pt x="138311" y="0"/>
                </a:moveTo>
                <a:lnTo>
                  <a:pt x="103618" y="0"/>
                </a:lnTo>
                <a:lnTo>
                  <a:pt x="93954" y="88900"/>
                </a:lnTo>
                <a:lnTo>
                  <a:pt x="82550" y="205727"/>
                </a:lnTo>
                <a:lnTo>
                  <a:pt x="71081" y="325145"/>
                </a:lnTo>
                <a:lnTo>
                  <a:pt x="60909" y="444500"/>
                </a:lnTo>
                <a:lnTo>
                  <a:pt x="50800" y="565150"/>
                </a:lnTo>
                <a:lnTo>
                  <a:pt x="43154" y="687095"/>
                </a:lnTo>
                <a:lnTo>
                  <a:pt x="34277" y="808977"/>
                </a:lnTo>
                <a:lnTo>
                  <a:pt x="21577" y="1055395"/>
                </a:lnTo>
                <a:lnTo>
                  <a:pt x="16459" y="1179804"/>
                </a:lnTo>
                <a:lnTo>
                  <a:pt x="11404" y="1304277"/>
                </a:lnTo>
                <a:lnTo>
                  <a:pt x="7311" y="1437627"/>
                </a:lnTo>
                <a:lnTo>
                  <a:pt x="3759" y="1554454"/>
                </a:lnTo>
                <a:lnTo>
                  <a:pt x="2502" y="1681454"/>
                </a:lnTo>
                <a:lnTo>
                  <a:pt x="0" y="1805927"/>
                </a:lnTo>
                <a:lnTo>
                  <a:pt x="37" y="2061222"/>
                </a:lnTo>
                <a:lnTo>
                  <a:pt x="1271" y="2186927"/>
                </a:lnTo>
                <a:lnTo>
                  <a:pt x="2527" y="2308872"/>
                </a:lnTo>
                <a:lnTo>
                  <a:pt x="5092" y="2434577"/>
                </a:lnTo>
                <a:lnTo>
                  <a:pt x="8994" y="2562872"/>
                </a:lnTo>
                <a:lnTo>
                  <a:pt x="12700" y="2683522"/>
                </a:lnTo>
                <a:lnTo>
                  <a:pt x="17754" y="2806700"/>
                </a:lnTo>
                <a:lnTo>
                  <a:pt x="24104" y="2931172"/>
                </a:lnTo>
                <a:lnTo>
                  <a:pt x="30454" y="3054350"/>
                </a:lnTo>
                <a:lnTo>
                  <a:pt x="38100" y="3176295"/>
                </a:lnTo>
                <a:lnTo>
                  <a:pt x="45681" y="3298177"/>
                </a:lnTo>
                <a:lnTo>
                  <a:pt x="55854" y="3417595"/>
                </a:lnTo>
                <a:lnTo>
                  <a:pt x="66027" y="3538245"/>
                </a:lnTo>
                <a:lnTo>
                  <a:pt x="76200" y="3656304"/>
                </a:lnTo>
                <a:lnTo>
                  <a:pt x="87604" y="3774427"/>
                </a:lnTo>
                <a:lnTo>
                  <a:pt x="96752" y="3867150"/>
                </a:lnTo>
                <a:lnTo>
                  <a:pt x="132374" y="3867150"/>
                </a:lnTo>
                <a:lnTo>
                  <a:pt x="120650" y="3760495"/>
                </a:lnTo>
                <a:lnTo>
                  <a:pt x="110477" y="3644900"/>
                </a:lnTo>
                <a:lnTo>
                  <a:pt x="100304" y="3526777"/>
                </a:lnTo>
                <a:lnTo>
                  <a:pt x="90131" y="3407422"/>
                </a:lnTo>
                <a:lnTo>
                  <a:pt x="81254" y="3288004"/>
                </a:lnTo>
                <a:lnTo>
                  <a:pt x="73609" y="3167354"/>
                </a:lnTo>
                <a:lnTo>
                  <a:pt x="66027" y="3045472"/>
                </a:lnTo>
                <a:lnTo>
                  <a:pt x="59677" y="2923527"/>
                </a:lnTo>
                <a:lnTo>
                  <a:pt x="54559" y="2800350"/>
                </a:lnTo>
                <a:lnTo>
                  <a:pt x="49504" y="2677172"/>
                </a:lnTo>
                <a:lnTo>
                  <a:pt x="45681" y="2553995"/>
                </a:lnTo>
                <a:lnTo>
                  <a:pt x="41859" y="2429522"/>
                </a:lnTo>
                <a:lnTo>
                  <a:pt x="36855" y="2183104"/>
                </a:lnTo>
                <a:lnTo>
                  <a:pt x="36804" y="1805927"/>
                </a:lnTo>
                <a:lnTo>
                  <a:pt x="38125" y="1680222"/>
                </a:lnTo>
                <a:lnTo>
                  <a:pt x="43154" y="1432572"/>
                </a:lnTo>
                <a:lnTo>
                  <a:pt x="46977" y="1308100"/>
                </a:lnTo>
                <a:lnTo>
                  <a:pt x="52031" y="1184922"/>
                </a:lnTo>
                <a:lnTo>
                  <a:pt x="57150" y="1061745"/>
                </a:lnTo>
                <a:lnTo>
                  <a:pt x="63500" y="939800"/>
                </a:lnTo>
                <a:lnTo>
                  <a:pt x="69850" y="816622"/>
                </a:lnTo>
                <a:lnTo>
                  <a:pt x="77431" y="695972"/>
                </a:lnTo>
                <a:lnTo>
                  <a:pt x="86309" y="575322"/>
                </a:lnTo>
                <a:lnTo>
                  <a:pt x="95250" y="455904"/>
                </a:lnTo>
                <a:lnTo>
                  <a:pt x="105359" y="336550"/>
                </a:lnTo>
                <a:lnTo>
                  <a:pt x="115531" y="218427"/>
                </a:lnTo>
                <a:lnTo>
                  <a:pt x="128231" y="101600"/>
                </a:lnTo>
                <a:lnTo>
                  <a:pt x="138311" y="0"/>
                </a:lnTo>
                <a:close/>
              </a:path>
              <a:path w="2625077" h="3867150">
                <a:moveTo>
                  <a:pt x="2527222" y="0"/>
                </a:moveTo>
                <a:lnTo>
                  <a:pt x="2492603" y="0"/>
                </a:lnTo>
                <a:lnTo>
                  <a:pt x="2503131" y="106654"/>
                </a:lnTo>
                <a:lnTo>
                  <a:pt x="2514600" y="222250"/>
                </a:lnTo>
                <a:lnTo>
                  <a:pt x="2524709" y="340372"/>
                </a:lnTo>
                <a:lnTo>
                  <a:pt x="2534881" y="459727"/>
                </a:lnTo>
                <a:lnTo>
                  <a:pt x="2543759" y="579145"/>
                </a:lnTo>
                <a:lnTo>
                  <a:pt x="2551404" y="699795"/>
                </a:lnTo>
                <a:lnTo>
                  <a:pt x="2559050" y="821677"/>
                </a:lnTo>
                <a:lnTo>
                  <a:pt x="2565400" y="943622"/>
                </a:lnTo>
                <a:lnTo>
                  <a:pt x="2575509" y="1189977"/>
                </a:lnTo>
                <a:lnTo>
                  <a:pt x="2579331" y="1313154"/>
                </a:lnTo>
                <a:lnTo>
                  <a:pt x="2583154" y="1437627"/>
                </a:lnTo>
                <a:lnTo>
                  <a:pt x="2585681" y="1562100"/>
                </a:lnTo>
                <a:lnTo>
                  <a:pt x="2586977" y="1686572"/>
                </a:lnTo>
                <a:lnTo>
                  <a:pt x="2588158" y="1805927"/>
                </a:lnTo>
                <a:lnTo>
                  <a:pt x="2588209" y="2061222"/>
                </a:lnTo>
                <a:lnTo>
                  <a:pt x="2586952" y="2186927"/>
                </a:lnTo>
                <a:lnTo>
                  <a:pt x="2584396" y="2312695"/>
                </a:lnTo>
                <a:lnTo>
                  <a:pt x="2581859" y="2434577"/>
                </a:lnTo>
                <a:lnTo>
                  <a:pt x="2578100" y="2559050"/>
                </a:lnTo>
                <a:lnTo>
                  <a:pt x="2572928" y="2683522"/>
                </a:lnTo>
                <a:lnTo>
                  <a:pt x="2567927" y="2805404"/>
                </a:lnTo>
                <a:lnTo>
                  <a:pt x="2561577" y="2927350"/>
                </a:lnTo>
                <a:lnTo>
                  <a:pt x="2555227" y="3050527"/>
                </a:lnTo>
                <a:lnTo>
                  <a:pt x="2546350" y="3171177"/>
                </a:lnTo>
                <a:lnTo>
                  <a:pt x="2538704" y="3291827"/>
                </a:lnTo>
                <a:lnTo>
                  <a:pt x="2529827" y="3411245"/>
                </a:lnTo>
                <a:lnTo>
                  <a:pt x="2519654" y="3530600"/>
                </a:lnTo>
                <a:lnTo>
                  <a:pt x="2508250" y="3648722"/>
                </a:lnTo>
                <a:lnTo>
                  <a:pt x="2496781" y="3765550"/>
                </a:lnTo>
                <a:lnTo>
                  <a:pt x="2486758" y="3867150"/>
                </a:lnTo>
                <a:lnTo>
                  <a:pt x="2521395" y="3867150"/>
                </a:lnTo>
                <a:lnTo>
                  <a:pt x="2531059" y="3778250"/>
                </a:lnTo>
                <a:lnTo>
                  <a:pt x="2542527" y="3661422"/>
                </a:lnTo>
                <a:lnTo>
                  <a:pt x="2553931" y="3542004"/>
                </a:lnTo>
                <a:lnTo>
                  <a:pt x="2564104" y="3422650"/>
                </a:lnTo>
                <a:lnTo>
                  <a:pt x="2572981" y="3302000"/>
                </a:lnTo>
                <a:lnTo>
                  <a:pt x="2581859" y="3180054"/>
                </a:lnTo>
                <a:lnTo>
                  <a:pt x="2590800" y="3058172"/>
                </a:lnTo>
                <a:lnTo>
                  <a:pt x="2603500" y="2811754"/>
                </a:lnTo>
                <a:lnTo>
                  <a:pt x="2613609" y="2562872"/>
                </a:lnTo>
                <a:lnTo>
                  <a:pt x="2617701" y="2429522"/>
                </a:lnTo>
                <a:lnTo>
                  <a:pt x="2621254" y="2312695"/>
                </a:lnTo>
                <a:lnTo>
                  <a:pt x="2622612" y="2180577"/>
                </a:lnTo>
                <a:lnTo>
                  <a:pt x="2623821" y="2057400"/>
                </a:lnTo>
                <a:lnTo>
                  <a:pt x="2625077" y="1935454"/>
                </a:lnTo>
                <a:lnTo>
                  <a:pt x="2625037" y="1805927"/>
                </a:lnTo>
                <a:lnTo>
                  <a:pt x="2623744" y="1680222"/>
                </a:lnTo>
                <a:lnTo>
                  <a:pt x="2622550" y="1558277"/>
                </a:lnTo>
                <a:lnTo>
                  <a:pt x="2618727" y="1433804"/>
                </a:lnTo>
                <a:lnTo>
                  <a:pt x="2616200" y="1308100"/>
                </a:lnTo>
                <a:lnTo>
                  <a:pt x="2600909" y="935977"/>
                </a:lnTo>
                <a:lnTo>
                  <a:pt x="2594559" y="812800"/>
                </a:lnTo>
                <a:lnTo>
                  <a:pt x="2586977" y="690854"/>
                </a:lnTo>
                <a:lnTo>
                  <a:pt x="2578100" y="568972"/>
                </a:lnTo>
                <a:lnTo>
                  <a:pt x="2569159" y="448322"/>
                </a:lnTo>
                <a:lnTo>
                  <a:pt x="2559050" y="328904"/>
                </a:lnTo>
                <a:lnTo>
                  <a:pt x="2548877" y="210845"/>
                </a:lnTo>
                <a:lnTo>
                  <a:pt x="2537409" y="92722"/>
                </a:lnTo>
                <a:lnTo>
                  <a:pt x="2527222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295650" y="0"/>
            <a:ext cx="2551404" cy="3867150"/>
          </a:xfrm>
          <a:custGeom>
            <a:avLst/>
            <a:gdLst/>
            <a:ahLst/>
            <a:cxnLst/>
            <a:rect l="l" t="t" r="r" b="b"/>
            <a:pathLst>
              <a:path w="2551404" h="3867150">
                <a:moveTo>
                  <a:pt x="135877" y="0"/>
                </a:moveTo>
                <a:lnTo>
                  <a:pt x="101506" y="0"/>
                </a:lnTo>
                <a:lnTo>
                  <a:pt x="91427" y="101600"/>
                </a:lnTo>
                <a:lnTo>
                  <a:pt x="78727" y="218427"/>
                </a:lnTo>
                <a:lnTo>
                  <a:pt x="68554" y="336550"/>
                </a:lnTo>
                <a:lnTo>
                  <a:pt x="58445" y="455904"/>
                </a:lnTo>
                <a:lnTo>
                  <a:pt x="49504" y="575322"/>
                </a:lnTo>
                <a:lnTo>
                  <a:pt x="40627" y="695972"/>
                </a:lnTo>
                <a:lnTo>
                  <a:pt x="33045" y="816622"/>
                </a:lnTo>
                <a:lnTo>
                  <a:pt x="26695" y="939800"/>
                </a:lnTo>
                <a:lnTo>
                  <a:pt x="20345" y="1061745"/>
                </a:lnTo>
                <a:lnTo>
                  <a:pt x="15227" y="1184922"/>
                </a:lnTo>
                <a:lnTo>
                  <a:pt x="10172" y="1308100"/>
                </a:lnTo>
                <a:lnTo>
                  <a:pt x="6350" y="1432572"/>
                </a:lnTo>
                <a:lnTo>
                  <a:pt x="1295" y="1681454"/>
                </a:lnTo>
                <a:lnTo>
                  <a:pt x="0" y="1805927"/>
                </a:lnTo>
                <a:lnTo>
                  <a:pt x="103" y="2185695"/>
                </a:lnTo>
                <a:lnTo>
                  <a:pt x="5092" y="2430754"/>
                </a:lnTo>
                <a:lnTo>
                  <a:pt x="8877" y="2553995"/>
                </a:lnTo>
                <a:lnTo>
                  <a:pt x="12700" y="2677172"/>
                </a:lnTo>
                <a:lnTo>
                  <a:pt x="17754" y="2800350"/>
                </a:lnTo>
                <a:lnTo>
                  <a:pt x="22872" y="2923527"/>
                </a:lnTo>
                <a:lnTo>
                  <a:pt x="29222" y="3045472"/>
                </a:lnTo>
                <a:lnTo>
                  <a:pt x="36804" y="3167354"/>
                </a:lnTo>
                <a:lnTo>
                  <a:pt x="44450" y="3288004"/>
                </a:lnTo>
                <a:lnTo>
                  <a:pt x="53327" y="3407422"/>
                </a:lnTo>
                <a:lnTo>
                  <a:pt x="63500" y="3526777"/>
                </a:lnTo>
                <a:lnTo>
                  <a:pt x="73672" y="3644900"/>
                </a:lnTo>
                <a:lnTo>
                  <a:pt x="83845" y="3760495"/>
                </a:lnTo>
                <a:lnTo>
                  <a:pt x="95569" y="3867150"/>
                </a:lnTo>
                <a:lnTo>
                  <a:pt x="130088" y="3867150"/>
                </a:lnTo>
                <a:lnTo>
                  <a:pt x="129527" y="3862095"/>
                </a:lnTo>
                <a:lnTo>
                  <a:pt x="118122" y="3747795"/>
                </a:lnTo>
                <a:lnTo>
                  <a:pt x="107950" y="3632200"/>
                </a:lnTo>
                <a:lnTo>
                  <a:pt x="97777" y="3514077"/>
                </a:lnTo>
                <a:lnTo>
                  <a:pt x="80022" y="3277895"/>
                </a:lnTo>
                <a:lnTo>
                  <a:pt x="72377" y="3158477"/>
                </a:lnTo>
                <a:lnTo>
                  <a:pt x="64795" y="3037827"/>
                </a:lnTo>
                <a:lnTo>
                  <a:pt x="58445" y="2915945"/>
                </a:lnTo>
                <a:lnTo>
                  <a:pt x="53327" y="2795295"/>
                </a:lnTo>
                <a:lnTo>
                  <a:pt x="48272" y="2672054"/>
                </a:lnTo>
                <a:lnTo>
                  <a:pt x="44450" y="2548877"/>
                </a:lnTo>
                <a:lnTo>
                  <a:pt x="40627" y="2426995"/>
                </a:lnTo>
                <a:lnTo>
                  <a:pt x="38100" y="2302522"/>
                </a:lnTo>
                <a:lnTo>
                  <a:pt x="36804" y="2179345"/>
                </a:lnTo>
                <a:lnTo>
                  <a:pt x="35635" y="2061222"/>
                </a:lnTo>
                <a:lnTo>
                  <a:pt x="35572" y="1931695"/>
                </a:lnTo>
                <a:lnTo>
                  <a:pt x="36818" y="1805927"/>
                </a:lnTo>
                <a:lnTo>
                  <a:pt x="38060" y="1687804"/>
                </a:lnTo>
                <a:lnTo>
                  <a:pt x="40627" y="1559572"/>
                </a:lnTo>
                <a:lnTo>
                  <a:pt x="43154" y="1436395"/>
                </a:lnTo>
                <a:lnTo>
                  <a:pt x="50800" y="1189977"/>
                </a:lnTo>
                <a:lnTo>
                  <a:pt x="55854" y="1068095"/>
                </a:lnTo>
                <a:lnTo>
                  <a:pt x="62204" y="946150"/>
                </a:lnTo>
                <a:lnTo>
                  <a:pt x="68554" y="825500"/>
                </a:lnTo>
                <a:lnTo>
                  <a:pt x="76200" y="704850"/>
                </a:lnTo>
                <a:lnTo>
                  <a:pt x="93954" y="466077"/>
                </a:lnTo>
                <a:lnTo>
                  <a:pt x="102895" y="347954"/>
                </a:lnTo>
                <a:lnTo>
                  <a:pt x="113004" y="231127"/>
                </a:lnTo>
                <a:lnTo>
                  <a:pt x="124472" y="115595"/>
                </a:lnTo>
                <a:lnTo>
                  <a:pt x="135877" y="0"/>
                </a:lnTo>
                <a:close/>
              </a:path>
              <a:path w="2551404" h="3867150">
                <a:moveTo>
                  <a:pt x="2455799" y="0"/>
                </a:moveTo>
                <a:lnTo>
                  <a:pt x="2421315" y="0"/>
                </a:lnTo>
                <a:lnTo>
                  <a:pt x="2421877" y="5054"/>
                </a:lnTo>
                <a:lnTo>
                  <a:pt x="2433345" y="119354"/>
                </a:lnTo>
                <a:lnTo>
                  <a:pt x="2443454" y="234950"/>
                </a:lnTo>
                <a:lnTo>
                  <a:pt x="2453627" y="353072"/>
                </a:lnTo>
                <a:lnTo>
                  <a:pt x="2462504" y="469900"/>
                </a:lnTo>
                <a:lnTo>
                  <a:pt x="2471445" y="589254"/>
                </a:lnTo>
                <a:lnTo>
                  <a:pt x="2486672" y="829322"/>
                </a:lnTo>
                <a:lnTo>
                  <a:pt x="2493022" y="951204"/>
                </a:lnTo>
                <a:lnTo>
                  <a:pt x="2498077" y="1071854"/>
                </a:lnTo>
                <a:lnTo>
                  <a:pt x="2503195" y="1195095"/>
                </a:lnTo>
                <a:lnTo>
                  <a:pt x="2506954" y="1316977"/>
                </a:lnTo>
                <a:lnTo>
                  <a:pt x="2509545" y="1440154"/>
                </a:lnTo>
                <a:lnTo>
                  <a:pt x="2512072" y="1564627"/>
                </a:lnTo>
                <a:lnTo>
                  <a:pt x="2514600" y="1687804"/>
                </a:lnTo>
                <a:lnTo>
                  <a:pt x="2515829" y="1805927"/>
                </a:lnTo>
                <a:lnTo>
                  <a:pt x="2515895" y="1935454"/>
                </a:lnTo>
                <a:lnTo>
                  <a:pt x="2513343" y="2179345"/>
                </a:lnTo>
                <a:lnTo>
                  <a:pt x="2508250" y="2430754"/>
                </a:lnTo>
                <a:lnTo>
                  <a:pt x="2500604" y="2677172"/>
                </a:lnTo>
                <a:lnTo>
                  <a:pt x="2495550" y="2799054"/>
                </a:lnTo>
                <a:lnTo>
                  <a:pt x="2489200" y="2921000"/>
                </a:lnTo>
                <a:lnTo>
                  <a:pt x="2482850" y="3041650"/>
                </a:lnTo>
                <a:lnTo>
                  <a:pt x="2475204" y="3162300"/>
                </a:lnTo>
                <a:lnTo>
                  <a:pt x="2457450" y="3401072"/>
                </a:lnTo>
                <a:lnTo>
                  <a:pt x="2448572" y="3519195"/>
                </a:lnTo>
                <a:lnTo>
                  <a:pt x="2437104" y="3636022"/>
                </a:lnTo>
                <a:lnTo>
                  <a:pt x="2426995" y="3751554"/>
                </a:lnTo>
                <a:lnTo>
                  <a:pt x="2415527" y="3867150"/>
                </a:lnTo>
                <a:lnTo>
                  <a:pt x="2449953" y="3867150"/>
                </a:lnTo>
                <a:lnTo>
                  <a:pt x="2459977" y="3765550"/>
                </a:lnTo>
                <a:lnTo>
                  <a:pt x="2471445" y="3648722"/>
                </a:lnTo>
                <a:lnTo>
                  <a:pt x="2482850" y="3530600"/>
                </a:lnTo>
                <a:lnTo>
                  <a:pt x="2493022" y="3411245"/>
                </a:lnTo>
                <a:lnTo>
                  <a:pt x="2501900" y="3291827"/>
                </a:lnTo>
                <a:lnTo>
                  <a:pt x="2509545" y="3171177"/>
                </a:lnTo>
                <a:lnTo>
                  <a:pt x="2518422" y="3050527"/>
                </a:lnTo>
                <a:lnTo>
                  <a:pt x="2524772" y="2927350"/>
                </a:lnTo>
                <a:lnTo>
                  <a:pt x="2531122" y="2805404"/>
                </a:lnTo>
                <a:lnTo>
                  <a:pt x="2536177" y="2682227"/>
                </a:lnTo>
                <a:lnTo>
                  <a:pt x="2541295" y="2559050"/>
                </a:lnTo>
                <a:lnTo>
                  <a:pt x="2545054" y="2434577"/>
                </a:lnTo>
                <a:lnTo>
                  <a:pt x="2547799" y="2302522"/>
                </a:lnTo>
                <a:lnTo>
                  <a:pt x="2550172" y="2185695"/>
                </a:lnTo>
                <a:lnTo>
                  <a:pt x="2551404" y="2061222"/>
                </a:lnTo>
                <a:lnTo>
                  <a:pt x="2551353" y="1805927"/>
                </a:lnTo>
                <a:lnTo>
                  <a:pt x="2550119" y="1681454"/>
                </a:lnTo>
                <a:lnTo>
                  <a:pt x="2548903" y="1564627"/>
                </a:lnTo>
                <a:lnTo>
                  <a:pt x="2546312" y="1436395"/>
                </a:lnTo>
                <a:lnTo>
                  <a:pt x="2542527" y="1313154"/>
                </a:lnTo>
                <a:lnTo>
                  <a:pt x="2538704" y="1189977"/>
                </a:lnTo>
                <a:lnTo>
                  <a:pt x="2528595" y="943622"/>
                </a:lnTo>
                <a:lnTo>
                  <a:pt x="2522245" y="821677"/>
                </a:lnTo>
                <a:lnTo>
                  <a:pt x="2514600" y="699795"/>
                </a:lnTo>
                <a:lnTo>
                  <a:pt x="2506954" y="579145"/>
                </a:lnTo>
                <a:lnTo>
                  <a:pt x="2498077" y="459727"/>
                </a:lnTo>
                <a:lnTo>
                  <a:pt x="2487904" y="340372"/>
                </a:lnTo>
                <a:lnTo>
                  <a:pt x="2477795" y="222250"/>
                </a:lnTo>
                <a:lnTo>
                  <a:pt x="2466327" y="106654"/>
                </a:lnTo>
                <a:lnTo>
                  <a:pt x="2455799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331222" y="0"/>
            <a:ext cx="2480322" cy="3867150"/>
          </a:xfrm>
          <a:custGeom>
            <a:avLst/>
            <a:gdLst/>
            <a:ahLst/>
            <a:cxnLst/>
            <a:rect l="l" t="t" r="r" b="b"/>
            <a:pathLst>
              <a:path w="2480322" h="3867150">
                <a:moveTo>
                  <a:pt x="136293" y="0"/>
                </a:moveTo>
                <a:lnTo>
                  <a:pt x="100304" y="0"/>
                </a:lnTo>
                <a:lnTo>
                  <a:pt x="88900" y="115595"/>
                </a:lnTo>
                <a:lnTo>
                  <a:pt x="77431" y="231127"/>
                </a:lnTo>
                <a:lnTo>
                  <a:pt x="67322" y="347954"/>
                </a:lnTo>
                <a:lnTo>
                  <a:pt x="58381" y="466077"/>
                </a:lnTo>
                <a:lnTo>
                  <a:pt x="40627" y="704850"/>
                </a:lnTo>
                <a:lnTo>
                  <a:pt x="32981" y="825500"/>
                </a:lnTo>
                <a:lnTo>
                  <a:pt x="26631" y="946150"/>
                </a:lnTo>
                <a:lnTo>
                  <a:pt x="20281" y="1068095"/>
                </a:lnTo>
                <a:lnTo>
                  <a:pt x="15227" y="1189977"/>
                </a:lnTo>
                <a:lnTo>
                  <a:pt x="7581" y="1436395"/>
                </a:lnTo>
                <a:lnTo>
                  <a:pt x="2527" y="1684045"/>
                </a:lnTo>
                <a:lnTo>
                  <a:pt x="1181" y="1812277"/>
                </a:lnTo>
                <a:lnTo>
                  <a:pt x="0" y="1931695"/>
                </a:lnTo>
                <a:lnTo>
                  <a:pt x="37" y="2058695"/>
                </a:lnTo>
                <a:lnTo>
                  <a:pt x="1271" y="2183104"/>
                </a:lnTo>
                <a:lnTo>
                  <a:pt x="2527" y="2302522"/>
                </a:lnTo>
                <a:lnTo>
                  <a:pt x="5054" y="2426995"/>
                </a:lnTo>
                <a:lnTo>
                  <a:pt x="8877" y="2548877"/>
                </a:lnTo>
                <a:lnTo>
                  <a:pt x="12700" y="2672054"/>
                </a:lnTo>
                <a:lnTo>
                  <a:pt x="17754" y="2795295"/>
                </a:lnTo>
                <a:lnTo>
                  <a:pt x="22872" y="2915945"/>
                </a:lnTo>
                <a:lnTo>
                  <a:pt x="29222" y="3037827"/>
                </a:lnTo>
                <a:lnTo>
                  <a:pt x="36804" y="3158477"/>
                </a:lnTo>
                <a:lnTo>
                  <a:pt x="44450" y="3277895"/>
                </a:lnTo>
                <a:lnTo>
                  <a:pt x="62204" y="3514077"/>
                </a:lnTo>
                <a:lnTo>
                  <a:pt x="72377" y="3632200"/>
                </a:lnTo>
                <a:lnTo>
                  <a:pt x="82550" y="3747795"/>
                </a:lnTo>
                <a:lnTo>
                  <a:pt x="93954" y="3862095"/>
                </a:lnTo>
                <a:lnTo>
                  <a:pt x="94516" y="3867150"/>
                </a:lnTo>
                <a:lnTo>
                  <a:pt x="130165" y="3867150"/>
                </a:lnTo>
                <a:lnTo>
                  <a:pt x="116827" y="3735095"/>
                </a:lnTo>
                <a:lnTo>
                  <a:pt x="106654" y="3619500"/>
                </a:lnTo>
                <a:lnTo>
                  <a:pt x="96481" y="3502672"/>
                </a:lnTo>
                <a:lnTo>
                  <a:pt x="87604" y="3385845"/>
                </a:lnTo>
                <a:lnTo>
                  <a:pt x="64731" y="3028950"/>
                </a:lnTo>
                <a:lnTo>
                  <a:pt x="58381" y="2909595"/>
                </a:lnTo>
                <a:lnTo>
                  <a:pt x="53327" y="2787650"/>
                </a:lnTo>
                <a:lnTo>
                  <a:pt x="48272" y="2667000"/>
                </a:lnTo>
                <a:lnTo>
                  <a:pt x="45681" y="2545054"/>
                </a:lnTo>
                <a:lnTo>
                  <a:pt x="41922" y="2423172"/>
                </a:lnTo>
                <a:lnTo>
                  <a:pt x="39331" y="2299995"/>
                </a:lnTo>
                <a:lnTo>
                  <a:pt x="38100" y="2176754"/>
                </a:lnTo>
                <a:lnTo>
                  <a:pt x="36845" y="2058695"/>
                </a:lnTo>
                <a:lnTo>
                  <a:pt x="36804" y="1931695"/>
                </a:lnTo>
                <a:lnTo>
                  <a:pt x="38112" y="1807222"/>
                </a:lnTo>
                <a:lnTo>
                  <a:pt x="39344" y="1684045"/>
                </a:lnTo>
                <a:lnTo>
                  <a:pt x="40587" y="1567154"/>
                </a:lnTo>
                <a:lnTo>
                  <a:pt x="43154" y="1440154"/>
                </a:lnTo>
                <a:lnTo>
                  <a:pt x="46977" y="1318272"/>
                </a:lnTo>
                <a:lnTo>
                  <a:pt x="52083" y="1195095"/>
                </a:lnTo>
                <a:lnTo>
                  <a:pt x="62204" y="953795"/>
                </a:lnTo>
                <a:lnTo>
                  <a:pt x="68554" y="833145"/>
                </a:lnTo>
                <a:lnTo>
                  <a:pt x="83781" y="595604"/>
                </a:lnTo>
                <a:lnTo>
                  <a:pt x="92722" y="477545"/>
                </a:lnTo>
                <a:lnTo>
                  <a:pt x="102831" y="359422"/>
                </a:lnTo>
                <a:lnTo>
                  <a:pt x="123177" y="128295"/>
                </a:lnTo>
                <a:lnTo>
                  <a:pt x="134581" y="15227"/>
                </a:lnTo>
                <a:lnTo>
                  <a:pt x="136293" y="0"/>
                </a:lnTo>
                <a:close/>
              </a:path>
              <a:path w="2480322" h="3867150">
                <a:moveTo>
                  <a:pt x="2385742" y="0"/>
                </a:moveTo>
                <a:lnTo>
                  <a:pt x="2350104" y="0"/>
                </a:lnTo>
                <a:lnTo>
                  <a:pt x="2363431" y="132054"/>
                </a:lnTo>
                <a:lnTo>
                  <a:pt x="2373604" y="247650"/>
                </a:lnTo>
                <a:lnTo>
                  <a:pt x="2383777" y="364477"/>
                </a:lnTo>
                <a:lnTo>
                  <a:pt x="2392654" y="481304"/>
                </a:lnTo>
                <a:lnTo>
                  <a:pt x="2400300" y="599427"/>
                </a:lnTo>
                <a:lnTo>
                  <a:pt x="2407881" y="718845"/>
                </a:lnTo>
                <a:lnTo>
                  <a:pt x="2420581" y="957554"/>
                </a:lnTo>
                <a:lnTo>
                  <a:pt x="2430754" y="1200150"/>
                </a:lnTo>
                <a:lnTo>
                  <a:pt x="2438400" y="1443977"/>
                </a:lnTo>
                <a:lnTo>
                  <a:pt x="2440927" y="1567154"/>
                </a:lnTo>
                <a:lnTo>
                  <a:pt x="2442222" y="1690395"/>
                </a:lnTo>
                <a:lnTo>
                  <a:pt x="2443403" y="1807222"/>
                </a:lnTo>
                <a:lnTo>
                  <a:pt x="2443454" y="1935454"/>
                </a:lnTo>
                <a:lnTo>
                  <a:pt x="2442222" y="2058695"/>
                </a:lnTo>
                <a:lnTo>
                  <a:pt x="2439631" y="2303754"/>
                </a:lnTo>
                <a:lnTo>
                  <a:pt x="2435872" y="2426995"/>
                </a:lnTo>
                <a:lnTo>
                  <a:pt x="2433281" y="2548877"/>
                </a:lnTo>
                <a:lnTo>
                  <a:pt x="2423062" y="2795295"/>
                </a:lnTo>
                <a:lnTo>
                  <a:pt x="2418054" y="2913354"/>
                </a:lnTo>
                <a:lnTo>
                  <a:pt x="2411704" y="3034004"/>
                </a:lnTo>
                <a:lnTo>
                  <a:pt x="2404122" y="3153422"/>
                </a:lnTo>
                <a:lnTo>
                  <a:pt x="2396477" y="3271545"/>
                </a:lnTo>
                <a:lnTo>
                  <a:pt x="2387600" y="3389604"/>
                </a:lnTo>
                <a:lnTo>
                  <a:pt x="2377427" y="3507727"/>
                </a:lnTo>
                <a:lnTo>
                  <a:pt x="2367254" y="3623322"/>
                </a:lnTo>
                <a:lnTo>
                  <a:pt x="2357081" y="3737622"/>
                </a:lnTo>
                <a:lnTo>
                  <a:pt x="2345677" y="3851922"/>
                </a:lnTo>
                <a:lnTo>
                  <a:pt x="2343965" y="3867150"/>
                </a:lnTo>
                <a:lnTo>
                  <a:pt x="2379954" y="3867150"/>
                </a:lnTo>
                <a:lnTo>
                  <a:pt x="2391422" y="3751554"/>
                </a:lnTo>
                <a:lnTo>
                  <a:pt x="2401531" y="3636022"/>
                </a:lnTo>
                <a:lnTo>
                  <a:pt x="2413000" y="3519195"/>
                </a:lnTo>
                <a:lnTo>
                  <a:pt x="2421877" y="3401072"/>
                </a:lnTo>
                <a:lnTo>
                  <a:pt x="2439631" y="3162300"/>
                </a:lnTo>
                <a:lnTo>
                  <a:pt x="2447277" y="3041650"/>
                </a:lnTo>
                <a:lnTo>
                  <a:pt x="2453627" y="2921000"/>
                </a:lnTo>
                <a:lnTo>
                  <a:pt x="2459977" y="2799054"/>
                </a:lnTo>
                <a:lnTo>
                  <a:pt x="2465031" y="2677172"/>
                </a:lnTo>
                <a:lnTo>
                  <a:pt x="2472677" y="2430754"/>
                </a:lnTo>
                <a:lnTo>
                  <a:pt x="2477731" y="2183104"/>
                </a:lnTo>
                <a:lnTo>
                  <a:pt x="2480322" y="1935454"/>
                </a:lnTo>
                <a:lnTo>
                  <a:pt x="2480270" y="1807222"/>
                </a:lnTo>
                <a:lnTo>
                  <a:pt x="2479054" y="1690395"/>
                </a:lnTo>
                <a:lnTo>
                  <a:pt x="2473893" y="1436395"/>
                </a:lnTo>
                <a:lnTo>
                  <a:pt x="2471381" y="1316977"/>
                </a:lnTo>
                <a:lnTo>
                  <a:pt x="2467622" y="1195095"/>
                </a:lnTo>
                <a:lnTo>
                  <a:pt x="2462504" y="1071854"/>
                </a:lnTo>
                <a:lnTo>
                  <a:pt x="2457450" y="951204"/>
                </a:lnTo>
                <a:lnTo>
                  <a:pt x="2451100" y="829322"/>
                </a:lnTo>
                <a:lnTo>
                  <a:pt x="2435872" y="589254"/>
                </a:lnTo>
                <a:lnTo>
                  <a:pt x="2426931" y="469900"/>
                </a:lnTo>
                <a:lnTo>
                  <a:pt x="2418054" y="353072"/>
                </a:lnTo>
                <a:lnTo>
                  <a:pt x="2407881" y="234950"/>
                </a:lnTo>
                <a:lnTo>
                  <a:pt x="2397772" y="119354"/>
                </a:lnTo>
                <a:lnTo>
                  <a:pt x="2386304" y="5054"/>
                </a:lnTo>
                <a:lnTo>
                  <a:pt x="2385742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368027" y="0"/>
            <a:ext cx="2406650" cy="3867150"/>
          </a:xfrm>
          <a:custGeom>
            <a:avLst/>
            <a:gdLst/>
            <a:ahLst/>
            <a:cxnLst/>
            <a:rect l="l" t="t" r="r" b="b"/>
            <a:pathLst>
              <a:path w="2406650" h="3867150">
                <a:moveTo>
                  <a:pt x="134143" y="0"/>
                </a:moveTo>
                <a:lnTo>
                  <a:pt x="99488" y="0"/>
                </a:lnTo>
                <a:lnTo>
                  <a:pt x="97777" y="15227"/>
                </a:lnTo>
                <a:lnTo>
                  <a:pt x="86372" y="128295"/>
                </a:lnTo>
                <a:lnTo>
                  <a:pt x="66027" y="359422"/>
                </a:lnTo>
                <a:lnTo>
                  <a:pt x="55918" y="477545"/>
                </a:lnTo>
                <a:lnTo>
                  <a:pt x="46977" y="595604"/>
                </a:lnTo>
                <a:lnTo>
                  <a:pt x="31750" y="833145"/>
                </a:lnTo>
                <a:lnTo>
                  <a:pt x="25400" y="953795"/>
                </a:lnTo>
                <a:lnTo>
                  <a:pt x="15015" y="1201445"/>
                </a:lnTo>
                <a:lnTo>
                  <a:pt x="10172" y="1318272"/>
                </a:lnTo>
                <a:lnTo>
                  <a:pt x="6350" y="1440154"/>
                </a:lnTo>
                <a:lnTo>
                  <a:pt x="3822" y="1563395"/>
                </a:lnTo>
                <a:lnTo>
                  <a:pt x="2463" y="1691627"/>
                </a:lnTo>
                <a:lnTo>
                  <a:pt x="1241" y="1813572"/>
                </a:lnTo>
                <a:lnTo>
                  <a:pt x="0" y="1931695"/>
                </a:lnTo>
                <a:lnTo>
                  <a:pt x="40" y="2058695"/>
                </a:lnTo>
                <a:lnTo>
                  <a:pt x="1321" y="2179345"/>
                </a:lnTo>
                <a:lnTo>
                  <a:pt x="2501" y="2297404"/>
                </a:lnTo>
                <a:lnTo>
                  <a:pt x="2606" y="2303754"/>
                </a:lnTo>
                <a:lnTo>
                  <a:pt x="5118" y="2423172"/>
                </a:lnTo>
                <a:lnTo>
                  <a:pt x="8877" y="2545054"/>
                </a:lnTo>
                <a:lnTo>
                  <a:pt x="11468" y="2667000"/>
                </a:lnTo>
                <a:lnTo>
                  <a:pt x="16522" y="2787650"/>
                </a:lnTo>
                <a:lnTo>
                  <a:pt x="21577" y="2909595"/>
                </a:lnTo>
                <a:lnTo>
                  <a:pt x="27927" y="3028950"/>
                </a:lnTo>
                <a:lnTo>
                  <a:pt x="50800" y="3385845"/>
                </a:lnTo>
                <a:lnTo>
                  <a:pt x="59677" y="3502672"/>
                </a:lnTo>
                <a:lnTo>
                  <a:pt x="69850" y="3619500"/>
                </a:lnTo>
                <a:lnTo>
                  <a:pt x="80022" y="3735095"/>
                </a:lnTo>
                <a:lnTo>
                  <a:pt x="93360" y="3867150"/>
                </a:lnTo>
                <a:lnTo>
                  <a:pt x="127844" y="3867150"/>
                </a:lnTo>
                <a:lnTo>
                  <a:pt x="124472" y="3834104"/>
                </a:lnTo>
                <a:lnTo>
                  <a:pt x="114300" y="3721100"/>
                </a:lnTo>
                <a:lnTo>
                  <a:pt x="104127" y="3606800"/>
                </a:lnTo>
                <a:lnTo>
                  <a:pt x="94018" y="3491204"/>
                </a:lnTo>
                <a:lnTo>
                  <a:pt x="86372" y="3375672"/>
                </a:lnTo>
                <a:lnTo>
                  <a:pt x="77495" y="3258845"/>
                </a:lnTo>
                <a:lnTo>
                  <a:pt x="69850" y="3140722"/>
                </a:lnTo>
                <a:lnTo>
                  <a:pt x="57150" y="2901950"/>
                </a:lnTo>
                <a:lnTo>
                  <a:pt x="52095" y="2782595"/>
                </a:lnTo>
                <a:lnTo>
                  <a:pt x="48272" y="2661945"/>
                </a:lnTo>
                <a:lnTo>
                  <a:pt x="44450" y="2540000"/>
                </a:lnTo>
                <a:lnTo>
                  <a:pt x="41922" y="2419350"/>
                </a:lnTo>
                <a:lnTo>
                  <a:pt x="39395" y="2297404"/>
                </a:lnTo>
                <a:lnTo>
                  <a:pt x="38100" y="2175522"/>
                </a:lnTo>
                <a:lnTo>
                  <a:pt x="36919" y="2058695"/>
                </a:lnTo>
                <a:lnTo>
                  <a:pt x="36881" y="1808454"/>
                </a:lnTo>
                <a:lnTo>
                  <a:pt x="38061" y="1691627"/>
                </a:lnTo>
                <a:lnTo>
                  <a:pt x="40680" y="1563395"/>
                </a:lnTo>
                <a:lnTo>
                  <a:pt x="43218" y="1443977"/>
                </a:lnTo>
                <a:lnTo>
                  <a:pt x="47098" y="1318272"/>
                </a:lnTo>
                <a:lnTo>
                  <a:pt x="50800" y="1201445"/>
                </a:lnTo>
                <a:lnTo>
                  <a:pt x="60972" y="961377"/>
                </a:lnTo>
                <a:lnTo>
                  <a:pt x="67322" y="840727"/>
                </a:lnTo>
                <a:lnTo>
                  <a:pt x="82550" y="605777"/>
                </a:lnTo>
                <a:lnTo>
                  <a:pt x="91427" y="487654"/>
                </a:lnTo>
                <a:lnTo>
                  <a:pt x="100368" y="372122"/>
                </a:lnTo>
                <a:lnTo>
                  <a:pt x="109245" y="256527"/>
                </a:lnTo>
                <a:lnTo>
                  <a:pt x="120650" y="142227"/>
                </a:lnTo>
                <a:lnTo>
                  <a:pt x="130822" y="29222"/>
                </a:lnTo>
                <a:lnTo>
                  <a:pt x="134143" y="0"/>
                </a:lnTo>
                <a:close/>
              </a:path>
              <a:path w="2406650" h="3867150">
                <a:moveTo>
                  <a:pt x="2313300" y="0"/>
                </a:moveTo>
                <a:lnTo>
                  <a:pt x="2278805" y="0"/>
                </a:lnTo>
                <a:lnTo>
                  <a:pt x="2282177" y="33045"/>
                </a:lnTo>
                <a:lnTo>
                  <a:pt x="2292350" y="146050"/>
                </a:lnTo>
                <a:lnTo>
                  <a:pt x="2302522" y="260350"/>
                </a:lnTo>
                <a:lnTo>
                  <a:pt x="2312695" y="375945"/>
                </a:lnTo>
                <a:lnTo>
                  <a:pt x="2320277" y="491477"/>
                </a:lnTo>
                <a:lnTo>
                  <a:pt x="2329218" y="608304"/>
                </a:lnTo>
                <a:lnTo>
                  <a:pt x="2335568" y="726427"/>
                </a:lnTo>
                <a:lnTo>
                  <a:pt x="2343150" y="845845"/>
                </a:lnTo>
                <a:lnTo>
                  <a:pt x="2348268" y="965200"/>
                </a:lnTo>
                <a:lnTo>
                  <a:pt x="2353322" y="1084554"/>
                </a:lnTo>
                <a:lnTo>
                  <a:pt x="2358377" y="1205204"/>
                </a:lnTo>
                <a:lnTo>
                  <a:pt x="2362200" y="1327150"/>
                </a:lnTo>
                <a:lnTo>
                  <a:pt x="2364727" y="1447800"/>
                </a:lnTo>
                <a:lnTo>
                  <a:pt x="2367318" y="1569745"/>
                </a:lnTo>
                <a:lnTo>
                  <a:pt x="2368550" y="1691627"/>
                </a:lnTo>
                <a:lnTo>
                  <a:pt x="2369791" y="1808454"/>
                </a:lnTo>
                <a:lnTo>
                  <a:pt x="2369831" y="2058695"/>
                </a:lnTo>
                <a:lnTo>
                  <a:pt x="2368550" y="2179345"/>
                </a:lnTo>
                <a:lnTo>
                  <a:pt x="2363495" y="2423172"/>
                </a:lnTo>
                <a:lnTo>
                  <a:pt x="2359551" y="2548877"/>
                </a:lnTo>
                <a:lnTo>
                  <a:pt x="2355850" y="2665704"/>
                </a:lnTo>
                <a:lnTo>
                  <a:pt x="2350739" y="2787650"/>
                </a:lnTo>
                <a:lnTo>
                  <a:pt x="2345677" y="2905772"/>
                </a:lnTo>
                <a:lnTo>
                  <a:pt x="2339327" y="3026422"/>
                </a:lnTo>
                <a:lnTo>
                  <a:pt x="2324100" y="3261372"/>
                </a:lnTo>
                <a:lnTo>
                  <a:pt x="2315222" y="3379495"/>
                </a:lnTo>
                <a:lnTo>
                  <a:pt x="2297468" y="3610622"/>
                </a:lnTo>
                <a:lnTo>
                  <a:pt x="2286000" y="3724922"/>
                </a:lnTo>
                <a:lnTo>
                  <a:pt x="2275827" y="3837927"/>
                </a:lnTo>
                <a:lnTo>
                  <a:pt x="2272506" y="3867150"/>
                </a:lnTo>
                <a:lnTo>
                  <a:pt x="2307161" y="3867150"/>
                </a:lnTo>
                <a:lnTo>
                  <a:pt x="2320277" y="3737622"/>
                </a:lnTo>
                <a:lnTo>
                  <a:pt x="2330450" y="3623322"/>
                </a:lnTo>
                <a:lnTo>
                  <a:pt x="2340622" y="3507727"/>
                </a:lnTo>
                <a:lnTo>
                  <a:pt x="2350795" y="3389604"/>
                </a:lnTo>
                <a:lnTo>
                  <a:pt x="2359672" y="3271545"/>
                </a:lnTo>
                <a:lnTo>
                  <a:pt x="2367318" y="3153422"/>
                </a:lnTo>
                <a:lnTo>
                  <a:pt x="2374900" y="3034004"/>
                </a:lnTo>
                <a:lnTo>
                  <a:pt x="2381250" y="2913354"/>
                </a:lnTo>
                <a:lnTo>
                  <a:pt x="2386631" y="2786354"/>
                </a:lnTo>
                <a:lnTo>
                  <a:pt x="2396477" y="2548877"/>
                </a:lnTo>
                <a:lnTo>
                  <a:pt x="2399068" y="2426995"/>
                </a:lnTo>
                <a:lnTo>
                  <a:pt x="2402827" y="2303754"/>
                </a:lnTo>
                <a:lnTo>
                  <a:pt x="2405469" y="2053577"/>
                </a:lnTo>
                <a:lnTo>
                  <a:pt x="2406650" y="1935454"/>
                </a:lnTo>
                <a:lnTo>
                  <a:pt x="2406611" y="1808454"/>
                </a:lnTo>
                <a:lnTo>
                  <a:pt x="2405364" y="1685277"/>
                </a:lnTo>
                <a:lnTo>
                  <a:pt x="2404149" y="1569745"/>
                </a:lnTo>
                <a:lnTo>
                  <a:pt x="2401595" y="1443977"/>
                </a:lnTo>
                <a:lnTo>
                  <a:pt x="2393950" y="1200150"/>
                </a:lnTo>
                <a:lnTo>
                  <a:pt x="2383777" y="957554"/>
                </a:lnTo>
                <a:lnTo>
                  <a:pt x="2371077" y="718845"/>
                </a:lnTo>
                <a:lnTo>
                  <a:pt x="2363495" y="599427"/>
                </a:lnTo>
                <a:lnTo>
                  <a:pt x="2355850" y="481304"/>
                </a:lnTo>
                <a:lnTo>
                  <a:pt x="2346972" y="364477"/>
                </a:lnTo>
                <a:lnTo>
                  <a:pt x="2336800" y="247650"/>
                </a:lnTo>
                <a:lnTo>
                  <a:pt x="2326627" y="132054"/>
                </a:lnTo>
                <a:lnTo>
                  <a:pt x="2313300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404895" y="0"/>
            <a:ext cx="2332977" cy="3867150"/>
          </a:xfrm>
          <a:custGeom>
            <a:avLst/>
            <a:gdLst/>
            <a:ahLst/>
            <a:cxnLst/>
            <a:rect l="l" t="t" r="r" b="b"/>
            <a:pathLst>
              <a:path w="2332977" h="3867150">
                <a:moveTo>
                  <a:pt x="132711" y="0"/>
                </a:moveTo>
                <a:lnTo>
                  <a:pt x="97274" y="0"/>
                </a:lnTo>
                <a:lnTo>
                  <a:pt x="93954" y="29222"/>
                </a:lnTo>
                <a:lnTo>
                  <a:pt x="83781" y="142227"/>
                </a:lnTo>
                <a:lnTo>
                  <a:pt x="72377" y="256527"/>
                </a:lnTo>
                <a:lnTo>
                  <a:pt x="63500" y="372122"/>
                </a:lnTo>
                <a:lnTo>
                  <a:pt x="54559" y="487654"/>
                </a:lnTo>
                <a:lnTo>
                  <a:pt x="45681" y="605777"/>
                </a:lnTo>
                <a:lnTo>
                  <a:pt x="30454" y="840727"/>
                </a:lnTo>
                <a:lnTo>
                  <a:pt x="24104" y="961377"/>
                </a:lnTo>
                <a:lnTo>
                  <a:pt x="13931" y="1201445"/>
                </a:lnTo>
                <a:lnTo>
                  <a:pt x="9835" y="1330972"/>
                </a:lnTo>
                <a:lnTo>
                  <a:pt x="6350" y="1443977"/>
                </a:lnTo>
                <a:lnTo>
                  <a:pt x="3627" y="1572272"/>
                </a:lnTo>
                <a:lnTo>
                  <a:pt x="1231" y="1687804"/>
                </a:lnTo>
                <a:lnTo>
                  <a:pt x="0" y="1809750"/>
                </a:lnTo>
                <a:lnTo>
                  <a:pt x="38" y="2057400"/>
                </a:lnTo>
                <a:lnTo>
                  <a:pt x="1272" y="2179345"/>
                </a:lnTo>
                <a:lnTo>
                  <a:pt x="2554" y="2298700"/>
                </a:lnTo>
                <a:lnTo>
                  <a:pt x="5134" y="2423172"/>
                </a:lnTo>
                <a:lnTo>
                  <a:pt x="7581" y="2540000"/>
                </a:lnTo>
                <a:lnTo>
                  <a:pt x="11523" y="2665704"/>
                </a:lnTo>
                <a:lnTo>
                  <a:pt x="15227" y="2782595"/>
                </a:lnTo>
                <a:lnTo>
                  <a:pt x="20281" y="2901950"/>
                </a:lnTo>
                <a:lnTo>
                  <a:pt x="32981" y="3140722"/>
                </a:lnTo>
                <a:lnTo>
                  <a:pt x="40627" y="3258845"/>
                </a:lnTo>
                <a:lnTo>
                  <a:pt x="49504" y="3375672"/>
                </a:lnTo>
                <a:lnTo>
                  <a:pt x="57150" y="3491204"/>
                </a:lnTo>
                <a:lnTo>
                  <a:pt x="67259" y="3606800"/>
                </a:lnTo>
                <a:lnTo>
                  <a:pt x="77431" y="3721100"/>
                </a:lnTo>
                <a:lnTo>
                  <a:pt x="87604" y="3834104"/>
                </a:lnTo>
                <a:lnTo>
                  <a:pt x="90976" y="3867150"/>
                </a:lnTo>
                <a:lnTo>
                  <a:pt x="126207" y="3867150"/>
                </a:lnTo>
                <a:lnTo>
                  <a:pt x="121881" y="3820172"/>
                </a:lnTo>
                <a:lnTo>
                  <a:pt x="110477" y="3708400"/>
                </a:lnTo>
                <a:lnTo>
                  <a:pt x="101600" y="3594100"/>
                </a:lnTo>
                <a:lnTo>
                  <a:pt x="92659" y="3479800"/>
                </a:lnTo>
                <a:lnTo>
                  <a:pt x="83781" y="3365500"/>
                </a:lnTo>
                <a:lnTo>
                  <a:pt x="76200" y="3248672"/>
                </a:lnTo>
                <a:lnTo>
                  <a:pt x="68554" y="3131845"/>
                </a:lnTo>
                <a:lnTo>
                  <a:pt x="62204" y="3013722"/>
                </a:lnTo>
                <a:lnTo>
                  <a:pt x="52031" y="2776245"/>
                </a:lnTo>
                <a:lnTo>
                  <a:pt x="46977" y="2656827"/>
                </a:lnTo>
                <a:lnTo>
                  <a:pt x="43154" y="2536177"/>
                </a:lnTo>
                <a:lnTo>
                  <a:pt x="38100" y="2294877"/>
                </a:lnTo>
                <a:lnTo>
                  <a:pt x="35550" y="2057400"/>
                </a:lnTo>
                <a:lnTo>
                  <a:pt x="35509" y="1931695"/>
                </a:lnTo>
                <a:lnTo>
                  <a:pt x="38113" y="1687804"/>
                </a:lnTo>
                <a:lnTo>
                  <a:pt x="39292" y="1572272"/>
                </a:lnTo>
                <a:lnTo>
                  <a:pt x="41859" y="1447800"/>
                </a:lnTo>
                <a:lnTo>
                  <a:pt x="49504" y="1206500"/>
                </a:lnTo>
                <a:lnTo>
                  <a:pt x="54671" y="1084554"/>
                </a:lnTo>
                <a:lnTo>
                  <a:pt x="59677" y="969022"/>
                </a:lnTo>
                <a:lnTo>
                  <a:pt x="66027" y="849604"/>
                </a:lnTo>
                <a:lnTo>
                  <a:pt x="73609" y="732777"/>
                </a:lnTo>
                <a:lnTo>
                  <a:pt x="79959" y="614654"/>
                </a:lnTo>
                <a:lnTo>
                  <a:pt x="88900" y="499122"/>
                </a:lnTo>
                <a:lnTo>
                  <a:pt x="97777" y="383527"/>
                </a:lnTo>
                <a:lnTo>
                  <a:pt x="106654" y="269227"/>
                </a:lnTo>
                <a:lnTo>
                  <a:pt x="116827" y="154927"/>
                </a:lnTo>
                <a:lnTo>
                  <a:pt x="128231" y="43154"/>
                </a:lnTo>
                <a:lnTo>
                  <a:pt x="132711" y="0"/>
                </a:lnTo>
                <a:close/>
              </a:path>
              <a:path w="2332977" h="3867150">
                <a:moveTo>
                  <a:pt x="2241937" y="0"/>
                </a:moveTo>
                <a:lnTo>
                  <a:pt x="2206706" y="0"/>
                </a:lnTo>
                <a:lnTo>
                  <a:pt x="2211031" y="46977"/>
                </a:lnTo>
                <a:lnTo>
                  <a:pt x="2222500" y="158750"/>
                </a:lnTo>
                <a:lnTo>
                  <a:pt x="2249131" y="501650"/>
                </a:lnTo>
                <a:lnTo>
                  <a:pt x="2256777" y="618477"/>
                </a:lnTo>
                <a:lnTo>
                  <a:pt x="2264359" y="735304"/>
                </a:lnTo>
                <a:lnTo>
                  <a:pt x="2270709" y="853427"/>
                </a:lnTo>
                <a:lnTo>
                  <a:pt x="2275827" y="971550"/>
                </a:lnTo>
                <a:lnTo>
                  <a:pt x="2280881" y="1090904"/>
                </a:lnTo>
                <a:lnTo>
                  <a:pt x="2286000" y="1210322"/>
                </a:lnTo>
                <a:lnTo>
                  <a:pt x="2289759" y="1330972"/>
                </a:lnTo>
                <a:lnTo>
                  <a:pt x="2292350" y="1451622"/>
                </a:lnTo>
                <a:lnTo>
                  <a:pt x="2294877" y="1572272"/>
                </a:lnTo>
                <a:lnTo>
                  <a:pt x="2296109" y="1692922"/>
                </a:lnTo>
                <a:lnTo>
                  <a:pt x="2297363" y="1809750"/>
                </a:lnTo>
                <a:lnTo>
                  <a:pt x="2297404" y="1935454"/>
                </a:lnTo>
                <a:lnTo>
                  <a:pt x="2296096" y="2057400"/>
                </a:lnTo>
                <a:lnTo>
                  <a:pt x="2294902" y="2175522"/>
                </a:lnTo>
                <a:lnTo>
                  <a:pt x="2294850" y="2179345"/>
                </a:lnTo>
                <a:lnTo>
                  <a:pt x="2292350" y="2298700"/>
                </a:lnTo>
                <a:lnTo>
                  <a:pt x="2289679" y="2423172"/>
                </a:lnTo>
                <a:lnTo>
                  <a:pt x="2287231" y="2540000"/>
                </a:lnTo>
                <a:lnTo>
                  <a:pt x="2282135" y="2661945"/>
                </a:lnTo>
                <a:lnTo>
                  <a:pt x="2278354" y="2780004"/>
                </a:lnTo>
                <a:lnTo>
                  <a:pt x="2273300" y="2898127"/>
                </a:lnTo>
                <a:lnTo>
                  <a:pt x="2266950" y="3017545"/>
                </a:lnTo>
                <a:lnTo>
                  <a:pt x="2259304" y="3134372"/>
                </a:lnTo>
                <a:lnTo>
                  <a:pt x="2252954" y="3252495"/>
                </a:lnTo>
                <a:lnTo>
                  <a:pt x="2235200" y="3483622"/>
                </a:lnTo>
                <a:lnTo>
                  <a:pt x="2226259" y="3597922"/>
                </a:lnTo>
                <a:lnTo>
                  <a:pt x="2214854" y="3712222"/>
                </a:lnTo>
                <a:lnTo>
                  <a:pt x="2204681" y="3823995"/>
                </a:lnTo>
                <a:lnTo>
                  <a:pt x="2200227" y="3867150"/>
                </a:lnTo>
                <a:lnTo>
                  <a:pt x="2235638" y="3867150"/>
                </a:lnTo>
                <a:lnTo>
                  <a:pt x="2238959" y="3837927"/>
                </a:lnTo>
                <a:lnTo>
                  <a:pt x="2249131" y="3724922"/>
                </a:lnTo>
                <a:lnTo>
                  <a:pt x="2260600" y="3610622"/>
                </a:lnTo>
                <a:lnTo>
                  <a:pt x="2278354" y="3379495"/>
                </a:lnTo>
                <a:lnTo>
                  <a:pt x="2287231" y="3261372"/>
                </a:lnTo>
                <a:lnTo>
                  <a:pt x="2302459" y="3026422"/>
                </a:lnTo>
                <a:lnTo>
                  <a:pt x="2308809" y="2905772"/>
                </a:lnTo>
                <a:lnTo>
                  <a:pt x="2314193" y="2780004"/>
                </a:lnTo>
                <a:lnTo>
                  <a:pt x="2318981" y="2665704"/>
                </a:lnTo>
                <a:lnTo>
                  <a:pt x="2323083" y="2536177"/>
                </a:lnTo>
                <a:lnTo>
                  <a:pt x="2326627" y="2423172"/>
                </a:lnTo>
                <a:lnTo>
                  <a:pt x="2331681" y="2179345"/>
                </a:lnTo>
                <a:lnTo>
                  <a:pt x="2332977" y="2057400"/>
                </a:lnTo>
                <a:lnTo>
                  <a:pt x="2332936" y="1809750"/>
                </a:lnTo>
                <a:lnTo>
                  <a:pt x="2331643" y="1687804"/>
                </a:lnTo>
                <a:lnTo>
                  <a:pt x="2330475" y="1572272"/>
                </a:lnTo>
                <a:lnTo>
                  <a:pt x="2330368" y="1565922"/>
                </a:lnTo>
                <a:lnTo>
                  <a:pt x="2327779" y="1443977"/>
                </a:lnTo>
                <a:lnTo>
                  <a:pt x="2325331" y="1327150"/>
                </a:lnTo>
                <a:lnTo>
                  <a:pt x="2321509" y="1205204"/>
                </a:lnTo>
                <a:lnTo>
                  <a:pt x="2316454" y="1084554"/>
                </a:lnTo>
                <a:lnTo>
                  <a:pt x="2311400" y="965200"/>
                </a:lnTo>
                <a:lnTo>
                  <a:pt x="2306281" y="845845"/>
                </a:lnTo>
                <a:lnTo>
                  <a:pt x="2298700" y="726427"/>
                </a:lnTo>
                <a:lnTo>
                  <a:pt x="2292350" y="608304"/>
                </a:lnTo>
                <a:lnTo>
                  <a:pt x="2283409" y="491477"/>
                </a:lnTo>
                <a:lnTo>
                  <a:pt x="2275827" y="375945"/>
                </a:lnTo>
                <a:lnTo>
                  <a:pt x="2265654" y="260350"/>
                </a:lnTo>
                <a:lnTo>
                  <a:pt x="2255481" y="146050"/>
                </a:lnTo>
                <a:lnTo>
                  <a:pt x="2245309" y="33045"/>
                </a:lnTo>
                <a:lnTo>
                  <a:pt x="2241937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440404" y="0"/>
            <a:ext cx="2261895" cy="3867150"/>
          </a:xfrm>
          <a:custGeom>
            <a:avLst/>
            <a:gdLst/>
            <a:ahLst/>
            <a:cxnLst/>
            <a:rect l="l" t="t" r="r" b="b"/>
            <a:pathLst>
              <a:path w="2261895" h="3867150">
                <a:moveTo>
                  <a:pt x="131667" y="0"/>
                </a:moveTo>
                <a:lnTo>
                  <a:pt x="97202" y="0"/>
                </a:lnTo>
                <a:lnTo>
                  <a:pt x="92722" y="43154"/>
                </a:lnTo>
                <a:lnTo>
                  <a:pt x="81318" y="154927"/>
                </a:lnTo>
                <a:lnTo>
                  <a:pt x="71145" y="269227"/>
                </a:lnTo>
                <a:lnTo>
                  <a:pt x="62268" y="383527"/>
                </a:lnTo>
                <a:lnTo>
                  <a:pt x="53390" y="499122"/>
                </a:lnTo>
                <a:lnTo>
                  <a:pt x="44450" y="614654"/>
                </a:lnTo>
                <a:lnTo>
                  <a:pt x="38100" y="732777"/>
                </a:lnTo>
                <a:lnTo>
                  <a:pt x="30518" y="849604"/>
                </a:lnTo>
                <a:lnTo>
                  <a:pt x="24168" y="969022"/>
                </a:lnTo>
                <a:lnTo>
                  <a:pt x="18781" y="1093495"/>
                </a:lnTo>
                <a:lnTo>
                  <a:pt x="13995" y="1206500"/>
                </a:lnTo>
                <a:lnTo>
                  <a:pt x="6350" y="1447800"/>
                </a:lnTo>
                <a:lnTo>
                  <a:pt x="3822" y="1568450"/>
                </a:lnTo>
                <a:lnTo>
                  <a:pt x="2549" y="1692922"/>
                </a:lnTo>
                <a:lnTo>
                  <a:pt x="0" y="1931695"/>
                </a:lnTo>
                <a:lnTo>
                  <a:pt x="27" y="2056104"/>
                </a:lnTo>
                <a:lnTo>
                  <a:pt x="2563" y="2292350"/>
                </a:lnTo>
                <a:lnTo>
                  <a:pt x="7645" y="2536177"/>
                </a:lnTo>
                <a:lnTo>
                  <a:pt x="11468" y="2656827"/>
                </a:lnTo>
                <a:lnTo>
                  <a:pt x="16522" y="2776245"/>
                </a:lnTo>
                <a:lnTo>
                  <a:pt x="26695" y="3013722"/>
                </a:lnTo>
                <a:lnTo>
                  <a:pt x="33045" y="3131845"/>
                </a:lnTo>
                <a:lnTo>
                  <a:pt x="40690" y="3248672"/>
                </a:lnTo>
                <a:lnTo>
                  <a:pt x="48272" y="3365500"/>
                </a:lnTo>
                <a:lnTo>
                  <a:pt x="57150" y="3479800"/>
                </a:lnTo>
                <a:lnTo>
                  <a:pt x="66090" y="3594100"/>
                </a:lnTo>
                <a:lnTo>
                  <a:pt x="74968" y="3708400"/>
                </a:lnTo>
                <a:lnTo>
                  <a:pt x="86372" y="3820172"/>
                </a:lnTo>
                <a:lnTo>
                  <a:pt x="90698" y="3867150"/>
                </a:lnTo>
                <a:lnTo>
                  <a:pt x="125032" y="3867150"/>
                </a:lnTo>
                <a:lnTo>
                  <a:pt x="119418" y="3806177"/>
                </a:lnTo>
                <a:lnTo>
                  <a:pt x="109245" y="3694404"/>
                </a:lnTo>
                <a:lnTo>
                  <a:pt x="91490" y="3468395"/>
                </a:lnTo>
                <a:lnTo>
                  <a:pt x="82550" y="3354095"/>
                </a:lnTo>
                <a:lnTo>
                  <a:pt x="76200" y="3238500"/>
                </a:lnTo>
                <a:lnTo>
                  <a:pt x="68618" y="3122904"/>
                </a:lnTo>
                <a:lnTo>
                  <a:pt x="62268" y="3006077"/>
                </a:lnTo>
                <a:lnTo>
                  <a:pt x="57150" y="2887954"/>
                </a:lnTo>
                <a:lnTo>
                  <a:pt x="52095" y="2769895"/>
                </a:lnTo>
                <a:lnTo>
                  <a:pt x="48272" y="2650477"/>
                </a:lnTo>
                <a:lnTo>
                  <a:pt x="44450" y="2532354"/>
                </a:lnTo>
                <a:lnTo>
                  <a:pt x="41922" y="2411704"/>
                </a:lnTo>
                <a:lnTo>
                  <a:pt x="39395" y="2292350"/>
                </a:lnTo>
                <a:lnTo>
                  <a:pt x="38100" y="2171700"/>
                </a:lnTo>
                <a:lnTo>
                  <a:pt x="36906" y="2056104"/>
                </a:lnTo>
                <a:lnTo>
                  <a:pt x="36868" y="1931695"/>
                </a:lnTo>
                <a:lnTo>
                  <a:pt x="38061" y="1814804"/>
                </a:lnTo>
                <a:lnTo>
                  <a:pt x="38154" y="1689100"/>
                </a:lnTo>
                <a:lnTo>
                  <a:pt x="40744" y="1568450"/>
                </a:lnTo>
                <a:lnTo>
                  <a:pt x="43218" y="1451622"/>
                </a:lnTo>
                <a:lnTo>
                  <a:pt x="46957" y="1334795"/>
                </a:lnTo>
                <a:lnTo>
                  <a:pt x="47066" y="1330972"/>
                </a:lnTo>
                <a:lnTo>
                  <a:pt x="49568" y="1212850"/>
                </a:lnTo>
                <a:lnTo>
                  <a:pt x="54734" y="1090904"/>
                </a:lnTo>
                <a:lnTo>
                  <a:pt x="59740" y="975372"/>
                </a:lnTo>
                <a:lnTo>
                  <a:pt x="66090" y="857250"/>
                </a:lnTo>
                <a:lnTo>
                  <a:pt x="72440" y="740422"/>
                </a:lnTo>
                <a:lnTo>
                  <a:pt x="80022" y="624827"/>
                </a:lnTo>
                <a:lnTo>
                  <a:pt x="87668" y="509295"/>
                </a:lnTo>
                <a:lnTo>
                  <a:pt x="96545" y="394995"/>
                </a:lnTo>
                <a:lnTo>
                  <a:pt x="105422" y="281927"/>
                </a:lnTo>
                <a:lnTo>
                  <a:pt x="115595" y="168922"/>
                </a:lnTo>
                <a:lnTo>
                  <a:pt x="125768" y="57150"/>
                </a:lnTo>
                <a:lnTo>
                  <a:pt x="131667" y="0"/>
                </a:lnTo>
                <a:close/>
              </a:path>
              <a:path w="2261895" h="3867150">
                <a:moveTo>
                  <a:pt x="2171197" y="0"/>
                </a:moveTo>
                <a:lnTo>
                  <a:pt x="2136211" y="0"/>
                </a:lnTo>
                <a:lnTo>
                  <a:pt x="2142540" y="60972"/>
                </a:lnTo>
                <a:lnTo>
                  <a:pt x="2152650" y="172745"/>
                </a:lnTo>
                <a:lnTo>
                  <a:pt x="2161590" y="285750"/>
                </a:lnTo>
                <a:lnTo>
                  <a:pt x="2170468" y="398754"/>
                </a:lnTo>
                <a:lnTo>
                  <a:pt x="2179345" y="513054"/>
                </a:lnTo>
                <a:lnTo>
                  <a:pt x="2185695" y="628650"/>
                </a:lnTo>
                <a:lnTo>
                  <a:pt x="2193340" y="744245"/>
                </a:lnTo>
                <a:lnTo>
                  <a:pt x="2199690" y="861072"/>
                </a:lnTo>
                <a:lnTo>
                  <a:pt x="2209800" y="1097254"/>
                </a:lnTo>
                <a:lnTo>
                  <a:pt x="2213622" y="1216672"/>
                </a:lnTo>
                <a:lnTo>
                  <a:pt x="2217445" y="1334795"/>
                </a:lnTo>
                <a:lnTo>
                  <a:pt x="2219972" y="1454150"/>
                </a:lnTo>
                <a:lnTo>
                  <a:pt x="2222500" y="1574800"/>
                </a:lnTo>
                <a:lnTo>
                  <a:pt x="2225050" y="1811045"/>
                </a:lnTo>
                <a:lnTo>
                  <a:pt x="2225090" y="1935454"/>
                </a:lnTo>
                <a:lnTo>
                  <a:pt x="2222474" y="2178050"/>
                </a:lnTo>
                <a:lnTo>
                  <a:pt x="2221307" y="2292350"/>
                </a:lnTo>
                <a:lnTo>
                  <a:pt x="2221214" y="2298700"/>
                </a:lnTo>
                <a:lnTo>
                  <a:pt x="2218740" y="2415527"/>
                </a:lnTo>
                <a:lnTo>
                  <a:pt x="2207272" y="2773654"/>
                </a:lnTo>
                <a:lnTo>
                  <a:pt x="2200922" y="2891777"/>
                </a:lnTo>
                <a:lnTo>
                  <a:pt x="2195868" y="3008604"/>
                </a:lnTo>
                <a:lnTo>
                  <a:pt x="2189518" y="3126727"/>
                </a:lnTo>
                <a:lnTo>
                  <a:pt x="2181872" y="3242322"/>
                </a:lnTo>
                <a:lnTo>
                  <a:pt x="2174290" y="3357854"/>
                </a:lnTo>
                <a:lnTo>
                  <a:pt x="2165350" y="3472154"/>
                </a:lnTo>
                <a:lnTo>
                  <a:pt x="2156472" y="3585222"/>
                </a:lnTo>
                <a:lnTo>
                  <a:pt x="2146300" y="3698227"/>
                </a:lnTo>
                <a:lnTo>
                  <a:pt x="2136190" y="3810000"/>
                </a:lnTo>
                <a:lnTo>
                  <a:pt x="2130258" y="3867150"/>
                </a:lnTo>
                <a:lnTo>
                  <a:pt x="2164717" y="3867150"/>
                </a:lnTo>
                <a:lnTo>
                  <a:pt x="2169172" y="3823995"/>
                </a:lnTo>
                <a:lnTo>
                  <a:pt x="2179345" y="3712222"/>
                </a:lnTo>
                <a:lnTo>
                  <a:pt x="2190750" y="3597922"/>
                </a:lnTo>
                <a:lnTo>
                  <a:pt x="2199690" y="3483622"/>
                </a:lnTo>
                <a:lnTo>
                  <a:pt x="2217445" y="3252495"/>
                </a:lnTo>
                <a:lnTo>
                  <a:pt x="2223795" y="3134372"/>
                </a:lnTo>
                <a:lnTo>
                  <a:pt x="2231440" y="3017545"/>
                </a:lnTo>
                <a:lnTo>
                  <a:pt x="2237790" y="2898127"/>
                </a:lnTo>
                <a:lnTo>
                  <a:pt x="2242845" y="2780004"/>
                </a:lnTo>
                <a:lnTo>
                  <a:pt x="2246668" y="2660650"/>
                </a:lnTo>
                <a:lnTo>
                  <a:pt x="2251722" y="2540000"/>
                </a:lnTo>
                <a:lnTo>
                  <a:pt x="2254414" y="2411704"/>
                </a:lnTo>
                <a:lnTo>
                  <a:pt x="2256973" y="2292350"/>
                </a:lnTo>
                <a:lnTo>
                  <a:pt x="2259368" y="2178050"/>
                </a:lnTo>
                <a:lnTo>
                  <a:pt x="2260640" y="2052345"/>
                </a:lnTo>
                <a:lnTo>
                  <a:pt x="2261895" y="1935454"/>
                </a:lnTo>
                <a:lnTo>
                  <a:pt x="2261868" y="1811045"/>
                </a:lnTo>
                <a:lnTo>
                  <a:pt x="2260560" y="1689100"/>
                </a:lnTo>
                <a:lnTo>
                  <a:pt x="2259393" y="1574800"/>
                </a:lnTo>
                <a:lnTo>
                  <a:pt x="2259288" y="1568450"/>
                </a:lnTo>
                <a:lnTo>
                  <a:pt x="2256758" y="1447800"/>
                </a:lnTo>
                <a:lnTo>
                  <a:pt x="2254250" y="1330972"/>
                </a:lnTo>
                <a:lnTo>
                  <a:pt x="2250490" y="1210322"/>
                </a:lnTo>
                <a:lnTo>
                  <a:pt x="2245372" y="1090904"/>
                </a:lnTo>
                <a:lnTo>
                  <a:pt x="2240208" y="969022"/>
                </a:lnTo>
                <a:lnTo>
                  <a:pt x="2235200" y="853427"/>
                </a:lnTo>
                <a:lnTo>
                  <a:pt x="2228850" y="735304"/>
                </a:lnTo>
                <a:lnTo>
                  <a:pt x="2221268" y="618477"/>
                </a:lnTo>
                <a:lnTo>
                  <a:pt x="2213622" y="501650"/>
                </a:lnTo>
                <a:lnTo>
                  <a:pt x="2186990" y="158750"/>
                </a:lnTo>
                <a:lnTo>
                  <a:pt x="2175522" y="46977"/>
                </a:lnTo>
                <a:lnTo>
                  <a:pt x="2171197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477272" y="0"/>
            <a:ext cx="2188222" cy="3867150"/>
          </a:xfrm>
          <a:custGeom>
            <a:avLst/>
            <a:gdLst/>
            <a:ahLst/>
            <a:cxnLst/>
            <a:rect l="l" t="t" r="r" b="b"/>
            <a:pathLst>
              <a:path w="2188222" h="3867150">
                <a:moveTo>
                  <a:pt x="129802" y="0"/>
                </a:moveTo>
                <a:lnTo>
                  <a:pt x="94799" y="0"/>
                </a:lnTo>
                <a:lnTo>
                  <a:pt x="88900" y="57150"/>
                </a:lnTo>
                <a:lnTo>
                  <a:pt x="78727" y="168922"/>
                </a:lnTo>
                <a:lnTo>
                  <a:pt x="68554" y="281927"/>
                </a:lnTo>
                <a:lnTo>
                  <a:pt x="59677" y="394995"/>
                </a:lnTo>
                <a:lnTo>
                  <a:pt x="50800" y="509295"/>
                </a:lnTo>
                <a:lnTo>
                  <a:pt x="43154" y="624827"/>
                </a:lnTo>
                <a:lnTo>
                  <a:pt x="35572" y="740422"/>
                </a:lnTo>
                <a:lnTo>
                  <a:pt x="29222" y="857250"/>
                </a:lnTo>
                <a:lnTo>
                  <a:pt x="22872" y="975372"/>
                </a:lnTo>
                <a:lnTo>
                  <a:pt x="17754" y="1093495"/>
                </a:lnTo>
                <a:lnTo>
                  <a:pt x="12700" y="1212850"/>
                </a:lnTo>
                <a:lnTo>
                  <a:pt x="10172" y="1332204"/>
                </a:lnTo>
                <a:lnTo>
                  <a:pt x="6350" y="1451622"/>
                </a:lnTo>
                <a:lnTo>
                  <a:pt x="3686" y="1577327"/>
                </a:lnTo>
                <a:lnTo>
                  <a:pt x="1231" y="1691627"/>
                </a:lnTo>
                <a:lnTo>
                  <a:pt x="1180" y="1816100"/>
                </a:lnTo>
                <a:lnTo>
                  <a:pt x="0" y="1931695"/>
                </a:lnTo>
                <a:lnTo>
                  <a:pt x="26" y="2054872"/>
                </a:lnTo>
                <a:lnTo>
                  <a:pt x="1272" y="2175522"/>
                </a:lnTo>
                <a:lnTo>
                  <a:pt x="2500" y="2289822"/>
                </a:lnTo>
                <a:lnTo>
                  <a:pt x="2608" y="2296172"/>
                </a:lnTo>
                <a:lnTo>
                  <a:pt x="7581" y="2532354"/>
                </a:lnTo>
                <a:lnTo>
                  <a:pt x="11404" y="2650477"/>
                </a:lnTo>
                <a:lnTo>
                  <a:pt x="15227" y="2769895"/>
                </a:lnTo>
                <a:lnTo>
                  <a:pt x="20281" y="2887954"/>
                </a:lnTo>
                <a:lnTo>
                  <a:pt x="25400" y="3006077"/>
                </a:lnTo>
                <a:lnTo>
                  <a:pt x="31750" y="3122904"/>
                </a:lnTo>
                <a:lnTo>
                  <a:pt x="39331" y="3238500"/>
                </a:lnTo>
                <a:lnTo>
                  <a:pt x="45681" y="3354095"/>
                </a:lnTo>
                <a:lnTo>
                  <a:pt x="54622" y="3468395"/>
                </a:lnTo>
                <a:lnTo>
                  <a:pt x="72377" y="3694404"/>
                </a:lnTo>
                <a:lnTo>
                  <a:pt x="82550" y="3806177"/>
                </a:lnTo>
                <a:lnTo>
                  <a:pt x="88164" y="3867150"/>
                </a:lnTo>
                <a:lnTo>
                  <a:pt x="123806" y="3867150"/>
                </a:lnTo>
                <a:lnTo>
                  <a:pt x="116827" y="3792245"/>
                </a:lnTo>
                <a:lnTo>
                  <a:pt x="106654" y="3681704"/>
                </a:lnTo>
                <a:lnTo>
                  <a:pt x="97777" y="3569995"/>
                </a:lnTo>
                <a:lnTo>
                  <a:pt x="88900" y="3456927"/>
                </a:lnTo>
                <a:lnTo>
                  <a:pt x="81254" y="3343922"/>
                </a:lnTo>
                <a:lnTo>
                  <a:pt x="73672" y="3228327"/>
                </a:lnTo>
                <a:lnTo>
                  <a:pt x="60972" y="2997200"/>
                </a:lnTo>
                <a:lnTo>
                  <a:pt x="55854" y="2880372"/>
                </a:lnTo>
                <a:lnTo>
                  <a:pt x="52031" y="2763545"/>
                </a:lnTo>
                <a:lnTo>
                  <a:pt x="46977" y="2645422"/>
                </a:lnTo>
                <a:lnTo>
                  <a:pt x="41922" y="2407945"/>
                </a:lnTo>
                <a:lnTo>
                  <a:pt x="39331" y="2289822"/>
                </a:lnTo>
                <a:lnTo>
                  <a:pt x="38100" y="2170404"/>
                </a:lnTo>
                <a:lnTo>
                  <a:pt x="36846" y="2054872"/>
                </a:lnTo>
                <a:lnTo>
                  <a:pt x="36817" y="1811045"/>
                </a:lnTo>
                <a:lnTo>
                  <a:pt x="38058" y="1696745"/>
                </a:lnTo>
                <a:lnTo>
                  <a:pt x="38127" y="1691627"/>
                </a:lnTo>
                <a:lnTo>
                  <a:pt x="40681" y="1570977"/>
                </a:lnTo>
                <a:lnTo>
                  <a:pt x="43235" y="1451622"/>
                </a:lnTo>
                <a:lnTo>
                  <a:pt x="45600" y="1339850"/>
                </a:lnTo>
                <a:lnTo>
                  <a:pt x="49504" y="1217904"/>
                </a:lnTo>
                <a:lnTo>
                  <a:pt x="64731" y="866127"/>
                </a:lnTo>
                <a:lnTo>
                  <a:pt x="71081" y="750595"/>
                </a:lnTo>
                <a:lnTo>
                  <a:pt x="78727" y="635000"/>
                </a:lnTo>
                <a:lnTo>
                  <a:pt x="86372" y="520700"/>
                </a:lnTo>
                <a:lnTo>
                  <a:pt x="93954" y="406400"/>
                </a:lnTo>
                <a:lnTo>
                  <a:pt x="102831" y="293395"/>
                </a:lnTo>
                <a:lnTo>
                  <a:pt x="113004" y="181622"/>
                </a:lnTo>
                <a:lnTo>
                  <a:pt x="123177" y="71145"/>
                </a:lnTo>
                <a:lnTo>
                  <a:pt x="129802" y="0"/>
                </a:lnTo>
                <a:close/>
              </a:path>
              <a:path w="2188222" h="3867150">
                <a:moveTo>
                  <a:pt x="2099343" y="0"/>
                </a:moveTo>
                <a:lnTo>
                  <a:pt x="2064396" y="0"/>
                </a:lnTo>
                <a:lnTo>
                  <a:pt x="2071331" y="74904"/>
                </a:lnTo>
                <a:lnTo>
                  <a:pt x="2081504" y="185445"/>
                </a:lnTo>
                <a:lnTo>
                  <a:pt x="2090381" y="297154"/>
                </a:lnTo>
                <a:lnTo>
                  <a:pt x="2099322" y="410222"/>
                </a:lnTo>
                <a:lnTo>
                  <a:pt x="2106904" y="523227"/>
                </a:lnTo>
                <a:lnTo>
                  <a:pt x="2113254" y="638822"/>
                </a:lnTo>
                <a:lnTo>
                  <a:pt x="2120900" y="754354"/>
                </a:lnTo>
                <a:lnTo>
                  <a:pt x="2125954" y="869950"/>
                </a:lnTo>
                <a:lnTo>
                  <a:pt x="2132304" y="986777"/>
                </a:lnTo>
                <a:lnTo>
                  <a:pt x="2136127" y="1103604"/>
                </a:lnTo>
                <a:lnTo>
                  <a:pt x="2143772" y="1339850"/>
                </a:lnTo>
                <a:lnTo>
                  <a:pt x="2146300" y="1459204"/>
                </a:lnTo>
                <a:lnTo>
                  <a:pt x="2148827" y="1577327"/>
                </a:lnTo>
                <a:lnTo>
                  <a:pt x="2150122" y="1696745"/>
                </a:lnTo>
                <a:lnTo>
                  <a:pt x="2151302" y="1811045"/>
                </a:lnTo>
                <a:lnTo>
                  <a:pt x="2151354" y="1935454"/>
                </a:lnTo>
                <a:lnTo>
                  <a:pt x="2150162" y="2051050"/>
                </a:lnTo>
                <a:lnTo>
                  <a:pt x="2150094" y="2175522"/>
                </a:lnTo>
                <a:lnTo>
                  <a:pt x="2147477" y="2296172"/>
                </a:lnTo>
                <a:lnTo>
                  <a:pt x="2144923" y="2415527"/>
                </a:lnTo>
                <a:lnTo>
                  <a:pt x="2142558" y="2527300"/>
                </a:lnTo>
                <a:lnTo>
                  <a:pt x="2142437" y="2532354"/>
                </a:lnTo>
                <a:lnTo>
                  <a:pt x="2138654" y="2649245"/>
                </a:lnTo>
                <a:lnTo>
                  <a:pt x="2133486" y="2769895"/>
                </a:lnTo>
                <a:lnTo>
                  <a:pt x="2128481" y="2884195"/>
                </a:lnTo>
                <a:lnTo>
                  <a:pt x="2123427" y="3001022"/>
                </a:lnTo>
                <a:lnTo>
                  <a:pt x="2115781" y="3116554"/>
                </a:lnTo>
                <a:lnTo>
                  <a:pt x="2109431" y="3232150"/>
                </a:lnTo>
                <a:lnTo>
                  <a:pt x="2101850" y="3346450"/>
                </a:lnTo>
                <a:lnTo>
                  <a:pt x="2094204" y="3460750"/>
                </a:lnTo>
                <a:lnTo>
                  <a:pt x="2085327" y="3573754"/>
                </a:lnTo>
                <a:lnTo>
                  <a:pt x="2075154" y="3685527"/>
                </a:lnTo>
                <a:lnTo>
                  <a:pt x="2064981" y="3796004"/>
                </a:lnTo>
                <a:lnTo>
                  <a:pt x="2057554" y="3867150"/>
                </a:lnTo>
                <a:lnTo>
                  <a:pt x="2093390" y="3867150"/>
                </a:lnTo>
                <a:lnTo>
                  <a:pt x="2099322" y="3810000"/>
                </a:lnTo>
                <a:lnTo>
                  <a:pt x="2109431" y="3698227"/>
                </a:lnTo>
                <a:lnTo>
                  <a:pt x="2119604" y="3585222"/>
                </a:lnTo>
                <a:lnTo>
                  <a:pt x="2128481" y="3472154"/>
                </a:lnTo>
                <a:lnTo>
                  <a:pt x="2137422" y="3357854"/>
                </a:lnTo>
                <a:lnTo>
                  <a:pt x="2145004" y="3242322"/>
                </a:lnTo>
                <a:lnTo>
                  <a:pt x="2152650" y="3126727"/>
                </a:lnTo>
                <a:lnTo>
                  <a:pt x="2159000" y="3008604"/>
                </a:lnTo>
                <a:lnTo>
                  <a:pt x="2164054" y="2891777"/>
                </a:lnTo>
                <a:lnTo>
                  <a:pt x="2170404" y="2773654"/>
                </a:lnTo>
                <a:lnTo>
                  <a:pt x="2181872" y="2415527"/>
                </a:lnTo>
                <a:lnTo>
                  <a:pt x="2184400" y="2296172"/>
                </a:lnTo>
                <a:lnTo>
                  <a:pt x="2185687" y="2170404"/>
                </a:lnTo>
                <a:lnTo>
                  <a:pt x="2188222" y="1935454"/>
                </a:lnTo>
                <a:lnTo>
                  <a:pt x="2188182" y="1811045"/>
                </a:lnTo>
                <a:lnTo>
                  <a:pt x="2185659" y="1577327"/>
                </a:lnTo>
                <a:lnTo>
                  <a:pt x="2183051" y="1451622"/>
                </a:lnTo>
                <a:lnTo>
                  <a:pt x="2180577" y="1334795"/>
                </a:lnTo>
                <a:lnTo>
                  <a:pt x="2176632" y="1212850"/>
                </a:lnTo>
                <a:lnTo>
                  <a:pt x="2172931" y="1097254"/>
                </a:lnTo>
                <a:lnTo>
                  <a:pt x="2162822" y="861072"/>
                </a:lnTo>
                <a:lnTo>
                  <a:pt x="2156472" y="744245"/>
                </a:lnTo>
                <a:lnTo>
                  <a:pt x="2148827" y="628650"/>
                </a:lnTo>
                <a:lnTo>
                  <a:pt x="2142477" y="513054"/>
                </a:lnTo>
                <a:lnTo>
                  <a:pt x="2133600" y="398754"/>
                </a:lnTo>
                <a:lnTo>
                  <a:pt x="2124722" y="285750"/>
                </a:lnTo>
                <a:lnTo>
                  <a:pt x="2115781" y="172745"/>
                </a:lnTo>
                <a:lnTo>
                  <a:pt x="2105672" y="60972"/>
                </a:lnTo>
                <a:lnTo>
                  <a:pt x="2099343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514077" y="0"/>
            <a:ext cx="2114550" cy="3867150"/>
          </a:xfrm>
          <a:custGeom>
            <a:avLst/>
            <a:gdLst/>
            <a:ahLst/>
            <a:cxnLst/>
            <a:rect l="l" t="t" r="r" b="b"/>
            <a:pathLst>
              <a:path w="2114550" h="3867150">
                <a:moveTo>
                  <a:pt x="127385" y="0"/>
                </a:moveTo>
                <a:lnTo>
                  <a:pt x="92997" y="0"/>
                </a:lnTo>
                <a:lnTo>
                  <a:pt x="86372" y="71145"/>
                </a:lnTo>
                <a:lnTo>
                  <a:pt x="76200" y="181622"/>
                </a:lnTo>
                <a:lnTo>
                  <a:pt x="66027" y="293395"/>
                </a:lnTo>
                <a:lnTo>
                  <a:pt x="57150" y="406400"/>
                </a:lnTo>
                <a:lnTo>
                  <a:pt x="49568" y="520700"/>
                </a:lnTo>
                <a:lnTo>
                  <a:pt x="41922" y="635000"/>
                </a:lnTo>
                <a:lnTo>
                  <a:pt x="34277" y="750595"/>
                </a:lnTo>
                <a:lnTo>
                  <a:pt x="27927" y="866127"/>
                </a:lnTo>
                <a:lnTo>
                  <a:pt x="12700" y="1217904"/>
                </a:lnTo>
                <a:lnTo>
                  <a:pt x="8877" y="1336027"/>
                </a:lnTo>
                <a:lnTo>
                  <a:pt x="6269" y="1459204"/>
                </a:lnTo>
                <a:lnTo>
                  <a:pt x="3688" y="1579854"/>
                </a:lnTo>
                <a:lnTo>
                  <a:pt x="1295" y="1692922"/>
                </a:lnTo>
                <a:lnTo>
                  <a:pt x="0" y="1812277"/>
                </a:lnTo>
                <a:lnTo>
                  <a:pt x="41" y="2054872"/>
                </a:lnTo>
                <a:lnTo>
                  <a:pt x="1334" y="2174227"/>
                </a:lnTo>
                <a:lnTo>
                  <a:pt x="2501" y="2287295"/>
                </a:lnTo>
                <a:lnTo>
                  <a:pt x="2611" y="2293645"/>
                </a:lnTo>
                <a:lnTo>
                  <a:pt x="5197" y="2411704"/>
                </a:lnTo>
                <a:lnTo>
                  <a:pt x="10172" y="2645422"/>
                </a:lnTo>
                <a:lnTo>
                  <a:pt x="15227" y="2763545"/>
                </a:lnTo>
                <a:lnTo>
                  <a:pt x="19050" y="2880372"/>
                </a:lnTo>
                <a:lnTo>
                  <a:pt x="24168" y="2997200"/>
                </a:lnTo>
                <a:lnTo>
                  <a:pt x="36868" y="3228327"/>
                </a:lnTo>
                <a:lnTo>
                  <a:pt x="44450" y="3343922"/>
                </a:lnTo>
                <a:lnTo>
                  <a:pt x="52095" y="3456927"/>
                </a:lnTo>
                <a:lnTo>
                  <a:pt x="60972" y="3569995"/>
                </a:lnTo>
                <a:lnTo>
                  <a:pt x="69850" y="3681704"/>
                </a:lnTo>
                <a:lnTo>
                  <a:pt x="80022" y="3792245"/>
                </a:lnTo>
                <a:lnTo>
                  <a:pt x="87001" y="3867150"/>
                </a:lnTo>
                <a:lnTo>
                  <a:pt x="121393" y="3867150"/>
                </a:lnTo>
                <a:lnTo>
                  <a:pt x="113068" y="3778250"/>
                </a:lnTo>
                <a:lnTo>
                  <a:pt x="104127" y="3667772"/>
                </a:lnTo>
                <a:lnTo>
                  <a:pt x="95250" y="3557295"/>
                </a:lnTo>
                <a:lnTo>
                  <a:pt x="86372" y="3445522"/>
                </a:lnTo>
                <a:lnTo>
                  <a:pt x="78727" y="3332454"/>
                </a:lnTo>
                <a:lnTo>
                  <a:pt x="59677" y="2989554"/>
                </a:lnTo>
                <a:lnTo>
                  <a:pt x="54622" y="2874022"/>
                </a:lnTo>
                <a:lnTo>
                  <a:pt x="46977" y="2640304"/>
                </a:lnTo>
                <a:lnTo>
                  <a:pt x="43218" y="2522245"/>
                </a:lnTo>
                <a:lnTo>
                  <a:pt x="40627" y="2405354"/>
                </a:lnTo>
                <a:lnTo>
                  <a:pt x="38100" y="2287295"/>
                </a:lnTo>
                <a:lnTo>
                  <a:pt x="36920" y="2174227"/>
                </a:lnTo>
                <a:lnTo>
                  <a:pt x="36881" y="1812277"/>
                </a:lnTo>
                <a:lnTo>
                  <a:pt x="38127" y="1692922"/>
                </a:lnTo>
                <a:lnTo>
                  <a:pt x="39354" y="1579854"/>
                </a:lnTo>
                <a:lnTo>
                  <a:pt x="39451" y="1573504"/>
                </a:lnTo>
                <a:lnTo>
                  <a:pt x="41922" y="1459204"/>
                </a:lnTo>
                <a:lnTo>
                  <a:pt x="45745" y="1341145"/>
                </a:lnTo>
                <a:lnTo>
                  <a:pt x="48272" y="1223022"/>
                </a:lnTo>
                <a:lnTo>
                  <a:pt x="53442" y="1103604"/>
                </a:lnTo>
                <a:lnTo>
                  <a:pt x="58445" y="990600"/>
                </a:lnTo>
                <a:lnTo>
                  <a:pt x="63500" y="875004"/>
                </a:lnTo>
                <a:lnTo>
                  <a:pt x="69850" y="759472"/>
                </a:lnTo>
                <a:lnTo>
                  <a:pt x="76200" y="645172"/>
                </a:lnTo>
                <a:lnTo>
                  <a:pt x="91427" y="417804"/>
                </a:lnTo>
                <a:lnTo>
                  <a:pt x="100368" y="306095"/>
                </a:lnTo>
                <a:lnTo>
                  <a:pt x="109245" y="195554"/>
                </a:lnTo>
                <a:lnTo>
                  <a:pt x="119418" y="85077"/>
                </a:lnTo>
                <a:lnTo>
                  <a:pt x="127385" y="0"/>
                </a:lnTo>
                <a:close/>
              </a:path>
              <a:path w="2114550" h="3867150">
                <a:moveTo>
                  <a:pt x="2027591" y="0"/>
                </a:moveTo>
                <a:lnTo>
                  <a:pt x="1993167" y="0"/>
                </a:lnTo>
                <a:lnTo>
                  <a:pt x="2001545" y="88900"/>
                </a:lnTo>
                <a:lnTo>
                  <a:pt x="2019300" y="309854"/>
                </a:lnTo>
                <a:lnTo>
                  <a:pt x="2026945" y="421627"/>
                </a:lnTo>
                <a:lnTo>
                  <a:pt x="2035822" y="534695"/>
                </a:lnTo>
                <a:lnTo>
                  <a:pt x="2054872" y="877595"/>
                </a:lnTo>
                <a:lnTo>
                  <a:pt x="2059927" y="993127"/>
                </a:lnTo>
                <a:lnTo>
                  <a:pt x="2067572" y="1226845"/>
                </a:lnTo>
                <a:lnTo>
                  <a:pt x="2071395" y="1344904"/>
                </a:lnTo>
                <a:lnTo>
                  <a:pt x="2076369" y="1576095"/>
                </a:lnTo>
                <a:lnTo>
                  <a:pt x="2076450" y="1697977"/>
                </a:lnTo>
                <a:lnTo>
                  <a:pt x="2077689" y="1812277"/>
                </a:lnTo>
                <a:lnTo>
                  <a:pt x="2077731" y="2054872"/>
                </a:lnTo>
                <a:lnTo>
                  <a:pt x="2076423" y="2174227"/>
                </a:lnTo>
                <a:lnTo>
                  <a:pt x="2075256" y="2287295"/>
                </a:lnTo>
                <a:lnTo>
                  <a:pt x="2072627" y="2407945"/>
                </a:lnTo>
                <a:lnTo>
                  <a:pt x="2068702" y="2531122"/>
                </a:lnTo>
                <a:lnTo>
                  <a:pt x="2064877" y="2649245"/>
                </a:lnTo>
                <a:lnTo>
                  <a:pt x="2061222" y="2760954"/>
                </a:lnTo>
                <a:lnTo>
                  <a:pt x="2056168" y="2876550"/>
                </a:lnTo>
                <a:lnTo>
                  <a:pt x="2051050" y="2992145"/>
                </a:lnTo>
                <a:lnTo>
                  <a:pt x="2044700" y="3107677"/>
                </a:lnTo>
                <a:lnTo>
                  <a:pt x="2038350" y="3221977"/>
                </a:lnTo>
                <a:lnTo>
                  <a:pt x="2030768" y="3336277"/>
                </a:lnTo>
                <a:lnTo>
                  <a:pt x="2021827" y="3449345"/>
                </a:lnTo>
                <a:lnTo>
                  <a:pt x="2014245" y="3561054"/>
                </a:lnTo>
                <a:lnTo>
                  <a:pt x="2005368" y="3671595"/>
                </a:lnTo>
                <a:lnTo>
                  <a:pt x="1995195" y="3782072"/>
                </a:lnTo>
                <a:lnTo>
                  <a:pt x="1987178" y="3867150"/>
                </a:lnTo>
                <a:lnTo>
                  <a:pt x="2020750" y="3867150"/>
                </a:lnTo>
                <a:lnTo>
                  <a:pt x="2028177" y="3796004"/>
                </a:lnTo>
                <a:lnTo>
                  <a:pt x="2038350" y="3685527"/>
                </a:lnTo>
                <a:lnTo>
                  <a:pt x="2048522" y="3573754"/>
                </a:lnTo>
                <a:lnTo>
                  <a:pt x="2057400" y="3460750"/>
                </a:lnTo>
                <a:lnTo>
                  <a:pt x="2065045" y="3346450"/>
                </a:lnTo>
                <a:lnTo>
                  <a:pt x="2072627" y="3232150"/>
                </a:lnTo>
                <a:lnTo>
                  <a:pt x="2078977" y="3116554"/>
                </a:lnTo>
                <a:lnTo>
                  <a:pt x="2086622" y="3001022"/>
                </a:lnTo>
                <a:lnTo>
                  <a:pt x="2092122" y="2874022"/>
                </a:lnTo>
                <a:lnTo>
                  <a:pt x="2097067" y="2760954"/>
                </a:lnTo>
                <a:lnTo>
                  <a:pt x="2101850" y="2649245"/>
                </a:lnTo>
                <a:lnTo>
                  <a:pt x="2105672" y="2531122"/>
                </a:lnTo>
                <a:lnTo>
                  <a:pt x="2108335" y="2405354"/>
                </a:lnTo>
                <a:lnTo>
                  <a:pt x="2110865" y="2287295"/>
                </a:lnTo>
                <a:lnTo>
                  <a:pt x="2113318" y="2174227"/>
                </a:lnTo>
                <a:lnTo>
                  <a:pt x="2113357" y="2051050"/>
                </a:lnTo>
                <a:lnTo>
                  <a:pt x="2114550" y="1935454"/>
                </a:lnTo>
                <a:lnTo>
                  <a:pt x="2114510" y="1812277"/>
                </a:lnTo>
                <a:lnTo>
                  <a:pt x="2113276" y="1692922"/>
                </a:lnTo>
                <a:lnTo>
                  <a:pt x="2112050" y="1579854"/>
                </a:lnTo>
                <a:lnTo>
                  <a:pt x="2106968" y="1339850"/>
                </a:lnTo>
                <a:lnTo>
                  <a:pt x="2099322" y="1103604"/>
                </a:lnTo>
                <a:lnTo>
                  <a:pt x="2095500" y="986777"/>
                </a:lnTo>
                <a:lnTo>
                  <a:pt x="2089150" y="869950"/>
                </a:lnTo>
                <a:lnTo>
                  <a:pt x="2084095" y="754354"/>
                </a:lnTo>
                <a:lnTo>
                  <a:pt x="2076450" y="638822"/>
                </a:lnTo>
                <a:lnTo>
                  <a:pt x="2070100" y="523227"/>
                </a:lnTo>
                <a:lnTo>
                  <a:pt x="2062518" y="410222"/>
                </a:lnTo>
                <a:lnTo>
                  <a:pt x="2053577" y="297154"/>
                </a:lnTo>
                <a:lnTo>
                  <a:pt x="2044700" y="185445"/>
                </a:lnTo>
                <a:lnTo>
                  <a:pt x="2034527" y="74904"/>
                </a:lnTo>
                <a:lnTo>
                  <a:pt x="2027591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550945" y="0"/>
            <a:ext cx="2040877" cy="3867150"/>
          </a:xfrm>
          <a:custGeom>
            <a:avLst/>
            <a:gdLst/>
            <a:ahLst/>
            <a:cxnLst/>
            <a:rect l="l" t="t" r="r" b="b"/>
            <a:pathLst>
              <a:path w="2040877" h="3867150">
                <a:moveTo>
                  <a:pt x="125075" y="0"/>
                </a:moveTo>
                <a:lnTo>
                  <a:pt x="90517" y="0"/>
                </a:lnTo>
                <a:lnTo>
                  <a:pt x="82550" y="85077"/>
                </a:lnTo>
                <a:lnTo>
                  <a:pt x="72377" y="195554"/>
                </a:lnTo>
                <a:lnTo>
                  <a:pt x="63500" y="306095"/>
                </a:lnTo>
                <a:lnTo>
                  <a:pt x="54559" y="417804"/>
                </a:lnTo>
                <a:lnTo>
                  <a:pt x="39331" y="645172"/>
                </a:lnTo>
                <a:lnTo>
                  <a:pt x="32981" y="759472"/>
                </a:lnTo>
                <a:lnTo>
                  <a:pt x="26631" y="875004"/>
                </a:lnTo>
                <a:lnTo>
                  <a:pt x="21465" y="993127"/>
                </a:lnTo>
                <a:lnTo>
                  <a:pt x="16459" y="1106195"/>
                </a:lnTo>
                <a:lnTo>
                  <a:pt x="11404" y="1223022"/>
                </a:lnTo>
                <a:lnTo>
                  <a:pt x="8877" y="1341145"/>
                </a:lnTo>
                <a:lnTo>
                  <a:pt x="5054" y="1459204"/>
                </a:lnTo>
                <a:lnTo>
                  <a:pt x="2527" y="1576095"/>
                </a:lnTo>
                <a:lnTo>
                  <a:pt x="1179" y="1700504"/>
                </a:lnTo>
                <a:lnTo>
                  <a:pt x="0" y="1813572"/>
                </a:lnTo>
                <a:lnTo>
                  <a:pt x="26" y="2171700"/>
                </a:lnTo>
                <a:lnTo>
                  <a:pt x="1204" y="2284704"/>
                </a:lnTo>
                <a:lnTo>
                  <a:pt x="3816" y="2407945"/>
                </a:lnTo>
                <a:lnTo>
                  <a:pt x="6350" y="2522245"/>
                </a:lnTo>
                <a:lnTo>
                  <a:pt x="10234" y="2644127"/>
                </a:lnTo>
                <a:lnTo>
                  <a:pt x="17754" y="2874022"/>
                </a:lnTo>
                <a:lnTo>
                  <a:pt x="22809" y="2989554"/>
                </a:lnTo>
                <a:lnTo>
                  <a:pt x="41859" y="3332454"/>
                </a:lnTo>
                <a:lnTo>
                  <a:pt x="49504" y="3445522"/>
                </a:lnTo>
                <a:lnTo>
                  <a:pt x="58381" y="3557295"/>
                </a:lnTo>
                <a:lnTo>
                  <a:pt x="67259" y="3667772"/>
                </a:lnTo>
                <a:lnTo>
                  <a:pt x="76200" y="3778250"/>
                </a:lnTo>
                <a:lnTo>
                  <a:pt x="84525" y="3867150"/>
                </a:lnTo>
                <a:lnTo>
                  <a:pt x="118938" y="3867150"/>
                </a:lnTo>
                <a:lnTo>
                  <a:pt x="110477" y="3764254"/>
                </a:lnTo>
                <a:lnTo>
                  <a:pt x="100304" y="3655072"/>
                </a:lnTo>
                <a:lnTo>
                  <a:pt x="92659" y="3544595"/>
                </a:lnTo>
                <a:lnTo>
                  <a:pt x="83781" y="3434054"/>
                </a:lnTo>
                <a:lnTo>
                  <a:pt x="77431" y="3322345"/>
                </a:lnTo>
                <a:lnTo>
                  <a:pt x="69850" y="3209277"/>
                </a:lnTo>
                <a:lnTo>
                  <a:pt x="64731" y="3096272"/>
                </a:lnTo>
                <a:lnTo>
                  <a:pt x="58381" y="2980677"/>
                </a:lnTo>
                <a:lnTo>
                  <a:pt x="53327" y="2866377"/>
                </a:lnTo>
                <a:lnTo>
                  <a:pt x="49504" y="2750845"/>
                </a:lnTo>
                <a:lnTo>
                  <a:pt x="45681" y="2633954"/>
                </a:lnTo>
                <a:lnTo>
                  <a:pt x="41859" y="2518422"/>
                </a:lnTo>
                <a:lnTo>
                  <a:pt x="40627" y="2401595"/>
                </a:lnTo>
                <a:lnTo>
                  <a:pt x="38100" y="2284704"/>
                </a:lnTo>
                <a:lnTo>
                  <a:pt x="35551" y="2053577"/>
                </a:lnTo>
                <a:lnTo>
                  <a:pt x="35509" y="1931695"/>
                </a:lnTo>
                <a:lnTo>
                  <a:pt x="36762" y="1817395"/>
                </a:lnTo>
                <a:lnTo>
                  <a:pt x="36832" y="1695450"/>
                </a:lnTo>
                <a:lnTo>
                  <a:pt x="41916" y="1459204"/>
                </a:lnTo>
                <a:lnTo>
                  <a:pt x="44450" y="1344904"/>
                </a:lnTo>
                <a:lnTo>
                  <a:pt x="52031" y="1112545"/>
                </a:lnTo>
                <a:lnTo>
                  <a:pt x="62204" y="882650"/>
                </a:lnTo>
                <a:lnTo>
                  <a:pt x="74904" y="654050"/>
                </a:lnTo>
                <a:lnTo>
                  <a:pt x="82550" y="542277"/>
                </a:lnTo>
                <a:lnTo>
                  <a:pt x="88900" y="429272"/>
                </a:lnTo>
                <a:lnTo>
                  <a:pt x="97777" y="318795"/>
                </a:lnTo>
                <a:lnTo>
                  <a:pt x="106654" y="209550"/>
                </a:lnTo>
                <a:lnTo>
                  <a:pt x="116827" y="100304"/>
                </a:lnTo>
                <a:lnTo>
                  <a:pt x="125075" y="0"/>
                </a:lnTo>
                <a:close/>
              </a:path>
              <a:path w="2040877" h="3867150">
                <a:moveTo>
                  <a:pt x="1956299" y="0"/>
                </a:moveTo>
                <a:lnTo>
                  <a:pt x="1921877" y="0"/>
                </a:lnTo>
                <a:lnTo>
                  <a:pt x="1930400" y="102895"/>
                </a:lnTo>
                <a:lnTo>
                  <a:pt x="1939277" y="212077"/>
                </a:lnTo>
                <a:lnTo>
                  <a:pt x="1948154" y="322554"/>
                </a:lnTo>
                <a:lnTo>
                  <a:pt x="1955800" y="433095"/>
                </a:lnTo>
                <a:lnTo>
                  <a:pt x="1963381" y="544804"/>
                </a:lnTo>
                <a:lnTo>
                  <a:pt x="1976081" y="770877"/>
                </a:lnTo>
                <a:lnTo>
                  <a:pt x="1982431" y="886472"/>
                </a:lnTo>
                <a:lnTo>
                  <a:pt x="1987550" y="1000772"/>
                </a:lnTo>
                <a:lnTo>
                  <a:pt x="1995131" y="1233195"/>
                </a:lnTo>
                <a:lnTo>
                  <a:pt x="1998954" y="1348727"/>
                </a:lnTo>
                <a:lnTo>
                  <a:pt x="2000250" y="1465554"/>
                </a:lnTo>
                <a:lnTo>
                  <a:pt x="2002777" y="1582445"/>
                </a:lnTo>
                <a:lnTo>
                  <a:pt x="2004009" y="1700504"/>
                </a:lnTo>
                <a:lnTo>
                  <a:pt x="2005262" y="1813572"/>
                </a:lnTo>
                <a:lnTo>
                  <a:pt x="2005304" y="1935454"/>
                </a:lnTo>
                <a:lnTo>
                  <a:pt x="2004051" y="2049754"/>
                </a:lnTo>
                <a:lnTo>
                  <a:pt x="2003981" y="2171700"/>
                </a:lnTo>
                <a:lnTo>
                  <a:pt x="1996427" y="2522245"/>
                </a:lnTo>
                <a:lnTo>
                  <a:pt x="1992396" y="2644127"/>
                </a:lnTo>
                <a:lnTo>
                  <a:pt x="1988781" y="2754604"/>
                </a:lnTo>
                <a:lnTo>
                  <a:pt x="1983442" y="2876550"/>
                </a:lnTo>
                <a:lnTo>
                  <a:pt x="1978609" y="2984500"/>
                </a:lnTo>
                <a:lnTo>
                  <a:pt x="1965909" y="3213100"/>
                </a:lnTo>
                <a:lnTo>
                  <a:pt x="1950681" y="3437877"/>
                </a:lnTo>
                <a:lnTo>
                  <a:pt x="1943100" y="3548354"/>
                </a:lnTo>
                <a:lnTo>
                  <a:pt x="1934159" y="3657600"/>
                </a:lnTo>
                <a:lnTo>
                  <a:pt x="1924050" y="3766845"/>
                </a:lnTo>
                <a:lnTo>
                  <a:pt x="1915742" y="3867150"/>
                </a:lnTo>
                <a:lnTo>
                  <a:pt x="1950310" y="3867150"/>
                </a:lnTo>
                <a:lnTo>
                  <a:pt x="1958327" y="3782072"/>
                </a:lnTo>
                <a:lnTo>
                  <a:pt x="1968500" y="3671595"/>
                </a:lnTo>
                <a:lnTo>
                  <a:pt x="1977377" y="3561054"/>
                </a:lnTo>
                <a:lnTo>
                  <a:pt x="1984959" y="3449345"/>
                </a:lnTo>
                <a:lnTo>
                  <a:pt x="1993900" y="3336277"/>
                </a:lnTo>
                <a:lnTo>
                  <a:pt x="2001481" y="3221977"/>
                </a:lnTo>
                <a:lnTo>
                  <a:pt x="2007831" y="3107677"/>
                </a:lnTo>
                <a:lnTo>
                  <a:pt x="2014181" y="2992145"/>
                </a:lnTo>
                <a:lnTo>
                  <a:pt x="2019410" y="2874022"/>
                </a:lnTo>
                <a:lnTo>
                  <a:pt x="2024354" y="2760954"/>
                </a:lnTo>
                <a:lnTo>
                  <a:pt x="2028506" y="2633954"/>
                </a:lnTo>
                <a:lnTo>
                  <a:pt x="2032241" y="2518422"/>
                </a:lnTo>
                <a:lnTo>
                  <a:pt x="2035759" y="2407945"/>
                </a:lnTo>
                <a:lnTo>
                  <a:pt x="2038350" y="2291054"/>
                </a:lnTo>
                <a:lnTo>
                  <a:pt x="2039609" y="2169172"/>
                </a:lnTo>
                <a:lnTo>
                  <a:pt x="2040877" y="2053577"/>
                </a:lnTo>
                <a:lnTo>
                  <a:pt x="2040835" y="1813572"/>
                </a:lnTo>
                <a:lnTo>
                  <a:pt x="2039609" y="1700504"/>
                </a:lnTo>
                <a:lnTo>
                  <a:pt x="2039501" y="1576095"/>
                </a:lnTo>
                <a:lnTo>
                  <a:pt x="2034527" y="1344904"/>
                </a:lnTo>
                <a:lnTo>
                  <a:pt x="2030579" y="1223022"/>
                </a:lnTo>
                <a:lnTo>
                  <a:pt x="2023059" y="993127"/>
                </a:lnTo>
                <a:lnTo>
                  <a:pt x="2018004" y="877595"/>
                </a:lnTo>
                <a:lnTo>
                  <a:pt x="1998954" y="534695"/>
                </a:lnTo>
                <a:lnTo>
                  <a:pt x="1990077" y="421627"/>
                </a:lnTo>
                <a:lnTo>
                  <a:pt x="1982431" y="309854"/>
                </a:lnTo>
                <a:lnTo>
                  <a:pt x="1964677" y="88900"/>
                </a:lnTo>
                <a:lnTo>
                  <a:pt x="1956299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586454" y="0"/>
            <a:ext cx="1969795" cy="3867150"/>
          </a:xfrm>
          <a:custGeom>
            <a:avLst/>
            <a:gdLst/>
            <a:ahLst/>
            <a:cxnLst/>
            <a:rect l="l" t="t" r="r" b="b"/>
            <a:pathLst>
              <a:path w="1969795" h="3867150">
                <a:moveTo>
                  <a:pt x="125210" y="0"/>
                </a:moveTo>
                <a:lnTo>
                  <a:pt x="89566" y="0"/>
                </a:lnTo>
                <a:lnTo>
                  <a:pt x="81318" y="100304"/>
                </a:lnTo>
                <a:lnTo>
                  <a:pt x="71145" y="209550"/>
                </a:lnTo>
                <a:lnTo>
                  <a:pt x="62268" y="318795"/>
                </a:lnTo>
                <a:lnTo>
                  <a:pt x="53390" y="429272"/>
                </a:lnTo>
                <a:lnTo>
                  <a:pt x="47040" y="542277"/>
                </a:lnTo>
                <a:lnTo>
                  <a:pt x="39395" y="654050"/>
                </a:lnTo>
                <a:lnTo>
                  <a:pt x="26695" y="882650"/>
                </a:lnTo>
                <a:lnTo>
                  <a:pt x="16522" y="1112545"/>
                </a:lnTo>
                <a:lnTo>
                  <a:pt x="8940" y="1344904"/>
                </a:lnTo>
                <a:lnTo>
                  <a:pt x="6186" y="1469377"/>
                </a:lnTo>
                <a:lnTo>
                  <a:pt x="1295" y="1696745"/>
                </a:lnTo>
                <a:lnTo>
                  <a:pt x="1239" y="1818627"/>
                </a:lnTo>
                <a:lnTo>
                  <a:pt x="0" y="1931695"/>
                </a:lnTo>
                <a:lnTo>
                  <a:pt x="42" y="2053577"/>
                </a:lnTo>
                <a:lnTo>
                  <a:pt x="2590" y="2284704"/>
                </a:lnTo>
                <a:lnTo>
                  <a:pt x="5118" y="2401595"/>
                </a:lnTo>
                <a:lnTo>
                  <a:pt x="6350" y="2518422"/>
                </a:lnTo>
                <a:lnTo>
                  <a:pt x="10297" y="2637777"/>
                </a:lnTo>
                <a:lnTo>
                  <a:pt x="14119" y="2754604"/>
                </a:lnTo>
                <a:lnTo>
                  <a:pt x="17818" y="2866377"/>
                </a:lnTo>
                <a:lnTo>
                  <a:pt x="22872" y="2980677"/>
                </a:lnTo>
                <a:lnTo>
                  <a:pt x="29222" y="3096272"/>
                </a:lnTo>
                <a:lnTo>
                  <a:pt x="34340" y="3209277"/>
                </a:lnTo>
                <a:lnTo>
                  <a:pt x="41922" y="3322345"/>
                </a:lnTo>
                <a:lnTo>
                  <a:pt x="48272" y="3434054"/>
                </a:lnTo>
                <a:lnTo>
                  <a:pt x="57150" y="3544595"/>
                </a:lnTo>
                <a:lnTo>
                  <a:pt x="64795" y="3655072"/>
                </a:lnTo>
                <a:lnTo>
                  <a:pt x="74968" y="3764254"/>
                </a:lnTo>
                <a:lnTo>
                  <a:pt x="83429" y="3867150"/>
                </a:lnTo>
                <a:lnTo>
                  <a:pt x="118979" y="3867150"/>
                </a:lnTo>
                <a:lnTo>
                  <a:pt x="118122" y="3856977"/>
                </a:lnTo>
                <a:lnTo>
                  <a:pt x="107950" y="3750322"/>
                </a:lnTo>
                <a:lnTo>
                  <a:pt x="99072" y="3642372"/>
                </a:lnTo>
                <a:lnTo>
                  <a:pt x="83845" y="3422650"/>
                </a:lnTo>
                <a:lnTo>
                  <a:pt x="76200" y="3310877"/>
                </a:lnTo>
                <a:lnTo>
                  <a:pt x="69850" y="3199104"/>
                </a:lnTo>
                <a:lnTo>
                  <a:pt x="63500" y="3086100"/>
                </a:lnTo>
                <a:lnTo>
                  <a:pt x="58445" y="2973095"/>
                </a:lnTo>
                <a:lnTo>
                  <a:pt x="54622" y="2858795"/>
                </a:lnTo>
                <a:lnTo>
                  <a:pt x="49568" y="2744495"/>
                </a:lnTo>
                <a:lnTo>
                  <a:pt x="45745" y="2628900"/>
                </a:lnTo>
                <a:lnTo>
                  <a:pt x="40690" y="2397772"/>
                </a:lnTo>
                <a:lnTo>
                  <a:pt x="38183" y="2284704"/>
                </a:lnTo>
                <a:lnTo>
                  <a:pt x="38100" y="2165350"/>
                </a:lnTo>
                <a:lnTo>
                  <a:pt x="36921" y="2053577"/>
                </a:lnTo>
                <a:lnTo>
                  <a:pt x="36868" y="1931695"/>
                </a:lnTo>
                <a:lnTo>
                  <a:pt x="38059" y="1818627"/>
                </a:lnTo>
                <a:lnTo>
                  <a:pt x="38127" y="1696745"/>
                </a:lnTo>
                <a:lnTo>
                  <a:pt x="40690" y="1582445"/>
                </a:lnTo>
                <a:lnTo>
                  <a:pt x="41922" y="1465554"/>
                </a:lnTo>
                <a:lnTo>
                  <a:pt x="45745" y="1350022"/>
                </a:lnTo>
                <a:lnTo>
                  <a:pt x="48272" y="1234427"/>
                </a:lnTo>
                <a:lnTo>
                  <a:pt x="53390" y="1118895"/>
                </a:lnTo>
                <a:lnTo>
                  <a:pt x="57150" y="1004595"/>
                </a:lnTo>
                <a:lnTo>
                  <a:pt x="62268" y="891527"/>
                </a:lnTo>
                <a:lnTo>
                  <a:pt x="68618" y="777227"/>
                </a:lnTo>
                <a:lnTo>
                  <a:pt x="74968" y="665454"/>
                </a:lnTo>
                <a:lnTo>
                  <a:pt x="81318" y="552450"/>
                </a:lnTo>
                <a:lnTo>
                  <a:pt x="88900" y="441972"/>
                </a:lnTo>
                <a:lnTo>
                  <a:pt x="96545" y="331495"/>
                </a:lnTo>
                <a:lnTo>
                  <a:pt x="105422" y="222250"/>
                </a:lnTo>
                <a:lnTo>
                  <a:pt x="114300" y="114300"/>
                </a:lnTo>
                <a:lnTo>
                  <a:pt x="125210" y="0"/>
                </a:lnTo>
                <a:close/>
              </a:path>
              <a:path w="1969795" h="3867150">
                <a:moveTo>
                  <a:pt x="1886368" y="0"/>
                </a:moveTo>
                <a:lnTo>
                  <a:pt x="1850816" y="0"/>
                </a:lnTo>
                <a:lnTo>
                  <a:pt x="1851672" y="10172"/>
                </a:lnTo>
                <a:lnTo>
                  <a:pt x="1861845" y="116827"/>
                </a:lnTo>
                <a:lnTo>
                  <a:pt x="1869490" y="224777"/>
                </a:lnTo>
                <a:lnTo>
                  <a:pt x="1878368" y="334022"/>
                </a:lnTo>
                <a:lnTo>
                  <a:pt x="1893595" y="556272"/>
                </a:lnTo>
                <a:lnTo>
                  <a:pt x="1899945" y="668045"/>
                </a:lnTo>
                <a:lnTo>
                  <a:pt x="1906295" y="781050"/>
                </a:lnTo>
                <a:lnTo>
                  <a:pt x="1911350" y="894054"/>
                </a:lnTo>
                <a:lnTo>
                  <a:pt x="1915172" y="1008354"/>
                </a:lnTo>
                <a:lnTo>
                  <a:pt x="1920290" y="1122654"/>
                </a:lnTo>
                <a:lnTo>
                  <a:pt x="1922818" y="1238250"/>
                </a:lnTo>
                <a:lnTo>
                  <a:pt x="1926640" y="1353845"/>
                </a:lnTo>
                <a:lnTo>
                  <a:pt x="1929168" y="1469377"/>
                </a:lnTo>
                <a:lnTo>
                  <a:pt x="1930400" y="1586204"/>
                </a:lnTo>
                <a:lnTo>
                  <a:pt x="1932934" y="1813572"/>
                </a:lnTo>
                <a:lnTo>
                  <a:pt x="1932990" y="1935454"/>
                </a:lnTo>
                <a:lnTo>
                  <a:pt x="1931737" y="2048522"/>
                </a:lnTo>
                <a:lnTo>
                  <a:pt x="1931668" y="2170404"/>
                </a:lnTo>
                <a:lnTo>
                  <a:pt x="1929168" y="2284704"/>
                </a:lnTo>
                <a:lnTo>
                  <a:pt x="1927872" y="2401595"/>
                </a:lnTo>
                <a:lnTo>
                  <a:pt x="1924050" y="2517127"/>
                </a:lnTo>
                <a:lnTo>
                  <a:pt x="1921522" y="2632722"/>
                </a:lnTo>
                <a:lnTo>
                  <a:pt x="1916468" y="2748254"/>
                </a:lnTo>
                <a:lnTo>
                  <a:pt x="1912645" y="2862554"/>
                </a:lnTo>
                <a:lnTo>
                  <a:pt x="1907590" y="2975622"/>
                </a:lnTo>
                <a:lnTo>
                  <a:pt x="1901240" y="3089922"/>
                </a:lnTo>
                <a:lnTo>
                  <a:pt x="1894890" y="3201695"/>
                </a:lnTo>
                <a:lnTo>
                  <a:pt x="1888540" y="3314700"/>
                </a:lnTo>
                <a:lnTo>
                  <a:pt x="1880895" y="3425177"/>
                </a:lnTo>
                <a:lnTo>
                  <a:pt x="1872018" y="3535654"/>
                </a:lnTo>
                <a:lnTo>
                  <a:pt x="1864372" y="3644900"/>
                </a:lnTo>
                <a:lnTo>
                  <a:pt x="1855495" y="3752850"/>
                </a:lnTo>
                <a:lnTo>
                  <a:pt x="1844584" y="3867150"/>
                </a:lnTo>
                <a:lnTo>
                  <a:pt x="1880233" y="3867150"/>
                </a:lnTo>
                <a:lnTo>
                  <a:pt x="1888540" y="3766845"/>
                </a:lnTo>
                <a:lnTo>
                  <a:pt x="1898650" y="3657600"/>
                </a:lnTo>
                <a:lnTo>
                  <a:pt x="1907590" y="3548354"/>
                </a:lnTo>
                <a:lnTo>
                  <a:pt x="1915172" y="3437877"/>
                </a:lnTo>
                <a:lnTo>
                  <a:pt x="1930400" y="3213100"/>
                </a:lnTo>
                <a:lnTo>
                  <a:pt x="1943100" y="2984500"/>
                </a:lnTo>
                <a:lnTo>
                  <a:pt x="1948218" y="2870200"/>
                </a:lnTo>
                <a:lnTo>
                  <a:pt x="1953272" y="2754604"/>
                </a:lnTo>
                <a:lnTo>
                  <a:pt x="1957389" y="2628900"/>
                </a:lnTo>
                <a:lnTo>
                  <a:pt x="1960918" y="2522245"/>
                </a:lnTo>
                <a:lnTo>
                  <a:pt x="1968500" y="2170404"/>
                </a:lnTo>
                <a:lnTo>
                  <a:pt x="1968555" y="2048522"/>
                </a:lnTo>
                <a:lnTo>
                  <a:pt x="1969795" y="1935454"/>
                </a:lnTo>
                <a:lnTo>
                  <a:pt x="1969753" y="1813572"/>
                </a:lnTo>
                <a:lnTo>
                  <a:pt x="1968460" y="1696745"/>
                </a:lnTo>
                <a:lnTo>
                  <a:pt x="1967268" y="1582445"/>
                </a:lnTo>
                <a:lnTo>
                  <a:pt x="1964823" y="1469377"/>
                </a:lnTo>
                <a:lnTo>
                  <a:pt x="1964699" y="1461795"/>
                </a:lnTo>
                <a:lnTo>
                  <a:pt x="1963445" y="1348727"/>
                </a:lnTo>
                <a:lnTo>
                  <a:pt x="1959622" y="1233195"/>
                </a:lnTo>
                <a:lnTo>
                  <a:pt x="1952040" y="1000772"/>
                </a:lnTo>
                <a:lnTo>
                  <a:pt x="1946922" y="886472"/>
                </a:lnTo>
                <a:lnTo>
                  <a:pt x="1940572" y="770877"/>
                </a:lnTo>
                <a:lnTo>
                  <a:pt x="1927872" y="544804"/>
                </a:lnTo>
                <a:lnTo>
                  <a:pt x="1920290" y="433095"/>
                </a:lnTo>
                <a:lnTo>
                  <a:pt x="1912645" y="322554"/>
                </a:lnTo>
                <a:lnTo>
                  <a:pt x="1903768" y="212077"/>
                </a:lnTo>
                <a:lnTo>
                  <a:pt x="1894890" y="102895"/>
                </a:lnTo>
                <a:lnTo>
                  <a:pt x="1886368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623322" y="0"/>
            <a:ext cx="1896122" cy="3867150"/>
          </a:xfrm>
          <a:custGeom>
            <a:avLst/>
            <a:gdLst/>
            <a:ahLst/>
            <a:cxnLst/>
            <a:rect l="l" t="t" r="r" b="b"/>
            <a:pathLst>
              <a:path w="1896122" h="3867150">
                <a:moveTo>
                  <a:pt x="122857" y="0"/>
                </a:moveTo>
                <a:lnTo>
                  <a:pt x="88342" y="0"/>
                </a:lnTo>
                <a:lnTo>
                  <a:pt x="77431" y="114300"/>
                </a:lnTo>
                <a:lnTo>
                  <a:pt x="68554" y="222250"/>
                </a:lnTo>
                <a:lnTo>
                  <a:pt x="59677" y="331495"/>
                </a:lnTo>
                <a:lnTo>
                  <a:pt x="52031" y="441972"/>
                </a:lnTo>
                <a:lnTo>
                  <a:pt x="44450" y="552450"/>
                </a:lnTo>
                <a:lnTo>
                  <a:pt x="38100" y="665454"/>
                </a:lnTo>
                <a:lnTo>
                  <a:pt x="31750" y="777227"/>
                </a:lnTo>
                <a:lnTo>
                  <a:pt x="25400" y="891527"/>
                </a:lnTo>
                <a:lnTo>
                  <a:pt x="20281" y="1004595"/>
                </a:lnTo>
                <a:lnTo>
                  <a:pt x="16522" y="1118895"/>
                </a:lnTo>
                <a:lnTo>
                  <a:pt x="11404" y="1234427"/>
                </a:lnTo>
                <a:lnTo>
                  <a:pt x="8877" y="1350022"/>
                </a:lnTo>
                <a:lnTo>
                  <a:pt x="5054" y="1465554"/>
                </a:lnTo>
                <a:lnTo>
                  <a:pt x="3822" y="1582445"/>
                </a:lnTo>
                <a:lnTo>
                  <a:pt x="1231" y="1697977"/>
                </a:lnTo>
                <a:lnTo>
                  <a:pt x="1191" y="1818627"/>
                </a:lnTo>
                <a:lnTo>
                  <a:pt x="0" y="1931695"/>
                </a:lnTo>
                <a:lnTo>
                  <a:pt x="40" y="2052345"/>
                </a:lnTo>
                <a:lnTo>
                  <a:pt x="1218" y="2164054"/>
                </a:lnTo>
                <a:lnTo>
                  <a:pt x="1315" y="2284704"/>
                </a:lnTo>
                <a:lnTo>
                  <a:pt x="3906" y="2401595"/>
                </a:lnTo>
                <a:lnTo>
                  <a:pt x="8877" y="2628900"/>
                </a:lnTo>
                <a:lnTo>
                  <a:pt x="12700" y="2744495"/>
                </a:lnTo>
                <a:lnTo>
                  <a:pt x="17754" y="2858795"/>
                </a:lnTo>
                <a:lnTo>
                  <a:pt x="21577" y="2973095"/>
                </a:lnTo>
                <a:lnTo>
                  <a:pt x="26631" y="3086100"/>
                </a:lnTo>
                <a:lnTo>
                  <a:pt x="32981" y="3199104"/>
                </a:lnTo>
                <a:lnTo>
                  <a:pt x="39331" y="3310877"/>
                </a:lnTo>
                <a:lnTo>
                  <a:pt x="46977" y="3422650"/>
                </a:lnTo>
                <a:lnTo>
                  <a:pt x="62204" y="3642372"/>
                </a:lnTo>
                <a:lnTo>
                  <a:pt x="71081" y="3750322"/>
                </a:lnTo>
                <a:lnTo>
                  <a:pt x="81254" y="3856977"/>
                </a:lnTo>
                <a:lnTo>
                  <a:pt x="82111" y="3867150"/>
                </a:lnTo>
                <a:lnTo>
                  <a:pt x="116438" y="3867150"/>
                </a:lnTo>
                <a:lnTo>
                  <a:pt x="105422" y="3736327"/>
                </a:lnTo>
                <a:lnTo>
                  <a:pt x="96481" y="3628377"/>
                </a:lnTo>
                <a:lnTo>
                  <a:pt x="81254" y="3411245"/>
                </a:lnTo>
                <a:lnTo>
                  <a:pt x="73672" y="3300704"/>
                </a:lnTo>
                <a:lnTo>
                  <a:pt x="68554" y="3188995"/>
                </a:lnTo>
                <a:lnTo>
                  <a:pt x="62204" y="3077222"/>
                </a:lnTo>
                <a:lnTo>
                  <a:pt x="57150" y="2965450"/>
                </a:lnTo>
                <a:lnTo>
                  <a:pt x="53327" y="2852445"/>
                </a:lnTo>
                <a:lnTo>
                  <a:pt x="48272" y="2738145"/>
                </a:lnTo>
                <a:lnTo>
                  <a:pt x="45681" y="2623845"/>
                </a:lnTo>
                <a:lnTo>
                  <a:pt x="43154" y="2509545"/>
                </a:lnTo>
                <a:lnTo>
                  <a:pt x="40627" y="2393950"/>
                </a:lnTo>
                <a:lnTo>
                  <a:pt x="38100" y="2279650"/>
                </a:lnTo>
                <a:lnTo>
                  <a:pt x="36861" y="2169172"/>
                </a:lnTo>
                <a:lnTo>
                  <a:pt x="36819" y="1814804"/>
                </a:lnTo>
                <a:lnTo>
                  <a:pt x="38126" y="1697977"/>
                </a:lnTo>
                <a:lnTo>
                  <a:pt x="39304" y="1587500"/>
                </a:lnTo>
                <a:lnTo>
                  <a:pt x="39388" y="1582445"/>
                </a:lnTo>
                <a:lnTo>
                  <a:pt x="42007" y="1465554"/>
                </a:lnTo>
                <a:lnTo>
                  <a:pt x="46977" y="1240777"/>
                </a:lnTo>
                <a:lnTo>
                  <a:pt x="52031" y="1125245"/>
                </a:lnTo>
                <a:lnTo>
                  <a:pt x="55854" y="1012177"/>
                </a:lnTo>
                <a:lnTo>
                  <a:pt x="60972" y="899172"/>
                </a:lnTo>
                <a:lnTo>
                  <a:pt x="67322" y="786104"/>
                </a:lnTo>
                <a:lnTo>
                  <a:pt x="72377" y="674395"/>
                </a:lnTo>
                <a:lnTo>
                  <a:pt x="78727" y="563854"/>
                </a:lnTo>
                <a:lnTo>
                  <a:pt x="86372" y="453377"/>
                </a:lnTo>
                <a:lnTo>
                  <a:pt x="93954" y="344195"/>
                </a:lnTo>
                <a:lnTo>
                  <a:pt x="102831" y="236245"/>
                </a:lnTo>
                <a:lnTo>
                  <a:pt x="111772" y="128295"/>
                </a:lnTo>
                <a:lnTo>
                  <a:pt x="120650" y="22872"/>
                </a:lnTo>
                <a:lnTo>
                  <a:pt x="122857" y="0"/>
                </a:lnTo>
                <a:close/>
              </a:path>
              <a:path w="1896122" h="3867150">
                <a:moveTo>
                  <a:pt x="1813947" y="0"/>
                </a:moveTo>
                <a:lnTo>
                  <a:pt x="1779668" y="0"/>
                </a:lnTo>
                <a:lnTo>
                  <a:pt x="1790700" y="130822"/>
                </a:lnTo>
                <a:lnTo>
                  <a:pt x="1799577" y="238772"/>
                </a:lnTo>
                <a:lnTo>
                  <a:pt x="1807222" y="346722"/>
                </a:lnTo>
                <a:lnTo>
                  <a:pt x="1814804" y="455904"/>
                </a:lnTo>
                <a:lnTo>
                  <a:pt x="1827504" y="676922"/>
                </a:lnTo>
                <a:lnTo>
                  <a:pt x="1833854" y="789927"/>
                </a:lnTo>
                <a:lnTo>
                  <a:pt x="1838972" y="901700"/>
                </a:lnTo>
                <a:lnTo>
                  <a:pt x="1842731" y="1014704"/>
                </a:lnTo>
                <a:lnTo>
                  <a:pt x="1847850" y="1129004"/>
                </a:lnTo>
                <a:lnTo>
                  <a:pt x="1852904" y="1357604"/>
                </a:lnTo>
                <a:lnTo>
                  <a:pt x="1855431" y="1473200"/>
                </a:lnTo>
                <a:lnTo>
                  <a:pt x="1858022" y="1587500"/>
                </a:lnTo>
                <a:lnTo>
                  <a:pt x="1859200" y="1697977"/>
                </a:lnTo>
                <a:lnTo>
                  <a:pt x="1859240" y="2052345"/>
                </a:lnTo>
                <a:lnTo>
                  <a:pt x="1857994" y="2169172"/>
                </a:lnTo>
                <a:lnTo>
                  <a:pt x="1856755" y="2279650"/>
                </a:lnTo>
                <a:lnTo>
                  <a:pt x="1854115" y="2401595"/>
                </a:lnTo>
                <a:lnTo>
                  <a:pt x="1851672" y="2512072"/>
                </a:lnTo>
                <a:lnTo>
                  <a:pt x="1847639" y="2632722"/>
                </a:lnTo>
                <a:lnTo>
                  <a:pt x="1843939" y="2744495"/>
                </a:lnTo>
                <a:lnTo>
                  <a:pt x="1840204" y="2854972"/>
                </a:lnTo>
                <a:lnTo>
                  <a:pt x="1835150" y="2967977"/>
                </a:lnTo>
                <a:lnTo>
                  <a:pt x="1828800" y="3081045"/>
                </a:lnTo>
                <a:lnTo>
                  <a:pt x="1823681" y="3192754"/>
                </a:lnTo>
                <a:lnTo>
                  <a:pt x="1816100" y="3303295"/>
                </a:lnTo>
                <a:lnTo>
                  <a:pt x="1809750" y="3413772"/>
                </a:lnTo>
                <a:lnTo>
                  <a:pt x="1802104" y="3522954"/>
                </a:lnTo>
                <a:lnTo>
                  <a:pt x="1784350" y="3738854"/>
                </a:lnTo>
                <a:lnTo>
                  <a:pt x="1775472" y="3844277"/>
                </a:lnTo>
                <a:lnTo>
                  <a:pt x="1773265" y="3867150"/>
                </a:lnTo>
                <a:lnTo>
                  <a:pt x="1807716" y="3867150"/>
                </a:lnTo>
                <a:lnTo>
                  <a:pt x="1818627" y="3752850"/>
                </a:lnTo>
                <a:lnTo>
                  <a:pt x="1827504" y="3644900"/>
                </a:lnTo>
                <a:lnTo>
                  <a:pt x="1835150" y="3535654"/>
                </a:lnTo>
                <a:lnTo>
                  <a:pt x="1844027" y="3425177"/>
                </a:lnTo>
                <a:lnTo>
                  <a:pt x="1851672" y="3314700"/>
                </a:lnTo>
                <a:lnTo>
                  <a:pt x="1858022" y="3201695"/>
                </a:lnTo>
                <a:lnTo>
                  <a:pt x="1864372" y="3089922"/>
                </a:lnTo>
                <a:lnTo>
                  <a:pt x="1870722" y="2975622"/>
                </a:lnTo>
                <a:lnTo>
                  <a:pt x="1875777" y="2862554"/>
                </a:lnTo>
                <a:lnTo>
                  <a:pt x="1879600" y="2748254"/>
                </a:lnTo>
                <a:lnTo>
                  <a:pt x="1884654" y="2632722"/>
                </a:lnTo>
                <a:lnTo>
                  <a:pt x="1887181" y="2517127"/>
                </a:lnTo>
                <a:lnTo>
                  <a:pt x="1891004" y="2401595"/>
                </a:lnTo>
                <a:lnTo>
                  <a:pt x="1892300" y="2284704"/>
                </a:lnTo>
                <a:lnTo>
                  <a:pt x="1894827" y="2169172"/>
                </a:lnTo>
                <a:lnTo>
                  <a:pt x="1894869" y="2048522"/>
                </a:lnTo>
                <a:lnTo>
                  <a:pt x="1896122" y="1935454"/>
                </a:lnTo>
                <a:lnTo>
                  <a:pt x="1896080" y="1814804"/>
                </a:lnTo>
                <a:lnTo>
                  <a:pt x="1893492" y="1582445"/>
                </a:lnTo>
                <a:lnTo>
                  <a:pt x="1892340" y="1473200"/>
                </a:lnTo>
                <a:lnTo>
                  <a:pt x="1892216" y="1465554"/>
                </a:lnTo>
                <a:lnTo>
                  <a:pt x="1889772" y="1353845"/>
                </a:lnTo>
                <a:lnTo>
                  <a:pt x="1885950" y="1238250"/>
                </a:lnTo>
                <a:lnTo>
                  <a:pt x="1883422" y="1122654"/>
                </a:lnTo>
                <a:lnTo>
                  <a:pt x="1878304" y="1008354"/>
                </a:lnTo>
                <a:lnTo>
                  <a:pt x="1874481" y="894054"/>
                </a:lnTo>
                <a:lnTo>
                  <a:pt x="1869427" y="781050"/>
                </a:lnTo>
                <a:lnTo>
                  <a:pt x="1863077" y="668045"/>
                </a:lnTo>
                <a:lnTo>
                  <a:pt x="1856727" y="556272"/>
                </a:lnTo>
                <a:lnTo>
                  <a:pt x="1841500" y="334022"/>
                </a:lnTo>
                <a:lnTo>
                  <a:pt x="1832622" y="224777"/>
                </a:lnTo>
                <a:lnTo>
                  <a:pt x="1824977" y="116827"/>
                </a:lnTo>
                <a:lnTo>
                  <a:pt x="1814804" y="10172"/>
                </a:lnTo>
                <a:lnTo>
                  <a:pt x="1813947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660127" y="0"/>
            <a:ext cx="1822450" cy="3867150"/>
          </a:xfrm>
          <a:custGeom>
            <a:avLst/>
            <a:gdLst/>
            <a:ahLst/>
            <a:cxnLst/>
            <a:rect l="l" t="t" r="r" b="b"/>
            <a:pathLst>
              <a:path w="1822450" h="3867150">
                <a:moveTo>
                  <a:pt x="120027" y="0"/>
                </a:moveTo>
                <a:lnTo>
                  <a:pt x="86052" y="0"/>
                </a:lnTo>
                <a:lnTo>
                  <a:pt x="83845" y="22872"/>
                </a:lnTo>
                <a:lnTo>
                  <a:pt x="74968" y="128295"/>
                </a:lnTo>
                <a:lnTo>
                  <a:pt x="66027" y="236245"/>
                </a:lnTo>
                <a:lnTo>
                  <a:pt x="57150" y="344195"/>
                </a:lnTo>
                <a:lnTo>
                  <a:pt x="49568" y="453377"/>
                </a:lnTo>
                <a:lnTo>
                  <a:pt x="41922" y="563854"/>
                </a:lnTo>
                <a:lnTo>
                  <a:pt x="35572" y="674395"/>
                </a:lnTo>
                <a:lnTo>
                  <a:pt x="30518" y="786104"/>
                </a:lnTo>
                <a:lnTo>
                  <a:pt x="24168" y="899172"/>
                </a:lnTo>
                <a:lnTo>
                  <a:pt x="19050" y="1012177"/>
                </a:lnTo>
                <a:lnTo>
                  <a:pt x="15227" y="1125245"/>
                </a:lnTo>
                <a:lnTo>
                  <a:pt x="10172" y="1240777"/>
                </a:lnTo>
                <a:lnTo>
                  <a:pt x="4975" y="1475727"/>
                </a:lnTo>
                <a:lnTo>
                  <a:pt x="2527" y="1584972"/>
                </a:lnTo>
                <a:lnTo>
                  <a:pt x="1238" y="1705622"/>
                </a:lnTo>
                <a:lnTo>
                  <a:pt x="0" y="1816100"/>
                </a:lnTo>
                <a:lnTo>
                  <a:pt x="29" y="2166645"/>
                </a:lnTo>
                <a:lnTo>
                  <a:pt x="1252" y="2275827"/>
                </a:lnTo>
                <a:lnTo>
                  <a:pt x="1351" y="2282177"/>
                </a:lnTo>
                <a:lnTo>
                  <a:pt x="3906" y="2397772"/>
                </a:lnTo>
                <a:lnTo>
                  <a:pt x="6405" y="2512072"/>
                </a:lnTo>
                <a:lnTo>
                  <a:pt x="8934" y="2626372"/>
                </a:lnTo>
                <a:lnTo>
                  <a:pt x="11468" y="2738145"/>
                </a:lnTo>
                <a:lnTo>
                  <a:pt x="16522" y="2852445"/>
                </a:lnTo>
                <a:lnTo>
                  <a:pt x="20345" y="2965450"/>
                </a:lnTo>
                <a:lnTo>
                  <a:pt x="25400" y="3077222"/>
                </a:lnTo>
                <a:lnTo>
                  <a:pt x="31750" y="3188995"/>
                </a:lnTo>
                <a:lnTo>
                  <a:pt x="36868" y="3300704"/>
                </a:lnTo>
                <a:lnTo>
                  <a:pt x="44450" y="3411245"/>
                </a:lnTo>
                <a:lnTo>
                  <a:pt x="59677" y="3628377"/>
                </a:lnTo>
                <a:lnTo>
                  <a:pt x="68618" y="3736327"/>
                </a:lnTo>
                <a:lnTo>
                  <a:pt x="79634" y="3867150"/>
                </a:lnTo>
                <a:lnTo>
                  <a:pt x="113965" y="3867150"/>
                </a:lnTo>
                <a:lnTo>
                  <a:pt x="110477" y="3826522"/>
                </a:lnTo>
                <a:lnTo>
                  <a:pt x="101600" y="3721100"/>
                </a:lnTo>
                <a:lnTo>
                  <a:pt x="94018" y="3615677"/>
                </a:lnTo>
                <a:lnTo>
                  <a:pt x="86372" y="3507727"/>
                </a:lnTo>
                <a:lnTo>
                  <a:pt x="78727" y="3398545"/>
                </a:lnTo>
                <a:lnTo>
                  <a:pt x="72377" y="3290595"/>
                </a:lnTo>
                <a:lnTo>
                  <a:pt x="66027" y="3180054"/>
                </a:lnTo>
                <a:lnTo>
                  <a:pt x="60972" y="3069577"/>
                </a:lnTo>
                <a:lnTo>
                  <a:pt x="55918" y="2956572"/>
                </a:lnTo>
                <a:lnTo>
                  <a:pt x="52095" y="2844800"/>
                </a:lnTo>
                <a:lnTo>
                  <a:pt x="44450" y="2618727"/>
                </a:lnTo>
                <a:lnTo>
                  <a:pt x="39395" y="2390127"/>
                </a:lnTo>
                <a:lnTo>
                  <a:pt x="38100" y="2275827"/>
                </a:lnTo>
                <a:lnTo>
                  <a:pt x="36868" y="2161527"/>
                </a:lnTo>
                <a:lnTo>
                  <a:pt x="35616" y="2051050"/>
                </a:lnTo>
                <a:lnTo>
                  <a:pt x="35572" y="1931695"/>
                </a:lnTo>
                <a:lnTo>
                  <a:pt x="36839" y="1819922"/>
                </a:lnTo>
                <a:lnTo>
                  <a:pt x="36924" y="1700504"/>
                </a:lnTo>
                <a:lnTo>
                  <a:pt x="39311" y="1591322"/>
                </a:lnTo>
                <a:lnTo>
                  <a:pt x="39422" y="1584972"/>
                </a:lnTo>
                <a:lnTo>
                  <a:pt x="40627" y="1473200"/>
                </a:lnTo>
                <a:lnTo>
                  <a:pt x="44450" y="1358900"/>
                </a:lnTo>
                <a:lnTo>
                  <a:pt x="46977" y="1245895"/>
                </a:lnTo>
                <a:lnTo>
                  <a:pt x="50888" y="1129004"/>
                </a:lnTo>
                <a:lnTo>
                  <a:pt x="54622" y="1019822"/>
                </a:lnTo>
                <a:lnTo>
                  <a:pt x="60024" y="899172"/>
                </a:lnTo>
                <a:lnTo>
                  <a:pt x="64795" y="795045"/>
                </a:lnTo>
                <a:lnTo>
                  <a:pt x="77495" y="574027"/>
                </a:lnTo>
                <a:lnTo>
                  <a:pt x="83845" y="464845"/>
                </a:lnTo>
                <a:lnTo>
                  <a:pt x="91427" y="356895"/>
                </a:lnTo>
                <a:lnTo>
                  <a:pt x="99072" y="248945"/>
                </a:lnTo>
                <a:lnTo>
                  <a:pt x="107950" y="143522"/>
                </a:lnTo>
                <a:lnTo>
                  <a:pt x="116827" y="36804"/>
                </a:lnTo>
                <a:lnTo>
                  <a:pt x="120027" y="0"/>
                </a:lnTo>
                <a:close/>
              </a:path>
              <a:path w="1822450" h="3867150">
                <a:moveTo>
                  <a:pt x="1742863" y="0"/>
                </a:moveTo>
                <a:lnTo>
                  <a:pt x="1708509" y="0"/>
                </a:lnTo>
                <a:lnTo>
                  <a:pt x="1711972" y="40627"/>
                </a:lnTo>
                <a:lnTo>
                  <a:pt x="1720850" y="146050"/>
                </a:lnTo>
                <a:lnTo>
                  <a:pt x="1728495" y="251472"/>
                </a:lnTo>
                <a:lnTo>
                  <a:pt x="1743722" y="468604"/>
                </a:lnTo>
                <a:lnTo>
                  <a:pt x="1750072" y="576554"/>
                </a:lnTo>
                <a:lnTo>
                  <a:pt x="1755127" y="687095"/>
                </a:lnTo>
                <a:lnTo>
                  <a:pt x="1761477" y="797572"/>
                </a:lnTo>
                <a:lnTo>
                  <a:pt x="1766595" y="910577"/>
                </a:lnTo>
                <a:lnTo>
                  <a:pt x="1770418" y="1022350"/>
                </a:lnTo>
                <a:lnTo>
                  <a:pt x="1774177" y="1135354"/>
                </a:lnTo>
                <a:lnTo>
                  <a:pt x="1778000" y="1248422"/>
                </a:lnTo>
                <a:lnTo>
                  <a:pt x="1780527" y="1362722"/>
                </a:lnTo>
                <a:lnTo>
                  <a:pt x="1783118" y="1475727"/>
                </a:lnTo>
                <a:lnTo>
                  <a:pt x="1784350" y="1591322"/>
                </a:lnTo>
                <a:lnTo>
                  <a:pt x="1785645" y="1705622"/>
                </a:lnTo>
                <a:lnTo>
                  <a:pt x="1786836" y="1816100"/>
                </a:lnTo>
                <a:lnTo>
                  <a:pt x="1786877" y="1935454"/>
                </a:lnTo>
                <a:lnTo>
                  <a:pt x="1785630" y="2051050"/>
                </a:lnTo>
                <a:lnTo>
                  <a:pt x="1784322" y="2166645"/>
                </a:lnTo>
                <a:lnTo>
                  <a:pt x="1783089" y="2282177"/>
                </a:lnTo>
                <a:lnTo>
                  <a:pt x="1781822" y="2393950"/>
                </a:lnTo>
                <a:lnTo>
                  <a:pt x="1778000" y="2508250"/>
                </a:lnTo>
                <a:lnTo>
                  <a:pt x="1775472" y="2621254"/>
                </a:lnTo>
                <a:lnTo>
                  <a:pt x="1767827" y="2847327"/>
                </a:lnTo>
                <a:lnTo>
                  <a:pt x="1762429" y="2967977"/>
                </a:lnTo>
                <a:lnTo>
                  <a:pt x="1757718" y="3072104"/>
                </a:lnTo>
                <a:lnTo>
                  <a:pt x="1745018" y="3293122"/>
                </a:lnTo>
                <a:lnTo>
                  <a:pt x="1738668" y="3402304"/>
                </a:lnTo>
                <a:lnTo>
                  <a:pt x="1723377" y="3618204"/>
                </a:lnTo>
                <a:lnTo>
                  <a:pt x="1705622" y="3829050"/>
                </a:lnTo>
                <a:lnTo>
                  <a:pt x="1701900" y="3867150"/>
                </a:lnTo>
                <a:lnTo>
                  <a:pt x="1736461" y="3867150"/>
                </a:lnTo>
                <a:lnTo>
                  <a:pt x="1747545" y="3738854"/>
                </a:lnTo>
                <a:lnTo>
                  <a:pt x="1765300" y="3522954"/>
                </a:lnTo>
                <a:lnTo>
                  <a:pt x="1772945" y="3413772"/>
                </a:lnTo>
                <a:lnTo>
                  <a:pt x="1779295" y="3303295"/>
                </a:lnTo>
                <a:lnTo>
                  <a:pt x="1786877" y="3192754"/>
                </a:lnTo>
                <a:lnTo>
                  <a:pt x="1791995" y="3081045"/>
                </a:lnTo>
                <a:lnTo>
                  <a:pt x="1798345" y="2967977"/>
                </a:lnTo>
                <a:lnTo>
                  <a:pt x="1803400" y="2854972"/>
                </a:lnTo>
                <a:lnTo>
                  <a:pt x="1807347" y="2738145"/>
                </a:lnTo>
                <a:lnTo>
                  <a:pt x="1811301" y="2618727"/>
                </a:lnTo>
                <a:lnTo>
                  <a:pt x="1814868" y="2512072"/>
                </a:lnTo>
                <a:lnTo>
                  <a:pt x="1817562" y="2390127"/>
                </a:lnTo>
                <a:lnTo>
                  <a:pt x="1819922" y="2282177"/>
                </a:lnTo>
                <a:lnTo>
                  <a:pt x="1821272" y="2161527"/>
                </a:lnTo>
                <a:lnTo>
                  <a:pt x="1822450" y="2051050"/>
                </a:lnTo>
                <a:lnTo>
                  <a:pt x="1822422" y="1700504"/>
                </a:lnTo>
                <a:lnTo>
                  <a:pt x="1821258" y="1591322"/>
                </a:lnTo>
                <a:lnTo>
                  <a:pt x="1821160" y="1584972"/>
                </a:lnTo>
                <a:lnTo>
                  <a:pt x="1818543" y="1469377"/>
                </a:lnTo>
                <a:lnTo>
                  <a:pt x="1816100" y="1357604"/>
                </a:lnTo>
                <a:lnTo>
                  <a:pt x="1811045" y="1129004"/>
                </a:lnTo>
                <a:lnTo>
                  <a:pt x="1805927" y="1014704"/>
                </a:lnTo>
                <a:lnTo>
                  <a:pt x="1802168" y="901700"/>
                </a:lnTo>
                <a:lnTo>
                  <a:pt x="1797050" y="789927"/>
                </a:lnTo>
                <a:lnTo>
                  <a:pt x="1790700" y="676922"/>
                </a:lnTo>
                <a:lnTo>
                  <a:pt x="1778000" y="455904"/>
                </a:lnTo>
                <a:lnTo>
                  <a:pt x="1770418" y="346722"/>
                </a:lnTo>
                <a:lnTo>
                  <a:pt x="1762772" y="238772"/>
                </a:lnTo>
                <a:lnTo>
                  <a:pt x="1753895" y="130822"/>
                </a:lnTo>
                <a:lnTo>
                  <a:pt x="1742863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695700" y="0"/>
            <a:ext cx="1751304" cy="3867150"/>
          </a:xfrm>
          <a:custGeom>
            <a:avLst/>
            <a:gdLst/>
            <a:ahLst/>
            <a:cxnLst/>
            <a:rect l="l" t="t" r="r" b="b"/>
            <a:pathLst>
              <a:path w="1751304" h="3867150">
                <a:moveTo>
                  <a:pt x="118794" y="0"/>
                </a:moveTo>
                <a:lnTo>
                  <a:pt x="84454" y="0"/>
                </a:lnTo>
                <a:lnTo>
                  <a:pt x="81254" y="36804"/>
                </a:lnTo>
                <a:lnTo>
                  <a:pt x="72377" y="143522"/>
                </a:lnTo>
                <a:lnTo>
                  <a:pt x="63500" y="248945"/>
                </a:lnTo>
                <a:lnTo>
                  <a:pt x="55854" y="356895"/>
                </a:lnTo>
                <a:lnTo>
                  <a:pt x="48272" y="464845"/>
                </a:lnTo>
                <a:lnTo>
                  <a:pt x="41922" y="574027"/>
                </a:lnTo>
                <a:lnTo>
                  <a:pt x="29222" y="795045"/>
                </a:lnTo>
                <a:lnTo>
                  <a:pt x="24104" y="906754"/>
                </a:lnTo>
                <a:lnTo>
                  <a:pt x="19050" y="1019822"/>
                </a:lnTo>
                <a:lnTo>
                  <a:pt x="14889" y="1141704"/>
                </a:lnTo>
                <a:lnTo>
                  <a:pt x="11404" y="1245895"/>
                </a:lnTo>
                <a:lnTo>
                  <a:pt x="8877" y="1358900"/>
                </a:lnTo>
                <a:lnTo>
                  <a:pt x="5054" y="1473200"/>
                </a:lnTo>
                <a:lnTo>
                  <a:pt x="3822" y="1587500"/>
                </a:lnTo>
                <a:lnTo>
                  <a:pt x="1295" y="1703095"/>
                </a:lnTo>
                <a:lnTo>
                  <a:pt x="1252" y="1821154"/>
                </a:lnTo>
                <a:lnTo>
                  <a:pt x="0" y="1931695"/>
                </a:lnTo>
                <a:lnTo>
                  <a:pt x="28" y="2049754"/>
                </a:lnTo>
                <a:lnTo>
                  <a:pt x="1322" y="2164054"/>
                </a:lnTo>
                <a:lnTo>
                  <a:pt x="2570" y="2279650"/>
                </a:lnTo>
                <a:lnTo>
                  <a:pt x="3794" y="2387600"/>
                </a:lnTo>
                <a:lnTo>
                  <a:pt x="8877" y="2618727"/>
                </a:lnTo>
                <a:lnTo>
                  <a:pt x="16609" y="2847327"/>
                </a:lnTo>
                <a:lnTo>
                  <a:pt x="20345" y="2956572"/>
                </a:lnTo>
                <a:lnTo>
                  <a:pt x="25515" y="3072104"/>
                </a:lnTo>
                <a:lnTo>
                  <a:pt x="30454" y="3180054"/>
                </a:lnTo>
                <a:lnTo>
                  <a:pt x="36804" y="3290595"/>
                </a:lnTo>
                <a:lnTo>
                  <a:pt x="43154" y="3398545"/>
                </a:lnTo>
                <a:lnTo>
                  <a:pt x="50800" y="3507727"/>
                </a:lnTo>
                <a:lnTo>
                  <a:pt x="58445" y="3615677"/>
                </a:lnTo>
                <a:lnTo>
                  <a:pt x="66027" y="3721100"/>
                </a:lnTo>
                <a:lnTo>
                  <a:pt x="74904" y="3826522"/>
                </a:lnTo>
                <a:lnTo>
                  <a:pt x="78393" y="3867150"/>
                </a:lnTo>
                <a:lnTo>
                  <a:pt x="112711" y="3867150"/>
                </a:lnTo>
                <a:lnTo>
                  <a:pt x="99072" y="3707104"/>
                </a:lnTo>
                <a:lnTo>
                  <a:pt x="91427" y="3601745"/>
                </a:lnTo>
                <a:lnTo>
                  <a:pt x="85077" y="3495027"/>
                </a:lnTo>
                <a:lnTo>
                  <a:pt x="77495" y="3387077"/>
                </a:lnTo>
                <a:lnTo>
                  <a:pt x="71145" y="3279127"/>
                </a:lnTo>
                <a:lnTo>
                  <a:pt x="66027" y="3169945"/>
                </a:lnTo>
                <a:lnTo>
                  <a:pt x="60972" y="3059404"/>
                </a:lnTo>
                <a:lnTo>
                  <a:pt x="55854" y="2948927"/>
                </a:lnTo>
                <a:lnTo>
                  <a:pt x="52095" y="2837154"/>
                </a:lnTo>
                <a:lnTo>
                  <a:pt x="44450" y="2613672"/>
                </a:lnTo>
                <a:lnTo>
                  <a:pt x="41922" y="2500604"/>
                </a:lnTo>
                <a:lnTo>
                  <a:pt x="40627" y="2387600"/>
                </a:lnTo>
                <a:lnTo>
                  <a:pt x="38155" y="2275827"/>
                </a:lnTo>
                <a:lnTo>
                  <a:pt x="38100" y="2160295"/>
                </a:lnTo>
                <a:lnTo>
                  <a:pt x="36847" y="2049754"/>
                </a:lnTo>
                <a:lnTo>
                  <a:pt x="36804" y="1931695"/>
                </a:lnTo>
                <a:lnTo>
                  <a:pt x="38071" y="1821154"/>
                </a:lnTo>
                <a:lnTo>
                  <a:pt x="38127" y="1703095"/>
                </a:lnTo>
                <a:lnTo>
                  <a:pt x="40542" y="1593850"/>
                </a:lnTo>
                <a:lnTo>
                  <a:pt x="40656" y="1587500"/>
                </a:lnTo>
                <a:lnTo>
                  <a:pt x="41893" y="1479550"/>
                </a:lnTo>
                <a:lnTo>
                  <a:pt x="42008" y="1473200"/>
                </a:lnTo>
                <a:lnTo>
                  <a:pt x="46977" y="1250950"/>
                </a:lnTo>
                <a:lnTo>
                  <a:pt x="50800" y="1139177"/>
                </a:lnTo>
                <a:lnTo>
                  <a:pt x="54622" y="1026172"/>
                </a:lnTo>
                <a:lnTo>
                  <a:pt x="65206" y="795045"/>
                </a:lnTo>
                <a:lnTo>
                  <a:pt x="69850" y="694677"/>
                </a:lnTo>
                <a:lnTo>
                  <a:pt x="82550" y="476250"/>
                </a:lnTo>
                <a:lnTo>
                  <a:pt x="90195" y="369595"/>
                </a:lnTo>
                <a:lnTo>
                  <a:pt x="97777" y="262877"/>
                </a:lnTo>
                <a:lnTo>
                  <a:pt x="105422" y="157454"/>
                </a:lnTo>
                <a:lnTo>
                  <a:pt x="114300" y="52095"/>
                </a:lnTo>
                <a:lnTo>
                  <a:pt x="118794" y="0"/>
                </a:lnTo>
                <a:close/>
              </a:path>
              <a:path w="1751304" h="3867150">
                <a:moveTo>
                  <a:pt x="1672936" y="0"/>
                </a:moveTo>
                <a:lnTo>
                  <a:pt x="1638592" y="0"/>
                </a:lnTo>
                <a:lnTo>
                  <a:pt x="1643354" y="55854"/>
                </a:lnTo>
                <a:lnTo>
                  <a:pt x="1652295" y="160045"/>
                </a:lnTo>
                <a:lnTo>
                  <a:pt x="1659877" y="265404"/>
                </a:lnTo>
                <a:lnTo>
                  <a:pt x="1666227" y="372122"/>
                </a:lnTo>
                <a:lnTo>
                  <a:pt x="1673872" y="480072"/>
                </a:lnTo>
                <a:lnTo>
                  <a:pt x="1678927" y="588022"/>
                </a:lnTo>
                <a:lnTo>
                  <a:pt x="1685277" y="697204"/>
                </a:lnTo>
                <a:lnTo>
                  <a:pt x="1690395" y="807745"/>
                </a:lnTo>
                <a:lnTo>
                  <a:pt x="1695450" y="918222"/>
                </a:lnTo>
                <a:lnTo>
                  <a:pt x="1703095" y="1141704"/>
                </a:lnTo>
                <a:lnTo>
                  <a:pt x="1705622" y="1253477"/>
                </a:lnTo>
                <a:lnTo>
                  <a:pt x="1709445" y="1366545"/>
                </a:lnTo>
                <a:lnTo>
                  <a:pt x="1710677" y="1479550"/>
                </a:lnTo>
                <a:lnTo>
                  <a:pt x="1711972" y="1593850"/>
                </a:lnTo>
                <a:lnTo>
                  <a:pt x="1713204" y="1706854"/>
                </a:lnTo>
                <a:lnTo>
                  <a:pt x="1714457" y="1817395"/>
                </a:lnTo>
                <a:lnTo>
                  <a:pt x="1714500" y="1935454"/>
                </a:lnTo>
                <a:lnTo>
                  <a:pt x="1713233" y="2045995"/>
                </a:lnTo>
                <a:lnTo>
                  <a:pt x="1713177" y="2164054"/>
                </a:lnTo>
                <a:lnTo>
                  <a:pt x="1710761" y="2273300"/>
                </a:lnTo>
                <a:lnTo>
                  <a:pt x="1710649" y="2279650"/>
                </a:lnTo>
                <a:lnTo>
                  <a:pt x="1709472" y="2387600"/>
                </a:lnTo>
                <a:lnTo>
                  <a:pt x="1709357" y="2393950"/>
                </a:lnTo>
                <a:lnTo>
                  <a:pt x="1706741" y="2508250"/>
                </a:lnTo>
                <a:lnTo>
                  <a:pt x="1704327" y="2616200"/>
                </a:lnTo>
                <a:lnTo>
                  <a:pt x="1700504" y="2727972"/>
                </a:lnTo>
                <a:lnTo>
                  <a:pt x="1696745" y="2840977"/>
                </a:lnTo>
                <a:lnTo>
                  <a:pt x="1691627" y="2951454"/>
                </a:lnTo>
                <a:lnTo>
                  <a:pt x="1686156" y="3072104"/>
                </a:lnTo>
                <a:lnTo>
                  <a:pt x="1681454" y="3172472"/>
                </a:lnTo>
                <a:lnTo>
                  <a:pt x="1673872" y="3281654"/>
                </a:lnTo>
                <a:lnTo>
                  <a:pt x="1668754" y="3390900"/>
                </a:lnTo>
                <a:lnTo>
                  <a:pt x="1661172" y="3497554"/>
                </a:lnTo>
                <a:lnTo>
                  <a:pt x="1653527" y="3604272"/>
                </a:lnTo>
                <a:lnTo>
                  <a:pt x="1644650" y="3709695"/>
                </a:lnTo>
                <a:lnTo>
                  <a:pt x="1637004" y="3815054"/>
                </a:lnTo>
                <a:lnTo>
                  <a:pt x="1632510" y="3867150"/>
                </a:lnTo>
                <a:lnTo>
                  <a:pt x="1666327" y="3867150"/>
                </a:lnTo>
                <a:lnTo>
                  <a:pt x="1670050" y="3829050"/>
                </a:lnTo>
                <a:lnTo>
                  <a:pt x="1687804" y="3618204"/>
                </a:lnTo>
                <a:lnTo>
                  <a:pt x="1703095" y="3402304"/>
                </a:lnTo>
                <a:lnTo>
                  <a:pt x="1709445" y="3293122"/>
                </a:lnTo>
                <a:lnTo>
                  <a:pt x="1722145" y="3072104"/>
                </a:lnTo>
                <a:lnTo>
                  <a:pt x="1727712" y="2948927"/>
                </a:lnTo>
                <a:lnTo>
                  <a:pt x="1732254" y="2847327"/>
                </a:lnTo>
                <a:lnTo>
                  <a:pt x="1739900" y="2621254"/>
                </a:lnTo>
                <a:lnTo>
                  <a:pt x="1742427" y="2508250"/>
                </a:lnTo>
                <a:lnTo>
                  <a:pt x="1746250" y="2393950"/>
                </a:lnTo>
                <a:lnTo>
                  <a:pt x="1747613" y="2273300"/>
                </a:lnTo>
                <a:lnTo>
                  <a:pt x="1748819" y="2160295"/>
                </a:lnTo>
                <a:lnTo>
                  <a:pt x="1750113" y="2045995"/>
                </a:lnTo>
                <a:lnTo>
                  <a:pt x="1751304" y="1935454"/>
                </a:lnTo>
                <a:lnTo>
                  <a:pt x="1751277" y="1817395"/>
                </a:lnTo>
                <a:lnTo>
                  <a:pt x="1750044" y="1703095"/>
                </a:lnTo>
                <a:lnTo>
                  <a:pt x="1748736" y="1587500"/>
                </a:lnTo>
                <a:lnTo>
                  <a:pt x="1747586" y="1479550"/>
                </a:lnTo>
                <a:lnTo>
                  <a:pt x="1747487" y="1473200"/>
                </a:lnTo>
                <a:lnTo>
                  <a:pt x="1744870" y="1358900"/>
                </a:lnTo>
                <a:lnTo>
                  <a:pt x="1742427" y="1248422"/>
                </a:lnTo>
                <a:lnTo>
                  <a:pt x="1738479" y="1131595"/>
                </a:lnTo>
                <a:lnTo>
                  <a:pt x="1734758" y="1019822"/>
                </a:lnTo>
                <a:lnTo>
                  <a:pt x="1731022" y="910577"/>
                </a:lnTo>
                <a:lnTo>
                  <a:pt x="1725904" y="797572"/>
                </a:lnTo>
                <a:lnTo>
                  <a:pt x="1719554" y="687095"/>
                </a:lnTo>
                <a:lnTo>
                  <a:pt x="1714500" y="576554"/>
                </a:lnTo>
                <a:lnTo>
                  <a:pt x="1708150" y="468604"/>
                </a:lnTo>
                <a:lnTo>
                  <a:pt x="1692922" y="251472"/>
                </a:lnTo>
                <a:lnTo>
                  <a:pt x="1685277" y="146050"/>
                </a:lnTo>
                <a:lnTo>
                  <a:pt x="1676400" y="40627"/>
                </a:lnTo>
                <a:lnTo>
                  <a:pt x="1672936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732504" y="0"/>
            <a:ext cx="1677695" cy="3867150"/>
          </a:xfrm>
          <a:custGeom>
            <a:avLst/>
            <a:gdLst/>
            <a:ahLst/>
            <a:cxnLst/>
            <a:rect l="l" t="t" r="r" b="b"/>
            <a:pathLst>
              <a:path w="1677695" h="3867150">
                <a:moveTo>
                  <a:pt x="116423" y="0"/>
                </a:moveTo>
                <a:lnTo>
                  <a:pt x="81989" y="0"/>
                </a:lnTo>
                <a:lnTo>
                  <a:pt x="77495" y="52095"/>
                </a:lnTo>
                <a:lnTo>
                  <a:pt x="68618" y="157454"/>
                </a:lnTo>
                <a:lnTo>
                  <a:pt x="60972" y="262877"/>
                </a:lnTo>
                <a:lnTo>
                  <a:pt x="53390" y="369595"/>
                </a:lnTo>
                <a:lnTo>
                  <a:pt x="45745" y="476250"/>
                </a:lnTo>
                <a:lnTo>
                  <a:pt x="33045" y="694677"/>
                </a:lnTo>
                <a:lnTo>
                  <a:pt x="27990" y="803922"/>
                </a:lnTo>
                <a:lnTo>
                  <a:pt x="17818" y="1026172"/>
                </a:lnTo>
                <a:lnTo>
                  <a:pt x="13820" y="1144295"/>
                </a:lnTo>
                <a:lnTo>
                  <a:pt x="10172" y="1250950"/>
                </a:lnTo>
                <a:lnTo>
                  <a:pt x="5118" y="1477022"/>
                </a:lnTo>
                <a:lnTo>
                  <a:pt x="3822" y="1590027"/>
                </a:lnTo>
                <a:lnTo>
                  <a:pt x="1295" y="1704327"/>
                </a:lnTo>
                <a:lnTo>
                  <a:pt x="1251" y="1822450"/>
                </a:lnTo>
                <a:lnTo>
                  <a:pt x="0" y="1931695"/>
                </a:lnTo>
                <a:lnTo>
                  <a:pt x="28" y="2048522"/>
                </a:lnTo>
                <a:lnTo>
                  <a:pt x="1266" y="2157704"/>
                </a:lnTo>
                <a:lnTo>
                  <a:pt x="1379" y="2277122"/>
                </a:lnTo>
                <a:lnTo>
                  <a:pt x="3738" y="2383777"/>
                </a:lnTo>
                <a:lnTo>
                  <a:pt x="3851" y="2390127"/>
                </a:lnTo>
                <a:lnTo>
                  <a:pt x="5103" y="2499372"/>
                </a:lnTo>
                <a:lnTo>
                  <a:pt x="5176" y="2503195"/>
                </a:lnTo>
                <a:lnTo>
                  <a:pt x="7645" y="2613672"/>
                </a:lnTo>
                <a:lnTo>
                  <a:pt x="15290" y="2837154"/>
                </a:lnTo>
                <a:lnTo>
                  <a:pt x="19050" y="2948927"/>
                </a:lnTo>
                <a:lnTo>
                  <a:pt x="24168" y="3059404"/>
                </a:lnTo>
                <a:lnTo>
                  <a:pt x="29341" y="3172472"/>
                </a:lnTo>
                <a:lnTo>
                  <a:pt x="34340" y="3279127"/>
                </a:lnTo>
                <a:lnTo>
                  <a:pt x="40690" y="3387077"/>
                </a:lnTo>
                <a:lnTo>
                  <a:pt x="48272" y="3495027"/>
                </a:lnTo>
                <a:lnTo>
                  <a:pt x="54622" y="3601745"/>
                </a:lnTo>
                <a:lnTo>
                  <a:pt x="62268" y="3707104"/>
                </a:lnTo>
                <a:lnTo>
                  <a:pt x="75907" y="3867150"/>
                </a:lnTo>
                <a:lnTo>
                  <a:pt x="110328" y="3867150"/>
                </a:lnTo>
                <a:lnTo>
                  <a:pt x="104190" y="3796004"/>
                </a:lnTo>
                <a:lnTo>
                  <a:pt x="96545" y="3693172"/>
                </a:lnTo>
                <a:lnTo>
                  <a:pt x="88900" y="3589045"/>
                </a:lnTo>
                <a:lnTo>
                  <a:pt x="69850" y="3268954"/>
                </a:lnTo>
                <a:lnTo>
                  <a:pt x="59740" y="3050527"/>
                </a:lnTo>
                <a:lnTo>
                  <a:pt x="54622" y="2941345"/>
                </a:lnTo>
                <a:lnTo>
                  <a:pt x="50800" y="2830804"/>
                </a:lnTo>
                <a:lnTo>
                  <a:pt x="47040" y="2719095"/>
                </a:lnTo>
                <a:lnTo>
                  <a:pt x="44450" y="2607322"/>
                </a:lnTo>
                <a:lnTo>
                  <a:pt x="39395" y="2383777"/>
                </a:lnTo>
                <a:lnTo>
                  <a:pt x="38100" y="2270772"/>
                </a:lnTo>
                <a:lnTo>
                  <a:pt x="36923" y="2162822"/>
                </a:lnTo>
                <a:lnTo>
                  <a:pt x="36868" y="1818627"/>
                </a:lnTo>
                <a:lnTo>
                  <a:pt x="38115" y="1704327"/>
                </a:lnTo>
                <a:lnTo>
                  <a:pt x="39366" y="1596377"/>
                </a:lnTo>
                <a:lnTo>
                  <a:pt x="44478" y="1366545"/>
                </a:lnTo>
                <a:lnTo>
                  <a:pt x="47040" y="1256004"/>
                </a:lnTo>
                <a:lnTo>
                  <a:pt x="50800" y="1144295"/>
                </a:lnTo>
                <a:lnTo>
                  <a:pt x="53390" y="1033754"/>
                </a:lnTo>
                <a:lnTo>
                  <a:pt x="58445" y="923277"/>
                </a:lnTo>
                <a:lnTo>
                  <a:pt x="68618" y="703554"/>
                </a:lnTo>
                <a:lnTo>
                  <a:pt x="81318" y="487654"/>
                </a:lnTo>
                <a:lnTo>
                  <a:pt x="87668" y="381000"/>
                </a:lnTo>
                <a:lnTo>
                  <a:pt x="95250" y="275577"/>
                </a:lnTo>
                <a:lnTo>
                  <a:pt x="110540" y="67322"/>
                </a:lnTo>
                <a:lnTo>
                  <a:pt x="116423" y="0"/>
                </a:lnTo>
                <a:close/>
              </a:path>
              <a:path w="1677695" h="3867150">
                <a:moveTo>
                  <a:pt x="1601788" y="0"/>
                </a:moveTo>
                <a:lnTo>
                  <a:pt x="1567430" y="0"/>
                </a:lnTo>
                <a:lnTo>
                  <a:pt x="1573568" y="71145"/>
                </a:lnTo>
                <a:lnTo>
                  <a:pt x="1581150" y="173977"/>
                </a:lnTo>
                <a:lnTo>
                  <a:pt x="1588795" y="278104"/>
                </a:lnTo>
                <a:lnTo>
                  <a:pt x="1607845" y="598195"/>
                </a:lnTo>
                <a:lnTo>
                  <a:pt x="1612900" y="707377"/>
                </a:lnTo>
                <a:lnTo>
                  <a:pt x="1618018" y="816622"/>
                </a:lnTo>
                <a:lnTo>
                  <a:pt x="1623072" y="925804"/>
                </a:lnTo>
                <a:lnTo>
                  <a:pt x="1626895" y="1036345"/>
                </a:lnTo>
                <a:lnTo>
                  <a:pt x="1629422" y="1148054"/>
                </a:lnTo>
                <a:lnTo>
                  <a:pt x="1633245" y="1259827"/>
                </a:lnTo>
                <a:lnTo>
                  <a:pt x="1635772" y="1371600"/>
                </a:lnTo>
                <a:lnTo>
                  <a:pt x="1637068" y="1483372"/>
                </a:lnTo>
                <a:lnTo>
                  <a:pt x="1639538" y="1593850"/>
                </a:lnTo>
                <a:lnTo>
                  <a:pt x="1639595" y="1709445"/>
                </a:lnTo>
                <a:lnTo>
                  <a:pt x="1640846" y="1818627"/>
                </a:lnTo>
                <a:lnTo>
                  <a:pt x="1640890" y="1935454"/>
                </a:lnTo>
                <a:lnTo>
                  <a:pt x="1639624" y="2045995"/>
                </a:lnTo>
                <a:lnTo>
                  <a:pt x="1639580" y="2162822"/>
                </a:lnTo>
                <a:lnTo>
                  <a:pt x="1638329" y="2270772"/>
                </a:lnTo>
                <a:lnTo>
                  <a:pt x="1633158" y="2503195"/>
                </a:lnTo>
                <a:lnTo>
                  <a:pt x="1630718" y="2611145"/>
                </a:lnTo>
                <a:lnTo>
                  <a:pt x="1626895" y="2722854"/>
                </a:lnTo>
                <a:lnTo>
                  <a:pt x="1619250" y="2943872"/>
                </a:lnTo>
                <a:lnTo>
                  <a:pt x="1614195" y="3053054"/>
                </a:lnTo>
                <a:lnTo>
                  <a:pt x="1609140" y="3163595"/>
                </a:lnTo>
                <a:lnTo>
                  <a:pt x="1596440" y="3379495"/>
                </a:lnTo>
                <a:lnTo>
                  <a:pt x="1590090" y="3486150"/>
                </a:lnTo>
                <a:lnTo>
                  <a:pt x="1582445" y="3591572"/>
                </a:lnTo>
                <a:lnTo>
                  <a:pt x="1574800" y="3695700"/>
                </a:lnTo>
                <a:lnTo>
                  <a:pt x="1567218" y="3799827"/>
                </a:lnTo>
                <a:lnTo>
                  <a:pt x="1561335" y="3867150"/>
                </a:lnTo>
                <a:lnTo>
                  <a:pt x="1595705" y="3867150"/>
                </a:lnTo>
                <a:lnTo>
                  <a:pt x="1600200" y="3815054"/>
                </a:lnTo>
                <a:lnTo>
                  <a:pt x="1607845" y="3709695"/>
                </a:lnTo>
                <a:lnTo>
                  <a:pt x="1616722" y="3604272"/>
                </a:lnTo>
                <a:lnTo>
                  <a:pt x="1624368" y="3497554"/>
                </a:lnTo>
                <a:lnTo>
                  <a:pt x="1631950" y="3390900"/>
                </a:lnTo>
                <a:lnTo>
                  <a:pt x="1637068" y="3281654"/>
                </a:lnTo>
                <a:lnTo>
                  <a:pt x="1644650" y="3172472"/>
                </a:lnTo>
                <a:lnTo>
                  <a:pt x="1649768" y="3063227"/>
                </a:lnTo>
                <a:lnTo>
                  <a:pt x="1655291" y="2941345"/>
                </a:lnTo>
                <a:lnTo>
                  <a:pt x="1659940" y="2840977"/>
                </a:lnTo>
                <a:lnTo>
                  <a:pt x="1663700" y="2727972"/>
                </a:lnTo>
                <a:lnTo>
                  <a:pt x="1667522" y="2616200"/>
                </a:lnTo>
                <a:lnTo>
                  <a:pt x="1670137" y="2499372"/>
                </a:lnTo>
                <a:lnTo>
                  <a:pt x="1672640" y="2390127"/>
                </a:lnTo>
                <a:lnTo>
                  <a:pt x="1673872" y="2277122"/>
                </a:lnTo>
                <a:lnTo>
                  <a:pt x="1676400" y="2162822"/>
                </a:lnTo>
                <a:lnTo>
                  <a:pt x="1676428" y="2045995"/>
                </a:lnTo>
                <a:lnTo>
                  <a:pt x="1677695" y="1935454"/>
                </a:lnTo>
                <a:lnTo>
                  <a:pt x="1677666" y="1818627"/>
                </a:lnTo>
                <a:lnTo>
                  <a:pt x="1676372" y="1704327"/>
                </a:lnTo>
                <a:lnTo>
                  <a:pt x="1675124" y="1590027"/>
                </a:lnTo>
                <a:lnTo>
                  <a:pt x="1673845" y="1477022"/>
                </a:lnTo>
                <a:lnTo>
                  <a:pt x="1672640" y="1366545"/>
                </a:lnTo>
                <a:lnTo>
                  <a:pt x="1668818" y="1253477"/>
                </a:lnTo>
                <a:lnTo>
                  <a:pt x="1666290" y="1141704"/>
                </a:lnTo>
                <a:lnTo>
                  <a:pt x="1658645" y="918222"/>
                </a:lnTo>
                <a:lnTo>
                  <a:pt x="1653590" y="807745"/>
                </a:lnTo>
                <a:lnTo>
                  <a:pt x="1648472" y="697204"/>
                </a:lnTo>
                <a:lnTo>
                  <a:pt x="1642122" y="588022"/>
                </a:lnTo>
                <a:lnTo>
                  <a:pt x="1637068" y="480072"/>
                </a:lnTo>
                <a:lnTo>
                  <a:pt x="1629422" y="372122"/>
                </a:lnTo>
                <a:lnTo>
                  <a:pt x="1623072" y="265404"/>
                </a:lnTo>
                <a:lnTo>
                  <a:pt x="1615490" y="160045"/>
                </a:lnTo>
                <a:lnTo>
                  <a:pt x="1606550" y="55854"/>
                </a:lnTo>
                <a:lnTo>
                  <a:pt x="1601788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769372" y="0"/>
            <a:ext cx="1604022" cy="3867150"/>
          </a:xfrm>
          <a:custGeom>
            <a:avLst/>
            <a:gdLst/>
            <a:ahLst/>
            <a:cxnLst/>
            <a:rect l="l" t="t" r="r" b="b"/>
            <a:pathLst>
              <a:path w="1604022" h="3867150">
                <a:moveTo>
                  <a:pt x="113867" y="0"/>
                </a:moveTo>
                <a:lnTo>
                  <a:pt x="79555" y="0"/>
                </a:lnTo>
                <a:lnTo>
                  <a:pt x="73672" y="67322"/>
                </a:lnTo>
                <a:lnTo>
                  <a:pt x="58381" y="275577"/>
                </a:lnTo>
                <a:lnTo>
                  <a:pt x="50800" y="381000"/>
                </a:lnTo>
                <a:lnTo>
                  <a:pt x="44450" y="487654"/>
                </a:lnTo>
                <a:lnTo>
                  <a:pt x="31750" y="703554"/>
                </a:lnTo>
                <a:lnTo>
                  <a:pt x="21461" y="925804"/>
                </a:lnTo>
                <a:lnTo>
                  <a:pt x="16522" y="1033754"/>
                </a:lnTo>
                <a:lnTo>
                  <a:pt x="13931" y="1144295"/>
                </a:lnTo>
                <a:lnTo>
                  <a:pt x="10172" y="1256004"/>
                </a:lnTo>
                <a:lnTo>
                  <a:pt x="7410" y="1375422"/>
                </a:lnTo>
                <a:lnTo>
                  <a:pt x="2527" y="1593850"/>
                </a:lnTo>
                <a:lnTo>
                  <a:pt x="1176" y="1710677"/>
                </a:lnTo>
                <a:lnTo>
                  <a:pt x="0" y="1818627"/>
                </a:lnTo>
                <a:lnTo>
                  <a:pt x="41" y="2161527"/>
                </a:lnTo>
                <a:lnTo>
                  <a:pt x="1260" y="2273300"/>
                </a:lnTo>
                <a:lnTo>
                  <a:pt x="2527" y="2383777"/>
                </a:lnTo>
                <a:lnTo>
                  <a:pt x="7670" y="2611145"/>
                </a:lnTo>
                <a:lnTo>
                  <a:pt x="10172" y="2719095"/>
                </a:lnTo>
                <a:lnTo>
                  <a:pt x="13931" y="2830804"/>
                </a:lnTo>
                <a:lnTo>
                  <a:pt x="17754" y="2941345"/>
                </a:lnTo>
                <a:lnTo>
                  <a:pt x="22989" y="3053054"/>
                </a:lnTo>
                <a:lnTo>
                  <a:pt x="32981" y="3268954"/>
                </a:lnTo>
                <a:lnTo>
                  <a:pt x="52031" y="3589045"/>
                </a:lnTo>
                <a:lnTo>
                  <a:pt x="59677" y="3693172"/>
                </a:lnTo>
                <a:lnTo>
                  <a:pt x="67322" y="3796004"/>
                </a:lnTo>
                <a:lnTo>
                  <a:pt x="73460" y="3867150"/>
                </a:lnTo>
                <a:lnTo>
                  <a:pt x="107738" y="3867150"/>
                </a:lnTo>
                <a:lnTo>
                  <a:pt x="100304" y="3782072"/>
                </a:lnTo>
                <a:lnTo>
                  <a:pt x="93954" y="3679177"/>
                </a:lnTo>
                <a:lnTo>
                  <a:pt x="86372" y="3575050"/>
                </a:lnTo>
                <a:lnTo>
                  <a:pt x="80022" y="3470922"/>
                </a:lnTo>
                <a:lnTo>
                  <a:pt x="67322" y="3257550"/>
                </a:lnTo>
                <a:lnTo>
                  <a:pt x="62204" y="3149600"/>
                </a:lnTo>
                <a:lnTo>
                  <a:pt x="58381" y="3041650"/>
                </a:lnTo>
                <a:lnTo>
                  <a:pt x="53327" y="2932404"/>
                </a:lnTo>
                <a:lnTo>
                  <a:pt x="49504" y="2823222"/>
                </a:lnTo>
                <a:lnTo>
                  <a:pt x="45681" y="2712745"/>
                </a:lnTo>
                <a:lnTo>
                  <a:pt x="40627" y="2491727"/>
                </a:lnTo>
                <a:lnTo>
                  <a:pt x="39331" y="2379954"/>
                </a:lnTo>
                <a:lnTo>
                  <a:pt x="38100" y="2268245"/>
                </a:lnTo>
                <a:lnTo>
                  <a:pt x="36863" y="2161527"/>
                </a:lnTo>
                <a:lnTo>
                  <a:pt x="36819" y="1818627"/>
                </a:lnTo>
                <a:lnTo>
                  <a:pt x="38127" y="1705622"/>
                </a:lnTo>
                <a:lnTo>
                  <a:pt x="39361" y="1593850"/>
                </a:lnTo>
                <a:lnTo>
                  <a:pt x="40597" y="1487195"/>
                </a:lnTo>
                <a:lnTo>
                  <a:pt x="45681" y="1262354"/>
                </a:lnTo>
                <a:lnTo>
                  <a:pt x="57150" y="930922"/>
                </a:lnTo>
                <a:lnTo>
                  <a:pt x="67322" y="713727"/>
                </a:lnTo>
                <a:lnTo>
                  <a:pt x="72377" y="607072"/>
                </a:lnTo>
                <a:lnTo>
                  <a:pt x="78727" y="499122"/>
                </a:lnTo>
                <a:lnTo>
                  <a:pt x="85077" y="393700"/>
                </a:lnTo>
                <a:lnTo>
                  <a:pt x="91427" y="289572"/>
                </a:lnTo>
                <a:lnTo>
                  <a:pt x="99072" y="185445"/>
                </a:lnTo>
                <a:lnTo>
                  <a:pt x="106654" y="82550"/>
                </a:lnTo>
                <a:lnTo>
                  <a:pt x="113867" y="0"/>
                </a:lnTo>
                <a:close/>
              </a:path>
              <a:path w="1604022" h="3867150">
                <a:moveTo>
                  <a:pt x="1530561" y="0"/>
                </a:moveTo>
                <a:lnTo>
                  <a:pt x="1496220" y="0"/>
                </a:lnTo>
                <a:lnTo>
                  <a:pt x="1503654" y="85077"/>
                </a:lnTo>
                <a:lnTo>
                  <a:pt x="1510004" y="187972"/>
                </a:lnTo>
                <a:lnTo>
                  <a:pt x="1517650" y="292100"/>
                </a:lnTo>
                <a:lnTo>
                  <a:pt x="1524000" y="396227"/>
                </a:lnTo>
                <a:lnTo>
                  <a:pt x="1530350" y="502945"/>
                </a:lnTo>
                <a:lnTo>
                  <a:pt x="1535404" y="609600"/>
                </a:lnTo>
                <a:lnTo>
                  <a:pt x="1541754" y="717550"/>
                </a:lnTo>
                <a:lnTo>
                  <a:pt x="1545577" y="825500"/>
                </a:lnTo>
                <a:lnTo>
                  <a:pt x="1550631" y="934745"/>
                </a:lnTo>
                <a:lnTo>
                  <a:pt x="1554454" y="1043927"/>
                </a:lnTo>
                <a:lnTo>
                  <a:pt x="1556981" y="1154404"/>
                </a:lnTo>
                <a:lnTo>
                  <a:pt x="1559572" y="1264945"/>
                </a:lnTo>
                <a:lnTo>
                  <a:pt x="1562100" y="1375422"/>
                </a:lnTo>
                <a:lnTo>
                  <a:pt x="1564627" y="1487195"/>
                </a:lnTo>
                <a:lnTo>
                  <a:pt x="1565922" y="1598904"/>
                </a:lnTo>
                <a:lnTo>
                  <a:pt x="1567098" y="1705622"/>
                </a:lnTo>
                <a:lnTo>
                  <a:pt x="1567140" y="2048522"/>
                </a:lnTo>
                <a:lnTo>
                  <a:pt x="1565893" y="2161527"/>
                </a:lnTo>
                <a:lnTo>
                  <a:pt x="1563361" y="2379954"/>
                </a:lnTo>
                <a:lnTo>
                  <a:pt x="1563304" y="2383777"/>
                </a:lnTo>
                <a:lnTo>
                  <a:pt x="1558277" y="2604795"/>
                </a:lnTo>
                <a:lnTo>
                  <a:pt x="1550631" y="2825750"/>
                </a:lnTo>
                <a:lnTo>
                  <a:pt x="1546872" y="2936227"/>
                </a:lnTo>
                <a:lnTo>
                  <a:pt x="1541343" y="3053054"/>
                </a:lnTo>
                <a:lnTo>
                  <a:pt x="1536700" y="3153422"/>
                </a:lnTo>
                <a:lnTo>
                  <a:pt x="1531581" y="3260077"/>
                </a:lnTo>
                <a:lnTo>
                  <a:pt x="1525231" y="3368027"/>
                </a:lnTo>
                <a:lnTo>
                  <a:pt x="1518881" y="3473450"/>
                </a:lnTo>
                <a:lnTo>
                  <a:pt x="1511300" y="3577577"/>
                </a:lnTo>
                <a:lnTo>
                  <a:pt x="1504950" y="3681704"/>
                </a:lnTo>
                <a:lnTo>
                  <a:pt x="1497304" y="3784600"/>
                </a:lnTo>
                <a:lnTo>
                  <a:pt x="1490091" y="3867150"/>
                </a:lnTo>
                <a:lnTo>
                  <a:pt x="1524467" y="3867150"/>
                </a:lnTo>
                <a:lnTo>
                  <a:pt x="1530350" y="3799827"/>
                </a:lnTo>
                <a:lnTo>
                  <a:pt x="1537931" y="3695700"/>
                </a:lnTo>
                <a:lnTo>
                  <a:pt x="1545577" y="3591572"/>
                </a:lnTo>
                <a:lnTo>
                  <a:pt x="1553222" y="3486150"/>
                </a:lnTo>
                <a:lnTo>
                  <a:pt x="1559572" y="3379495"/>
                </a:lnTo>
                <a:lnTo>
                  <a:pt x="1572272" y="3163595"/>
                </a:lnTo>
                <a:lnTo>
                  <a:pt x="1577855" y="3041650"/>
                </a:lnTo>
                <a:lnTo>
                  <a:pt x="1582381" y="2943872"/>
                </a:lnTo>
                <a:lnTo>
                  <a:pt x="1590027" y="2722854"/>
                </a:lnTo>
                <a:lnTo>
                  <a:pt x="1593850" y="2611145"/>
                </a:lnTo>
                <a:lnTo>
                  <a:pt x="1596548" y="2491727"/>
                </a:lnTo>
                <a:lnTo>
                  <a:pt x="1601431" y="2273300"/>
                </a:lnTo>
                <a:lnTo>
                  <a:pt x="1602727" y="2161527"/>
                </a:lnTo>
                <a:lnTo>
                  <a:pt x="1602742" y="2047227"/>
                </a:lnTo>
                <a:lnTo>
                  <a:pt x="1604022" y="1935454"/>
                </a:lnTo>
                <a:lnTo>
                  <a:pt x="1603978" y="1818627"/>
                </a:lnTo>
                <a:lnTo>
                  <a:pt x="1602741" y="1710677"/>
                </a:lnTo>
                <a:lnTo>
                  <a:pt x="1602670" y="1593850"/>
                </a:lnTo>
                <a:lnTo>
                  <a:pt x="1600200" y="1483372"/>
                </a:lnTo>
                <a:lnTo>
                  <a:pt x="1598904" y="1371600"/>
                </a:lnTo>
                <a:lnTo>
                  <a:pt x="1596377" y="1259827"/>
                </a:lnTo>
                <a:lnTo>
                  <a:pt x="1592554" y="1148054"/>
                </a:lnTo>
                <a:lnTo>
                  <a:pt x="1590027" y="1036345"/>
                </a:lnTo>
                <a:lnTo>
                  <a:pt x="1586204" y="925804"/>
                </a:lnTo>
                <a:lnTo>
                  <a:pt x="1581150" y="816622"/>
                </a:lnTo>
                <a:lnTo>
                  <a:pt x="1576031" y="707377"/>
                </a:lnTo>
                <a:lnTo>
                  <a:pt x="1570977" y="598195"/>
                </a:lnTo>
                <a:lnTo>
                  <a:pt x="1551927" y="278104"/>
                </a:lnTo>
                <a:lnTo>
                  <a:pt x="1544281" y="173977"/>
                </a:lnTo>
                <a:lnTo>
                  <a:pt x="1536700" y="71145"/>
                </a:lnTo>
                <a:lnTo>
                  <a:pt x="1530561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806177" y="0"/>
            <a:ext cx="1530350" cy="3867150"/>
          </a:xfrm>
          <a:custGeom>
            <a:avLst/>
            <a:gdLst/>
            <a:ahLst/>
            <a:cxnLst/>
            <a:rect l="l" t="t" r="r" b="b"/>
            <a:pathLst>
              <a:path w="1530350" h="3867150">
                <a:moveTo>
                  <a:pt x="111549" y="0"/>
                </a:moveTo>
                <a:lnTo>
                  <a:pt x="77062" y="0"/>
                </a:lnTo>
                <a:lnTo>
                  <a:pt x="69850" y="82550"/>
                </a:lnTo>
                <a:lnTo>
                  <a:pt x="62268" y="185445"/>
                </a:lnTo>
                <a:lnTo>
                  <a:pt x="54622" y="289572"/>
                </a:lnTo>
                <a:lnTo>
                  <a:pt x="48272" y="393700"/>
                </a:lnTo>
                <a:lnTo>
                  <a:pt x="41922" y="499122"/>
                </a:lnTo>
                <a:lnTo>
                  <a:pt x="35572" y="607072"/>
                </a:lnTo>
                <a:lnTo>
                  <a:pt x="30518" y="713727"/>
                </a:lnTo>
                <a:lnTo>
                  <a:pt x="20345" y="930922"/>
                </a:lnTo>
                <a:lnTo>
                  <a:pt x="8877" y="1262354"/>
                </a:lnTo>
                <a:lnTo>
                  <a:pt x="3822" y="1484604"/>
                </a:lnTo>
                <a:lnTo>
                  <a:pt x="2470" y="1601495"/>
                </a:lnTo>
                <a:lnTo>
                  <a:pt x="1251" y="1711972"/>
                </a:lnTo>
                <a:lnTo>
                  <a:pt x="0" y="1819922"/>
                </a:lnTo>
                <a:lnTo>
                  <a:pt x="29" y="2159000"/>
                </a:lnTo>
                <a:lnTo>
                  <a:pt x="1295" y="2268245"/>
                </a:lnTo>
                <a:lnTo>
                  <a:pt x="2557" y="2382545"/>
                </a:lnTo>
                <a:lnTo>
                  <a:pt x="3764" y="2486672"/>
                </a:lnTo>
                <a:lnTo>
                  <a:pt x="8877" y="2712745"/>
                </a:lnTo>
                <a:lnTo>
                  <a:pt x="12788" y="2825750"/>
                </a:lnTo>
                <a:lnTo>
                  <a:pt x="16522" y="2932404"/>
                </a:lnTo>
                <a:lnTo>
                  <a:pt x="21577" y="3041650"/>
                </a:lnTo>
                <a:lnTo>
                  <a:pt x="25400" y="3149600"/>
                </a:lnTo>
                <a:lnTo>
                  <a:pt x="30518" y="3257550"/>
                </a:lnTo>
                <a:lnTo>
                  <a:pt x="43218" y="3470922"/>
                </a:lnTo>
                <a:lnTo>
                  <a:pt x="49568" y="3575050"/>
                </a:lnTo>
                <a:lnTo>
                  <a:pt x="57150" y="3679177"/>
                </a:lnTo>
                <a:lnTo>
                  <a:pt x="63500" y="3782072"/>
                </a:lnTo>
                <a:lnTo>
                  <a:pt x="70933" y="3867150"/>
                </a:lnTo>
                <a:lnTo>
                  <a:pt x="105309" y="3867150"/>
                </a:lnTo>
                <a:lnTo>
                  <a:pt x="96545" y="3766845"/>
                </a:lnTo>
                <a:lnTo>
                  <a:pt x="90195" y="3665245"/>
                </a:lnTo>
                <a:lnTo>
                  <a:pt x="83845" y="3562350"/>
                </a:lnTo>
                <a:lnTo>
                  <a:pt x="77495" y="3458222"/>
                </a:lnTo>
                <a:lnTo>
                  <a:pt x="71145" y="3352800"/>
                </a:lnTo>
                <a:lnTo>
                  <a:pt x="66027" y="3247377"/>
                </a:lnTo>
                <a:lnTo>
                  <a:pt x="60972" y="3140722"/>
                </a:lnTo>
                <a:lnTo>
                  <a:pt x="57150" y="3032772"/>
                </a:lnTo>
                <a:lnTo>
                  <a:pt x="52095" y="2924822"/>
                </a:lnTo>
                <a:lnTo>
                  <a:pt x="48272" y="2816872"/>
                </a:lnTo>
                <a:lnTo>
                  <a:pt x="45745" y="2707627"/>
                </a:lnTo>
                <a:lnTo>
                  <a:pt x="43218" y="2597150"/>
                </a:lnTo>
                <a:lnTo>
                  <a:pt x="40627" y="2486672"/>
                </a:lnTo>
                <a:lnTo>
                  <a:pt x="38100" y="2376195"/>
                </a:lnTo>
                <a:lnTo>
                  <a:pt x="36896" y="2268245"/>
                </a:lnTo>
                <a:lnTo>
                  <a:pt x="36868" y="2155177"/>
                </a:lnTo>
                <a:lnTo>
                  <a:pt x="35617" y="2047227"/>
                </a:lnTo>
                <a:lnTo>
                  <a:pt x="35572" y="1931695"/>
                </a:lnTo>
                <a:lnTo>
                  <a:pt x="36837" y="1823745"/>
                </a:lnTo>
                <a:lnTo>
                  <a:pt x="36882" y="1708150"/>
                </a:lnTo>
                <a:lnTo>
                  <a:pt x="38071" y="1601495"/>
                </a:lnTo>
                <a:lnTo>
                  <a:pt x="38157" y="1596377"/>
                </a:lnTo>
                <a:lnTo>
                  <a:pt x="40716" y="1484604"/>
                </a:lnTo>
                <a:lnTo>
                  <a:pt x="43333" y="1372895"/>
                </a:lnTo>
                <a:lnTo>
                  <a:pt x="45863" y="1262354"/>
                </a:lnTo>
                <a:lnTo>
                  <a:pt x="48272" y="1158227"/>
                </a:lnTo>
                <a:lnTo>
                  <a:pt x="59677" y="831850"/>
                </a:lnTo>
                <a:lnTo>
                  <a:pt x="69850" y="617245"/>
                </a:lnTo>
                <a:lnTo>
                  <a:pt x="82550" y="406400"/>
                </a:lnTo>
                <a:lnTo>
                  <a:pt x="88900" y="302272"/>
                </a:lnTo>
                <a:lnTo>
                  <a:pt x="95250" y="199377"/>
                </a:lnTo>
                <a:lnTo>
                  <a:pt x="102895" y="97777"/>
                </a:lnTo>
                <a:lnTo>
                  <a:pt x="111549" y="0"/>
                </a:lnTo>
                <a:close/>
              </a:path>
              <a:path w="1530350" h="3867150">
                <a:moveTo>
                  <a:pt x="1459416" y="0"/>
                </a:moveTo>
                <a:lnTo>
                  <a:pt x="1425041" y="0"/>
                </a:lnTo>
                <a:lnTo>
                  <a:pt x="1433868" y="100304"/>
                </a:lnTo>
                <a:lnTo>
                  <a:pt x="1440218" y="201904"/>
                </a:lnTo>
                <a:lnTo>
                  <a:pt x="1446568" y="304800"/>
                </a:lnTo>
                <a:lnTo>
                  <a:pt x="1452918" y="408927"/>
                </a:lnTo>
                <a:lnTo>
                  <a:pt x="1459268" y="514350"/>
                </a:lnTo>
                <a:lnTo>
                  <a:pt x="1464322" y="619772"/>
                </a:lnTo>
                <a:lnTo>
                  <a:pt x="1469377" y="726427"/>
                </a:lnTo>
                <a:lnTo>
                  <a:pt x="1473200" y="834377"/>
                </a:lnTo>
                <a:lnTo>
                  <a:pt x="1478318" y="942327"/>
                </a:lnTo>
                <a:lnTo>
                  <a:pt x="1482077" y="1050277"/>
                </a:lnTo>
                <a:lnTo>
                  <a:pt x="1484668" y="1159522"/>
                </a:lnTo>
                <a:lnTo>
                  <a:pt x="1489722" y="1380477"/>
                </a:lnTo>
                <a:lnTo>
                  <a:pt x="1491018" y="1490954"/>
                </a:lnTo>
                <a:lnTo>
                  <a:pt x="1493428" y="1596377"/>
                </a:lnTo>
                <a:lnTo>
                  <a:pt x="1493545" y="1711972"/>
                </a:lnTo>
                <a:lnTo>
                  <a:pt x="1494735" y="1819922"/>
                </a:lnTo>
                <a:lnTo>
                  <a:pt x="1494777" y="1935454"/>
                </a:lnTo>
                <a:lnTo>
                  <a:pt x="1493574" y="2043404"/>
                </a:lnTo>
                <a:lnTo>
                  <a:pt x="1493515" y="2159000"/>
                </a:lnTo>
                <a:lnTo>
                  <a:pt x="1491018" y="2268245"/>
                </a:lnTo>
                <a:lnTo>
                  <a:pt x="1489752" y="2376195"/>
                </a:lnTo>
                <a:lnTo>
                  <a:pt x="1484546" y="2604795"/>
                </a:lnTo>
                <a:lnTo>
                  <a:pt x="1482077" y="2708922"/>
                </a:lnTo>
                <a:lnTo>
                  <a:pt x="1478050" y="2825750"/>
                </a:lnTo>
                <a:lnTo>
                  <a:pt x="1474495" y="2927350"/>
                </a:lnTo>
                <a:lnTo>
                  <a:pt x="1468961" y="3044177"/>
                </a:lnTo>
                <a:lnTo>
                  <a:pt x="1464322" y="3143250"/>
                </a:lnTo>
                <a:lnTo>
                  <a:pt x="1460500" y="3249904"/>
                </a:lnTo>
                <a:lnTo>
                  <a:pt x="1447800" y="3460750"/>
                </a:lnTo>
                <a:lnTo>
                  <a:pt x="1441450" y="3564877"/>
                </a:lnTo>
                <a:lnTo>
                  <a:pt x="1433868" y="3667772"/>
                </a:lnTo>
                <a:lnTo>
                  <a:pt x="1426222" y="3769372"/>
                </a:lnTo>
                <a:lnTo>
                  <a:pt x="1418769" y="3867150"/>
                </a:lnTo>
                <a:lnTo>
                  <a:pt x="1453287" y="3867150"/>
                </a:lnTo>
                <a:lnTo>
                  <a:pt x="1460500" y="3784600"/>
                </a:lnTo>
                <a:lnTo>
                  <a:pt x="1468145" y="3681704"/>
                </a:lnTo>
                <a:lnTo>
                  <a:pt x="1474495" y="3577577"/>
                </a:lnTo>
                <a:lnTo>
                  <a:pt x="1482077" y="3473450"/>
                </a:lnTo>
                <a:lnTo>
                  <a:pt x="1488427" y="3368027"/>
                </a:lnTo>
                <a:lnTo>
                  <a:pt x="1494777" y="3260077"/>
                </a:lnTo>
                <a:lnTo>
                  <a:pt x="1499895" y="3153422"/>
                </a:lnTo>
                <a:lnTo>
                  <a:pt x="1505490" y="3032772"/>
                </a:lnTo>
                <a:lnTo>
                  <a:pt x="1510068" y="2936227"/>
                </a:lnTo>
                <a:lnTo>
                  <a:pt x="1514134" y="2816872"/>
                </a:lnTo>
                <a:lnTo>
                  <a:pt x="1521472" y="2604795"/>
                </a:lnTo>
                <a:lnTo>
                  <a:pt x="1526527" y="2382545"/>
                </a:lnTo>
                <a:lnTo>
                  <a:pt x="1529160" y="2155177"/>
                </a:lnTo>
                <a:lnTo>
                  <a:pt x="1530350" y="2047227"/>
                </a:lnTo>
                <a:lnTo>
                  <a:pt x="1530322" y="1708150"/>
                </a:lnTo>
                <a:lnTo>
                  <a:pt x="1529088" y="1596377"/>
                </a:lnTo>
                <a:lnTo>
                  <a:pt x="1527866" y="1490954"/>
                </a:lnTo>
                <a:lnTo>
                  <a:pt x="1525237" y="1372895"/>
                </a:lnTo>
                <a:lnTo>
                  <a:pt x="1522707" y="1262354"/>
                </a:lnTo>
                <a:lnTo>
                  <a:pt x="1520177" y="1154404"/>
                </a:lnTo>
                <a:lnTo>
                  <a:pt x="1517650" y="1043927"/>
                </a:lnTo>
                <a:lnTo>
                  <a:pt x="1513827" y="934745"/>
                </a:lnTo>
                <a:lnTo>
                  <a:pt x="1508772" y="825500"/>
                </a:lnTo>
                <a:lnTo>
                  <a:pt x="1504950" y="717550"/>
                </a:lnTo>
                <a:lnTo>
                  <a:pt x="1498600" y="609600"/>
                </a:lnTo>
                <a:lnTo>
                  <a:pt x="1493545" y="502945"/>
                </a:lnTo>
                <a:lnTo>
                  <a:pt x="1487195" y="396227"/>
                </a:lnTo>
                <a:lnTo>
                  <a:pt x="1480845" y="292100"/>
                </a:lnTo>
                <a:lnTo>
                  <a:pt x="1473200" y="187972"/>
                </a:lnTo>
                <a:lnTo>
                  <a:pt x="1466850" y="85077"/>
                </a:lnTo>
                <a:lnTo>
                  <a:pt x="1459416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841750" y="0"/>
            <a:ext cx="1459204" cy="3867150"/>
          </a:xfrm>
          <a:custGeom>
            <a:avLst/>
            <a:gdLst/>
            <a:ahLst/>
            <a:cxnLst/>
            <a:rect l="l" t="t" r="r" b="b"/>
            <a:pathLst>
              <a:path w="1459204" h="3867150">
                <a:moveTo>
                  <a:pt x="110230" y="0"/>
                </a:moveTo>
                <a:lnTo>
                  <a:pt x="75976" y="0"/>
                </a:lnTo>
                <a:lnTo>
                  <a:pt x="67322" y="97777"/>
                </a:lnTo>
                <a:lnTo>
                  <a:pt x="59677" y="199377"/>
                </a:lnTo>
                <a:lnTo>
                  <a:pt x="53327" y="302272"/>
                </a:lnTo>
                <a:lnTo>
                  <a:pt x="46977" y="406400"/>
                </a:lnTo>
                <a:lnTo>
                  <a:pt x="34277" y="617245"/>
                </a:lnTo>
                <a:lnTo>
                  <a:pt x="24104" y="831850"/>
                </a:lnTo>
                <a:lnTo>
                  <a:pt x="12700" y="1158227"/>
                </a:lnTo>
                <a:lnTo>
                  <a:pt x="10172" y="1267472"/>
                </a:lnTo>
                <a:lnTo>
                  <a:pt x="7496" y="1384300"/>
                </a:lnTo>
                <a:lnTo>
                  <a:pt x="4937" y="1493545"/>
                </a:lnTo>
                <a:lnTo>
                  <a:pt x="2527" y="1598904"/>
                </a:lnTo>
                <a:lnTo>
                  <a:pt x="1295" y="1709445"/>
                </a:lnTo>
                <a:lnTo>
                  <a:pt x="1265" y="1823745"/>
                </a:lnTo>
                <a:lnTo>
                  <a:pt x="0" y="1931695"/>
                </a:lnTo>
                <a:lnTo>
                  <a:pt x="30" y="2045995"/>
                </a:lnTo>
                <a:lnTo>
                  <a:pt x="1266" y="2152650"/>
                </a:lnTo>
                <a:lnTo>
                  <a:pt x="1324" y="2268245"/>
                </a:lnTo>
                <a:lnTo>
                  <a:pt x="2498" y="2373604"/>
                </a:lnTo>
                <a:lnTo>
                  <a:pt x="2585" y="2378722"/>
                </a:lnTo>
                <a:lnTo>
                  <a:pt x="5054" y="2486672"/>
                </a:lnTo>
                <a:lnTo>
                  <a:pt x="7703" y="2599677"/>
                </a:lnTo>
                <a:lnTo>
                  <a:pt x="10202" y="2708922"/>
                </a:lnTo>
                <a:lnTo>
                  <a:pt x="12700" y="2816872"/>
                </a:lnTo>
                <a:lnTo>
                  <a:pt x="16522" y="2924822"/>
                </a:lnTo>
                <a:lnTo>
                  <a:pt x="21577" y="3032772"/>
                </a:lnTo>
                <a:lnTo>
                  <a:pt x="25400" y="3140722"/>
                </a:lnTo>
                <a:lnTo>
                  <a:pt x="30577" y="3249904"/>
                </a:lnTo>
                <a:lnTo>
                  <a:pt x="35572" y="3352800"/>
                </a:lnTo>
                <a:lnTo>
                  <a:pt x="41922" y="3458222"/>
                </a:lnTo>
                <a:lnTo>
                  <a:pt x="48272" y="3562350"/>
                </a:lnTo>
                <a:lnTo>
                  <a:pt x="54622" y="3665245"/>
                </a:lnTo>
                <a:lnTo>
                  <a:pt x="60972" y="3766845"/>
                </a:lnTo>
                <a:lnTo>
                  <a:pt x="69736" y="3867150"/>
                </a:lnTo>
                <a:lnTo>
                  <a:pt x="103871" y="3867150"/>
                </a:lnTo>
                <a:lnTo>
                  <a:pt x="102895" y="3851922"/>
                </a:lnTo>
                <a:lnTo>
                  <a:pt x="95250" y="3751554"/>
                </a:lnTo>
                <a:lnTo>
                  <a:pt x="88900" y="3651250"/>
                </a:lnTo>
                <a:lnTo>
                  <a:pt x="81254" y="3548354"/>
                </a:lnTo>
                <a:lnTo>
                  <a:pt x="76200" y="3445522"/>
                </a:lnTo>
                <a:lnTo>
                  <a:pt x="69850" y="3341395"/>
                </a:lnTo>
                <a:lnTo>
                  <a:pt x="64795" y="3235972"/>
                </a:lnTo>
                <a:lnTo>
                  <a:pt x="60972" y="3130550"/>
                </a:lnTo>
                <a:lnTo>
                  <a:pt x="55854" y="3023895"/>
                </a:lnTo>
                <a:lnTo>
                  <a:pt x="52095" y="2917177"/>
                </a:lnTo>
                <a:lnTo>
                  <a:pt x="49504" y="2809227"/>
                </a:lnTo>
                <a:lnTo>
                  <a:pt x="45745" y="2701277"/>
                </a:lnTo>
                <a:lnTo>
                  <a:pt x="43154" y="2592095"/>
                </a:lnTo>
                <a:lnTo>
                  <a:pt x="40627" y="2482850"/>
                </a:lnTo>
                <a:lnTo>
                  <a:pt x="39395" y="2373604"/>
                </a:lnTo>
                <a:lnTo>
                  <a:pt x="36863" y="2157704"/>
                </a:lnTo>
                <a:lnTo>
                  <a:pt x="36819" y="1931695"/>
                </a:lnTo>
                <a:lnTo>
                  <a:pt x="38084" y="1823745"/>
                </a:lnTo>
                <a:lnTo>
                  <a:pt x="38129" y="1709445"/>
                </a:lnTo>
                <a:lnTo>
                  <a:pt x="39424" y="1598904"/>
                </a:lnTo>
                <a:lnTo>
                  <a:pt x="40612" y="1493545"/>
                </a:lnTo>
                <a:lnTo>
                  <a:pt x="40715" y="1488427"/>
                </a:lnTo>
                <a:lnTo>
                  <a:pt x="43273" y="1377950"/>
                </a:lnTo>
                <a:lnTo>
                  <a:pt x="48272" y="1164577"/>
                </a:lnTo>
                <a:lnTo>
                  <a:pt x="55854" y="947445"/>
                </a:lnTo>
                <a:lnTo>
                  <a:pt x="59677" y="840727"/>
                </a:lnTo>
                <a:lnTo>
                  <a:pt x="74904" y="523227"/>
                </a:lnTo>
                <a:lnTo>
                  <a:pt x="81254" y="419100"/>
                </a:lnTo>
                <a:lnTo>
                  <a:pt x="87604" y="316204"/>
                </a:lnTo>
                <a:lnTo>
                  <a:pt x="93954" y="214604"/>
                </a:lnTo>
                <a:lnTo>
                  <a:pt x="101600" y="113004"/>
                </a:lnTo>
                <a:lnTo>
                  <a:pt x="109245" y="12700"/>
                </a:lnTo>
                <a:lnTo>
                  <a:pt x="110230" y="0"/>
                </a:lnTo>
                <a:close/>
              </a:path>
              <a:path w="1459204" h="3867150">
                <a:moveTo>
                  <a:pt x="1389468" y="0"/>
                </a:moveTo>
                <a:lnTo>
                  <a:pt x="1355396" y="0"/>
                </a:lnTo>
                <a:lnTo>
                  <a:pt x="1356372" y="15227"/>
                </a:lnTo>
                <a:lnTo>
                  <a:pt x="1363954" y="115595"/>
                </a:lnTo>
                <a:lnTo>
                  <a:pt x="1370304" y="215900"/>
                </a:lnTo>
                <a:lnTo>
                  <a:pt x="1383004" y="421627"/>
                </a:lnTo>
                <a:lnTo>
                  <a:pt x="1388122" y="525754"/>
                </a:lnTo>
                <a:lnTo>
                  <a:pt x="1393177" y="631177"/>
                </a:lnTo>
                <a:lnTo>
                  <a:pt x="1398295" y="736600"/>
                </a:lnTo>
                <a:lnTo>
                  <a:pt x="1403350" y="843254"/>
                </a:lnTo>
                <a:lnTo>
                  <a:pt x="1407172" y="949972"/>
                </a:lnTo>
                <a:lnTo>
                  <a:pt x="1409700" y="1057922"/>
                </a:lnTo>
                <a:lnTo>
                  <a:pt x="1413522" y="1165872"/>
                </a:lnTo>
                <a:lnTo>
                  <a:pt x="1416050" y="1275054"/>
                </a:lnTo>
                <a:lnTo>
                  <a:pt x="1417345" y="1384300"/>
                </a:lnTo>
                <a:lnTo>
                  <a:pt x="1419872" y="1493545"/>
                </a:lnTo>
                <a:lnTo>
                  <a:pt x="1421104" y="1604022"/>
                </a:lnTo>
                <a:lnTo>
                  <a:pt x="1422340" y="1709445"/>
                </a:lnTo>
                <a:lnTo>
                  <a:pt x="1422385" y="1935454"/>
                </a:lnTo>
                <a:lnTo>
                  <a:pt x="1421119" y="2043404"/>
                </a:lnTo>
                <a:lnTo>
                  <a:pt x="1421076" y="2157704"/>
                </a:lnTo>
                <a:lnTo>
                  <a:pt x="1419872" y="2265654"/>
                </a:lnTo>
                <a:lnTo>
                  <a:pt x="1417375" y="2373604"/>
                </a:lnTo>
                <a:lnTo>
                  <a:pt x="1417300" y="2378722"/>
                </a:lnTo>
                <a:lnTo>
                  <a:pt x="1416065" y="2482850"/>
                </a:lnTo>
                <a:lnTo>
                  <a:pt x="1415992" y="2486672"/>
                </a:lnTo>
                <a:lnTo>
                  <a:pt x="1413522" y="2594622"/>
                </a:lnTo>
                <a:lnTo>
                  <a:pt x="1409700" y="2702572"/>
                </a:lnTo>
                <a:lnTo>
                  <a:pt x="1407172" y="2811754"/>
                </a:lnTo>
                <a:lnTo>
                  <a:pt x="1403076" y="2927350"/>
                </a:lnTo>
                <a:lnTo>
                  <a:pt x="1399527" y="3026422"/>
                </a:lnTo>
                <a:lnTo>
                  <a:pt x="1393978" y="3143250"/>
                </a:lnTo>
                <a:lnTo>
                  <a:pt x="1389354" y="3238500"/>
                </a:lnTo>
                <a:lnTo>
                  <a:pt x="1383004" y="3343922"/>
                </a:lnTo>
                <a:lnTo>
                  <a:pt x="1377950" y="3448050"/>
                </a:lnTo>
                <a:lnTo>
                  <a:pt x="1371600" y="3550945"/>
                </a:lnTo>
                <a:lnTo>
                  <a:pt x="1365250" y="3652545"/>
                </a:lnTo>
                <a:lnTo>
                  <a:pt x="1357604" y="3754145"/>
                </a:lnTo>
                <a:lnTo>
                  <a:pt x="1350022" y="3854450"/>
                </a:lnTo>
                <a:lnTo>
                  <a:pt x="1349029" y="3867150"/>
                </a:lnTo>
                <a:lnTo>
                  <a:pt x="1383197" y="3867150"/>
                </a:lnTo>
                <a:lnTo>
                  <a:pt x="1390650" y="3769372"/>
                </a:lnTo>
                <a:lnTo>
                  <a:pt x="1398295" y="3667772"/>
                </a:lnTo>
                <a:lnTo>
                  <a:pt x="1405877" y="3564877"/>
                </a:lnTo>
                <a:lnTo>
                  <a:pt x="1412227" y="3460750"/>
                </a:lnTo>
                <a:lnTo>
                  <a:pt x="1424927" y="3249904"/>
                </a:lnTo>
                <a:lnTo>
                  <a:pt x="1428750" y="3143250"/>
                </a:lnTo>
                <a:lnTo>
                  <a:pt x="1434345" y="3023895"/>
                </a:lnTo>
                <a:lnTo>
                  <a:pt x="1438922" y="2927350"/>
                </a:lnTo>
                <a:lnTo>
                  <a:pt x="1443051" y="2809227"/>
                </a:lnTo>
                <a:lnTo>
                  <a:pt x="1446504" y="2708922"/>
                </a:lnTo>
                <a:lnTo>
                  <a:pt x="1449268" y="2592095"/>
                </a:lnTo>
                <a:lnTo>
                  <a:pt x="1454150" y="2378722"/>
                </a:lnTo>
                <a:lnTo>
                  <a:pt x="1455445" y="2268245"/>
                </a:lnTo>
                <a:lnTo>
                  <a:pt x="1457972" y="2157704"/>
                </a:lnTo>
                <a:lnTo>
                  <a:pt x="1458001" y="2043404"/>
                </a:lnTo>
                <a:lnTo>
                  <a:pt x="1459204" y="1935454"/>
                </a:lnTo>
                <a:lnTo>
                  <a:pt x="1459176" y="1821154"/>
                </a:lnTo>
                <a:lnTo>
                  <a:pt x="1458000" y="1714500"/>
                </a:lnTo>
                <a:lnTo>
                  <a:pt x="1457913" y="1598904"/>
                </a:lnTo>
                <a:lnTo>
                  <a:pt x="1455504" y="1493545"/>
                </a:lnTo>
                <a:lnTo>
                  <a:pt x="1455415" y="1488427"/>
                </a:lnTo>
                <a:lnTo>
                  <a:pt x="1454194" y="1384300"/>
                </a:lnTo>
                <a:lnTo>
                  <a:pt x="1454092" y="1377950"/>
                </a:lnTo>
                <a:lnTo>
                  <a:pt x="1449064" y="1158227"/>
                </a:lnTo>
                <a:lnTo>
                  <a:pt x="1446504" y="1050277"/>
                </a:lnTo>
                <a:lnTo>
                  <a:pt x="1442745" y="942327"/>
                </a:lnTo>
                <a:lnTo>
                  <a:pt x="1437627" y="834377"/>
                </a:lnTo>
                <a:lnTo>
                  <a:pt x="1433804" y="726427"/>
                </a:lnTo>
                <a:lnTo>
                  <a:pt x="1428628" y="617245"/>
                </a:lnTo>
                <a:lnTo>
                  <a:pt x="1423695" y="514350"/>
                </a:lnTo>
                <a:lnTo>
                  <a:pt x="1417345" y="408927"/>
                </a:lnTo>
                <a:lnTo>
                  <a:pt x="1410995" y="304800"/>
                </a:lnTo>
                <a:lnTo>
                  <a:pt x="1404645" y="201904"/>
                </a:lnTo>
                <a:lnTo>
                  <a:pt x="1398295" y="100304"/>
                </a:lnTo>
                <a:lnTo>
                  <a:pt x="1389468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878554" y="0"/>
            <a:ext cx="1385595" cy="3867150"/>
          </a:xfrm>
          <a:custGeom>
            <a:avLst/>
            <a:gdLst/>
            <a:ahLst/>
            <a:cxnLst/>
            <a:rect l="l" t="t" r="r" b="b"/>
            <a:pathLst>
              <a:path w="1385595" h="3867150">
                <a:moveTo>
                  <a:pt x="107320" y="0"/>
                </a:moveTo>
                <a:lnTo>
                  <a:pt x="73425" y="0"/>
                </a:lnTo>
                <a:lnTo>
                  <a:pt x="64795" y="113004"/>
                </a:lnTo>
                <a:lnTo>
                  <a:pt x="57150" y="214604"/>
                </a:lnTo>
                <a:lnTo>
                  <a:pt x="50800" y="316204"/>
                </a:lnTo>
                <a:lnTo>
                  <a:pt x="44450" y="419100"/>
                </a:lnTo>
                <a:lnTo>
                  <a:pt x="38100" y="523227"/>
                </a:lnTo>
                <a:lnTo>
                  <a:pt x="22872" y="840727"/>
                </a:lnTo>
                <a:lnTo>
                  <a:pt x="18961" y="949972"/>
                </a:lnTo>
                <a:lnTo>
                  <a:pt x="11468" y="1164577"/>
                </a:lnTo>
                <a:lnTo>
                  <a:pt x="6203" y="1389354"/>
                </a:lnTo>
                <a:lnTo>
                  <a:pt x="3822" y="1492250"/>
                </a:lnTo>
                <a:lnTo>
                  <a:pt x="2561" y="1604022"/>
                </a:lnTo>
                <a:lnTo>
                  <a:pt x="1295" y="1711972"/>
                </a:lnTo>
                <a:lnTo>
                  <a:pt x="1295" y="1822450"/>
                </a:lnTo>
                <a:lnTo>
                  <a:pt x="0" y="1932927"/>
                </a:lnTo>
                <a:lnTo>
                  <a:pt x="29" y="2155177"/>
                </a:lnTo>
                <a:lnTo>
                  <a:pt x="2605" y="2374900"/>
                </a:lnTo>
                <a:lnTo>
                  <a:pt x="3765" y="2477795"/>
                </a:lnTo>
                <a:lnTo>
                  <a:pt x="3852" y="2484145"/>
                </a:lnTo>
                <a:lnTo>
                  <a:pt x="6409" y="2594622"/>
                </a:lnTo>
                <a:lnTo>
                  <a:pt x="8940" y="2701277"/>
                </a:lnTo>
                <a:lnTo>
                  <a:pt x="12700" y="2809227"/>
                </a:lnTo>
                <a:lnTo>
                  <a:pt x="15290" y="2917177"/>
                </a:lnTo>
                <a:lnTo>
                  <a:pt x="19050" y="3023895"/>
                </a:lnTo>
                <a:lnTo>
                  <a:pt x="24168" y="3130550"/>
                </a:lnTo>
                <a:lnTo>
                  <a:pt x="27990" y="3235972"/>
                </a:lnTo>
                <a:lnTo>
                  <a:pt x="33045" y="3341395"/>
                </a:lnTo>
                <a:lnTo>
                  <a:pt x="39395" y="3445522"/>
                </a:lnTo>
                <a:lnTo>
                  <a:pt x="44450" y="3548354"/>
                </a:lnTo>
                <a:lnTo>
                  <a:pt x="52095" y="3651250"/>
                </a:lnTo>
                <a:lnTo>
                  <a:pt x="58445" y="3751554"/>
                </a:lnTo>
                <a:lnTo>
                  <a:pt x="66090" y="3851922"/>
                </a:lnTo>
                <a:lnTo>
                  <a:pt x="67066" y="3867150"/>
                </a:lnTo>
                <a:lnTo>
                  <a:pt x="100202" y="3867150"/>
                </a:lnTo>
                <a:lnTo>
                  <a:pt x="97840" y="3836695"/>
                </a:lnTo>
                <a:lnTo>
                  <a:pt x="91490" y="3737622"/>
                </a:lnTo>
                <a:lnTo>
                  <a:pt x="85140" y="3637254"/>
                </a:lnTo>
                <a:lnTo>
                  <a:pt x="78790" y="3535654"/>
                </a:lnTo>
                <a:lnTo>
                  <a:pt x="73672" y="3432822"/>
                </a:lnTo>
                <a:lnTo>
                  <a:pt x="63500" y="3225800"/>
                </a:lnTo>
                <a:lnTo>
                  <a:pt x="58445" y="3120377"/>
                </a:lnTo>
                <a:lnTo>
                  <a:pt x="54622" y="3014954"/>
                </a:lnTo>
                <a:lnTo>
                  <a:pt x="50800" y="2908300"/>
                </a:lnTo>
                <a:lnTo>
                  <a:pt x="48272" y="2801645"/>
                </a:lnTo>
                <a:lnTo>
                  <a:pt x="44450" y="2693695"/>
                </a:lnTo>
                <a:lnTo>
                  <a:pt x="41922" y="2586977"/>
                </a:lnTo>
                <a:lnTo>
                  <a:pt x="40690" y="2477795"/>
                </a:lnTo>
                <a:lnTo>
                  <a:pt x="38100" y="2260600"/>
                </a:lnTo>
                <a:lnTo>
                  <a:pt x="36911" y="2155177"/>
                </a:lnTo>
                <a:lnTo>
                  <a:pt x="36868" y="1822450"/>
                </a:lnTo>
                <a:lnTo>
                  <a:pt x="38114" y="1711972"/>
                </a:lnTo>
                <a:lnTo>
                  <a:pt x="40733" y="1492250"/>
                </a:lnTo>
                <a:lnTo>
                  <a:pt x="41894" y="1389354"/>
                </a:lnTo>
                <a:lnTo>
                  <a:pt x="42012" y="1383004"/>
                </a:lnTo>
                <a:lnTo>
                  <a:pt x="44450" y="1278877"/>
                </a:lnTo>
                <a:lnTo>
                  <a:pt x="48272" y="1170927"/>
                </a:lnTo>
                <a:lnTo>
                  <a:pt x="50800" y="1062977"/>
                </a:lnTo>
                <a:lnTo>
                  <a:pt x="58445" y="849604"/>
                </a:lnTo>
                <a:lnTo>
                  <a:pt x="63500" y="744245"/>
                </a:lnTo>
                <a:lnTo>
                  <a:pt x="67322" y="638822"/>
                </a:lnTo>
                <a:lnTo>
                  <a:pt x="73672" y="534695"/>
                </a:lnTo>
                <a:lnTo>
                  <a:pt x="78790" y="431800"/>
                </a:lnTo>
                <a:lnTo>
                  <a:pt x="85140" y="328904"/>
                </a:lnTo>
                <a:lnTo>
                  <a:pt x="90195" y="228600"/>
                </a:lnTo>
                <a:lnTo>
                  <a:pt x="97840" y="128295"/>
                </a:lnTo>
                <a:lnTo>
                  <a:pt x="105422" y="29222"/>
                </a:lnTo>
                <a:lnTo>
                  <a:pt x="107320" y="0"/>
                </a:lnTo>
                <a:close/>
              </a:path>
              <a:path w="1385595" h="3867150">
                <a:moveTo>
                  <a:pt x="1318592" y="0"/>
                </a:moveTo>
                <a:lnTo>
                  <a:pt x="1284544" y="0"/>
                </a:lnTo>
                <a:lnTo>
                  <a:pt x="1286522" y="30454"/>
                </a:lnTo>
                <a:lnTo>
                  <a:pt x="1294168" y="129527"/>
                </a:lnTo>
                <a:lnTo>
                  <a:pt x="1300518" y="229895"/>
                </a:lnTo>
                <a:lnTo>
                  <a:pt x="1306868" y="331495"/>
                </a:lnTo>
                <a:lnTo>
                  <a:pt x="1311922" y="434327"/>
                </a:lnTo>
                <a:lnTo>
                  <a:pt x="1317040" y="537222"/>
                </a:lnTo>
                <a:lnTo>
                  <a:pt x="1322095" y="641350"/>
                </a:lnTo>
                <a:lnTo>
                  <a:pt x="1327150" y="746772"/>
                </a:lnTo>
                <a:lnTo>
                  <a:pt x="1330972" y="852195"/>
                </a:lnTo>
                <a:lnTo>
                  <a:pt x="1334795" y="958850"/>
                </a:lnTo>
                <a:lnTo>
                  <a:pt x="1337322" y="1065504"/>
                </a:lnTo>
                <a:lnTo>
                  <a:pt x="1339850" y="1173454"/>
                </a:lnTo>
                <a:lnTo>
                  <a:pt x="1342440" y="1280172"/>
                </a:lnTo>
                <a:lnTo>
                  <a:pt x="1344968" y="1389354"/>
                </a:lnTo>
                <a:lnTo>
                  <a:pt x="1346200" y="1497304"/>
                </a:lnTo>
                <a:lnTo>
                  <a:pt x="1348745" y="1711972"/>
                </a:lnTo>
                <a:lnTo>
                  <a:pt x="1348790" y="2044700"/>
                </a:lnTo>
                <a:lnTo>
                  <a:pt x="1346171" y="2265654"/>
                </a:lnTo>
                <a:lnTo>
                  <a:pt x="1344968" y="2371077"/>
                </a:lnTo>
                <a:lnTo>
                  <a:pt x="1342499" y="2477795"/>
                </a:lnTo>
                <a:lnTo>
                  <a:pt x="1342394" y="2484145"/>
                </a:lnTo>
                <a:lnTo>
                  <a:pt x="1341145" y="2588272"/>
                </a:lnTo>
                <a:lnTo>
                  <a:pt x="1337322" y="2696222"/>
                </a:lnTo>
                <a:lnTo>
                  <a:pt x="1334795" y="2804172"/>
                </a:lnTo>
                <a:lnTo>
                  <a:pt x="1327150" y="3017545"/>
                </a:lnTo>
                <a:lnTo>
                  <a:pt x="1322095" y="3122904"/>
                </a:lnTo>
                <a:lnTo>
                  <a:pt x="1318272" y="3228327"/>
                </a:lnTo>
                <a:lnTo>
                  <a:pt x="1311922" y="3332454"/>
                </a:lnTo>
                <a:lnTo>
                  <a:pt x="1306868" y="3435350"/>
                </a:lnTo>
                <a:lnTo>
                  <a:pt x="1300518" y="3538245"/>
                </a:lnTo>
                <a:lnTo>
                  <a:pt x="1287818" y="3738854"/>
                </a:lnTo>
                <a:lnTo>
                  <a:pt x="1277906" y="3867150"/>
                </a:lnTo>
                <a:lnTo>
                  <a:pt x="1312225" y="3867150"/>
                </a:lnTo>
                <a:lnTo>
                  <a:pt x="1322043" y="3737622"/>
                </a:lnTo>
                <a:lnTo>
                  <a:pt x="1328445" y="3652545"/>
                </a:lnTo>
                <a:lnTo>
                  <a:pt x="1334795" y="3550945"/>
                </a:lnTo>
                <a:lnTo>
                  <a:pt x="1341145" y="3448050"/>
                </a:lnTo>
                <a:lnTo>
                  <a:pt x="1346200" y="3343922"/>
                </a:lnTo>
                <a:lnTo>
                  <a:pt x="1352550" y="3238500"/>
                </a:lnTo>
                <a:lnTo>
                  <a:pt x="1358269" y="3120377"/>
                </a:lnTo>
                <a:lnTo>
                  <a:pt x="1362722" y="3026422"/>
                </a:lnTo>
                <a:lnTo>
                  <a:pt x="1366634" y="2917177"/>
                </a:lnTo>
                <a:lnTo>
                  <a:pt x="1370368" y="2811754"/>
                </a:lnTo>
                <a:lnTo>
                  <a:pt x="1372895" y="2702572"/>
                </a:lnTo>
                <a:lnTo>
                  <a:pt x="1376718" y="2594622"/>
                </a:lnTo>
                <a:lnTo>
                  <a:pt x="1379245" y="2484145"/>
                </a:lnTo>
                <a:lnTo>
                  <a:pt x="1380540" y="2374900"/>
                </a:lnTo>
                <a:lnTo>
                  <a:pt x="1383068" y="2265654"/>
                </a:lnTo>
                <a:lnTo>
                  <a:pt x="1384300" y="2155177"/>
                </a:lnTo>
                <a:lnTo>
                  <a:pt x="1384300" y="2044700"/>
                </a:lnTo>
                <a:lnTo>
                  <a:pt x="1385595" y="1934222"/>
                </a:lnTo>
                <a:lnTo>
                  <a:pt x="1385565" y="1711972"/>
                </a:lnTo>
                <a:lnTo>
                  <a:pt x="1384271" y="1601495"/>
                </a:lnTo>
                <a:lnTo>
                  <a:pt x="1383110" y="1497304"/>
                </a:lnTo>
                <a:lnTo>
                  <a:pt x="1383038" y="1492250"/>
                </a:lnTo>
                <a:lnTo>
                  <a:pt x="1380540" y="1384300"/>
                </a:lnTo>
                <a:lnTo>
                  <a:pt x="1379245" y="1275054"/>
                </a:lnTo>
                <a:lnTo>
                  <a:pt x="1376718" y="1165872"/>
                </a:lnTo>
                <a:lnTo>
                  <a:pt x="1372895" y="1057922"/>
                </a:lnTo>
                <a:lnTo>
                  <a:pt x="1370368" y="949972"/>
                </a:lnTo>
                <a:lnTo>
                  <a:pt x="1366545" y="843254"/>
                </a:lnTo>
                <a:lnTo>
                  <a:pt x="1361490" y="736600"/>
                </a:lnTo>
                <a:lnTo>
                  <a:pt x="1356372" y="631177"/>
                </a:lnTo>
                <a:lnTo>
                  <a:pt x="1351193" y="523227"/>
                </a:lnTo>
                <a:lnTo>
                  <a:pt x="1346200" y="421627"/>
                </a:lnTo>
                <a:lnTo>
                  <a:pt x="1333417" y="214604"/>
                </a:lnTo>
                <a:lnTo>
                  <a:pt x="1327150" y="115595"/>
                </a:lnTo>
                <a:lnTo>
                  <a:pt x="1319568" y="15227"/>
                </a:lnTo>
                <a:lnTo>
                  <a:pt x="1318592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915422" y="0"/>
            <a:ext cx="1311922" cy="3867150"/>
          </a:xfrm>
          <a:custGeom>
            <a:avLst/>
            <a:gdLst/>
            <a:ahLst/>
            <a:cxnLst/>
            <a:rect l="l" t="t" r="r" b="b"/>
            <a:pathLst>
              <a:path w="1311922" h="3867150">
                <a:moveTo>
                  <a:pt x="103824" y="0"/>
                </a:moveTo>
                <a:lnTo>
                  <a:pt x="70452" y="0"/>
                </a:lnTo>
                <a:lnTo>
                  <a:pt x="68554" y="29222"/>
                </a:lnTo>
                <a:lnTo>
                  <a:pt x="60878" y="129527"/>
                </a:lnTo>
                <a:lnTo>
                  <a:pt x="53327" y="228600"/>
                </a:lnTo>
                <a:lnTo>
                  <a:pt x="48272" y="328904"/>
                </a:lnTo>
                <a:lnTo>
                  <a:pt x="41922" y="431800"/>
                </a:lnTo>
                <a:lnTo>
                  <a:pt x="36804" y="534695"/>
                </a:lnTo>
                <a:lnTo>
                  <a:pt x="30454" y="638822"/>
                </a:lnTo>
                <a:lnTo>
                  <a:pt x="26631" y="744245"/>
                </a:lnTo>
                <a:lnTo>
                  <a:pt x="21577" y="849604"/>
                </a:lnTo>
                <a:lnTo>
                  <a:pt x="13931" y="1062977"/>
                </a:lnTo>
                <a:lnTo>
                  <a:pt x="11404" y="1170927"/>
                </a:lnTo>
                <a:lnTo>
                  <a:pt x="7581" y="1278877"/>
                </a:lnTo>
                <a:lnTo>
                  <a:pt x="5054" y="1386827"/>
                </a:lnTo>
                <a:lnTo>
                  <a:pt x="3762" y="1501127"/>
                </a:lnTo>
                <a:lnTo>
                  <a:pt x="1174" y="1718322"/>
                </a:lnTo>
                <a:lnTo>
                  <a:pt x="0" y="1822450"/>
                </a:lnTo>
                <a:lnTo>
                  <a:pt x="0" y="2151354"/>
                </a:lnTo>
                <a:lnTo>
                  <a:pt x="1262" y="2263127"/>
                </a:lnTo>
                <a:lnTo>
                  <a:pt x="3851" y="2480322"/>
                </a:lnTo>
                <a:lnTo>
                  <a:pt x="4982" y="2580627"/>
                </a:lnTo>
                <a:lnTo>
                  <a:pt x="5085" y="2588272"/>
                </a:lnTo>
                <a:lnTo>
                  <a:pt x="7581" y="2693695"/>
                </a:lnTo>
                <a:lnTo>
                  <a:pt x="11404" y="2801645"/>
                </a:lnTo>
                <a:lnTo>
                  <a:pt x="13931" y="2908300"/>
                </a:lnTo>
                <a:lnTo>
                  <a:pt x="17848" y="3017545"/>
                </a:lnTo>
                <a:lnTo>
                  <a:pt x="21577" y="3120377"/>
                </a:lnTo>
                <a:lnTo>
                  <a:pt x="26756" y="3228327"/>
                </a:lnTo>
                <a:lnTo>
                  <a:pt x="36930" y="3435350"/>
                </a:lnTo>
                <a:lnTo>
                  <a:pt x="41922" y="3535654"/>
                </a:lnTo>
                <a:lnTo>
                  <a:pt x="48272" y="3637254"/>
                </a:lnTo>
                <a:lnTo>
                  <a:pt x="54701" y="3738854"/>
                </a:lnTo>
                <a:lnTo>
                  <a:pt x="60972" y="3836695"/>
                </a:lnTo>
                <a:lnTo>
                  <a:pt x="63334" y="3867150"/>
                </a:lnTo>
                <a:lnTo>
                  <a:pt x="97005" y="3867150"/>
                </a:lnTo>
                <a:lnTo>
                  <a:pt x="87604" y="3722395"/>
                </a:lnTo>
                <a:lnTo>
                  <a:pt x="81254" y="3623322"/>
                </a:lnTo>
                <a:lnTo>
                  <a:pt x="76200" y="3521722"/>
                </a:lnTo>
                <a:lnTo>
                  <a:pt x="71081" y="3420122"/>
                </a:lnTo>
                <a:lnTo>
                  <a:pt x="66027" y="3318522"/>
                </a:lnTo>
                <a:lnTo>
                  <a:pt x="60972" y="3215627"/>
                </a:lnTo>
                <a:lnTo>
                  <a:pt x="57150" y="3111500"/>
                </a:lnTo>
                <a:lnTo>
                  <a:pt x="49504" y="2900654"/>
                </a:lnTo>
                <a:lnTo>
                  <a:pt x="46977" y="2795295"/>
                </a:lnTo>
                <a:lnTo>
                  <a:pt x="44450" y="2688577"/>
                </a:lnTo>
                <a:lnTo>
                  <a:pt x="41922" y="2580627"/>
                </a:lnTo>
                <a:lnTo>
                  <a:pt x="39331" y="2473972"/>
                </a:lnTo>
                <a:lnTo>
                  <a:pt x="38100" y="2366022"/>
                </a:lnTo>
                <a:lnTo>
                  <a:pt x="36865" y="2263127"/>
                </a:lnTo>
                <a:lnTo>
                  <a:pt x="36804" y="2148827"/>
                </a:lnTo>
                <a:lnTo>
                  <a:pt x="35616" y="2044700"/>
                </a:lnTo>
                <a:lnTo>
                  <a:pt x="35572" y="1932927"/>
                </a:lnTo>
                <a:lnTo>
                  <a:pt x="36776" y="1826272"/>
                </a:lnTo>
                <a:lnTo>
                  <a:pt x="36835" y="1713204"/>
                </a:lnTo>
                <a:lnTo>
                  <a:pt x="38100" y="1607845"/>
                </a:lnTo>
                <a:lnTo>
                  <a:pt x="39317" y="1501127"/>
                </a:lnTo>
                <a:lnTo>
                  <a:pt x="39423" y="1496072"/>
                </a:lnTo>
                <a:lnTo>
                  <a:pt x="42042" y="1386827"/>
                </a:lnTo>
                <a:lnTo>
                  <a:pt x="44571" y="1278877"/>
                </a:lnTo>
                <a:lnTo>
                  <a:pt x="49504" y="1070622"/>
                </a:lnTo>
                <a:lnTo>
                  <a:pt x="53327" y="963904"/>
                </a:lnTo>
                <a:lnTo>
                  <a:pt x="57478" y="849604"/>
                </a:lnTo>
                <a:lnTo>
                  <a:pt x="60972" y="754354"/>
                </a:lnTo>
                <a:lnTo>
                  <a:pt x="71081" y="546100"/>
                </a:lnTo>
                <a:lnTo>
                  <a:pt x="76831" y="431800"/>
                </a:lnTo>
                <a:lnTo>
                  <a:pt x="81254" y="342900"/>
                </a:lnTo>
                <a:lnTo>
                  <a:pt x="88501" y="228600"/>
                </a:lnTo>
                <a:lnTo>
                  <a:pt x="100304" y="44450"/>
                </a:lnTo>
                <a:lnTo>
                  <a:pt x="103824" y="0"/>
                </a:lnTo>
                <a:close/>
              </a:path>
              <a:path w="1311922" h="3867150">
                <a:moveTo>
                  <a:pt x="1247676" y="0"/>
                </a:moveTo>
                <a:lnTo>
                  <a:pt x="1214853" y="0"/>
                </a:lnTo>
                <a:lnTo>
                  <a:pt x="1224254" y="144754"/>
                </a:lnTo>
                <a:lnTo>
                  <a:pt x="1230604" y="243827"/>
                </a:lnTo>
                <a:lnTo>
                  <a:pt x="1240777" y="445795"/>
                </a:lnTo>
                <a:lnTo>
                  <a:pt x="1245831" y="548627"/>
                </a:lnTo>
                <a:lnTo>
                  <a:pt x="1249654" y="651522"/>
                </a:lnTo>
                <a:lnTo>
                  <a:pt x="1254772" y="755650"/>
                </a:lnTo>
                <a:lnTo>
                  <a:pt x="1258531" y="861072"/>
                </a:lnTo>
                <a:lnTo>
                  <a:pt x="1262354" y="966495"/>
                </a:lnTo>
                <a:lnTo>
                  <a:pt x="1264881" y="1071854"/>
                </a:lnTo>
                <a:lnTo>
                  <a:pt x="1267472" y="1178572"/>
                </a:lnTo>
                <a:lnTo>
                  <a:pt x="1270000" y="1286522"/>
                </a:lnTo>
                <a:lnTo>
                  <a:pt x="1272527" y="1393177"/>
                </a:lnTo>
                <a:lnTo>
                  <a:pt x="1273822" y="1501127"/>
                </a:lnTo>
                <a:lnTo>
                  <a:pt x="1275040" y="1607845"/>
                </a:lnTo>
                <a:lnTo>
                  <a:pt x="1275054" y="1718322"/>
                </a:lnTo>
                <a:lnTo>
                  <a:pt x="1276304" y="1822450"/>
                </a:lnTo>
                <a:lnTo>
                  <a:pt x="1276350" y="1934222"/>
                </a:lnTo>
                <a:lnTo>
                  <a:pt x="1275084" y="2040877"/>
                </a:lnTo>
                <a:lnTo>
                  <a:pt x="1275054" y="2151354"/>
                </a:lnTo>
                <a:lnTo>
                  <a:pt x="1273836" y="2258072"/>
                </a:lnTo>
                <a:lnTo>
                  <a:pt x="1273730" y="2263127"/>
                </a:lnTo>
                <a:lnTo>
                  <a:pt x="1271261" y="2366022"/>
                </a:lnTo>
                <a:lnTo>
                  <a:pt x="1271188" y="2371077"/>
                </a:lnTo>
                <a:lnTo>
                  <a:pt x="1270000" y="2475204"/>
                </a:lnTo>
                <a:lnTo>
                  <a:pt x="1267348" y="2588272"/>
                </a:lnTo>
                <a:lnTo>
                  <a:pt x="1264731" y="2696222"/>
                </a:lnTo>
                <a:lnTo>
                  <a:pt x="1262354" y="2796527"/>
                </a:lnTo>
                <a:lnTo>
                  <a:pt x="1254444" y="3017545"/>
                </a:lnTo>
                <a:lnTo>
                  <a:pt x="1250950" y="3112795"/>
                </a:lnTo>
                <a:lnTo>
                  <a:pt x="1245278" y="3228327"/>
                </a:lnTo>
                <a:lnTo>
                  <a:pt x="1240777" y="3321050"/>
                </a:lnTo>
                <a:lnTo>
                  <a:pt x="1235722" y="3422650"/>
                </a:lnTo>
                <a:lnTo>
                  <a:pt x="1230604" y="3524250"/>
                </a:lnTo>
                <a:lnTo>
                  <a:pt x="1224254" y="3624554"/>
                </a:lnTo>
                <a:lnTo>
                  <a:pt x="1211554" y="3822700"/>
                </a:lnTo>
                <a:lnTo>
                  <a:pt x="1208063" y="3867150"/>
                </a:lnTo>
                <a:lnTo>
                  <a:pt x="1241038" y="3867150"/>
                </a:lnTo>
                <a:lnTo>
                  <a:pt x="1250950" y="3738854"/>
                </a:lnTo>
                <a:lnTo>
                  <a:pt x="1263650" y="3538245"/>
                </a:lnTo>
                <a:lnTo>
                  <a:pt x="1270000" y="3435350"/>
                </a:lnTo>
                <a:lnTo>
                  <a:pt x="1275054" y="3332454"/>
                </a:lnTo>
                <a:lnTo>
                  <a:pt x="1281404" y="3228327"/>
                </a:lnTo>
                <a:lnTo>
                  <a:pt x="1285227" y="3122904"/>
                </a:lnTo>
                <a:lnTo>
                  <a:pt x="1290281" y="3017545"/>
                </a:lnTo>
                <a:lnTo>
                  <a:pt x="1297927" y="2804172"/>
                </a:lnTo>
                <a:lnTo>
                  <a:pt x="1300454" y="2696222"/>
                </a:lnTo>
                <a:lnTo>
                  <a:pt x="1304277" y="2588272"/>
                </a:lnTo>
                <a:lnTo>
                  <a:pt x="1305572" y="2480322"/>
                </a:lnTo>
                <a:lnTo>
                  <a:pt x="1308100" y="2371077"/>
                </a:lnTo>
                <a:lnTo>
                  <a:pt x="1309391" y="2258072"/>
                </a:lnTo>
                <a:lnTo>
                  <a:pt x="1311922" y="2044700"/>
                </a:lnTo>
                <a:lnTo>
                  <a:pt x="1311891" y="1713204"/>
                </a:lnTo>
                <a:lnTo>
                  <a:pt x="1309317" y="1496072"/>
                </a:lnTo>
                <a:lnTo>
                  <a:pt x="1308143" y="1393177"/>
                </a:lnTo>
                <a:lnTo>
                  <a:pt x="1308041" y="1386827"/>
                </a:lnTo>
                <a:lnTo>
                  <a:pt x="1305541" y="1278877"/>
                </a:lnTo>
                <a:lnTo>
                  <a:pt x="1302922" y="1170927"/>
                </a:lnTo>
                <a:lnTo>
                  <a:pt x="1300394" y="1062977"/>
                </a:lnTo>
                <a:lnTo>
                  <a:pt x="1297927" y="958850"/>
                </a:lnTo>
                <a:lnTo>
                  <a:pt x="1294010" y="849604"/>
                </a:lnTo>
                <a:lnTo>
                  <a:pt x="1290281" y="746772"/>
                </a:lnTo>
                <a:lnTo>
                  <a:pt x="1285104" y="638822"/>
                </a:lnTo>
                <a:lnTo>
                  <a:pt x="1280046" y="534695"/>
                </a:lnTo>
                <a:lnTo>
                  <a:pt x="1274930" y="431800"/>
                </a:lnTo>
                <a:lnTo>
                  <a:pt x="1270000" y="331495"/>
                </a:lnTo>
                <a:lnTo>
                  <a:pt x="1263568" y="228600"/>
                </a:lnTo>
                <a:lnTo>
                  <a:pt x="1257300" y="129527"/>
                </a:lnTo>
                <a:lnTo>
                  <a:pt x="1249654" y="30454"/>
                </a:lnTo>
                <a:lnTo>
                  <a:pt x="1247676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950995" y="0"/>
            <a:ext cx="1240777" cy="3867150"/>
          </a:xfrm>
          <a:custGeom>
            <a:avLst/>
            <a:gdLst/>
            <a:ahLst/>
            <a:cxnLst/>
            <a:rect l="l" t="t" r="r" b="b"/>
            <a:pathLst>
              <a:path w="1240777" h="3867150">
                <a:moveTo>
                  <a:pt x="102527" y="0"/>
                </a:moveTo>
                <a:lnTo>
                  <a:pt x="68251" y="0"/>
                </a:lnTo>
                <a:lnTo>
                  <a:pt x="64731" y="44450"/>
                </a:lnTo>
                <a:lnTo>
                  <a:pt x="51953" y="243827"/>
                </a:lnTo>
                <a:lnTo>
                  <a:pt x="45681" y="342900"/>
                </a:lnTo>
                <a:lnTo>
                  <a:pt x="40562" y="445795"/>
                </a:lnTo>
                <a:lnTo>
                  <a:pt x="35386" y="548627"/>
                </a:lnTo>
                <a:lnTo>
                  <a:pt x="25400" y="754354"/>
                </a:lnTo>
                <a:lnTo>
                  <a:pt x="21163" y="869950"/>
                </a:lnTo>
                <a:lnTo>
                  <a:pt x="17390" y="974077"/>
                </a:lnTo>
                <a:lnTo>
                  <a:pt x="13931" y="1070622"/>
                </a:lnTo>
                <a:lnTo>
                  <a:pt x="8699" y="1291577"/>
                </a:lnTo>
                <a:lnTo>
                  <a:pt x="6197" y="1398295"/>
                </a:lnTo>
                <a:lnTo>
                  <a:pt x="3759" y="1499895"/>
                </a:lnTo>
                <a:lnTo>
                  <a:pt x="2482" y="1611604"/>
                </a:lnTo>
                <a:lnTo>
                  <a:pt x="1231" y="1715795"/>
                </a:lnTo>
                <a:lnTo>
                  <a:pt x="1203" y="1826272"/>
                </a:lnTo>
                <a:lnTo>
                  <a:pt x="0" y="1932927"/>
                </a:lnTo>
                <a:lnTo>
                  <a:pt x="28" y="2043404"/>
                </a:lnTo>
                <a:lnTo>
                  <a:pt x="1217" y="2147595"/>
                </a:lnTo>
                <a:lnTo>
                  <a:pt x="1246" y="2259304"/>
                </a:lnTo>
                <a:lnTo>
                  <a:pt x="2541" y="2367254"/>
                </a:lnTo>
                <a:lnTo>
                  <a:pt x="3700" y="2468854"/>
                </a:lnTo>
                <a:lnTo>
                  <a:pt x="3789" y="2475204"/>
                </a:lnTo>
                <a:lnTo>
                  <a:pt x="6409" y="2583154"/>
                </a:lnTo>
                <a:lnTo>
                  <a:pt x="8907" y="2689872"/>
                </a:lnTo>
                <a:lnTo>
                  <a:pt x="11434" y="2796527"/>
                </a:lnTo>
                <a:lnTo>
                  <a:pt x="13931" y="2900654"/>
                </a:lnTo>
                <a:lnTo>
                  <a:pt x="21624" y="3112795"/>
                </a:lnTo>
                <a:lnTo>
                  <a:pt x="25400" y="3215627"/>
                </a:lnTo>
                <a:lnTo>
                  <a:pt x="30580" y="3321050"/>
                </a:lnTo>
                <a:lnTo>
                  <a:pt x="35509" y="3420122"/>
                </a:lnTo>
                <a:lnTo>
                  <a:pt x="40753" y="3524250"/>
                </a:lnTo>
                <a:lnTo>
                  <a:pt x="45681" y="3623322"/>
                </a:lnTo>
                <a:lnTo>
                  <a:pt x="52031" y="3722395"/>
                </a:lnTo>
                <a:lnTo>
                  <a:pt x="61432" y="3867150"/>
                </a:lnTo>
                <a:lnTo>
                  <a:pt x="95521" y="3867150"/>
                </a:lnTo>
                <a:lnTo>
                  <a:pt x="91427" y="3804945"/>
                </a:lnTo>
                <a:lnTo>
                  <a:pt x="85077" y="3707104"/>
                </a:lnTo>
                <a:lnTo>
                  <a:pt x="79959" y="3608095"/>
                </a:lnTo>
                <a:lnTo>
                  <a:pt x="73609" y="3509022"/>
                </a:lnTo>
                <a:lnTo>
                  <a:pt x="69850" y="3408654"/>
                </a:lnTo>
                <a:lnTo>
                  <a:pt x="64731" y="3307054"/>
                </a:lnTo>
                <a:lnTo>
                  <a:pt x="60909" y="3204222"/>
                </a:lnTo>
                <a:lnTo>
                  <a:pt x="49504" y="2893072"/>
                </a:lnTo>
                <a:lnTo>
                  <a:pt x="44450" y="2682227"/>
                </a:lnTo>
                <a:lnTo>
                  <a:pt x="41859" y="2575572"/>
                </a:lnTo>
                <a:lnTo>
                  <a:pt x="40627" y="2468854"/>
                </a:lnTo>
                <a:lnTo>
                  <a:pt x="39331" y="2362200"/>
                </a:lnTo>
                <a:lnTo>
                  <a:pt x="38100" y="2255545"/>
                </a:lnTo>
                <a:lnTo>
                  <a:pt x="36849" y="2151354"/>
                </a:lnTo>
                <a:lnTo>
                  <a:pt x="36804" y="1932927"/>
                </a:lnTo>
                <a:lnTo>
                  <a:pt x="38084" y="1826272"/>
                </a:lnTo>
                <a:lnTo>
                  <a:pt x="38114" y="1715795"/>
                </a:lnTo>
                <a:lnTo>
                  <a:pt x="39362" y="1607845"/>
                </a:lnTo>
                <a:lnTo>
                  <a:pt x="40656" y="1499895"/>
                </a:lnTo>
                <a:lnTo>
                  <a:pt x="41829" y="1398295"/>
                </a:lnTo>
                <a:lnTo>
                  <a:pt x="41950" y="1391945"/>
                </a:lnTo>
                <a:lnTo>
                  <a:pt x="44571" y="1283995"/>
                </a:lnTo>
                <a:lnTo>
                  <a:pt x="47097" y="1178572"/>
                </a:lnTo>
                <a:lnTo>
                  <a:pt x="49504" y="1076972"/>
                </a:lnTo>
                <a:lnTo>
                  <a:pt x="53651" y="963904"/>
                </a:lnTo>
                <a:lnTo>
                  <a:pt x="57475" y="858545"/>
                </a:lnTo>
                <a:lnTo>
                  <a:pt x="64731" y="660400"/>
                </a:lnTo>
                <a:lnTo>
                  <a:pt x="70481" y="546100"/>
                </a:lnTo>
                <a:lnTo>
                  <a:pt x="79959" y="355600"/>
                </a:lnTo>
                <a:lnTo>
                  <a:pt x="85077" y="256527"/>
                </a:lnTo>
                <a:lnTo>
                  <a:pt x="91427" y="157454"/>
                </a:lnTo>
                <a:lnTo>
                  <a:pt x="97777" y="59677"/>
                </a:lnTo>
                <a:lnTo>
                  <a:pt x="102527" y="0"/>
                </a:lnTo>
                <a:close/>
              </a:path>
              <a:path w="1240777" h="3867150">
                <a:moveTo>
                  <a:pt x="1179281" y="0"/>
                </a:moveTo>
                <a:lnTo>
                  <a:pt x="1145255" y="0"/>
                </a:lnTo>
                <a:lnTo>
                  <a:pt x="1149350" y="62204"/>
                </a:lnTo>
                <a:lnTo>
                  <a:pt x="1155700" y="160045"/>
                </a:lnTo>
                <a:lnTo>
                  <a:pt x="1170927" y="458495"/>
                </a:lnTo>
                <a:lnTo>
                  <a:pt x="1175981" y="560095"/>
                </a:lnTo>
                <a:lnTo>
                  <a:pt x="1183627" y="765822"/>
                </a:lnTo>
                <a:lnTo>
                  <a:pt x="1187450" y="869950"/>
                </a:lnTo>
                <a:lnTo>
                  <a:pt x="1191209" y="974077"/>
                </a:lnTo>
                <a:lnTo>
                  <a:pt x="1193800" y="1079500"/>
                </a:lnTo>
                <a:lnTo>
                  <a:pt x="1196327" y="1184922"/>
                </a:lnTo>
                <a:lnTo>
                  <a:pt x="1198854" y="1291577"/>
                </a:lnTo>
                <a:lnTo>
                  <a:pt x="1200150" y="1398295"/>
                </a:lnTo>
                <a:lnTo>
                  <a:pt x="1201381" y="1504950"/>
                </a:lnTo>
                <a:lnTo>
                  <a:pt x="1202677" y="1611604"/>
                </a:lnTo>
                <a:lnTo>
                  <a:pt x="1203866" y="1715795"/>
                </a:lnTo>
                <a:lnTo>
                  <a:pt x="1203909" y="1934222"/>
                </a:lnTo>
                <a:lnTo>
                  <a:pt x="1202692" y="2040877"/>
                </a:lnTo>
                <a:lnTo>
                  <a:pt x="1202662" y="2151354"/>
                </a:lnTo>
                <a:lnTo>
                  <a:pt x="1201353" y="2259304"/>
                </a:lnTo>
                <a:lnTo>
                  <a:pt x="1200178" y="2362200"/>
                </a:lnTo>
                <a:lnTo>
                  <a:pt x="1200088" y="2367254"/>
                </a:lnTo>
                <a:lnTo>
                  <a:pt x="1197622" y="2468854"/>
                </a:lnTo>
                <a:lnTo>
                  <a:pt x="1197515" y="2475204"/>
                </a:lnTo>
                <a:lnTo>
                  <a:pt x="1196327" y="2578100"/>
                </a:lnTo>
                <a:lnTo>
                  <a:pt x="1193645" y="2689872"/>
                </a:lnTo>
                <a:lnTo>
                  <a:pt x="1191209" y="2790177"/>
                </a:lnTo>
                <a:lnTo>
                  <a:pt x="1183627" y="2999727"/>
                </a:lnTo>
                <a:lnTo>
                  <a:pt x="1179431" y="3112795"/>
                </a:lnTo>
                <a:lnTo>
                  <a:pt x="1175981" y="3206750"/>
                </a:lnTo>
                <a:lnTo>
                  <a:pt x="1170927" y="3308350"/>
                </a:lnTo>
                <a:lnTo>
                  <a:pt x="1165177" y="3422650"/>
                </a:lnTo>
                <a:lnTo>
                  <a:pt x="1160754" y="3511550"/>
                </a:lnTo>
                <a:lnTo>
                  <a:pt x="1155700" y="3610622"/>
                </a:lnTo>
                <a:lnTo>
                  <a:pt x="1149350" y="3709695"/>
                </a:lnTo>
                <a:lnTo>
                  <a:pt x="1143000" y="3807472"/>
                </a:lnTo>
                <a:lnTo>
                  <a:pt x="1138209" y="3867150"/>
                </a:lnTo>
                <a:lnTo>
                  <a:pt x="1172491" y="3867150"/>
                </a:lnTo>
                <a:lnTo>
                  <a:pt x="1175981" y="3822700"/>
                </a:lnTo>
                <a:lnTo>
                  <a:pt x="1188759" y="3623322"/>
                </a:lnTo>
                <a:lnTo>
                  <a:pt x="1195031" y="3524250"/>
                </a:lnTo>
                <a:lnTo>
                  <a:pt x="1200846" y="3408654"/>
                </a:lnTo>
                <a:lnTo>
                  <a:pt x="1205883" y="3307054"/>
                </a:lnTo>
                <a:lnTo>
                  <a:pt x="1210883" y="3204222"/>
                </a:lnTo>
                <a:lnTo>
                  <a:pt x="1215377" y="3112795"/>
                </a:lnTo>
                <a:lnTo>
                  <a:pt x="1219200" y="3008604"/>
                </a:lnTo>
                <a:lnTo>
                  <a:pt x="1226781" y="2796527"/>
                </a:lnTo>
                <a:lnTo>
                  <a:pt x="1229494" y="2682227"/>
                </a:lnTo>
                <a:lnTo>
                  <a:pt x="1232077" y="2575572"/>
                </a:lnTo>
                <a:lnTo>
                  <a:pt x="1234427" y="2475204"/>
                </a:lnTo>
                <a:lnTo>
                  <a:pt x="1235659" y="2367254"/>
                </a:lnTo>
                <a:lnTo>
                  <a:pt x="1238250" y="2259304"/>
                </a:lnTo>
                <a:lnTo>
                  <a:pt x="1239481" y="2151354"/>
                </a:lnTo>
                <a:lnTo>
                  <a:pt x="1239511" y="2040877"/>
                </a:lnTo>
                <a:lnTo>
                  <a:pt x="1240777" y="1934222"/>
                </a:lnTo>
                <a:lnTo>
                  <a:pt x="1240746" y="1823745"/>
                </a:lnTo>
                <a:lnTo>
                  <a:pt x="1239496" y="1719554"/>
                </a:lnTo>
                <a:lnTo>
                  <a:pt x="1239467" y="1607845"/>
                </a:lnTo>
                <a:lnTo>
                  <a:pt x="1238235" y="1499895"/>
                </a:lnTo>
                <a:lnTo>
                  <a:pt x="1237016" y="1398295"/>
                </a:lnTo>
                <a:lnTo>
                  <a:pt x="1236925" y="1391945"/>
                </a:lnTo>
                <a:lnTo>
                  <a:pt x="1234368" y="1283995"/>
                </a:lnTo>
                <a:lnTo>
                  <a:pt x="1231900" y="1178572"/>
                </a:lnTo>
                <a:lnTo>
                  <a:pt x="1229279" y="1070622"/>
                </a:lnTo>
                <a:lnTo>
                  <a:pt x="1226781" y="966495"/>
                </a:lnTo>
                <a:lnTo>
                  <a:pt x="1222869" y="858545"/>
                </a:lnTo>
                <a:lnTo>
                  <a:pt x="1219200" y="755650"/>
                </a:lnTo>
                <a:lnTo>
                  <a:pt x="1214081" y="651522"/>
                </a:lnTo>
                <a:lnTo>
                  <a:pt x="1210259" y="548627"/>
                </a:lnTo>
                <a:lnTo>
                  <a:pt x="1205139" y="444500"/>
                </a:lnTo>
                <a:lnTo>
                  <a:pt x="1195031" y="243827"/>
                </a:lnTo>
                <a:lnTo>
                  <a:pt x="1188681" y="144754"/>
                </a:lnTo>
                <a:lnTo>
                  <a:pt x="1179281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987800" y="0"/>
            <a:ext cx="1167104" cy="3867150"/>
          </a:xfrm>
          <a:custGeom>
            <a:avLst/>
            <a:gdLst/>
            <a:ahLst/>
            <a:cxnLst/>
            <a:rect l="l" t="t" r="r" b="b"/>
            <a:pathLst>
              <a:path w="1167104" h="3867150">
                <a:moveTo>
                  <a:pt x="99034" y="0"/>
                </a:moveTo>
                <a:lnTo>
                  <a:pt x="65723" y="0"/>
                </a:lnTo>
                <a:lnTo>
                  <a:pt x="60972" y="59677"/>
                </a:lnTo>
                <a:lnTo>
                  <a:pt x="53563" y="173977"/>
                </a:lnTo>
                <a:lnTo>
                  <a:pt x="48272" y="256527"/>
                </a:lnTo>
                <a:lnTo>
                  <a:pt x="43154" y="355600"/>
                </a:lnTo>
                <a:lnTo>
                  <a:pt x="32405" y="571500"/>
                </a:lnTo>
                <a:lnTo>
                  <a:pt x="27927" y="660400"/>
                </a:lnTo>
                <a:lnTo>
                  <a:pt x="20253" y="869950"/>
                </a:lnTo>
                <a:lnTo>
                  <a:pt x="16477" y="974077"/>
                </a:lnTo>
                <a:lnTo>
                  <a:pt x="12700" y="1076972"/>
                </a:lnTo>
                <a:lnTo>
                  <a:pt x="9989" y="1191272"/>
                </a:lnTo>
                <a:lnTo>
                  <a:pt x="7459" y="1296695"/>
                </a:lnTo>
                <a:lnTo>
                  <a:pt x="5054" y="1395704"/>
                </a:lnTo>
                <a:lnTo>
                  <a:pt x="3746" y="1508772"/>
                </a:lnTo>
                <a:lnTo>
                  <a:pt x="2468" y="1615427"/>
                </a:lnTo>
                <a:lnTo>
                  <a:pt x="1295" y="1717027"/>
                </a:lnTo>
                <a:lnTo>
                  <a:pt x="1279" y="1826272"/>
                </a:lnTo>
                <a:lnTo>
                  <a:pt x="0" y="1932927"/>
                </a:lnTo>
                <a:lnTo>
                  <a:pt x="30" y="2150122"/>
                </a:lnTo>
                <a:lnTo>
                  <a:pt x="1309" y="2256777"/>
                </a:lnTo>
                <a:lnTo>
                  <a:pt x="2557" y="2364727"/>
                </a:lnTo>
                <a:lnTo>
                  <a:pt x="3852" y="2471445"/>
                </a:lnTo>
                <a:lnTo>
                  <a:pt x="4995" y="2570454"/>
                </a:lnTo>
                <a:lnTo>
                  <a:pt x="5115" y="2578100"/>
                </a:lnTo>
                <a:lnTo>
                  <a:pt x="7676" y="2683522"/>
                </a:lnTo>
                <a:lnTo>
                  <a:pt x="12700" y="2893072"/>
                </a:lnTo>
                <a:lnTo>
                  <a:pt x="24198" y="3206750"/>
                </a:lnTo>
                <a:lnTo>
                  <a:pt x="27927" y="3307054"/>
                </a:lnTo>
                <a:lnTo>
                  <a:pt x="33045" y="3408654"/>
                </a:lnTo>
                <a:lnTo>
                  <a:pt x="36804" y="3509022"/>
                </a:lnTo>
                <a:lnTo>
                  <a:pt x="43154" y="3608095"/>
                </a:lnTo>
                <a:lnTo>
                  <a:pt x="48272" y="3707104"/>
                </a:lnTo>
                <a:lnTo>
                  <a:pt x="54622" y="3804945"/>
                </a:lnTo>
                <a:lnTo>
                  <a:pt x="58716" y="3867150"/>
                </a:lnTo>
                <a:lnTo>
                  <a:pt x="92786" y="3867150"/>
                </a:lnTo>
                <a:lnTo>
                  <a:pt x="81254" y="3691877"/>
                </a:lnTo>
                <a:lnTo>
                  <a:pt x="71145" y="3496322"/>
                </a:lnTo>
                <a:lnTo>
                  <a:pt x="67322" y="3395954"/>
                </a:lnTo>
                <a:lnTo>
                  <a:pt x="62204" y="3295650"/>
                </a:lnTo>
                <a:lnTo>
                  <a:pt x="54622" y="3091154"/>
                </a:lnTo>
                <a:lnTo>
                  <a:pt x="52095" y="2988322"/>
                </a:lnTo>
                <a:lnTo>
                  <a:pt x="48272" y="2884195"/>
                </a:lnTo>
                <a:lnTo>
                  <a:pt x="45745" y="2780004"/>
                </a:lnTo>
                <a:lnTo>
                  <a:pt x="43154" y="2675877"/>
                </a:lnTo>
                <a:lnTo>
                  <a:pt x="41922" y="2570454"/>
                </a:lnTo>
                <a:lnTo>
                  <a:pt x="39424" y="2466327"/>
                </a:lnTo>
                <a:lnTo>
                  <a:pt x="39395" y="2358377"/>
                </a:lnTo>
                <a:lnTo>
                  <a:pt x="36927" y="2256777"/>
                </a:lnTo>
                <a:lnTo>
                  <a:pt x="36820" y="1824977"/>
                </a:lnTo>
                <a:lnTo>
                  <a:pt x="39424" y="1610372"/>
                </a:lnTo>
                <a:lnTo>
                  <a:pt x="40674" y="1502422"/>
                </a:lnTo>
                <a:lnTo>
                  <a:pt x="41907" y="1402054"/>
                </a:lnTo>
                <a:lnTo>
                  <a:pt x="42045" y="1395704"/>
                </a:lnTo>
                <a:lnTo>
                  <a:pt x="46946" y="1191272"/>
                </a:lnTo>
                <a:lnTo>
                  <a:pt x="47055" y="1183627"/>
                </a:lnTo>
                <a:lnTo>
                  <a:pt x="48272" y="1084554"/>
                </a:lnTo>
                <a:lnTo>
                  <a:pt x="59677" y="773404"/>
                </a:lnTo>
                <a:lnTo>
                  <a:pt x="67322" y="570204"/>
                </a:lnTo>
                <a:lnTo>
                  <a:pt x="72377" y="469900"/>
                </a:lnTo>
                <a:lnTo>
                  <a:pt x="82550" y="270522"/>
                </a:lnTo>
                <a:lnTo>
                  <a:pt x="87604" y="172745"/>
                </a:lnTo>
                <a:lnTo>
                  <a:pt x="93954" y="76200"/>
                </a:lnTo>
                <a:lnTo>
                  <a:pt x="99034" y="0"/>
                </a:lnTo>
                <a:close/>
              </a:path>
              <a:path w="1167104" h="3867150">
                <a:moveTo>
                  <a:pt x="1108451" y="0"/>
                </a:moveTo>
                <a:lnTo>
                  <a:pt x="1074318" y="0"/>
                </a:lnTo>
                <a:lnTo>
                  <a:pt x="1079500" y="78727"/>
                </a:lnTo>
                <a:lnTo>
                  <a:pt x="1085850" y="173977"/>
                </a:lnTo>
                <a:lnTo>
                  <a:pt x="1090904" y="273050"/>
                </a:lnTo>
                <a:lnTo>
                  <a:pt x="1096022" y="370827"/>
                </a:lnTo>
                <a:lnTo>
                  <a:pt x="1099845" y="471195"/>
                </a:lnTo>
                <a:lnTo>
                  <a:pt x="1104900" y="571500"/>
                </a:lnTo>
                <a:lnTo>
                  <a:pt x="1108722" y="673100"/>
                </a:lnTo>
                <a:lnTo>
                  <a:pt x="1112545" y="775995"/>
                </a:lnTo>
                <a:lnTo>
                  <a:pt x="1115072" y="878827"/>
                </a:lnTo>
                <a:lnTo>
                  <a:pt x="1118895" y="982954"/>
                </a:lnTo>
                <a:lnTo>
                  <a:pt x="1123950" y="1191272"/>
                </a:lnTo>
                <a:lnTo>
                  <a:pt x="1125245" y="1296695"/>
                </a:lnTo>
                <a:lnTo>
                  <a:pt x="1126477" y="1402054"/>
                </a:lnTo>
                <a:lnTo>
                  <a:pt x="1127772" y="1508772"/>
                </a:lnTo>
                <a:lnTo>
                  <a:pt x="1129004" y="1615427"/>
                </a:lnTo>
                <a:lnTo>
                  <a:pt x="1130237" y="1717027"/>
                </a:lnTo>
                <a:lnTo>
                  <a:pt x="1130284" y="2042172"/>
                </a:lnTo>
                <a:lnTo>
                  <a:pt x="1128975" y="2150122"/>
                </a:lnTo>
                <a:lnTo>
                  <a:pt x="1127742" y="2256777"/>
                </a:lnTo>
                <a:lnTo>
                  <a:pt x="1126432" y="2364727"/>
                </a:lnTo>
                <a:lnTo>
                  <a:pt x="1125245" y="2466327"/>
                </a:lnTo>
                <a:lnTo>
                  <a:pt x="1122502" y="2578100"/>
                </a:lnTo>
                <a:lnTo>
                  <a:pt x="1117600" y="2782595"/>
                </a:lnTo>
                <a:lnTo>
                  <a:pt x="1115072" y="2886722"/>
                </a:lnTo>
                <a:lnTo>
                  <a:pt x="1111250" y="2989554"/>
                </a:lnTo>
                <a:lnTo>
                  <a:pt x="1107427" y="3093745"/>
                </a:lnTo>
                <a:lnTo>
                  <a:pt x="1103182" y="3206750"/>
                </a:lnTo>
                <a:lnTo>
                  <a:pt x="1099845" y="3296945"/>
                </a:lnTo>
                <a:lnTo>
                  <a:pt x="1094087" y="3409950"/>
                </a:lnTo>
                <a:lnTo>
                  <a:pt x="1089672" y="3497554"/>
                </a:lnTo>
                <a:lnTo>
                  <a:pt x="1084554" y="3596627"/>
                </a:lnTo>
                <a:lnTo>
                  <a:pt x="1078204" y="3694404"/>
                </a:lnTo>
                <a:lnTo>
                  <a:pt x="1073150" y="3790950"/>
                </a:lnTo>
                <a:lnTo>
                  <a:pt x="1068070" y="3867150"/>
                </a:lnTo>
                <a:lnTo>
                  <a:pt x="1101405" y="3867150"/>
                </a:lnTo>
                <a:lnTo>
                  <a:pt x="1106195" y="3807472"/>
                </a:lnTo>
                <a:lnTo>
                  <a:pt x="1112545" y="3709695"/>
                </a:lnTo>
                <a:lnTo>
                  <a:pt x="1118895" y="3610622"/>
                </a:lnTo>
                <a:lnTo>
                  <a:pt x="1124075" y="3509022"/>
                </a:lnTo>
                <a:lnTo>
                  <a:pt x="1129709" y="3395954"/>
                </a:lnTo>
                <a:lnTo>
                  <a:pt x="1134754" y="3295650"/>
                </a:lnTo>
                <a:lnTo>
                  <a:pt x="1139177" y="3206750"/>
                </a:lnTo>
                <a:lnTo>
                  <a:pt x="1143426" y="3091154"/>
                </a:lnTo>
                <a:lnTo>
                  <a:pt x="1147235" y="2988322"/>
                </a:lnTo>
                <a:lnTo>
                  <a:pt x="1154404" y="2790177"/>
                </a:lnTo>
                <a:lnTo>
                  <a:pt x="1157026" y="2682227"/>
                </a:lnTo>
                <a:lnTo>
                  <a:pt x="1159522" y="2578100"/>
                </a:lnTo>
                <a:lnTo>
                  <a:pt x="1160754" y="2471445"/>
                </a:lnTo>
                <a:lnTo>
                  <a:pt x="1163345" y="2364727"/>
                </a:lnTo>
                <a:lnTo>
                  <a:pt x="1164638" y="2251722"/>
                </a:lnTo>
                <a:lnTo>
                  <a:pt x="1165872" y="2150122"/>
                </a:lnTo>
                <a:lnTo>
                  <a:pt x="1165887" y="2040877"/>
                </a:lnTo>
                <a:lnTo>
                  <a:pt x="1167104" y="1934222"/>
                </a:lnTo>
                <a:lnTo>
                  <a:pt x="1167075" y="1717027"/>
                </a:lnTo>
                <a:lnTo>
                  <a:pt x="1165857" y="1610372"/>
                </a:lnTo>
                <a:lnTo>
                  <a:pt x="1164548" y="1502422"/>
                </a:lnTo>
                <a:lnTo>
                  <a:pt x="1163313" y="1395704"/>
                </a:lnTo>
                <a:lnTo>
                  <a:pt x="1162112" y="1296695"/>
                </a:lnTo>
                <a:lnTo>
                  <a:pt x="1159491" y="1183627"/>
                </a:lnTo>
                <a:lnTo>
                  <a:pt x="1156933" y="1076972"/>
                </a:lnTo>
                <a:lnTo>
                  <a:pt x="1154404" y="974077"/>
                </a:lnTo>
                <a:lnTo>
                  <a:pt x="1150552" y="867422"/>
                </a:lnTo>
                <a:lnTo>
                  <a:pt x="1146822" y="765822"/>
                </a:lnTo>
                <a:lnTo>
                  <a:pt x="1139177" y="560095"/>
                </a:lnTo>
                <a:lnTo>
                  <a:pt x="1134122" y="458495"/>
                </a:lnTo>
                <a:lnTo>
                  <a:pt x="1118895" y="160045"/>
                </a:lnTo>
                <a:lnTo>
                  <a:pt x="1112545" y="62204"/>
                </a:lnTo>
                <a:lnTo>
                  <a:pt x="1108451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024604" y="0"/>
            <a:ext cx="1093495" cy="3867150"/>
          </a:xfrm>
          <a:custGeom>
            <a:avLst/>
            <a:gdLst/>
            <a:ahLst/>
            <a:cxnLst/>
            <a:rect l="l" t="t" r="r" b="b"/>
            <a:pathLst>
              <a:path w="1093495" h="3867150">
                <a:moveTo>
                  <a:pt x="95115" y="0"/>
                </a:moveTo>
                <a:lnTo>
                  <a:pt x="62229" y="0"/>
                </a:lnTo>
                <a:lnTo>
                  <a:pt x="55982" y="93954"/>
                </a:lnTo>
                <a:lnTo>
                  <a:pt x="50800" y="172745"/>
                </a:lnTo>
                <a:lnTo>
                  <a:pt x="44902" y="287045"/>
                </a:lnTo>
                <a:lnTo>
                  <a:pt x="34867" y="483895"/>
                </a:lnTo>
                <a:lnTo>
                  <a:pt x="30518" y="570204"/>
                </a:lnTo>
                <a:lnTo>
                  <a:pt x="22407" y="786104"/>
                </a:lnTo>
                <a:lnTo>
                  <a:pt x="11468" y="1084554"/>
                </a:lnTo>
                <a:lnTo>
                  <a:pt x="10172" y="1189977"/>
                </a:lnTo>
                <a:lnTo>
                  <a:pt x="5118" y="1400822"/>
                </a:lnTo>
                <a:lnTo>
                  <a:pt x="3793" y="1508772"/>
                </a:lnTo>
                <a:lnTo>
                  <a:pt x="2544" y="1616722"/>
                </a:lnTo>
                <a:lnTo>
                  <a:pt x="0" y="1826272"/>
                </a:lnTo>
                <a:lnTo>
                  <a:pt x="61" y="2254250"/>
                </a:lnTo>
                <a:lnTo>
                  <a:pt x="2497" y="2354554"/>
                </a:lnTo>
                <a:lnTo>
                  <a:pt x="2620" y="2466327"/>
                </a:lnTo>
                <a:lnTo>
                  <a:pt x="5027" y="2566695"/>
                </a:lnTo>
                <a:lnTo>
                  <a:pt x="5133" y="2571750"/>
                </a:lnTo>
                <a:lnTo>
                  <a:pt x="6350" y="2675877"/>
                </a:lnTo>
                <a:lnTo>
                  <a:pt x="9003" y="2782595"/>
                </a:lnTo>
                <a:lnTo>
                  <a:pt x="11468" y="2884195"/>
                </a:lnTo>
                <a:lnTo>
                  <a:pt x="15290" y="2988322"/>
                </a:lnTo>
                <a:lnTo>
                  <a:pt x="17818" y="3091154"/>
                </a:lnTo>
                <a:lnTo>
                  <a:pt x="25400" y="3295650"/>
                </a:lnTo>
                <a:lnTo>
                  <a:pt x="30518" y="3395954"/>
                </a:lnTo>
                <a:lnTo>
                  <a:pt x="34340" y="3496322"/>
                </a:lnTo>
                <a:lnTo>
                  <a:pt x="44450" y="3691877"/>
                </a:lnTo>
                <a:lnTo>
                  <a:pt x="55981" y="3867150"/>
                </a:lnTo>
                <a:lnTo>
                  <a:pt x="88831" y="3867150"/>
                </a:lnTo>
                <a:lnTo>
                  <a:pt x="78790" y="3677945"/>
                </a:lnTo>
                <a:lnTo>
                  <a:pt x="73672" y="3580104"/>
                </a:lnTo>
                <a:lnTo>
                  <a:pt x="68618" y="3482327"/>
                </a:lnTo>
                <a:lnTo>
                  <a:pt x="64795" y="3383254"/>
                </a:lnTo>
                <a:lnTo>
                  <a:pt x="59740" y="3284245"/>
                </a:lnTo>
                <a:lnTo>
                  <a:pt x="57150" y="3182645"/>
                </a:lnTo>
                <a:lnTo>
                  <a:pt x="53390" y="3081045"/>
                </a:lnTo>
                <a:lnTo>
                  <a:pt x="50800" y="2979445"/>
                </a:lnTo>
                <a:lnTo>
                  <a:pt x="47040" y="2876550"/>
                </a:lnTo>
                <a:lnTo>
                  <a:pt x="44450" y="2773654"/>
                </a:lnTo>
                <a:lnTo>
                  <a:pt x="43218" y="2669527"/>
                </a:lnTo>
                <a:lnTo>
                  <a:pt x="40690" y="2565400"/>
                </a:lnTo>
                <a:lnTo>
                  <a:pt x="38100" y="2354554"/>
                </a:lnTo>
                <a:lnTo>
                  <a:pt x="36913" y="2254250"/>
                </a:lnTo>
                <a:lnTo>
                  <a:pt x="36868" y="2143772"/>
                </a:lnTo>
                <a:lnTo>
                  <a:pt x="35603" y="2040877"/>
                </a:lnTo>
                <a:lnTo>
                  <a:pt x="35572" y="1932927"/>
                </a:lnTo>
                <a:lnTo>
                  <a:pt x="36852" y="1828800"/>
                </a:lnTo>
                <a:lnTo>
                  <a:pt x="36868" y="1722145"/>
                </a:lnTo>
                <a:lnTo>
                  <a:pt x="38131" y="1612900"/>
                </a:lnTo>
                <a:lnTo>
                  <a:pt x="40674" y="1407172"/>
                </a:lnTo>
                <a:lnTo>
                  <a:pt x="43309" y="1296695"/>
                </a:lnTo>
                <a:lnTo>
                  <a:pt x="48272" y="1092200"/>
                </a:lnTo>
                <a:lnTo>
                  <a:pt x="50800" y="989304"/>
                </a:lnTo>
                <a:lnTo>
                  <a:pt x="53390" y="886472"/>
                </a:lnTo>
                <a:lnTo>
                  <a:pt x="57532" y="773404"/>
                </a:lnTo>
                <a:lnTo>
                  <a:pt x="60972" y="681977"/>
                </a:lnTo>
                <a:lnTo>
                  <a:pt x="64795" y="581672"/>
                </a:lnTo>
                <a:lnTo>
                  <a:pt x="70506" y="469900"/>
                </a:lnTo>
                <a:lnTo>
                  <a:pt x="74968" y="383527"/>
                </a:lnTo>
                <a:lnTo>
                  <a:pt x="78790" y="285750"/>
                </a:lnTo>
                <a:lnTo>
                  <a:pt x="83845" y="187972"/>
                </a:lnTo>
                <a:lnTo>
                  <a:pt x="90195" y="92722"/>
                </a:lnTo>
                <a:lnTo>
                  <a:pt x="95115" y="0"/>
                </a:lnTo>
                <a:close/>
              </a:path>
              <a:path w="1093495" h="3867150">
                <a:moveTo>
                  <a:pt x="1037513" y="0"/>
                </a:moveTo>
                <a:lnTo>
                  <a:pt x="1004664" y="0"/>
                </a:lnTo>
                <a:lnTo>
                  <a:pt x="1009650" y="93954"/>
                </a:lnTo>
                <a:lnTo>
                  <a:pt x="1014768" y="189204"/>
                </a:lnTo>
                <a:lnTo>
                  <a:pt x="1019822" y="287045"/>
                </a:lnTo>
                <a:lnTo>
                  <a:pt x="1024940" y="384822"/>
                </a:lnTo>
                <a:lnTo>
                  <a:pt x="1028700" y="483895"/>
                </a:lnTo>
                <a:lnTo>
                  <a:pt x="1032522" y="582904"/>
                </a:lnTo>
                <a:lnTo>
                  <a:pt x="1040168" y="786104"/>
                </a:lnTo>
                <a:lnTo>
                  <a:pt x="1042695" y="887704"/>
                </a:lnTo>
                <a:lnTo>
                  <a:pt x="1046518" y="990600"/>
                </a:lnTo>
                <a:lnTo>
                  <a:pt x="1049045" y="1093495"/>
                </a:lnTo>
                <a:lnTo>
                  <a:pt x="1050340" y="1197622"/>
                </a:lnTo>
                <a:lnTo>
                  <a:pt x="1052868" y="1301750"/>
                </a:lnTo>
                <a:lnTo>
                  <a:pt x="1054100" y="1407172"/>
                </a:lnTo>
                <a:lnTo>
                  <a:pt x="1056643" y="1612900"/>
                </a:lnTo>
                <a:lnTo>
                  <a:pt x="1056690" y="1723377"/>
                </a:lnTo>
                <a:lnTo>
                  <a:pt x="1057922" y="1828800"/>
                </a:lnTo>
                <a:lnTo>
                  <a:pt x="1056705" y="1932927"/>
                </a:lnTo>
                <a:lnTo>
                  <a:pt x="1056659" y="2147595"/>
                </a:lnTo>
                <a:lnTo>
                  <a:pt x="1054131" y="2354554"/>
                </a:lnTo>
                <a:lnTo>
                  <a:pt x="1054008" y="2360904"/>
                </a:lnTo>
                <a:lnTo>
                  <a:pt x="1051572" y="2461272"/>
                </a:lnTo>
                <a:lnTo>
                  <a:pt x="1050340" y="2566695"/>
                </a:lnTo>
                <a:lnTo>
                  <a:pt x="1047627" y="2675877"/>
                </a:lnTo>
                <a:lnTo>
                  <a:pt x="1045034" y="2782595"/>
                </a:lnTo>
                <a:lnTo>
                  <a:pt x="1042695" y="2877845"/>
                </a:lnTo>
                <a:lnTo>
                  <a:pt x="1038872" y="2980677"/>
                </a:lnTo>
                <a:lnTo>
                  <a:pt x="1036345" y="3083572"/>
                </a:lnTo>
                <a:lnTo>
                  <a:pt x="1032522" y="3185172"/>
                </a:lnTo>
                <a:lnTo>
                  <a:pt x="1027468" y="3285477"/>
                </a:lnTo>
                <a:lnTo>
                  <a:pt x="1023645" y="3384550"/>
                </a:lnTo>
                <a:lnTo>
                  <a:pt x="1018590" y="3483622"/>
                </a:lnTo>
                <a:lnTo>
                  <a:pt x="1014768" y="3581400"/>
                </a:lnTo>
                <a:lnTo>
                  <a:pt x="1009650" y="3679177"/>
                </a:lnTo>
                <a:lnTo>
                  <a:pt x="1003300" y="3774427"/>
                </a:lnTo>
                <a:lnTo>
                  <a:pt x="998379" y="3867150"/>
                </a:lnTo>
                <a:lnTo>
                  <a:pt x="1031265" y="3867150"/>
                </a:lnTo>
                <a:lnTo>
                  <a:pt x="1036345" y="3790950"/>
                </a:lnTo>
                <a:lnTo>
                  <a:pt x="1041400" y="3694404"/>
                </a:lnTo>
                <a:lnTo>
                  <a:pt x="1047750" y="3596627"/>
                </a:lnTo>
                <a:lnTo>
                  <a:pt x="1052930" y="3496322"/>
                </a:lnTo>
                <a:lnTo>
                  <a:pt x="1058636" y="3383254"/>
                </a:lnTo>
                <a:lnTo>
                  <a:pt x="1063040" y="3296945"/>
                </a:lnTo>
                <a:lnTo>
                  <a:pt x="1067277" y="3182645"/>
                </a:lnTo>
                <a:lnTo>
                  <a:pt x="1071088" y="3081045"/>
                </a:lnTo>
                <a:lnTo>
                  <a:pt x="1074821" y="2979445"/>
                </a:lnTo>
                <a:lnTo>
                  <a:pt x="1078268" y="2886722"/>
                </a:lnTo>
                <a:lnTo>
                  <a:pt x="1081009" y="2773654"/>
                </a:lnTo>
                <a:lnTo>
                  <a:pt x="1086006" y="2565400"/>
                </a:lnTo>
                <a:lnTo>
                  <a:pt x="1088440" y="2466327"/>
                </a:lnTo>
                <a:lnTo>
                  <a:pt x="1089749" y="2354554"/>
                </a:lnTo>
                <a:lnTo>
                  <a:pt x="1091012" y="2250427"/>
                </a:lnTo>
                <a:lnTo>
                  <a:pt x="1092246" y="2143772"/>
                </a:lnTo>
                <a:lnTo>
                  <a:pt x="1093495" y="2040877"/>
                </a:lnTo>
                <a:lnTo>
                  <a:pt x="1093495" y="1722145"/>
                </a:lnTo>
                <a:lnTo>
                  <a:pt x="1092170" y="1612900"/>
                </a:lnTo>
                <a:lnTo>
                  <a:pt x="1090937" y="1506245"/>
                </a:lnTo>
                <a:lnTo>
                  <a:pt x="1089658" y="1400822"/>
                </a:lnTo>
                <a:lnTo>
                  <a:pt x="1088440" y="1296695"/>
                </a:lnTo>
                <a:lnTo>
                  <a:pt x="1087223" y="1197622"/>
                </a:lnTo>
                <a:lnTo>
                  <a:pt x="1087113" y="1189977"/>
                </a:lnTo>
                <a:lnTo>
                  <a:pt x="1082090" y="982954"/>
                </a:lnTo>
                <a:lnTo>
                  <a:pt x="1078268" y="878827"/>
                </a:lnTo>
                <a:lnTo>
                  <a:pt x="1075740" y="775995"/>
                </a:lnTo>
                <a:lnTo>
                  <a:pt x="1071918" y="673100"/>
                </a:lnTo>
                <a:lnTo>
                  <a:pt x="1068095" y="571500"/>
                </a:lnTo>
                <a:lnTo>
                  <a:pt x="1063040" y="471195"/>
                </a:lnTo>
                <a:lnTo>
                  <a:pt x="1059218" y="370827"/>
                </a:lnTo>
                <a:lnTo>
                  <a:pt x="1054100" y="273050"/>
                </a:lnTo>
                <a:lnTo>
                  <a:pt x="1049045" y="173977"/>
                </a:lnTo>
                <a:lnTo>
                  <a:pt x="1042695" y="78727"/>
                </a:lnTo>
                <a:lnTo>
                  <a:pt x="1037513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060177" y="0"/>
            <a:ext cx="1022334" cy="3867150"/>
          </a:xfrm>
          <a:custGeom>
            <a:avLst/>
            <a:gdLst/>
            <a:ahLst/>
            <a:cxnLst/>
            <a:rect l="l" t="t" r="r" b="b"/>
            <a:pathLst>
              <a:path w="1022334" h="3867150">
                <a:moveTo>
                  <a:pt x="93485" y="0"/>
                </a:moveTo>
                <a:lnTo>
                  <a:pt x="59543" y="0"/>
                </a:lnTo>
                <a:lnTo>
                  <a:pt x="54622" y="92722"/>
                </a:lnTo>
                <a:lnTo>
                  <a:pt x="48272" y="187972"/>
                </a:lnTo>
                <a:lnTo>
                  <a:pt x="43218" y="285750"/>
                </a:lnTo>
                <a:lnTo>
                  <a:pt x="39395" y="383527"/>
                </a:lnTo>
                <a:lnTo>
                  <a:pt x="34211" y="483895"/>
                </a:lnTo>
                <a:lnTo>
                  <a:pt x="29222" y="581672"/>
                </a:lnTo>
                <a:lnTo>
                  <a:pt x="25400" y="681977"/>
                </a:lnTo>
                <a:lnTo>
                  <a:pt x="21158" y="795045"/>
                </a:lnTo>
                <a:lnTo>
                  <a:pt x="17818" y="886472"/>
                </a:lnTo>
                <a:lnTo>
                  <a:pt x="15007" y="998245"/>
                </a:lnTo>
                <a:lnTo>
                  <a:pt x="12668" y="1093495"/>
                </a:lnTo>
                <a:lnTo>
                  <a:pt x="7462" y="1308100"/>
                </a:lnTo>
                <a:lnTo>
                  <a:pt x="5118" y="1405877"/>
                </a:lnTo>
                <a:lnTo>
                  <a:pt x="2468" y="1620545"/>
                </a:lnTo>
                <a:lnTo>
                  <a:pt x="1295" y="1722145"/>
                </a:lnTo>
                <a:lnTo>
                  <a:pt x="1263" y="1830095"/>
                </a:lnTo>
                <a:lnTo>
                  <a:pt x="0" y="1932927"/>
                </a:lnTo>
                <a:lnTo>
                  <a:pt x="15" y="2039645"/>
                </a:lnTo>
                <a:lnTo>
                  <a:pt x="1279" y="2142477"/>
                </a:lnTo>
                <a:lnTo>
                  <a:pt x="1295" y="2250427"/>
                </a:lnTo>
                <a:lnTo>
                  <a:pt x="2559" y="2357145"/>
                </a:lnTo>
                <a:lnTo>
                  <a:pt x="5040" y="2559050"/>
                </a:lnTo>
                <a:lnTo>
                  <a:pt x="5149" y="2566695"/>
                </a:lnTo>
                <a:lnTo>
                  <a:pt x="7645" y="2669527"/>
                </a:lnTo>
                <a:lnTo>
                  <a:pt x="8787" y="2766072"/>
                </a:lnTo>
                <a:lnTo>
                  <a:pt x="8909" y="2774950"/>
                </a:lnTo>
                <a:lnTo>
                  <a:pt x="11468" y="2876550"/>
                </a:lnTo>
                <a:lnTo>
                  <a:pt x="15227" y="2979445"/>
                </a:lnTo>
                <a:lnTo>
                  <a:pt x="17818" y="3081045"/>
                </a:lnTo>
                <a:lnTo>
                  <a:pt x="21577" y="3182645"/>
                </a:lnTo>
                <a:lnTo>
                  <a:pt x="24168" y="3284245"/>
                </a:lnTo>
                <a:lnTo>
                  <a:pt x="29222" y="3383254"/>
                </a:lnTo>
                <a:lnTo>
                  <a:pt x="33045" y="3482327"/>
                </a:lnTo>
                <a:lnTo>
                  <a:pt x="38167" y="3581400"/>
                </a:lnTo>
                <a:lnTo>
                  <a:pt x="43283" y="3679177"/>
                </a:lnTo>
                <a:lnTo>
                  <a:pt x="53258" y="3867150"/>
                </a:lnTo>
                <a:lnTo>
                  <a:pt x="87202" y="3867150"/>
                </a:lnTo>
                <a:lnTo>
                  <a:pt x="86372" y="3851922"/>
                </a:lnTo>
                <a:lnTo>
                  <a:pt x="80022" y="3757904"/>
                </a:lnTo>
                <a:lnTo>
                  <a:pt x="76200" y="3662654"/>
                </a:lnTo>
                <a:lnTo>
                  <a:pt x="71145" y="3566172"/>
                </a:lnTo>
                <a:lnTo>
                  <a:pt x="67322" y="3469627"/>
                </a:lnTo>
                <a:lnTo>
                  <a:pt x="63500" y="3370554"/>
                </a:lnTo>
                <a:lnTo>
                  <a:pt x="59677" y="3272777"/>
                </a:lnTo>
                <a:lnTo>
                  <a:pt x="55918" y="3172472"/>
                </a:lnTo>
                <a:lnTo>
                  <a:pt x="52095" y="3072104"/>
                </a:lnTo>
                <a:lnTo>
                  <a:pt x="49568" y="2970504"/>
                </a:lnTo>
                <a:lnTo>
                  <a:pt x="46977" y="2868904"/>
                </a:lnTo>
                <a:lnTo>
                  <a:pt x="44450" y="2766072"/>
                </a:lnTo>
                <a:lnTo>
                  <a:pt x="43218" y="2663177"/>
                </a:lnTo>
                <a:lnTo>
                  <a:pt x="41922" y="2559050"/>
                </a:lnTo>
                <a:lnTo>
                  <a:pt x="39521" y="2461272"/>
                </a:lnTo>
                <a:lnTo>
                  <a:pt x="39395" y="2352027"/>
                </a:lnTo>
                <a:lnTo>
                  <a:pt x="38100" y="2246604"/>
                </a:lnTo>
                <a:lnTo>
                  <a:pt x="36897" y="2145004"/>
                </a:lnTo>
                <a:lnTo>
                  <a:pt x="36868" y="1827504"/>
                </a:lnTo>
                <a:lnTo>
                  <a:pt x="38115" y="1722145"/>
                </a:lnTo>
                <a:lnTo>
                  <a:pt x="39425" y="1615427"/>
                </a:lnTo>
                <a:lnTo>
                  <a:pt x="40627" y="1513827"/>
                </a:lnTo>
                <a:lnTo>
                  <a:pt x="43186" y="1308100"/>
                </a:lnTo>
                <a:lnTo>
                  <a:pt x="50990" y="989304"/>
                </a:lnTo>
                <a:lnTo>
                  <a:pt x="53327" y="895350"/>
                </a:lnTo>
                <a:lnTo>
                  <a:pt x="57537" y="783577"/>
                </a:lnTo>
                <a:lnTo>
                  <a:pt x="60972" y="693445"/>
                </a:lnTo>
                <a:lnTo>
                  <a:pt x="63500" y="593077"/>
                </a:lnTo>
                <a:lnTo>
                  <a:pt x="67322" y="494004"/>
                </a:lnTo>
                <a:lnTo>
                  <a:pt x="72377" y="396227"/>
                </a:lnTo>
                <a:lnTo>
                  <a:pt x="78228" y="285750"/>
                </a:lnTo>
                <a:lnTo>
                  <a:pt x="82550" y="203200"/>
                </a:lnTo>
                <a:lnTo>
                  <a:pt x="93485" y="0"/>
                </a:lnTo>
                <a:close/>
              </a:path>
              <a:path w="1022334" h="3867150">
                <a:moveTo>
                  <a:pt x="969091" y="0"/>
                </a:moveTo>
                <a:lnTo>
                  <a:pt x="935147" y="0"/>
                </a:lnTo>
                <a:lnTo>
                  <a:pt x="941095" y="109245"/>
                </a:lnTo>
                <a:lnTo>
                  <a:pt x="951268" y="300977"/>
                </a:lnTo>
                <a:lnTo>
                  <a:pt x="955027" y="397522"/>
                </a:lnTo>
                <a:lnTo>
                  <a:pt x="958850" y="496595"/>
                </a:lnTo>
                <a:lnTo>
                  <a:pt x="962672" y="594372"/>
                </a:lnTo>
                <a:lnTo>
                  <a:pt x="970318" y="795045"/>
                </a:lnTo>
                <a:lnTo>
                  <a:pt x="975372" y="998245"/>
                </a:lnTo>
                <a:lnTo>
                  <a:pt x="977900" y="1101077"/>
                </a:lnTo>
                <a:lnTo>
                  <a:pt x="979195" y="1203972"/>
                </a:lnTo>
                <a:lnTo>
                  <a:pt x="980427" y="1308100"/>
                </a:lnTo>
                <a:lnTo>
                  <a:pt x="982921" y="1407172"/>
                </a:lnTo>
                <a:lnTo>
                  <a:pt x="983018" y="1515122"/>
                </a:lnTo>
                <a:lnTo>
                  <a:pt x="984190" y="1615427"/>
                </a:lnTo>
                <a:lnTo>
                  <a:pt x="984250" y="1724672"/>
                </a:lnTo>
                <a:lnTo>
                  <a:pt x="985513" y="1827504"/>
                </a:lnTo>
                <a:lnTo>
                  <a:pt x="985545" y="1934222"/>
                </a:lnTo>
                <a:lnTo>
                  <a:pt x="984265" y="2038350"/>
                </a:lnTo>
                <a:lnTo>
                  <a:pt x="984235" y="2145004"/>
                </a:lnTo>
                <a:lnTo>
                  <a:pt x="983002" y="2250427"/>
                </a:lnTo>
                <a:lnTo>
                  <a:pt x="980382" y="2461272"/>
                </a:lnTo>
                <a:lnTo>
                  <a:pt x="979195" y="2561577"/>
                </a:lnTo>
                <a:lnTo>
                  <a:pt x="976508" y="2670822"/>
                </a:lnTo>
                <a:lnTo>
                  <a:pt x="973889" y="2774950"/>
                </a:lnTo>
                <a:lnTo>
                  <a:pt x="971359" y="2877845"/>
                </a:lnTo>
                <a:lnTo>
                  <a:pt x="969022" y="2971800"/>
                </a:lnTo>
                <a:lnTo>
                  <a:pt x="964812" y="3083572"/>
                </a:lnTo>
                <a:lnTo>
                  <a:pt x="960947" y="3185172"/>
                </a:lnTo>
                <a:lnTo>
                  <a:pt x="957618" y="3274072"/>
                </a:lnTo>
                <a:lnTo>
                  <a:pt x="953305" y="3384550"/>
                </a:lnTo>
                <a:lnTo>
                  <a:pt x="949972" y="3470922"/>
                </a:lnTo>
                <a:lnTo>
                  <a:pt x="944175" y="3581400"/>
                </a:lnTo>
                <a:lnTo>
                  <a:pt x="934745" y="3759200"/>
                </a:lnTo>
                <a:lnTo>
                  <a:pt x="928864" y="3867150"/>
                </a:lnTo>
                <a:lnTo>
                  <a:pt x="962806" y="3867150"/>
                </a:lnTo>
                <a:lnTo>
                  <a:pt x="967727" y="3774427"/>
                </a:lnTo>
                <a:lnTo>
                  <a:pt x="974077" y="3679177"/>
                </a:lnTo>
                <a:lnTo>
                  <a:pt x="979195" y="3581400"/>
                </a:lnTo>
                <a:lnTo>
                  <a:pt x="983018" y="3483622"/>
                </a:lnTo>
                <a:lnTo>
                  <a:pt x="988072" y="3384550"/>
                </a:lnTo>
                <a:lnTo>
                  <a:pt x="991895" y="3285477"/>
                </a:lnTo>
                <a:lnTo>
                  <a:pt x="996950" y="3185172"/>
                </a:lnTo>
                <a:lnTo>
                  <a:pt x="1000772" y="3083572"/>
                </a:lnTo>
                <a:lnTo>
                  <a:pt x="1003300" y="2980677"/>
                </a:lnTo>
                <a:lnTo>
                  <a:pt x="1007122" y="2877845"/>
                </a:lnTo>
                <a:lnTo>
                  <a:pt x="1012367" y="2663177"/>
                </a:lnTo>
                <a:lnTo>
                  <a:pt x="1014768" y="2566695"/>
                </a:lnTo>
                <a:lnTo>
                  <a:pt x="1016000" y="2461272"/>
                </a:lnTo>
                <a:lnTo>
                  <a:pt x="1018527" y="2357145"/>
                </a:lnTo>
                <a:lnTo>
                  <a:pt x="1021118" y="2145004"/>
                </a:lnTo>
                <a:lnTo>
                  <a:pt x="1021133" y="1932927"/>
                </a:lnTo>
                <a:lnTo>
                  <a:pt x="1022334" y="1830095"/>
                </a:lnTo>
                <a:lnTo>
                  <a:pt x="1022334" y="1827504"/>
                </a:lnTo>
                <a:lnTo>
                  <a:pt x="1021133" y="1724672"/>
                </a:lnTo>
                <a:lnTo>
                  <a:pt x="1021102" y="1615427"/>
                </a:lnTo>
                <a:lnTo>
                  <a:pt x="1018512" y="1405877"/>
                </a:lnTo>
                <a:lnTo>
                  <a:pt x="1017369" y="1308100"/>
                </a:lnTo>
                <a:lnTo>
                  <a:pt x="1017263" y="1300454"/>
                </a:lnTo>
                <a:lnTo>
                  <a:pt x="1014768" y="1197622"/>
                </a:lnTo>
                <a:lnTo>
                  <a:pt x="1013567" y="1101077"/>
                </a:lnTo>
                <a:lnTo>
                  <a:pt x="1013440" y="1092200"/>
                </a:lnTo>
                <a:lnTo>
                  <a:pt x="1010945" y="990600"/>
                </a:lnTo>
                <a:lnTo>
                  <a:pt x="1007122" y="887704"/>
                </a:lnTo>
                <a:lnTo>
                  <a:pt x="1004595" y="786104"/>
                </a:lnTo>
                <a:lnTo>
                  <a:pt x="996902" y="581672"/>
                </a:lnTo>
                <a:lnTo>
                  <a:pt x="993078" y="482600"/>
                </a:lnTo>
                <a:lnTo>
                  <a:pt x="989368" y="384822"/>
                </a:lnTo>
                <a:lnTo>
                  <a:pt x="984183" y="285750"/>
                </a:lnTo>
                <a:lnTo>
                  <a:pt x="979129" y="187972"/>
                </a:lnTo>
                <a:lnTo>
                  <a:pt x="974011" y="92722"/>
                </a:lnTo>
                <a:lnTo>
                  <a:pt x="969091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097045" y="0"/>
            <a:ext cx="948677" cy="3867150"/>
          </a:xfrm>
          <a:custGeom>
            <a:avLst/>
            <a:gdLst/>
            <a:ahLst/>
            <a:cxnLst/>
            <a:rect l="l" t="t" r="r" b="b"/>
            <a:pathLst>
              <a:path w="948677" h="3867150">
                <a:moveTo>
                  <a:pt x="90583" y="0"/>
                </a:moveTo>
                <a:lnTo>
                  <a:pt x="56617" y="0"/>
                </a:lnTo>
                <a:lnTo>
                  <a:pt x="45681" y="203200"/>
                </a:lnTo>
                <a:lnTo>
                  <a:pt x="39819" y="314972"/>
                </a:lnTo>
                <a:lnTo>
                  <a:pt x="35442" y="397522"/>
                </a:lnTo>
                <a:lnTo>
                  <a:pt x="30454" y="494004"/>
                </a:lnTo>
                <a:lnTo>
                  <a:pt x="26631" y="593077"/>
                </a:lnTo>
                <a:lnTo>
                  <a:pt x="24104" y="693445"/>
                </a:lnTo>
                <a:lnTo>
                  <a:pt x="19852" y="805154"/>
                </a:lnTo>
                <a:lnTo>
                  <a:pt x="16459" y="895350"/>
                </a:lnTo>
                <a:lnTo>
                  <a:pt x="13681" y="1007122"/>
                </a:lnTo>
                <a:lnTo>
                  <a:pt x="6350" y="1305572"/>
                </a:lnTo>
                <a:lnTo>
                  <a:pt x="3698" y="1518945"/>
                </a:lnTo>
                <a:lnTo>
                  <a:pt x="2464" y="1623072"/>
                </a:lnTo>
                <a:lnTo>
                  <a:pt x="1216" y="1724672"/>
                </a:lnTo>
                <a:lnTo>
                  <a:pt x="0" y="1827504"/>
                </a:lnTo>
                <a:lnTo>
                  <a:pt x="15" y="2143772"/>
                </a:lnTo>
                <a:lnTo>
                  <a:pt x="1263" y="2249195"/>
                </a:lnTo>
                <a:lnTo>
                  <a:pt x="2480" y="2348204"/>
                </a:lnTo>
                <a:lnTo>
                  <a:pt x="2559" y="2457450"/>
                </a:lnTo>
                <a:lnTo>
                  <a:pt x="4960" y="2555227"/>
                </a:lnTo>
                <a:lnTo>
                  <a:pt x="5086" y="2561577"/>
                </a:lnTo>
                <a:lnTo>
                  <a:pt x="6365" y="2664472"/>
                </a:lnTo>
                <a:lnTo>
                  <a:pt x="7490" y="2758427"/>
                </a:lnTo>
                <a:lnTo>
                  <a:pt x="7612" y="2767304"/>
                </a:lnTo>
                <a:lnTo>
                  <a:pt x="10142" y="2870200"/>
                </a:lnTo>
                <a:lnTo>
                  <a:pt x="12732" y="2971800"/>
                </a:lnTo>
                <a:lnTo>
                  <a:pt x="15227" y="3072104"/>
                </a:lnTo>
                <a:lnTo>
                  <a:pt x="19096" y="3173704"/>
                </a:lnTo>
                <a:lnTo>
                  <a:pt x="22859" y="3274072"/>
                </a:lnTo>
                <a:lnTo>
                  <a:pt x="26681" y="3371850"/>
                </a:lnTo>
                <a:lnTo>
                  <a:pt x="30505" y="3470922"/>
                </a:lnTo>
                <a:lnTo>
                  <a:pt x="34277" y="3566172"/>
                </a:lnTo>
                <a:lnTo>
                  <a:pt x="39331" y="3662654"/>
                </a:lnTo>
                <a:lnTo>
                  <a:pt x="43154" y="3757904"/>
                </a:lnTo>
                <a:lnTo>
                  <a:pt x="49504" y="3851922"/>
                </a:lnTo>
                <a:lnTo>
                  <a:pt x="50334" y="3867150"/>
                </a:lnTo>
                <a:lnTo>
                  <a:pt x="83056" y="3867150"/>
                </a:lnTo>
                <a:lnTo>
                  <a:pt x="76200" y="3741445"/>
                </a:lnTo>
                <a:lnTo>
                  <a:pt x="72377" y="3647427"/>
                </a:lnTo>
                <a:lnTo>
                  <a:pt x="68554" y="3552177"/>
                </a:lnTo>
                <a:lnTo>
                  <a:pt x="60909" y="3359150"/>
                </a:lnTo>
                <a:lnTo>
                  <a:pt x="57150" y="3260077"/>
                </a:lnTo>
                <a:lnTo>
                  <a:pt x="54559" y="3161004"/>
                </a:lnTo>
                <a:lnTo>
                  <a:pt x="50800" y="3061995"/>
                </a:lnTo>
                <a:lnTo>
                  <a:pt x="48209" y="2961627"/>
                </a:lnTo>
                <a:lnTo>
                  <a:pt x="45681" y="2860027"/>
                </a:lnTo>
                <a:lnTo>
                  <a:pt x="44450" y="2758427"/>
                </a:lnTo>
                <a:lnTo>
                  <a:pt x="41859" y="2656827"/>
                </a:lnTo>
                <a:lnTo>
                  <a:pt x="40627" y="2553995"/>
                </a:lnTo>
                <a:lnTo>
                  <a:pt x="39331" y="2451100"/>
                </a:lnTo>
                <a:lnTo>
                  <a:pt x="38100" y="2348204"/>
                </a:lnTo>
                <a:lnTo>
                  <a:pt x="36868" y="2249195"/>
                </a:lnTo>
                <a:lnTo>
                  <a:pt x="36820" y="1827504"/>
                </a:lnTo>
                <a:lnTo>
                  <a:pt x="38100" y="1724672"/>
                </a:lnTo>
                <a:lnTo>
                  <a:pt x="38145" y="1617954"/>
                </a:lnTo>
                <a:lnTo>
                  <a:pt x="39380" y="1513827"/>
                </a:lnTo>
                <a:lnTo>
                  <a:pt x="40610" y="1416050"/>
                </a:lnTo>
                <a:lnTo>
                  <a:pt x="40719" y="1410995"/>
                </a:lnTo>
                <a:lnTo>
                  <a:pt x="43124" y="1313154"/>
                </a:lnTo>
                <a:lnTo>
                  <a:pt x="43234" y="1305572"/>
                </a:lnTo>
                <a:lnTo>
                  <a:pt x="44450" y="1209027"/>
                </a:lnTo>
                <a:lnTo>
                  <a:pt x="46977" y="1106195"/>
                </a:lnTo>
                <a:lnTo>
                  <a:pt x="49697" y="996950"/>
                </a:lnTo>
                <a:lnTo>
                  <a:pt x="54559" y="803922"/>
                </a:lnTo>
                <a:lnTo>
                  <a:pt x="58381" y="703554"/>
                </a:lnTo>
                <a:lnTo>
                  <a:pt x="62694" y="593077"/>
                </a:lnTo>
                <a:lnTo>
                  <a:pt x="66530" y="494004"/>
                </a:lnTo>
                <a:lnTo>
                  <a:pt x="70394" y="396227"/>
                </a:lnTo>
                <a:lnTo>
                  <a:pt x="73609" y="313677"/>
                </a:lnTo>
                <a:lnTo>
                  <a:pt x="83781" y="124472"/>
                </a:lnTo>
                <a:lnTo>
                  <a:pt x="88900" y="30454"/>
                </a:lnTo>
                <a:lnTo>
                  <a:pt x="90583" y="0"/>
                </a:lnTo>
                <a:close/>
              </a:path>
              <a:path w="948677" h="3867150">
                <a:moveTo>
                  <a:pt x="898279" y="0"/>
                </a:moveTo>
                <a:lnTo>
                  <a:pt x="864764" y="0"/>
                </a:lnTo>
                <a:lnTo>
                  <a:pt x="866127" y="33045"/>
                </a:lnTo>
                <a:lnTo>
                  <a:pt x="871181" y="125704"/>
                </a:lnTo>
                <a:lnTo>
                  <a:pt x="875004" y="219722"/>
                </a:lnTo>
                <a:lnTo>
                  <a:pt x="880059" y="314972"/>
                </a:lnTo>
                <a:lnTo>
                  <a:pt x="887704" y="508000"/>
                </a:lnTo>
                <a:lnTo>
                  <a:pt x="891527" y="607072"/>
                </a:lnTo>
                <a:lnTo>
                  <a:pt x="894054" y="706145"/>
                </a:lnTo>
                <a:lnTo>
                  <a:pt x="897877" y="805154"/>
                </a:lnTo>
                <a:lnTo>
                  <a:pt x="899109" y="905522"/>
                </a:lnTo>
                <a:lnTo>
                  <a:pt x="901700" y="1007122"/>
                </a:lnTo>
                <a:lnTo>
                  <a:pt x="906754" y="1210322"/>
                </a:lnTo>
                <a:lnTo>
                  <a:pt x="908050" y="1313154"/>
                </a:lnTo>
                <a:lnTo>
                  <a:pt x="909281" y="1416050"/>
                </a:lnTo>
                <a:lnTo>
                  <a:pt x="910577" y="1518945"/>
                </a:lnTo>
                <a:lnTo>
                  <a:pt x="911748" y="1617954"/>
                </a:lnTo>
                <a:lnTo>
                  <a:pt x="911793" y="2039645"/>
                </a:lnTo>
                <a:lnTo>
                  <a:pt x="910560" y="2143772"/>
                </a:lnTo>
                <a:lnTo>
                  <a:pt x="909298" y="2244077"/>
                </a:lnTo>
                <a:lnTo>
                  <a:pt x="909219" y="2352027"/>
                </a:lnTo>
                <a:lnTo>
                  <a:pt x="906786" y="2451100"/>
                </a:lnTo>
                <a:lnTo>
                  <a:pt x="906690" y="2457450"/>
                </a:lnTo>
                <a:lnTo>
                  <a:pt x="905383" y="2561577"/>
                </a:lnTo>
                <a:lnTo>
                  <a:pt x="904227" y="2658122"/>
                </a:lnTo>
                <a:lnTo>
                  <a:pt x="901538" y="2767304"/>
                </a:lnTo>
                <a:lnTo>
                  <a:pt x="898916" y="2870200"/>
                </a:lnTo>
                <a:lnTo>
                  <a:pt x="894054" y="3063227"/>
                </a:lnTo>
                <a:lnTo>
                  <a:pt x="889836" y="3173704"/>
                </a:lnTo>
                <a:lnTo>
                  <a:pt x="885927" y="3274072"/>
                </a:lnTo>
                <a:lnTo>
                  <a:pt x="882650" y="3360445"/>
                </a:lnTo>
                <a:lnTo>
                  <a:pt x="875004" y="3553472"/>
                </a:lnTo>
                <a:lnTo>
                  <a:pt x="869950" y="3648722"/>
                </a:lnTo>
                <a:lnTo>
                  <a:pt x="863943" y="3759200"/>
                </a:lnTo>
                <a:lnTo>
                  <a:pt x="859777" y="3836695"/>
                </a:lnTo>
                <a:lnTo>
                  <a:pt x="858072" y="3867150"/>
                </a:lnTo>
                <a:lnTo>
                  <a:pt x="891996" y="3867150"/>
                </a:lnTo>
                <a:lnTo>
                  <a:pt x="897946" y="3757904"/>
                </a:lnTo>
                <a:lnTo>
                  <a:pt x="908847" y="3552177"/>
                </a:lnTo>
                <a:lnTo>
                  <a:pt x="913104" y="3470922"/>
                </a:lnTo>
                <a:lnTo>
                  <a:pt x="917423" y="3359150"/>
                </a:lnTo>
                <a:lnTo>
                  <a:pt x="920798" y="3272777"/>
                </a:lnTo>
                <a:lnTo>
                  <a:pt x="924993" y="3161004"/>
                </a:lnTo>
                <a:lnTo>
                  <a:pt x="928760" y="3061995"/>
                </a:lnTo>
                <a:lnTo>
                  <a:pt x="932154" y="2971800"/>
                </a:lnTo>
                <a:lnTo>
                  <a:pt x="937432" y="2758427"/>
                </a:lnTo>
                <a:lnTo>
                  <a:pt x="939987" y="2656827"/>
                </a:lnTo>
                <a:lnTo>
                  <a:pt x="942327" y="2561577"/>
                </a:lnTo>
                <a:lnTo>
                  <a:pt x="943638" y="2451100"/>
                </a:lnTo>
                <a:lnTo>
                  <a:pt x="946209" y="2244077"/>
                </a:lnTo>
                <a:lnTo>
                  <a:pt x="947381" y="2143772"/>
                </a:lnTo>
                <a:lnTo>
                  <a:pt x="947397" y="2038350"/>
                </a:lnTo>
                <a:lnTo>
                  <a:pt x="948677" y="1934222"/>
                </a:lnTo>
                <a:lnTo>
                  <a:pt x="948645" y="1827504"/>
                </a:lnTo>
                <a:lnTo>
                  <a:pt x="947381" y="1724672"/>
                </a:lnTo>
                <a:lnTo>
                  <a:pt x="947351" y="1617954"/>
                </a:lnTo>
                <a:lnTo>
                  <a:pt x="946194" y="1518945"/>
                </a:lnTo>
                <a:lnTo>
                  <a:pt x="946150" y="1410995"/>
                </a:lnTo>
                <a:lnTo>
                  <a:pt x="943655" y="1311922"/>
                </a:lnTo>
                <a:lnTo>
                  <a:pt x="943529" y="1305572"/>
                </a:lnTo>
                <a:lnTo>
                  <a:pt x="942327" y="1203972"/>
                </a:lnTo>
                <a:lnTo>
                  <a:pt x="941031" y="1101077"/>
                </a:lnTo>
                <a:lnTo>
                  <a:pt x="938472" y="996950"/>
                </a:lnTo>
                <a:lnTo>
                  <a:pt x="933450" y="795045"/>
                </a:lnTo>
                <a:lnTo>
                  <a:pt x="925753" y="593077"/>
                </a:lnTo>
                <a:lnTo>
                  <a:pt x="921881" y="494004"/>
                </a:lnTo>
                <a:lnTo>
                  <a:pt x="918108" y="396227"/>
                </a:lnTo>
                <a:lnTo>
                  <a:pt x="914400" y="300977"/>
                </a:lnTo>
                <a:lnTo>
                  <a:pt x="904227" y="109245"/>
                </a:lnTo>
                <a:lnTo>
                  <a:pt x="898279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133850" y="0"/>
            <a:ext cx="875004" cy="3867150"/>
          </a:xfrm>
          <a:custGeom>
            <a:avLst/>
            <a:gdLst/>
            <a:ahLst/>
            <a:cxnLst/>
            <a:rect l="l" t="t" r="r" b="b"/>
            <a:pathLst>
              <a:path w="875004" h="3867150">
                <a:moveTo>
                  <a:pt x="86479" y="0"/>
                </a:moveTo>
                <a:lnTo>
                  <a:pt x="53779" y="0"/>
                </a:lnTo>
                <a:lnTo>
                  <a:pt x="52095" y="30454"/>
                </a:lnTo>
                <a:lnTo>
                  <a:pt x="46088" y="140995"/>
                </a:lnTo>
                <a:lnTo>
                  <a:pt x="36804" y="313677"/>
                </a:lnTo>
                <a:lnTo>
                  <a:pt x="32493" y="424154"/>
                </a:lnTo>
                <a:lnTo>
                  <a:pt x="28682" y="520700"/>
                </a:lnTo>
                <a:lnTo>
                  <a:pt x="25349" y="607072"/>
                </a:lnTo>
                <a:lnTo>
                  <a:pt x="21093" y="716254"/>
                </a:lnTo>
                <a:lnTo>
                  <a:pt x="17754" y="803922"/>
                </a:lnTo>
                <a:lnTo>
                  <a:pt x="12637" y="1007122"/>
                </a:lnTo>
                <a:lnTo>
                  <a:pt x="9954" y="1115072"/>
                </a:lnTo>
                <a:lnTo>
                  <a:pt x="7645" y="1209027"/>
                </a:lnTo>
                <a:lnTo>
                  <a:pt x="6350" y="1311922"/>
                </a:lnTo>
                <a:lnTo>
                  <a:pt x="3822" y="1414754"/>
                </a:lnTo>
                <a:lnTo>
                  <a:pt x="2467" y="1522704"/>
                </a:lnTo>
                <a:lnTo>
                  <a:pt x="1295" y="1621777"/>
                </a:lnTo>
                <a:lnTo>
                  <a:pt x="1263" y="1727200"/>
                </a:lnTo>
                <a:lnTo>
                  <a:pt x="0" y="1828800"/>
                </a:lnTo>
                <a:lnTo>
                  <a:pt x="16" y="2245372"/>
                </a:lnTo>
                <a:lnTo>
                  <a:pt x="1310" y="2349500"/>
                </a:lnTo>
                <a:lnTo>
                  <a:pt x="2543" y="2452395"/>
                </a:lnTo>
                <a:lnTo>
                  <a:pt x="3837" y="2555227"/>
                </a:lnTo>
                <a:lnTo>
                  <a:pt x="4978" y="2650477"/>
                </a:lnTo>
                <a:lnTo>
                  <a:pt x="5087" y="2658122"/>
                </a:lnTo>
                <a:lnTo>
                  <a:pt x="7645" y="2758427"/>
                </a:lnTo>
                <a:lnTo>
                  <a:pt x="8877" y="2860027"/>
                </a:lnTo>
                <a:lnTo>
                  <a:pt x="11404" y="2961627"/>
                </a:lnTo>
                <a:lnTo>
                  <a:pt x="13995" y="3061995"/>
                </a:lnTo>
                <a:lnTo>
                  <a:pt x="17754" y="3161004"/>
                </a:lnTo>
                <a:lnTo>
                  <a:pt x="20345" y="3260077"/>
                </a:lnTo>
                <a:lnTo>
                  <a:pt x="24155" y="3360445"/>
                </a:lnTo>
                <a:lnTo>
                  <a:pt x="31801" y="3553472"/>
                </a:lnTo>
                <a:lnTo>
                  <a:pt x="35625" y="3648722"/>
                </a:lnTo>
                <a:lnTo>
                  <a:pt x="39395" y="3741445"/>
                </a:lnTo>
                <a:lnTo>
                  <a:pt x="46251" y="3867150"/>
                </a:lnTo>
                <a:lnTo>
                  <a:pt x="79530" y="3867150"/>
                </a:lnTo>
                <a:lnTo>
                  <a:pt x="77495" y="3817645"/>
                </a:lnTo>
                <a:lnTo>
                  <a:pt x="72377" y="3726154"/>
                </a:lnTo>
                <a:lnTo>
                  <a:pt x="68554" y="3632200"/>
                </a:lnTo>
                <a:lnTo>
                  <a:pt x="60972" y="3442995"/>
                </a:lnTo>
                <a:lnTo>
                  <a:pt x="58445" y="3346450"/>
                </a:lnTo>
                <a:lnTo>
                  <a:pt x="54622" y="3248672"/>
                </a:lnTo>
                <a:lnTo>
                  <a:pt x="52095" y="3150895"/>
                </a:lnTo>
                <a:lnTo>
                  <a:pt x="49504" y="3051822"/>
                </a:lnTo>
                <a:lnTo>
                  <a:pt x="46977" y="2952750"/>
                </a:lnTo>
                <a:lnTo>
                  <a:pt x="44450" y="2852445"/>
                </a:lnTo>
                <a:lnTo>
                  <a:pt x="43154" y="2752077"/>
                </a:lnTo>
                <a:lnTo>
                  <a:pt x="41922" y="2650477"/>
                </a:lnTo>
                <a:lnTo>
                  <a:pt x="39427" y="2550172"/>
                </a:lnTo>
                <a:lnTo>
                  <a:pt x="39395" y="2446045"/>
                </a:lnTo>
                <a:lnTo>
                  <a:pt x="36853" y="2245372"/>
                </a:lnTo>
                <a:lnTo>
                  <a:pt x="36836" y="1724672"/>
                </a:lnTo>
                <a:lnTo>
                  <a:pt x="39441" y="1517650"/>
                </a:lnTo>
                <a:lnTo>
                  <a:pt x="40676" y="1414754"/>
                </a:lnTo>
                <a:lnTo>
                  <a:pt x="41983" y="1311922"/>
                </a:lnTo>
                <a:lnTo>
                  <a:pt x="43154" y="1215377"/>
                </a:lnTo>
                <a:lnTo>
                  <a:pt x="45745" y="1113777"/>
                </a:lnTo>
                <a:lnTo>
                  <a:pt x="50800" y="913104"/>
                </a:lnTo>
                <a:lnTo>
                  <a:pt x="55854" y="715022"/>
                </a:lnTo>
                <a:lnTo>
                  <a:pt x="63500" y="519404"/>
                </a:lnTo>
                <a:lnTo>
                  <a:pt x="66027" y="422922"/>
                </a:lnTo>
                <a:lnTo>
                  <a:pt x="71145" y="327672"/>
                </a:lnTo>
                <a:lnTo>
                  <a:pt x="74904" y="233654"/>
                </a:lnTo>
                <a:lnTo>
                  <a:pt x="78727" y="139700"/>
                </a:lnTo>
                <a:lnTo>
                  <a:pt x="83845" y="46977"/>
                </a:lnTo>
                <a:lnTo>
                  <a:pt x="86479" y="0"/>
                </a:lnTo>
                <a:close/>
              </a:path>
              <a:path w="875004" h="3867150">
                <a:moveTo>
                  <a:pt x="827960" y="0"/>
                </a:moveTo>
                <a:lnTo>
                  <a:pt x="794801" y="0"/>
                </a:lnTo>
                <a:lnTo>
                  <a:pt x="797572" y="49504"/>
                </a:lnTo>
                <a:lnTo>
                  <a:pt x="802627" y="140995"/>
                </a:lnTo>
                <a:lnTo>
                  <a:pt x="805154" y="234950"/>
                </a:lnTo>
                <a:lnTo>
                  <a:pt x="810272" y="328904"/>
                </a:lnTo>
                <a:lnTo>
                  <a:pt x="812800" y="424154"/>
                </a:lnTo>
                <a:lnTo>
                  <a:pt x="816622" y="520700"/>
                </a:lnTo>
                <a:lnTo>
                  <a:pt x="819150" y="618477"/>
                </a:lnTo>
                <a:lnTo>
                  <a:pt x="822972" y="716254"/>
                </a:lnTo>
                <a:lnTo>
                  <a:pt x="828027" y="914400"/>
                </a:lnTo>
                <a:lnTo>
                  <a:pt x="829322" y="1014704"/>
                </a:lnTo>
                <a:lnTo>
                  <a:pt x="831850" y="1115072"/>
                </a:lnTo>
                <a:lnTo>
                  <a:pt x="833145" y="1216672"/>
                </a:lnTo>
                <a:lnTo>
                  <a:pt x="835640" y="1316977"/>
                </a:lnTo>
                <a:lnTo>
                  <a:pt x="835672" y="1421104"/>
                </a:lnTo>
                <a:lnTo>
                  <a:pt x="836904" y="1522704"/>
                </a:lnTo>
                <a:lnTo>
                  <a:pt x="838151" y="1621777"/>
                </a:lnTo>
                <a:lnTo>
                  <a:pt x="838168" y="2142477"/>
                </a:lnTo>
                <a:lnTo>
                  <a:pt x="836874" y="2245372"/>
                </a:lnTo>
                <a:lnTo>
                  <a:pt x="835624" y="2349500"/>
                </a:lnTo>
                <a:lnTo>
                  <a:pt x="834330" y="2452395"/>
                </a:lnTo>
                <a:lnTo>
                  <a:pt x="833080" y="2555227"/>
                </a:lnTo>
                <a:lnTo>
                  <a:pt x="831850" y="2651772"/>
                </a:lnTo>
                <a:lnTo>
                  <a:pt x="829131" y="2760954"/>
                </a:lnTo>
                <a:lnTo>
                  <a:pt x="826566" y="2862554"/>
                </a:lnTo>
                <a:lnTo>
                  <a:pt x="824204" y="2954045"/>
                </a:lnTo>
                <a:lnTo>
                  <a:pt x="819150" y="3152127"/>
                </a:lnTo>
                <a:lnTo>
                  <a:pt x="807745" y="3444227"/>
                </a:lnTo>
                <a:lnTo>
                  <a:pt x="803353" y="3553472"/>
                </a:lnTo>
                <a:lnTo>
                  <a:pt x="800100" y="3633495"/>
                </a:lnTo>
                <a:lnTo>
                  <a:pt x="795045" y="3727450"/>
                </a:lnTo>
                <a:lnTo>
                  <a:pt x="791222" y="3820172"/>
                </a:lnTo>
                <a:lnTo>
                  <a:pt x="788555" y="3867150"/>
                </a:lnTo>
                <a:lnTo>
                  <a:pt x="821267" y="3867150"/>
                </a:lnTo>
                <a:lnTo>
                  <a:pt x="822972" y="3836695"/>
                </a:lnTo>
                <a:lnTo>
                  <a:pt x="828927" y="3726154"/>
                </a:lnTo>
                <a:lnTo>
                  <a:pt x="833214" y="3647427"/>
                </a:lnTo>
                <a:lnTo>
                  <a:pt x="838200" y="3553472"/>
                </a:lnTo>
                <a:lnTo>
                  <a:pt x="845894" y="3359150"/>
                </a:lnTo>
                <a:lnTo>
                  <a:pt x="849655" y="3260077"/>
                </a:lnTo>
                <a:lnTo>
                  <a:pt x="853911" y="3150895"/>
                </a:lnTo>
                <a:lnTo>
                  <a:pt x="857250" y="3063227"/>
                </a:lnTo>
                <a:lnTo>
                  <a:pt x="862562" y="2852445"/>
                </a:lnTo>
                <a:lnTo>
                  <a:pt x="865113" y="2752077"/>
                </a:lnTo>
                <a:lnTo>
                  <a:pt x="867422" y="2658122"/>
                </a:lnTo>
                <a:lnTo>
                  <a:pt x="868734" y="2548877"/>
                </a:lnTo>
                <a:lnTo>
                  <a:pt x="869950" y="2452395"/>
                </a:lnTo>
                <a:lnTo>
                  <a:pt x="872477" y="2349500"/>
                </a:lnTo>
                <a:lnTo>
                  <a:pt x="872525" y="2241550"/>
                </a:lnTo>
                <a:lnTo>
                  <a:pt x="873802" y="2139950"/>
                </a:lnTo>
                <a:lnTo>
                  <a:pt x="875004" y="2038350"/>
                </a:lnTo>
                <a:lnTo>
                  <a:pt x="874989" y="1621777"/>
                </a:lnTo>
                <a:lnTo>
                  <a:pt x="873756" y="1517650"/>
                </a:lnTo>
                <a:lnTo>
                  <a:pt x="872461" y="1414754"/>
                </a:lnTo>
                <a:lnTo>
                  <a:pt x="871229" y="1311922"/>
                </a:lnTo>
                <a:lnTo>
                  <a:pt x="870029" y="1216672"/>
                </a:lnTo>
                <a:lnTo>
                  <a:pt x="869917" y="1209027"/>
                </a:lnTo>
                <a:lnTo>
                  <a:pt x="864830" y="1004595"/>
                </a:lnTo>
                <a:lnTo>
                  <a:pt x="862304" y="905522"/>
                </a:lnTo>
                <a:lnTo>
                  <a:pt x="861072" y="805154"/>
                </a:lnTo>
                <a:lnTo>
                  <a:pt x="857250" y="706145"/>
                </a:lnTo>
                <a:lnTo>
                  <a:pt x="854722" y="607072"/>
                </a:lnTo>
                <a:lnTo>
                  <a:pt x="850848" y="506704"/>
                </a:lnTo>
                <a:lnTo>
                  <a:pt x="843254" y="314972"/>
                </a:lnTo>
                <a:lnTo>
                  <a:pt x="838200" y="219722"/>
                </a:lnTo>
                <a:lnTo>
                  <a:pt x="834377" y="125704"/>
                </a:lnTo>
                <a:lnTo>
                  <a:pt x="829322" y="33045"/>
                </a:lnTo>
                <a:lnTo>
                  <a:pt x="827960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170654" y="0"/>
            <a:ext cx="801395" cy="3867150"/>
          </a:xfrm>
          <a:custGeom>
            <a:avLst/>
            <a:gdLst/>
            <a:ahLst/>
            <a:cxnLst/>
            <a:rect l="l" t="t" r="r" b="b"/>
            <a:pathLst>
              <a:path w="801395" h="3867150">
                <a:moveTo>
                  <a:pt x="82713" y="0"/>
                </a:moveTo>
                <a:lnTo>
                  <a:pt x="49675" y="0"/>
                </a:lnTo>
                <a:lnTo>
                  <a:pt x="47040" y="46977"/>
                </a:lnTo>
                <a:lnTo>
                  <a:pt x="41922" y="139700"/>
                </a:lnTo>
                <a:lnTo>
                  <a:pt x="37488" y="248945"/>
                </a:lnTo>
                <a:lnTo>
                  <a:pt x="34340" y="327672"/>
                </a:lnTo>
                <a:lnTo>
                  <a:pt x="29222" y="422922"/>
                </a:lnTo>
                <a:lnTo>
                  <a:pt x="26695" y="519404"/>
                </a:lnTo>
                <a:lnTo>
                  <a:pt x="19050" y="715022"/>
                </a:lnTo>
                <a:lnTo>
                  <a:pt x="13739" y="923277"/>
                </a:lnTo>
                <a:lnTo>
                  <a:pt x="8714" y="1122654"/>
                </a:lnTo>
                <a:lnTo>
                  <a:pt x="6350" y="1215377"/>
                </a:lnTo>
                <a:lnTo>
                  <a:pt x="5037" y="1323327"/>
                </a:lnTo>
                <a:lnTo>
                  <a:pt x="3792" y="1421104"/>
                </a:lnTo>
                <a:lnTo>
                  <a:pt x="2527" y="1526527"/>
                </a:lnTo>
                <a:lnTo>
                  <a:pt x="0" y="1727200"/>
                </a:lnTo>
                <a:lnTo>
                  <a:pt x="16" y="2242845"/>
                </a:lnTo>
                <a:lnTo>
                  <a:pt x="2542" y="2442222"/>
                </a:lnTo>
                <a:lnTo>
                  <a:pt x="2623" y="2550172"/>
                </a:lnTo>
                <a:lnTo>
                  <a:pt x="5118" y="2650477"/>
                </a:lnTo>
                <a:lnTo>
                  <a:pt x="6366" y="2753372"/>
                </a:lnTo>
                <a:lnTo>
                  <a:pt x="7563" y="2846095"/>
                </a:lnTo>
                <a:lnTo>
                  <a:pt x="7676" y="2853677"/>
                </a:lnTo>
                <a:lnTo>
                  <a:pt x="10205" y="2954045"/>
                </a:lnTo>
                <a:lnTo>
                  <a:pt x="12700" y="3051822"/>
                </a:lnTo>
                <a:lnTo>
                  <a:pt x="15322" y="3152127"/>
                </a:lnTo>
                <a:lnTo>
                  <a:pt x="17818" y="3248672"/>
                </a:lnTo>
                <a:lnTo>
                  <a:pt x="21640" y="3346450"/>
                </a:lnTo>
                <a:lnTo>
                  <a:pt x="24168" y="3442995"/>
                </a:lnTo>
                <a:lnTo>
                  <a:pt x="31802" y="3633495"/>
                </a:lnTo>
                <a:lnTo>
                  <a:pt x="35572" y="3726154"/>
                </a:lnTo>
                <a:lnTo>
                  <a:pt x="40690" y="3817645"/>
                </a:lnTo>
                <a:lnTo>
                  <a:pt x="42726" y="3867150"/>
                </a:lnTo>
                <a:lnTo>
                  <a:pt x="76091" y="3867150"/>
                </a:lnTo>
                <a:lnTo>
                  <a:pt x="72440" y="3801122"/>
                </a:lnTo>
                <a:lnTo>
                  <a:pt x="68618" y="3709695"/>
                </a:lnTo>
                <a:lnTo>
                  <a:pt x="66090" y="3618204"/>
                </a:lnTo>
                <a:lnTo>
                  <a:pt x="62268" y="3524250"/>
                </a:lnTo>
                <a:lnTo>
                  <a:pt x="58445" y="3429000"/>
                </a:lnTo>
                <a:lnTo>
                  <a:pt x="55918" y="3333750"/>
                </a:lnTo>
                <a:lnTo>
                  <a:pt x="53390" y="3237204"/>
                </a:lnTo>
                <a:lnTo>
                  <a:pt x="49568" y="3140722"/>
                </a:lnTo>
                <a:lnTo>
                  <a:pt x="48272" y="3042945"/>
                </a:lnTo>
                <a:lnTo>
                  <a:pt x="43218" y="2844800"/>
                </a:lnTo>
                <a:lnTo>
                  <a:pt x="41922" y="2744495"/>
                </a:lnTo>
                <a:lnTo>
                  <a:pt x="40690" y="2644127"/>
                </a:lnTo>
                <a:lnTo>
                  <a:pt x="38100" y="2442222"/>
                </a:lnTo>
                <a:lnTo>
                  <a:pt x="36929" y="2345677"/>
                </a:lnTo>
                <a:lnTo>
                  <a:pt x="36868" y="2239022"/>
                </a:lnTo>
                <a:lnTo>
                  <a:pt x="35604" y="2139950"/>
                </a:lnTo>
                <a:lnTo>
                  <a:pt x="35572" y="1830095"/>
                </a:lnTo>
                <a:lnTo>
                  <a:pt x="36852" y="1729727"/>
                </a:lnTo>
                <a:lnTo>
                  <a:pt x="36883" y="1625600"/>
                </a:lnTo>
                <a:lnTo>
                  <a:pt x="38148" y="1521472"/>
                </a:lnTo>
                <a:lnTo>
                  <a:pt x="40753" y="1316977"/>
                </a:lnTo>
                <a:lnTo>
                  <a:pt x="41922" y="1221727"/>
                </a:lnTo>
                <a:lnTo>
                  <a:pt x="44647" y="1113777"/>
                </a:lnTo>
                <a:lnTo>
                  <a:pt x="47007" y="1022350"/>
                </a:lnTo>
                <a:lnTo>
                  <a:pt x="47119" y="1014704"/>
                </a:lnTo>
                <a:lnTo>
                  <a:pt x="48272" y="922045"/>
                </a:lnTo>
                <a:lnTo>
                  <a:pt x="50800" y="822972"/>
                </a:lnTo>
                <a:lnTo>
                  <a:pt x="54622" y="725195"/>
                </a:lnTo>
                <a:lnTo>
                  <a:pt x="57150" y="628650"/>
                </a:lnTo>
                <a:lnTo>
                  <a:pt x="60972" y="532104"/>
                </a:lnTo>
                <a:lnTo>
                  <a:pt x="63500" y="436854"/>
                </a:lnTo>
                <a:lnTo>
                  <a:pt x="67889" y="327672"/>
                </a:lnTo>
                <a:lnTo>
                  <a:pt x="71722" y="233654"/>
                </a:lnTo>
                <a:lnTo>
                  <a:pt x="74968" y="154927"/>
                </a:lnTo>
                <a:lnTo>
                  <a:pt x="80022" y="63500"/>
                </a:lnTo>
                <a:lnTo>
                  <a:pt x="82713" y="0"/>
                </a:lnTo>
                <a:close/>
              </a:path>
              <a:path w="801395" h="3867150">
                <a:moveTo>
                  <a:pt x="757996" y="0"/>
                </a:moveTo>
                <a:lnTo>
                  <a:pt x="724962" y="0"/>
                </a:lnTo>
                <a:lnTo>
                  <a:pt x="727722" y="66027"/>
                </a:lnTo>
                <a:lnTo>
                  <a:pt x="732840" y="157454"/>
                </a:lnTo>
                <a:lnTo>
                  <a:pt x="735368" y="248945"/>
                </a:lnTo>
                <a:lnTo>
                  <a:pt x="739190" y="342900"/>
                </a:lnTo>
                <a:lnTo>
                  <a:pt x="742950" y="438150"/>
                </a:lnTo>
                <a:lnTo>
                  <a:pt x="745540" y="533400"/>
                </a:lnTo>
                <a:lnTo>
                  <a:pt x="748068" y="629945"/>
                </a:lnTo>
                <a:lnTo>
                  <a:pt x="751890" y="726427"/>
                </a:lnTo>
                <a:lnTo>
                  <a:pt x="753122" y="824204"/>
                </a:lnTo>
                <a:lnTo>
                  <a:pt x="755650" y="923277"/>
                </a:lnTo>
                <a:lnTo>
                  <a:pt x="758240" y="1022350"/>
                </a:lnTo>
                <a:lnTo>
                  <a:pt x="759472" y="1122654"/>
                </a:lnTo>
                <a:lnTo>
                  <a:pt x="760768" y="1223022"/>
                </a:lnTo>
                <a:lnTo>
                  <a:pt x="762000" y="1323327"/>
                </a:lnTo>
                <a:lnTo>
                  <a:pt x="764526" y="1521472"/>
                </a:lnTo>
                <a:lnTo>
                  <a:pt x="764590" y="1628127"/>
                </a:lnTo>
                <a:lnTo>
                  <a:pt x="765792" y="1727200"/>
                </a:lnTo>
                <a:lnTo>
                  <a:pt x="765822" y="2037054"/>
                </a:lnTo>
                <a:lnTo>
                  <a:pt x="764574" y="2139950"/>
                </a:lnTo>
                <a:lnTo>
                  <a:pt x="763311" y="2239022"/>
                </a:lnTo>
                <a:lnTo>
                  <a:pt x="763246" y="2345677"/>
                </a:lnTo>
                <a:lnTo>
                  <a:pt x="761937" y="2448572"/>
                </a:lnTo>
                <a:lnTo>
                  <a:pt x="760768" y="2545054"/>
                </a:lnTo>
                <a:lnTo>
                  <a:pt x="758273" y="2644127"/>
                </a:lnTo>
                <a:lnTo>
                  <a:pt x="758158" y="2651772"/>
                </a:lnTo>
                <a:lnTo>
                  <a:pt x="756945" y="2745727"/>
                </a:lnTo>
                <a:lnTo>
                  <a:pt x="754224" y="2853677"/>
                </a:lnTo>
                <a:lnTo>
                  <a:pt x="751656" y="2954045"/>
                </a:lnTo>
                <a:lnTo>
                  <a:pt x="749300" y="3044177"/>
                </a:lnTo>
                <a:lnTo>
                  <a:pt x="746506" y="3152127"/>
                </a:lnTo>
                <a:lnTo>
                  <a:pt x="744245" y="3238500"/>
                </a:lnTo>
                <a:lnTo>
                  <a:pt x="740422" y="3335045"/>
                </a:lnTo>
                <a:lnTo>
                  <a:pt x="737895" y="3430295"/>
                </a:lnTo>
                <a:lnTo>
                  <a:pt x="734072" y="3525545"/>
                </a:lnTo>
                <a:lnTo>
                  <a:pt x="726490" y="3712222"/>
                </a:lnTo>
                <a:lnTo>
                  <a:pt x="721372" y="3803650"/>
                </a:lnTo>
                <a:lnTo>
                  <a:pt x="718681" y="3867150"/>
                </a:lnTo>
                <a:lnTo>
                  <a:pt x="751750" y="3867150"/>
                </a:lnTo>
                <a:lnTo>
                  <a:pt x="754418" y="3820172"/>
                </a:lnTo>
                <a:lnTo>
                  <a:pt x="758240" y="3727450"/>
                </a:lnTo>
                <a:lnTo>
                  <a:pt x="763295" y="3633495"/>
                </a:lnTo>
                <a:lnTo>
                  <a:pt x="767729" y="3524250"/>
                </a:lnTo>
                <a:lnTo>
                  <a:pt x="771535" y="3429000"/>
                </a:lnTo>
                <a:lnTo>
                  <a:pt x="782345" y="3152127"/>
                </a:lnTo>
                <a:lnTo>
                  <a:pt x="787433" y="2952750"/>
                </a:lnTo>
                <a:lnTo>
                  <a:pt x="790214" y="2844800"/>
                </a:lnTo>
                <a:lnTo>
                  <a:pt x="792738" y="2744495"/>
                </a:lnTo>
                <a:lnTo>
                  <a:pt x="795045" y="2651772"/>
                </a:lnTo>
                <a:lnTo>
                  <a:pt x="796402" y="2545054"/>
                </a:lnTo>
                <a:lnTo>
                  <a:pt x="797652" y="2442222"/>
                </a:lnTo>
                <a:lnTo>
                  <a:pt x="798928" y="2340622"/>
                </a:lnTo>
                <a:lnTo>
                  <a:pt x="800148" y="2239022"/>
                </a:lnTo>
                <a:lnTo>
                  <a:pt x="801395" y="2139950"/>
                </a:lnTo>
                <a:lnTo>
                  <a:pt x="801395" y="1625600"/>
                </a:lnTo>
                <a:lnTo>
                  <a:pt x="800085" y="1521472"/>
                </a:lnTo>
                <a:lnTo>
                  <a:pt x="798868" y="1421104"/>
                </a:lnTo>
                <a:lnTo>
                  <a:pt x="798835" y="1316977"/>
                </a:lnTo>
                <a:lnTo>
                  <a:pt x="796340" y="1216672"/>
                </a:lnTo>
                <a:lnTo>
                  <a:pt x="795045" y="1115072"/>
                </a:lnTo>
                <a:lnTo>
                  <a:pt x="792518" y="1014704"/>
                </a:lnTo>
                <a:lnTo>
                  <a:pt x="791222" y="914400"/>
                </a:lnTo>
                <a:lnTo>
                  <a:pt x="786168" y="716254"/>
                </a:lnTo>
                <a:lnTo>
                  <a:pt x="782345" y="618477"/>
                </a:lnTo>
                <a:lnTo>
                  <a:pt x="779818" y="520700"/>
                </a:lnTo>
                <a:lnTo>
                  <a:pt x="775995" y="424154"/>
                </a:lnTo>
                <a:lnTo>
                  <a:pt x="773468" y="328904"/>
                </a:lnTo>
                <a:lnTo>
                  <a:pt x="768350" y="234950"/>
                </a:lnTo>
                <a:lnTo>
                  <a:pt x="765822" y="140995"/>
                </a:lnTo>
                <a:lnTo>
                  <a:pt x="760768" y="49504"/>
                </a:lnTo>
                <a:lnTo>
                  <a:pt x="757996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206227" y="0"/>
            <a:ext cx="730250" cy="3867150"/>
          </a:xfrm>
          <a:custGeom>
            <a:avLst/>
            <a:gdLst/>
            <a:ahLst/>
            <a:cxnLst/>
            <a:rect l="l" t="t" r="r" b="b"/>
            <a:pathLst>
              <a:path w="730250" h="3867150">
                <a:moveTo>
                  <a:pt x="79646" y="0"/>
                </a:moveTo>
                <a:lnTo>
                  <a:pt x="47141" y="0"/>
                </a:lnTo>
                <a:lnTo>
                  <a:pt x="44450" y="63500"/>
                </a:lnTo>
                <a:lnTo>
                  <a:pt x="39395" y="154927"/>
                </a:lnTo>
                <a:lnTo>
                  <a:pt x="34900" y="264172"/>
                </a:lnTo>
                <a:lnTo>
                  <a:pt x="31698" y="342900"/>
                </a:lnTo>
                <a:lnTo>
                  <a:pt x="27927" y="436854"/>
                </a:lnTo>
                <a:lnTo>
                  <a:pt x="25400" y="532104"/>
                </a:lnTo>
                <a:lnTo>
                  <a:pt x="21577" y="628650"/>
                </a:lnTo>
                <a:lnTo>
                  <a:pt x="19050" y="725195"/>
                </a:lnTo>
                <a:lnTo>
                  <a:pt x="15227" y="822972"/>
                </a:lnTo>
                <a:lnTo>
                  <a:pt x="12700" y="922045"/>
                </a:lnTo>
                <a:lnTo>
                  <a:pt x="11468" y="1021054"/>
                </a:lnTo>
                <a:lnTo>
                  <a:pt x="8653" y="1130300"/>
                </a:lnTo>
                <a:lnTo>
                  <a:pt x="6350" y="1221727"/>
                </a:lnTo>
                <a:lnTo>
                  <a:pt x="5021" y="1329677"/>
                </a:lnTo>
                <a:lnTo>
                  <a:pt x="2481" y="1529054"/>
                </a:lnTo>
                <a:lnTo>
                  <a:pt x="1295" y="1626895"/>
                </a:lnTo>
                <a:lnTo>
                  <a:pt x="1247" y="1732254"/>
                </a:lnTo>
                <a:lnTo>
                  <a:pt x="0" y="1830095"/>
                </a:lnTo>
                <a:lnTo>
                  <a:pt x="15" y="2138654"/>
                </a:lnTo>
                <a:lnTo>
                  <a:pt x="1263" y="2236495"/>
                </a:lnTo>
                <a:lnTo>
                  <a:pt x="1310" y="2341854"/>
                </a:lnTo>
                <a:lnTo>
                  <a:pt x="2543" y="2443454"/>
                </a:lnTo>
                <a:lnTo>
                  <a:pt x="5133" y="2645422"/>
                </a:lnTo>
                <a:lnTo>
                  <a:pt x="6365" y="2745727"/>
                </a:lnTo>
                <a:lnTo>
                  <a:pt x="7645" y="2844800"/>
                </a:lnTo>
                <a:lnTo>
                  <a:pt x="12700" y="3042945"/>
                </a:lnTo>
                <a:lnTo>
                  <a:pt x="13995" y="3140722"/>
                </a:lnTo>
                <a:lnTo>
                  <a:pt x="17818" y="3237204"/>
                </a:lnTo>
                <a:lnTo>
                  <a:pt x="20379" y="3335045"/>
                </a:lnTo>
                <a:lnTo>
                  <a:pt x="22872" y="3429000"/>
                </a:lnTo>
                <a:lnTo>
                  <a:pt x="26748" y="3525545"/>
                </a:lnTo>
                <a:lnTo>
                  <a:pt x="30518" y="3618204"/>
                </a:lnTo>
                <a:lnTo>
                  <a:pt x="33045" y="3709695"/>
                </a:lnTo>
                <a:lnTo>
                  <a:pt x="36868" y="3801122"/>
                </a:lnTo>
                <a:lnTo>
                  <a:pt x="40518" y="3867150"/>
                </a:lnTo>
                <a:lnTo>
                  <a:pt x="73343" y="3867150"/>
                </a:lnTo>
                <a:lnTo>
                  <a:pt x="69850" y="3785895"/>
                </a:lnTo>
                <a:lnTo>
                  <a:pt x="66027" y="3694404"/>
                </a:lnTo>
                <a:lnTo>
                  <a:pt x="63500" y="3602977"/>
                </a:lnTo>
                <a:lnTo>
                  <a:pt x="59677" y="3510254"/>
                </a:lnTo>
                <a:lnTo>
                  <a:pt x="57150" y="3416300"/>
                </a:lnTo>
                <a:lnTo>
                  <a:pt x="52095" y="3225800"/>
                </a:lnTo>
                <a:lnTo>
                  <a:pt x="49568" y="3129254"/>
                </a:lnTo>
                <a:lnTo>
                  <a:pt x="46977" y="3032772"/>
                </a:lnTo>
                <a:lnTo>
                  <a:pt x="44450" y="2934995"/>
                </a:lnTo>
                <a:lnTo>
                  <a:pt x="43218" y="2835922"/>
                </a:lnTo>
                <a:lnTo>
                  <a:pt x="40627" y="2637777"/>
                </a:lnTo>
                <a:lnTo>
                  <a:pt x="39395" y="2537472"/>
                </a:lnTo>
                <a:lnTo>
                  <a:pt x="38181" y="2443454"/>
                </a:lnTo>
                <a:lnTo>
                  <a:pt x="38100" y="2336800"/>
                </a:lnTo>
                <a:lnTo>
                  <a:pt x="36914" y="2240254"/>
                </a:lnTo>
                <a:lnTo>
                  <a:pt x="36898" y="1728495"/>
                </a:lnTo>
                <a:lnTo>
                  <a:pt x="38132" y="1626895"/>
                </a:lnTo>
                <a:lnTo>
                  <a:pt x="39395" y="1529054"/>
                </a:lnTo>
                <a:lnTo>
                  <a:pt x="39395" y="1428750"/>
                </a:lnTo>
                <a:lnTo>
                  <a:pt x="41859" y="1329677"/>
                </a:lnTo>
                <a:lnTo>
                  <a:pt x="41988" y="1322095"/>
                </a:lnTo>
                <a:lnTo>
                  <a:pt x="43297" y="1221727"/>
                </a:lnTo>
                <a:lnTo>
                  <a:pt x="44450" y="1129004"/>
                </a:lnTo>
                <a:lnTo>
                  <a:pt x="46977" y="1029995"/>
                </a:lnTo>
                <a:lnTo>
                  <a:pt x="48272" y="930922"/>
                </a:lnTo>
                <a:lnTo>
                  <a:pt x="51066" y="822972"/>
                </a:lnTo>
                <a:lnTo>
                  <a:pt x="53633" y="725195"/>
                </a:lnTo>
                <a:lnTo>
                  <a:pt x="58445" y="544804"/>
                </a:lnTo>
                <a:lnTo>
                  <a:pt x="62783" y="436854"/>
                </a:lnTo>
                <a:lnTo>
                  <a:pt x="66027" y="356895"/>
                </a:lnTo>
                <a:lnTo>
                  <a:pt x="68618" y="262877"/>
                </a:lnTo>
                <a:lnTo>
                  <a:pt x="72377" y="171450"/>
                </a:lnTo>
                <a:lnTo>
                  <a:pt x="79646" y="0"/>
                </a:lnTo>
                <a:close/>
              </a:path>
              <a:path w="730250" h="3867150">
                <a:moveTo>
                  <a:pt x="689389" y="0"/>
                </a:moveTo>
                <a:lnTo>
                  <a:pt x="656906" y="0"/>
                </a:lnTo>
                <a:lnTo>
                  <a:pt x="660400" y="81254"/>
                </a:lnTo>
                <a:lnTo>
                  <a:pt x="664222" y="172745"/>
                </a:lnTo>
                <a:lnTo>
                  <a:pt x="666750" y="264172"/>
                </a:lnTo>
                <a:lnTo>
                  <a:pt x="670572" y="356895"/>
                </a:lnTo>
                <a:lnTo>
                  <a:pt x="678218" y="641350"/>
                </a:lnTo>
                <a:lnTo>
                  <a:pt x="683272" y="834377"/>
                </a:lnTo>
                <a:lnTo>
                  <a:pt x="684568" y="932154"/>
                </a:lnTo>
                <a:lnTo>
                  <a:pt x="687095" y="1031227"/>
                </a:lnTo>
                <a:lnTo>
                  <a:pt x="688327" y="1130300"/>
                </a:lnTo>
                <a:lnTo>
                  <a:pt x="690918" y="1329677"/>
                </a:lnTo>
                <a:lnTo>
                  <a:pt x="692134" y="1428750"/>
                </a:lnTo>
                <a:lnTo>
                  <a:pt x="692150" y="1630654"/>
                </a:lnTo>
                <a:lnTo>
                  <a:pt x="693397" y="1728495"/>
                </a:lnTo>
                <a:lnTo>
                  <a:pt x="693429" y="2037054"/>
                </a:lnTo>
                <a:lnTo>
                  <a:pt x="692150" y="2136127"/>
                </a:lnTo>
                <a:lnTo>
                  <a:pt x="692118" y="2240254"/>
                </a:lnTo>
                <a:lnTo>
                  <a:pt x="690869" y="2341854"/>
                </a:lnTo>
                <a:lnTo>
                  <a:pt x="688264" y="2545054"/>
                </a:lnTo>
                <a:lnTo>
                  <a:pt x="687012" y="2645422"/>
                </a:lnTo>
                <a:lnTo>
                  <a:pt x="685800" y="2738145"/>
                </a:lnTo>
                <a:lnTo>
                  <a:pt x="683272" y="2837154"/>
                </a:lnTo>
                <a:lnTo>
                  <a:pt x="681977" y="2936227"/>
                </a:lnTo>
                <a:lnTo>
                  <a:pt x="679183" y="3044177"/>
                </a:lnTo>
                <a:lnTo>
                  <a:pt x="674395" y="3227095"/>
                </a:lnTo>
                <a:lnTo>
                  <a:pt x="670572" y="3322345"/>
                </a:lnTo>
                <a:lnTo>
                  <a:pt x="668045" y="3417595"/>
                </a:lnTo>
                <a:lnTo>
                  <a:pt x="664222" y="3510254"/>
                </a:lnTo>
                <a:lnTo>
                  <a:pt x="661695" y="3602977"/>
                </a:lnTo>
                <a:lnTo>
                  <a:pt x="657872" y="3695700"/>
                </a:lnTo>
                <a:lnTo>
                  <a:pt x="653286" y="3803650"/>
                </a:lnTo>
                <a:lnTo>
                  <a:pt x="650556" y="3867150"/>
                </a:lnTo>
                <a:lnTo>
                  <a:pt x="683108" y="3867150"/>
                </a:lnTo>
                <a:lnTo>
                  <a:pt x="685800" y="3803650"/>
                </a:lnTo>
                <a:lnTo>
                  <a:pt x="690918" y="3712222"/>
                </a:lnTo>
                <a:lnTo>
                  <a:pt x="698551" y="3524250"/>
                </a:lnTo>
                <a:lnTo>
                  <a:pt x="702322" y="3430295"/>
                </a:lnTo>
                <a:lnTo>
                  <a:pt x="704850" y="3335045"/>
                </a:lnTo>
                <a:lnTo>
                  <a:pt x="708672" y="3238500"/>
                </a:lnTo>
                <a:lnTo>
                  <a:pt x="711231" y="3140722"/>
                </a:lnTo>
                <a:lnTo>
                  <a:pt x="716576" y="2934995"/>
                </a:lnTo>
                <a:lnTo>
                  <a:pt x="719101" y="2835922"/>
                </a:lnTo>
                <a:lnTo>
                  <a:pt x="721372" y="2745727"/>
                </a:lnTo>
                <a:lnTo>
                  <a:pt x="722668" y="2645422"/>
                </a:lnTo>
                <a:lnTo>
                  <a:pt x="725195" y="2545054"/>
                </a:lnTo>
                <a:lnTo>
                  <a:pt x="726508" y="2437104"/>
                </a:lnTo>
                <a:lnTo>
                  <a:pt x="727722" y="2341854"/>
                </a:lnTo>
                <a:lnTo>
                  <a:pt x="727770" y="2236495"/>
                </a:lnTo>
                <a:lnTo>
                  <a:pt x="729048" y="2136127"/>
                </a:lnTo>
                <a:lnTo>
                  <a:pt x="730250" y="2037054"/>
                </a:lnTo>
                <a:lnTo>
                  <a:pt x="730235" y="1728495"/>
                </a:lnTo>
                <a:lnTo>
                  <a:pt x="729048" y="1630654"/>
                </a:lnTo>
                <a:lnTo>
                  <a:pt x="729002" y="1525295"/>
                </a:lnTo>
                <a:lnTo>
                  <a:pt x="726412" y="1322095"/>
                </a:lnTo>
                <a:lnTo>
                  <a:pt x="725178" y="1221727"/>
                </a:lnTo>
                <a:lnTo>
                  <a:pt x="723884" y="1121422"/>
                </a:lnTo>
                <a:lnTo>
                  <a:pt x="722668" y="1022350"/>
                </a:lnTo>
                <a:lnTo>
                  <a:pt x="720045" y="922045"/>
                </a:lnTo>
                <a:lnTo>
                  <a:pt x="717550" y="824204"/>
                </a:lnTo>
                <a:lnTo>
                  <a:pt x="716318" y="726427"/>
                </a:lnTo>
                <a:lnTo>
                  <a:pt x="712495" y="629945"/>
                </a:lnTo>
                <a:lnTo>
                  <a:pt x="709932" y="532104"/>
                </a:lnTo>
                <a:lnTo>
                  <a:pt x="707377" y="438150"/>
                </a:lnTo>
                <a:lnTo>
                  <a:pt x="703565" y="341604"/>
                </a:lnTo>
                <a:lnTo>
                  <a:pt x="699795" y="248945"/>
                </a:lnTo>
                <a:lnTo>
                  <a:pt x="697268" y="157454"/>
                </a:lnTo>
                <a:lnTo>
                  <a:pt x="692150" y="66027"/>
                </a:lnTo>
                <a:lnTo>
                  <a:pt x="689389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243095" y="0"/>
            <a:ext cx="656577" cy="3867150"/>
          </a:xfrm>
          <a:custGeom>
            <a:avLst/>
            <a:gdLst/>
            <a:ahLst/>
            <a:cxnLst/>
            <a:rect l="l" t="t" r="r" b="b"/>
            <a:pathLst>
              <a:path w="656577" h="3867150">
                <a:moveTo>
                  <a:pt x="75416" y="0"/>
                </a:moveTo>
                <a:lnTo>
                  <a:pt x="42778" y="0"/>
                </a:lnTo>
                <a:lnTo>
                  <a:pt x="35455" y="172745"/>
                </a:lnTo>
                <a:lnTo>
                  <a:pt x="31750" y="262877"/>
                </a:lnTo>
                <a:lnTo>
                  <a:pt x="29159" y="356895"/>
                </a:lnTo>
                <a:lnTo>
                  <a:pt x="25400" y="449554"/>
                </a:lnTo>
                <a:lnTo>
                  <a:pt x="21577" y="544804"/>
                </a:lnTo>
                <a:lnTo>
                  <a:pt x="16160" y="748004"/>
                </a:lnTo>
                <a:lnTo>
                  <a:pt x="13900" y="834377"/>
                </a:lnTo>
                <a:lnTo>
                  <a:pt x="11404" y="930922"/>
                </a:lnTo>
                <a:lnTo>
                  <a:pt x="10109" y="1029995"/>
                </a:lnTo>
                <a:lnTo>
                  <a:pt x="7581" y="1129004"/>
                </a:lnTo>
                <a:lnTo>
                  <a:pt x="6250" y="1235722"/>
                </a:lnTo>
                <a:lnTo>
                  <a:pt x="5054" y="1327150"/>
                </a:lnTo>
                <a:lnTo>
                  <a:pt x="2527" y="1428750"/>
                </a:lnTo>
                <a:lnTo>
                  <a:pt x="2477" y="1532877"/>
                </a:lnTo>
                <a:lnTo>
                  <a:pt x="1185" y="1633245"/>
                </a:lnTo>
                <a:lnTo>
                  <a:pt x="0" y="1731022"/>
                </a:lnTo>
                <a:lnTo>
                  <a:pt x="15" y="2237727"/>
                </a:lnTo>
                <a:lnTo>
                  <a:pt x="1200" y="2334272"/>
                </a:lnTo>
                <a:lnTo>
                  <a:pt x="1231" y="2437104"/>
                </a:lnTo>
                <a:lnTo>
                  <a:pt x="2558" y="2540000"/>
                </a:lnTo>
                <a:lnTo>
                  <a:pt x="3776" y="2639072"/>
                </a:lnTo>
                <a:lnTo>
                  <a:pt x="6365" y="2837154"/>
                </a:lnTo>
                <a:lnTo>
                  <a:pt x="7486" y="2927350"/>
                </a:lnTo>
                <a:lnTo>
                  <a:pt x="7613" y="2936227"/>
                </a:lnTo>
                <a:lnTo>
                  <a:pt x="10142" y="3034004"/>
                </a:lnTo>
                <a:lnTo>
                  <a:pt x="12700" y="3129254"/>
                </a:lnTo>
                <a:lnTo>
                  <a:pt x="15261" y="3227095"/>
                </a:lnTo>
                <a:lnTo>
                  <a:pt x="20316" y="3417595"/>
                </a:lnTo>
                <a:lnTo>
                  <a:pt x="22809" y="3510254"/>
                </a:lnTo>
                <a:lnTo>
                  <a:pt x="26631" y="3602977"/>
                </a:lnTo>
                <a:lnTo>
                  <a:pt x="29159" y="3694404"/>
                </a:lnTo>
                <a:lnTo>
                  <a:pt x="32981" y="3785895"/>
                </a:lnTo>
                <a:lnTo>
                  <a:pt x="36475" y="3867150"/>
                </a:lnTo>
                <a:lnTo>
                  <a:pt x="68998" y="3867150"/>
                </a:lnTo>
                <a:lnTo>
                  <a:pt x="68554" y="3856977"/>
                </a:lnTo>
                <a:lnTo>
                  <a:pt x="66027" y="3768077"/>
                </a:lnTo>
                <a:lnTo>
                  <a:pt x="62204" y="3679177"/>
                </a:lnTo>
                <a:lnTo>
                  <a:pt x="57150" y="3496322"/>
                </a:lnTo>
                <a:lnTo>
                  <a:pt x="54559" y="3403600"/>
                </a:lnTo>
                <a:lnTo>
                  <a:pt x="52031" y="3309645"/>
                </a:lnTo>
                <a:lnTo>
                  <a:pt x="46977" y="3119145"/>
                </a:lnTo>
                <a:lnTo>
                  <a:pt x="45681" y="3022600"/>
                </a:lnTo>
                <a:lnTo>
                  <a:pt x="43154" y="2926054"/>
                </a:lnTo>
                <a:lnTo>
                  <a:pt x="41859" y="2828277"/>
                </a:lnTo>
                <a:lnTo>
                  <a:pt x="40627" y="2730500"/>
                </a:lnTo>
                <a:lnTo>
                  <a:pt x="39431" y="2639072"/>
                </a:lnTo>
                <a:lnTo>
                  <a:pt x="39331" y="2532354"/>
                </a:lnTo>
                <a:lnTo>
                  <a:pt x="38100" y="2433345"/>
                </a:lnTo>
                <a:lnTo>
                  <a:pt x="36854" y="2338095"/>
                </a:lnTo>
                <a:lnTo>
                  <a:pt x="36820" y="1731022"/>
                </a:lnTo>
                <a:lnTo>
                  <a:pt x="38146" y="1629422"/>
                </a:lnTo>
                <a:lnTo>
                  <a:pt x="39331" y="1532877"/>
                </a:lnTo>
                <a:lnTo>
                  <a:pt x="39381" y="1428750"/>
                </a:lnTo>
                <a:lnTo>
                  <a:pt x="40706" y="1327150"/>
                </a:lnTo>
                <a:lnTo>
                  <a:pt x="41943" y="1228077"/>
                </a:lnTo>
                <a:lnTo>
                  <a:pt x="43154" y="1136650"/>
                </a:lnTo>
                <a:lnTo>
                  <a:pt x="45648" y="1038872"/>
                </a:lnTo>
                <a:lnTo>
                  <a:pt x="45782" y="1029995"/>
                </a:lnTo>
                <a:lnTo>
                  <a:pt x="46977" y="939800"/>
                </a:lnTo>
                <a:lnTo>
                  <a:pt x="52031" y="746772"/>
                </a:lnTo>
                <a:lnTo>
                  <a:pt x="53327" y="651522"/>
                </a:lnTo>
                <a:lnTo>
                  <a:pt x="57150" y="557504"/>
                </a:lnTo>
                <a:lnTo>
                  <a:pt x="59677" y="463550"/>
                </a:lnTo>
                <a:lnTo>
                  <a:pt x="62204" y="370827"/>
                </a:lnTo>
                <a:lnTo>
                  <a:pt x="66027" y="278104"/>
                </a:lnTo>
                <a:lnTo>
                  <a:pt x="68554" y="187972"/>
                </a:lnTo>
                <a:lnTo>
                  <a:pt x="72377" y="97777"/>
                </a:lnTo>
                <a:lnTo>
                  <a:pt x="74904" y="8877"/>
                </a:lnTo>
                <a:lnTo>
                  <a:pt x="75416" y="0"/>
                </a:lnTo>
                <a:close/>
              </a:path>
              <a:path w="656577" h="3867150">
                <a:moveTo>
                  <a:pt x="620037" y="0"/>
                </a:moveTo>
                <a:lnTo>
                  <a:pt x="587522" y="0"/>
                </a:lnTo>
                <a:lnTo>
                  <a:pt x="587959" y="10172"/>
                </a:lnTo>
                <a:lnTo>
                  <a:pt x="590550" y="99072"/>
                </a:lnTo>
                <a:lnTo>
                  <a:pt x="594309" y="187972"/>
                </a:lnTo>
                <a:lnTo>
                  <a:pt x="596900" y="279400"/>
                </a:lnTo>
                <a:lnTo>
                  <a:pt x="599427" y="370827"/>
                </a:lnTo>
                <a:lnTo>
                  <a:pt x="601954" y="463550"/>
                </a:lnTo>
                <a:lnTo>
                  <a:pt x="604481" y="557504"/>
                </a:lnTo>
                <a:lnTo>
                  <a:pt x="607009" y="652754"/>
                </a:lnTo>
                <a:lnTo>
                  <a:pt x="609600" y="748004"/>
                </a:lnTo>
                <a:lnTo>
                  <a:pt x="610831" y="844550"/>
                </a:lnTo>
                <a:lnTo>
                  <a:pt x="612127" y="941095"/>
                </a:lnTo>
                <a:lnTo>
                  <a:pt x="614654" y="1038872"/>
                </a:lnTo>
                <a:lnTo>
                  <a:pt x="615848" y="1129004"/>
                </a:lnTo>
                <a:lnTo>
                  <a:pt x="615950" y="1235722"/>
                </a:lnTo>
                <a:lnTo>
                  <a:pt x="617181" y="1334795"/>
                </a:lnTo>
                <a:lnTo>
                  <a:pt x="618411" y="1428750"/>
                </a:lnTo>
                <a:lnTo>
                  <a:pt x="618477" y="1532877"/>
                </a:lnTo>
                <a:lnTo>
                  <a:pt x="619662" y="1629422"/>
                </a:lnTo>
                <a:lnTo>
                  <a:pt x="619693" y="2035822"/>
                </a:lnTo>
                <a:lnTo>
                  <a:pt x="618477" y="2134895"/>
                </a:lnTo>
                <a:lnTo>
                  <a:pt x="618427" y="2237727"/>
                </a:lnTo>
                <a:lnTo>
                  <a:pt x="617181" y="2334272"/>
                </a:lnTo>
                <a:lnTo>
                  <a:pt x="617150" y="2437104"/>
                </a:lnTo>
                <a:lnTo>
                  <a:pt x="615866" y="2540000"/>
                </a:lnTo>
                <a:lnTo>
                  <a:pt x="614654" y="2632722"/>
                </a:lnTo>
                <a:lnTo>
                  <a:pt x="612127" y="2730500"/>
                </a:lnTo>
                <a:lnTo>
                  <a:pt x="610736" y="2837154"/>
                </a:lnTo>
                <a:lnTo>
                  <a:pt x="609600" y="2927350"/>
                </a:lnTo>
                <a:lnTo>
                  <a:pt x="606744" y="3034004"/>
                </a:lnTo>
                <a:lnTo>
                  <a:pt x="604481" y="3120377"/>
                </a:lnTo>
                <a:lnTo>
                  <a:pt x="601646" y="3227095"/>
                </a:lnTo>
                <a:lnTo>
                  <a:pt x="596508" y="3417595"/>
                </a:lnTo>
                <a:lnTo>
                  <a:pt x="594309" y="3496322"/>
                </a:lnTo>
                <a:lnTo>
                  <a:pt x="590550" y="3589045"/>
                </a:lnTo>
                <a:lnTo>
                  <a:pt x="587959" y="3679177"/>
                </a:lnTo>
                <a:lnTo>
                  <a:pt x="584200" y="3769372"/>
                </a:lnTo>
                <a:lnTo>
                  <a:pt x="579989" y="3867150"/>
                </a:lnTo>
                <a:lnTo>
                  <a:pt x="613687" y="3867150"/>
                </a:lnTo>
                <a:lnTo>
                  <a:pt x="617937" y="3768077"/>
                </a:lnTo>
                <a:lnTo>
                  <a:pt x="621058" y="3694404"/>
                </a:lnTo>
                <a:lnTo>
                  <a:pt x="624827" y="3602977"/>
                </a:lnTo>
                <a:lnTo>
                  <a:pt x="627354" y="3510254"/>
                </a:lnTo>
                <a:lnTo>
                  <a:pt x="631177" y="3417595"/>
                </a:lnTo>
                <a:lnTo>
                  <a:pt x="633704" y="3322345"/>
                </a:lnTo>
                <a:lnTo>
                  <a:pt x="637527" y="3227095"/>
                </a:lnTo>
                <a:lnTo>
                  <a:pt x="642876" y="3022600"/>
                </a:lnTo>
                <a:lnTo>
                  <a:pt x="645109" y="2936227"/>
                </a:lnTo>
                <a:lnTo>
                  <a:pt x="646404" y="2837154"/>
                </a:lnTo>
                <a:lnTo>
                  <a:pt x="648931" y="2738145"/>
                </a:lnTo>
                <a:lnTo>
                  <a:pt x="650322" y="2631427"/>
                </a:lnTo>
                <a:lnTo>
                  <a:pt x="651557" y="2532354"/>
                </a:lnTo>
                <a:lnTo>
                  <a:pt x="654096" y="2334272"/>
                </a:lnTo>
                <a:lnTo>
                  <a:pt x="655281" y="2237727"/>
                </a:lnTo>
                <a:lnTo>
                  <a:pt x="655297" y="2134895"/>
                </a:lnTo>
                <a:lnTo>
                  <a:pt x="656577" y="2035822"/>
                </a:lnTo>
                <a:lnTo>
                  <a:pt x="656561" y="1731022"/>
                </a:lnTo>
                <a:lnTo>
                  <a:pt x="655314" y="1633245"/>
                </a:lnTo>
                <a:lnTo>
                  <a:pt x="655266" y="1428750"/>
                </a:lnTo>
                <a:lnTo>
                  <a:pt x="654017" y="1327150"/>
                </a:lnTo>
                <a:lnTo>
                  <a:pt x="651443" y="1129004"/>
                </a:lnTo>
                <a:lnTo>
                  <a:pt x="650322" y="1038872"/>
                </a:lnTo>
                <a:lnTo>
                  <a:pt x="650195" y="1029995"/>
                </a:lnTo>
                <a:lnTo>
                  <a:pt x="647700" y="932154"/>
                </a:lnTo>
                <a:lnTo>
                  <a:pt x="646404" y="834377"/>
                </a:lnTo>
                <a:lnTo>
                  <a:pt x="641315" y="640054"/>
                </a:lnTo>
                <a:lnTo>
                  <a:pt x="633704" y="356895"/>
                </a:lnTo>
                <a:lnTo>
                  <a:pt x="629881" y="264172"/>
                </a:lnTo>
                <a:lnTo>
                  <a:pt x="627354" y="172745"/>
                </a:lnTo>
                <a:lnTo>
                  <a:pt x="623531" y="81254"/>
                </a:lnTo>
                <a:lnTo>
                  <a:pt x="620037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279900" y="0"/>
            <a:ext cx="582904" cy="3867150"/>
          </a:xfrm>
          <a:custGeom>
            <a:avLst/>
            <a:gdLst/>
            <a:ahLst/>
            <a:cxnLst/>
            <a:rect l="l" t="t" r="r" b="b"/>
            <a:pathLst>
              <a:path w="582904" h="3867150">
                <a:moveTo>
                  <a:pt x="71031" y="0"/>
                </a:moveTo>
                <a:lnTo>
                  <a:pt x="38612" y="0"/>
                </a:lnTo>
                <a:lnTo>
                  <a:pt x="38100" y="8877"/>
                </a:lnTo>
                <a:lnTo>
                  <a:pt x="35572" y="97777"/>
                </a:lnTo>
                <a:lnTo>
                  <a:pt x="31750" y="187972"/>
                </a:lnTo>
                <a:lnTo>
                  <a:pt x="29222" y="278104"/>
                </a:lnTo>
                <a:lnTo>
                  <a:pt x="25400" y="370827"/>
                </a:lnTo>
                <a:lnTo>
                  <a:pt x="22496" y="477545"/>
                </a:lnTo>
                <a:lnTo>
                  <a:pt x="20345" y="557504"/>
                </a:lnTo>
                <a:lnTo>
                  <a:pt x="16522" y="651522"/>
                </a:lnTo>
                <a:lnTo>
                  <a:pt x="15227" y="746772"/>
                </a:lnTo>
                <a:lnTo>
                  <a:pt x="10172" y="939800"/>
                </a:lnTo>
                <a:lnTo>
                  <a:pt x="8877" y="1037577"/>
                </a:lnTo>
                <a:lnTo>
                  <a:pt x="6350" y="1136650"/>
                </a:lnTo>
                <a:lnTo>
                  <a:pt x="4959" y="1242072"/>
                </a:lnTo>
                <a:lnTo>
                  <a:pt x="3739" y="1339850"/>
                </a:lnTo>
                <a:lnTo>
                  <a:pt x="2527" y="1432572"/>
                </a:lnTo>
                <a:lnTo>
                  <a:pt x="2480" y="1536700"/>
                </a:lnTo>
                <a:lnTo>
                  <a:pt x="1279" y="1634477"/>
                </a:lnTo>
                <a:lnTo>
                  <a:pt x="0" y="1732254"/>
                </a:lnTo>
                <a:lnTo>
                  <a:pt x="0" y="2334272"/>
                </a:lnTo>
                <a:lnTo>
                  <a:pt x="1310" y="2434577"/>
                </a:lnTo>
                <a:lnTo>
                  <a:pt x="2464" y="2527300"/>
                </a:lnTo>
                <a:lnTo>
                  <a:pt x="2544" y="2632722"/>
                </a:lnTo>
                <a:lnTo>
                  <a:pt x="3822" y="2730500"/>
                </a:lnTo>
                <a:lnTo>
                  <a:pt x="5071" y="2829572"/>
                </a:lnTo>
                <a:lnTo>
                  <a:pt x="6350" y="2926054"/>
                </a:lnTo>
                <a:lnTo>
                  <a:pt x="8877" y="3022600"/>
                </a:lnTo>
                <a:lnTo>
                  <a:pt x="10172" y="3119145"/>
                </a:lnTo>
                <a:lnTo>
                  <a:pt x="15227" y="3309645"/>
                </a:lnTo>
                <a:lnTo>
                  <a:pt x="17754" y="3403600"/>
                </a:lnTo>
                <a:lnTo>
                  <a:pt x="25400" y="3679177"/>
                </a:lnTo>
                <a:lnTo>
                  <a:pt x="29222" y="3768077"/>
                </a:lnTo>
                <a:lnTo>
                  <a:pt x="31750" y="3856977"/>
                </a:lnTo>
                <a:lnTo>
                  <a:pt x="32193" y="3867150"/>
                </a:lnTo>
                <a:lnTo>
                  <a:pt x="64718" y="3867150"/>
                </a:lnTo>
                <a:lnTo>
                  <a:pt x="63500" y="3839222"/>
                </a:lnTo>
                <a:lnTo>
                  <a:pt x="60972" y="3751554"/>
                </a:lnTo>
                <a:lnTo>
                  <a:pt x="58445" y="3662654"/>
                </a:lnTo>
                <a:lnTo>
                  <a:pt x="55854" y="3572522"/>
                </a:lnTo>
                <a:lnTo>
                  <a:pt x="53327" y="3482327"/>
                </a:lnTo>
                <a:lnTo>
                  <a:pt x="50800" y="3389604"/>
                </a:lnTo>
                <a:lnTo>
                  <a:pt x="49504" y="3296945"/>
                </a:lnTo>
                <a:lnTo>
                  <a:pt x="46977" y="3202927"/>
                </a:lnTo>
                <a:lnTo>
                  <a:pt x="45745" y="3107677"/>
                </a:lnTo>
                <a:lnTo>
                  <a:pt x="43154" y="3012427"/>
                </a:lnTo>
                <a:lnTo>
                  <a:pt x="41922" y="2917177"/>
                </a:lnTo>
                <a:lnTo>
                  <a:pt x="40627" y="2820695"/>
                </a:lnTo>
                <a:lnTo>
                  <a:pt x="39491" y="2730500"/>
                </a:lnTo>
                <a:lnTo>
                  <a:pt x="39395" y="2625077"/>
                </a:lnTo>
                <a:lnTo>
                  <a:pt x="38184" y="2533650"/>
                </a:lnTo>
                <a:lnTo>
                  <a:pt x="38100" y="2429522"/>
                </a:lnTo>
                <a:lnTo>
                  <a:pt x="36854" y="2334272"/>
                </a:lnTo>
                <a:lnTo>
                  <a:pt x="36804" y="2231377"/>
                </a:lnTo>
                <a:lnTo>
                  <a:pt x="35604" y="2134895"/>
                </a:lnTo>
                <a:lnTo>
                  <a:pt x="35572" y="1833854"/>
                </a:lnTo>
                <a:lnTo>
                  <a:pt x="36804" y="1734845"/>
                </a:lnTo>
                <a:lnTo>
                  <a:pt x="36820" y="1633245"/>
                </a:lnTo>
                <a:lnTo>
                  <a:pt x="39458" y="1432572"/>
                </a:lnTo>
                <a:lnTo>
                  <a:pt x="40611" y="1339850"/>
                </a:lnTo>
                <a:lnTo>
                  <a:pt x="40627" y="1240777"/>
                </a:lnTo>
                <a:lnTo>
                  <a:pt x="43121" y="1144295"/>
                </a:lnTo>
                <a:lnTo>
                  <a:pt x="43239" y="1136650"/>
                </a:lnTo>
                <a:lnTo>
                  <a:pt x="45860" y="939800"/>
                </a:lnTo>
                <a:lnTo>
                  <a:pt x="46977" y="853427"/>
                </a:lnTo>
                <a:lnTo>
                  <a:pt x="49814" y="746772"/>
                </a:lnTo>
                <a:lnTo>
                  <a:pt x="54622" y="568972"/>
                </a:lnTo>
                <a:lnTo>
                  <a:pt x="55854" y="476250"/>
                </a:lnTo>
                <a:lnTo>
                  <a:pt x="59677" y="384822"/>
                </a:lnTo>
                <a:lnTo>
                  <a:pt x="62204" y="293395"/>
                </a:lnTo>
                <a:lnTo>
                  <a:pt x="67799" y="97777"/>
                </a:lnTo>
                <a:lnTo>
                  <a:pt x="69850" y="26695"/>
                </a:lnTo>
                <a:lnTo>
                  <a:pt x="71031" y="0"/>
                </a:lnTo>
                <a:close/>
              </a:path>
              <a:path w="582904" h="3867150">
                <a:moveTo>
                  <a:pt x="550718" y="0"/>
                </a:moveTo>
                <a:lnTo>
                  <a:pt x="518206" y="0"/>
                </a:lnTo>
                <a:lnTo>
                  <a:pt x="519404" y="27927"/>
                </a:lnTo>
                <a:lnTo>
                  <a:pt x="521995" y="115595"/>
                </a:lnTo>
                <a:lnTo>
                  <a:pt x="524522" y="204495"/>
                </a:lnTo>
                <a:lnTo>
                  <a:pt x="529577" y="384822"/>
                </a:lnTo>
                <a:lnTo>
                  <a:pt x="532104" y="477545"/>
                </a:lnTo>
                <a:lnTo>
                  <a:pt x="533400" y="570204"/>
                </a:lnTo>
                <a:lnTo>
                  <a:pt x="535927" y="664222"/>
                </a:lnTo>
                <a:lnTo>
                  <a:pt x="537222" y="759472"/>
                </a:lnTo>
                <a:lnTo>
                  <a:pt x="538454" y="854722"/>
                </a:lnTo>
                <a:lnTo>
                  <a:pt x="541010" y="948677"/>
                </a:lnTo>
                <a:lnTo>
                  <a:pt x="541045" y="1046454"/>
                </a:lnTo>
                <a:lnTo>
                  <a:pt x="543539" y="1143000"/>
                </a:lnTo>
                <a:lnTo>
                  <a:pt x="543572" y="1242072"/>
                </a:lnTo>
                <a:lnTo>
                  <a:pt x="544724" y="1333500"/>
                </a:lnTo>
                <a:lnTo>
                  <a:pt x="544804" y="1437627"/>
                </a:lnTo>
                <a:lnTo>
                  <a:pt x="546050" y="1532877"/>
                </a:lnTo>
                <a:lnTo>
                  <a:pt x="546066" y="2233904"/>
                </a:lnTo>
                <a:lnTo>
                  <a:pt x="544757" y="2334272"/>
                </a:lnTo>
                <a:lnTo>
                  <a:pt x="543505" y="2434577"/>
                </a:lnTo>
                <a:lnTo>
                  <a:pt x="542198" y="2533650"/>
                </a:lnTo>
                <a:lnTo>
                  <a:pt x="540960" y="2632722"/>
                </a:lnTo>
                <a:lnTo>
                  <a:pt x="538341" y="2829572"/>
                </a:lnTo>
                <a:lnTo>
                  <a:pt x="537086" y="2927350"/>
                </a:lnTo>
                <a:lnTo>
                  <a:pt x="535927" y="3013722"/>
                </a:lnTo>
                <a:lnTo>
                  <a:pt x="530872" y="3204222"/>
                </a:lnTo>
                <a:lnTo>
                  <a:pt x="528345" y="3298177"/>
                </a:lnTo>
                <a:lnTo>
                  <a:pt x="527050" y="3390900"/>
                </a:lnTo>
                <a:lnTo>
                  <a:pt x="523227" y="3482327"/>
                </a:lnTo>
                <a:lnTo>
                  <a:pt x="520700" y="3573754"/>
                </a:lnTo>
                <a:lnTo>
                  <a:pt x="518172" y="3663950"/>
                </a:lnTo>
                <a:lnTo>
                  <a:pt x="515645" y="3752850"/>
                </a:lnTo>
                <a:lnTo>
                  <a:pt x="511822" y="3840454"/>
                </a:lnTo>
                <a:lnTo>
                  <a:pt x="511041" y="3867150"/>
                </a:lnTo>
                <a:lnTo>
                  <a:pt x="543185" y="3867150"/>
                </a:lnTo>
                <a:lnTo>
                  <a:pt x="547449" y="3768077"/>
                </a:lnTo>
                <a:lnTo>
                  <a:pt x="551154" y="3679177"/>
                </a:lnTo>
                <a:lnTo>
                  <a:pt x="553745" y="3589045"/>
                </a:lnTo>
                <a:lnTo>
                  <a:pt x="557504" y="3496322"/>
                </a:lnTo>
                <a:lnTo>
                  <a:pt x="560471" y="3389604"/>
                </a:lnTo>
                <a:lnTo>
                  <a:pt x="565486" y="3202927"/>
                </a:lnTo>
                <a:lnTo>
                  <a:pt x="570512" y="3012427"/>
                </a:lnTo>
                <a:lnTo>
                  <a:pt x="572795" y="2927350"/>
                </a:lnTo>
                <a:lnTo>
                  <a:pt x="574143" y="2820695"/>
                </a:lnTo>
                <a:lnTo>
                  <a:pt x="575322" y="2730500"/>
                </a:lnTo>
                <a:lnTo>
                  <a:pt x="577850" y="2632722"/>
                </a:lnTo>
                <a:lnTo>
                  <a:pt x="579224" y="2527300"/>
                </a:lnTo>
                <a:lnTo>
                  <a:pt x="580377" y="2434577"/>
                </a:lnTo>
                <a:lnTo>
                  <a:pt x="580426" y="2330450"/>
                </a:lnTo>
                <a:lnTo>
                  <a:pt x="581672" y="2233904"/>
                </a:lnTo>
                <a:lnTo>
                  <a:pt x="581704" y="2132304"/>
                </a:lnTo>
                <a:lnTo>
                  <a:pt x="582904" y="2034527"/>
                </a:lnTo>
                <a:lnTo>
                  <a:pt x="582904" y="1633245"/>
                </a:lnTo>
                <a:lnTo>
                  <a:pt x="581719" y="1536700"/>
                </a:lnTo>
                <a:lnTo>
                  <a:pt x="581656" y="1432572"/>
                </a:lnTo>
                <a:lnTo>
                  <a:pt x="580361" y="1333500"/>
                </a:lnTo>
                <a:lnTo>
                  <a:pt x="579224" y="1242072"/>
                </a:lnTo>
                <a:lnTo>
                  <a:pt x="579145" y="1136650"/>
                </a:lnTo>
                <a:lnTo>
                  <a:pt x="577850" y="1038872"/>
                </a:lnTo>
                <a:lnTo>
                  <a:pt x="575322" y="941095"/>
                </a:lnTo>
                <a:lnTo>
                  <a:pt x="574027" y="844550"/>
                </a:lnTo>
                <a:lnTo>
                  <a:pt x="572795" y="748004"/>
                </a:lnTo>
                <a:lnTo>
                  <a:pt x="570171" y="651522"/>
                </a:lnTo>
                <a:lnTo>
                  <a:pt x="567677" y="557504"/>
                </a:lnTo>
                <a:lnTo>
                  <a:pt x="565150" y="463550"/>
                </a:lnTo>
                <a:lnTo>
                  <a:pt x="562622" y="370827"/>
                </a:lnTo>
                <a:lnTo>
                  <a:pt x="560058" y="278104"/>
                </a:lnTo>
                <a:lnTo>
                  <a:pt x="557504" y="187972"/>
                </a:lnTo>
                <a:lnTo>
                  <a:pt x="553745" y="99072"/>
                </a:lnTo>
                <a:lnTo>
                  <a:pt x="551154" y="10172"/>
                </a:lnTo>
                <a:lnTo>
                  <a:pt x="550718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315472" y="0"/>
            <a:ext cx="510527" cy="3867150"/>
          </a:xfrm>
          <a:custGeom>
            <a:avLst/>
            <a:gdLst/>
            <a:ahLst/>
            <a:cxnLst/>
            <a:rect l="l" t="t" r="r" b="b"/>
            <a:pathLst>
              <a:path w="510527" h="3867150">
                <a:moveTo>
                  <a:pt x="68623" y="0"/>
                </a:moveTo>
                <a:lnTo>
                  <a:pt x="35458" y="0"/>
                </a:lnTo>
                <a:lnTo>
                  <a:pt x="34277" y="26695"/>
                </a:lnTo>
                <a:lnTo>
                  <a:pt x="31713" y="115595"/>
                </a:lnTo>
                <a:lnTo>
                  <a:pt x="29185" y="204495"/>
                </a:lnTo>
                <a:lnTo>
                  <a:pt x="26631" y="293395"/>
                </a:lnTo>
                <a:lnTo>
                  <a:pt x="24104" y="384822"/>
                </a:lnTo>
                <a:lnTo>
                  <a:pt x="20281" y="476250"/>
                </a:lnTo>
                <a:lnTo>
                  <a:pt x="19050" y="568972"/>
                </a:lnTo>
                <a:lnTo>
                  <a:pt x="13627" y="769645"/>
                </a:lnTo>
                <a:lnTo>
                  <a:pt x="11404" y="853427"/>
                </a:lnTo>
                <a:lnTo>
                  <a:pt x="10037" y="958850"/>
                </a:lnTo>
                <a:lnTo>
                  <a:pt x="7581" y="1143000"/>
                </a:lnTo>
                <a:lnTo>
                  <a:pt x="5054" y="1240777"/>
                </a:lnTo>
                <a:lnTo>
                  <a:pt x="4975" y="1344904"/>
                </a:lnTo>
                <a:lnTo>
                  <a:pt x="3755" y="1442745"/>
                </a:lnTo>
                <a:lnTo>
                  <a:pt x="1231" y="1634477"/>
                </a:lnTo>
                <a:lnTo>
                  <a:pt x="1200" y="1737372"/>
                </a:lnTo>
                <a:lnTo>
                  <a:pt x="0" y="1833854"/>
                </a:lnTo>
                <a:lnTo>
                  <a:pt x="0" y="2132304"/>
                </a:lnTo>
                <a:lnTo>
                  <a:pt x="1200" y="2228850"/>
                </a:lnTo>
                <a:lnTo>
                  <a:pt x="1231" y="2330450"/>
                </a:lnTo>
                <a:lnTo>
                  <a:pt x="2460" y="2424404"/>
                </a:lnTo>
                <a:lnTo>
                  <a:pt x="2527" y="2527300"/>
                </a:lnTo>
                <a:lnTo>
                  <a:pt x="3738" y="2618727"/>
                </a:lnTo>
                <a:lnTo>
                  <a:pt x="3822" y="2722854"/>
                </a:lnTo>
                <a:lnTo>
                  <a:pt x="5054" y="2820695"/>
                </a:lnTo>
                <a:lnTo>
                  <a:pt x="6350" y="2917177"/>
                </a:lnTo>
                <a:lnTo>
                  <a:pt x="7581" y="3012427"/>
                </a:lnTo>
                <a:lnTo>
                  <a:pt x="10172" y="3107677"/>
                </a:lnTo>
                <a:lnTo>
                  <a:pt x="11404" y="3202927"/>
                </a:lnTo>
                <a:lnTo>
                  <a:pt x="13931" y="3296945"/>
                </a:lnTo>
                <a:lnTo>
                  <a:pt x="15227" y="3389604"/>
                </a:lnTo>
                <a:lnTo>
                  <a:pt x="17754" y="3482327"/>
                </a:lnTo>
                <a:lnTo>
                  <a:pt x="20317" y="3573754"/>
                </a:lnTo>
                <a:lnTo>
                  <a:pt x="25437" y="3752850"/>
                </a:lnTo>
                <a:lnTo>
                  <a:pt x="27927" y="3839222"/>
                </a:lnTo>
                <a:lnTo>
                  <a:pt x="29145" y="3867150"/>
                </a:lnTo>
                <a:lnTo>
                  <a:pt x="61606" y="3867150"/>
                </a:lnTo>
                <a:lnTo>
                  <a:pt x="60972" y="3822700"/>
                </a:lnTo>
                <a:lnTo>
                  <a:pt x="58381" y="3735095"/>
                </a:lnTo>
                <a:lnTo>
                  <a:pt x="55854" y="3647427"/>
                </a:lnTo>
                <a:lnTo>
                  <a:pt x="53327" y="3557295"/>
                </a:lnTo>
                <a:lnTo>
                  <a:pt x="52031" y="3467100"/>
                </a:lnTo>
                <a:lnTo>
                  <a:pt x="49504" y="3376904"/>
                </a:lnTo>
                <a:lnTo>
                  <a:pt x="48272" y="3284245"/>
                </a:lnTo>
                <a:lnTo>
                  <a:pt x="45681" y="3191522"/>
                </a:lnTo>
                <a:lnTo>
                  <a:pt x="44450" y="3097504"/>
                </a:lnTo>
                <a:lnTo>
                  <a:pt x="43154" y="3003550"/>
                </a:lnTo>
                <a:lnTo>
                  <a:pt x="41922" y="2908300"/>
                </a:lnTo>
                <a:lnTo>
                  <a:pt x="39433" y="2722854"/>
                </a:lnTo>
                <a:lnTo>
                  <a:pt x="39331" y="2618727"/>
                </a:lnTo>
                <a:lnTo>
                  <a:pt x="38164" y="2527300"/>
                </a:lnTo>
                <a:lnTo>
                  <a:pt x="38100" y="2424404"/>
                </a:lnTo>
                <a:lnTo>
                  <a:pt x="36855" y="2330450"/>
                </a:lnTo>
                <a:lnTo>
                  <a:pt x="36821" y="1833854"/>
                </a:lnTo>
                <a:lnTo>
                  <a:pt x="38083" y="1737372"/>
                </a:lnTo>
                <a:lnTo>
                  <a:pt x="38147" y="1634477"/>
                </a:lnTo>
                <a:lnTo>
                  <a:pt x="39331" y="1539227"/>
                </a:lnTo>
                <a:lnTo>
                  <a:pt x="39399" y="1437627"/>
                </a:lnTo>
                <a:lnTo>
                  <a:pt x="40627" y="1344904"/>
                </a:lnTo>
                <a:lnTo>
                  <a:pt x="40627" y="1247127"/>
                </a:lnTo>
                <a:lnTo>
                  <a:pt x="43122" y="1151877"/>
                </a:lnTo>
                <a:lnTo>
                  <a:pt x="43154" y="1054100"/>
                </a:lnTo>
                <a:lnTo>
                  <a:pt x="45681" y="958850"/>
                </a:lnTo>
                <a:lnTo>
                  <a:pt x="48272" y="768350"/>
                </a:lnTo>
                <a:lnTo>
                  <a:pt x="51112" y="662927"/>
                </a:lnTo>
                <a:lnTo>
                  <a:pt x="53327" y="581672"/>
                </a:lnTo>
                <a:lnTo>
                  <a:pt x="54622" y="490245"/>
                </a:lnTo>
                <a:lnTo>
                  <a:pt x="57150" y="398754"/>
                </a:lnTo>
                <a:lnTo>
                  <a:pt x="59677" y="308622"/>
                </a:lnTo>
                <a:lnTo>
                  <a:pt x="60972" y="219722"/>
                </a:lnTo>
                <a:lnTo>
                  <a:pt x="64731" y="130822"/>
                </a:lnTo>
                <a:lnTo>
                  <a:pt x="67842" y="26695"/>
                </a:lnTo>
                <a:lnTo>
                  <a:pt x="68623" y="0"/>
                </a:lnTo>
                <a:close/>
              </a:path>
              <a:path w="510527" h="3867150">
                <a:moveTo>
                  <a:pt x="482633" y="0"/>
                </a:moveTo>
                <a:lnTo>
                  <a:pt x="450183" y="0"/>
                </a:lnTo>
                <a:lnTo>
                  <a:pt x="450850" y="44450"/>
                </a:lnTo>
                <a:lnTo>
                  <a:pt x="455904" y="219722"/>
                </a:lnTo>
                <a:lnTo>
                  <a:pt x="458431" y="308622"/>
                </a:lnTo>
                <a:lnTo>
                  <a:pt x="459727" y="400050"/>
                </a:lnTo>
                <a:lnTo>
                  <a:pt x="462254" y="490245"/>
                </a:lnTo>
                <a:lnTo>
                  <a:pt x="463550" y="582904"/>
                </a:lnTo>
                <a:lnTo>
                  <a:pt x="464781" y="675627"/>
                </a:lnTo>
                <a:lnTo>
                  <a:pt x="467372" y="769645"/>
                </a:lnTo>
                <a:lnTo>
                  <a:pt x="468604" y="863600"/>
                </a:lnTo>
                <a:lnTo>
                  <a:pt x="469900" y="958850"/>
                </a:lnTo>
                <a:lnTo>
                  <a:pt x="471131" y="1055395"/>
                </a:lnTo>
                <a:lnTo>
                  <a:pt x="472308" y="1143000"/>
                </a:lnTo>
                <a:lnTo>
                  <a:pt x="472427" y="1248422"/>
                </a:lnTo>
                <a:lnTo>
                  <a:pt x="473637" y="1338554"/>
                </a:lnTo>
                <a:lnTo>
                  <a:pt x="473722" y="1638300"/>
                </a:lnTo>
                <a:lnTo>
                  <a:pt x="474923" y="1734845"/>
                </a:lnTo>
                <a:lnTo>
                  <a:pt x="474954" y="2032000"/>
                </a:lnTo>
                <a:lnTo>
                  <a:pt x="473722" y="2131072"/>
                </a:lnTo>
                <a:lnTo>
                  <a:pt x="473689" y="2231377"/>
                </a:lnTo>
                <a:lnTo>
                  <a:pt x="472444" y="2326627"/>
                </a:lnTo>
                <a:lnTo>
                  <a:pt x="472359" y="2429522"/>
                </a:lnTo>
                <a:lnTo>
                  <a:pt x="471068" y="2527300"/>
                </a:lnTo>
                <a:lnTo>
                  <a:pt x="469814" y="2626372"/>
                </a:lnTo>
                <a:lnTo>
                  <a:pt x="468523" y="2722854"/>
                </a:lnTo>
                <a:lnTo>
                  <a:pt x="467268" y="2820695"/>
                </a:lnTo>
                <a:lnTo>
                  <a:pt x="464781" y="3003550"/>
                </a:lnTo>
                <a:lnTo>
                  <a:pt x="462254" y="3097504"/>
                </a:lnTo>
                <a:lnTo>
                  <a:pt x="461022" y="3191522"/>
                </a:lnTo>
                <a:lnTo>
                  <a:pt x="458431" y="3285477"/>
                </a:lnTo>
                <a:lnTo>
                  <a:pt x="457200" y="3376904"/>
                </a:lnTo>
                <a:lnTo>
                  <a:pt x="454672" y="3468395"/>
                </a:lnTo>
                <a:lnTo>
                  <a:pt x="452081" y="3558527"/>
                </a:lnTo>
                <a:lnTo>
                  <a:pt x="450850" y="3647427"/>
                </a:lnTo>
                <a:lnTo>
                  <a:pt x="447027" y="3736327"/>
                </a:lnTo>
                <a:lnTo>
                  <a:pt x="443199" y="3867150"/>
                </a:lnTo>
                <a:lnTo>
                  <a:pt x="475468" y="3867150"/>
                </a:lnTo>
                <a:lnTo>
                  <a:pt x="476250" y="3840454"/>
                </a:lnTo>
                <a:lnTo>
                  <a:pt x="480072" y="3752850"/>
                </a:lnTo>
                <a:lnTo>
                  <a:pt x="482636" y="3662654"/>
                </a:lnTo>
                <a:lnTo>
                  <a:pt x="485582" y="3557295"/>
                </a:lnTo>
                <a:lnTo>
                  <a:pt x="487654" y="3482327"/>
                </a:lnTo>
                <a:lnTo>
                  <a:pt x="491477" y="3390900"/>
                </a:lnTo>
                <a:lnTo>
                  <a:pt x="492772" y="3298177"/>
                </a:lnTo>
                <a:lnTo>
                  <a:pt x="495334" y="3202927"/>
                </a:lnTo>
                <a:lnTo>
                  <a:pt x="500354" y="3013722"/>
                </a:lnTo>
                <a:lnTo>
                  <a:pt x="501763" y="2908300"/>
                </a:lnTo>
                <a:lnTo>
                  <a:pt x="502983" y="2813050"/>
                </a:lnTo>
                <a:lnTo>
                  <a:pt x="505567" y="2618727"/>
                </a:lnTo>
                <a:lnTo>
                  <a:pt x="506771" y="2522245"/>
                </a:lnTo>
                <a:lnTo>
                  <a:pt x="508063" y="2424404"/>
                </a:lnTo>
                <a:lnTo>
                  <a:pt x="509281" y="2326627"/>
                </a:lnTo>
                <a:lnTo>
                  <a:pt x="510527" y="2231377"/>
                </a:lnTo>
                <a:lnTo>
                  <a:pt x="510527" y="1536700"/>
                </a:lnTo>
                <a:lnTo>
                  <a:pt x="509298" y="1442745"/>
                </a:lnTo>
                <a:lnTo>
                  <a:pt x="509215" y="1338554"/>
                </a:lnTo>
                <a:lnTo>
                  <a:pt x="508080" y="1248422"/>
                </a:lnTo>
                <a:lnTo>
                  <a:pt x="507966" y="1143000"/>
                </a:lnTo>
                <a:lnTo>
                  <a:pt x="505472" y="1046454"/>
                </a:lnTo>
                <a:lnTo>
                  <a:pt x="505437" y="948677"/>
                </a:lnTo>
                <a:lnTo>
                  <a:pt x="502881" y="854722"/>
                </a:lnTo>
                <a:lnTo>
                  <a:pt x="501632" y="758177"/>
                </a:lnTo>
                <a:lnTo>
                  <a:pt x="500354" y="664222"/>
                </a:lnTo>
                <a:lnTo>
                  <a:pt x="497827" y="570204"/>
                </a:lnTo>
                <a:lnTo>
                  <a:pt x="496531" y="477545"/>
                </a:lnTo>
                <a:lnTo>
                  <a:pt x="494004" y="384822"/>
                </a:lnTo>
                <a:lnTo>
                  <a:pt x="488913" y="203200"/>
                </a:lnTo>
                <a:lnTo>
                  <a:pt x="486384" y="114300"/>
                </a:lnTo>
                <a:lnTo>
                  <a:pt x="483831" y="27927"/>
                </a:lnTo>
                <a:lnTo>
                  <a:pt x="482633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352277" y="0"/>
            <a:ext cx="438150" cy="3867150"/>
          </a:xfrm>
          <a:custGeom>
            <a:avLst/>
            <a:gdLst/>
            <a:ahLst/>
            <a:cxnLst/>
            <a:rect l="l" t="t" r="r" b="b"/>
            <a:pathLst>
              <a:path w="438150" h="3867150">
                <a:moveTo>
                  <a:pt x="64079" y="0"/>
                </a:moveTo>
                <a:lnTo>
                  <a:pt x="31818" y="0"/>
                </a:lnTo>
                <a:lnTo>
                  <a:pt x="30518" y="44450"/>
                </a:lnTo>
                <a:lnTo>
                  <a:pt x="27927" y="130822"/>
                </a:lnTo>
                <a:lnTo>
                  <a:pt x="24168" y="219722"/>
                </a:lnTo>
                <a:lnTo>
                  <a:pt x="22872" y="308622"/>
                </a:lnTo>
                <a:lnTo>
                  <a:pt x="19923" y="414045"/>
                </a:lnTo>
                <a:lnTo>
                  <a:pt x="17818" y="490245"/>
                </a:lnTo>
                <a:lnTo>
                  <a:pt x="16522" y="581672"/>
                </a:lnTo>
                <a:lnTo>
                  <a:pt x="13962" y="675627"/>
                </a:lnTo>
                <a:lnTo>
                  <a:pt x="11468" y="768350"/>
                </a:lnTo>
                <a:lnTo>
                  <a:pt x="8877" y="958850"/>
                </a:lnTo>
                <a:lnTo>
                  <a:pt x="6350" y="1054100"/>
                </a:lnTo>
                <a:lnTo>
                  <a:pt x="6317" y="1151877"/>
                </a:lnTo>
                <a:lnTo>
                  <a:pt x="3822" y="1247127"/>
                </a:lnTo>
                <a:lnTo>
                  <a:pt x="3738" y="1351254"/>
                </a:lnTo>
                <a:lnTo>
                  <a:pt x="2527" y="1442745"/>
                </a:lnTo>
                <a:lnTo>
                  <a:pt x="2463" y="1544345"/>
                </a:lnTo>
                <a:lnTo>
                  <a:pt x="1295" y="1638300"/>
                </a:lnTo>
                <a:lnTo>
                  <a:pt x="1262" y="1738604"/>
                </a:lnTo>
                <a:lnTo>
                  <a:pt x="0" y="1835150"/>
                </a:lnTo>
                <a:lnTo>
                  <a:pt x="17" y="2327922"/>
                </a:lnTo>
                <a:lnTo>
                  <a:pt x="1228" y="2419350"/>
                </a:lnTo>
                <a:lnTo>
                  <a:pt x="1295" y="2522245"/>
                </a:lnTo>
                <a:lnTo>
                  <a:pt x="2446" y="2612377"/>
                </a:lnTo>
                <a:lnTo>
                  <a:pt x="2543" y="2716504"/>
                </a:lnTo>
                <a:lnTo>
                  <a:pt x="5118" y="2908300"/>
                </a:lnTo>
                <a:lnTo>
                  <a:pt x="6350" y="3003550"/>
                </a:lnTo>
                <a:lnTo>
                  <a:pt x="7645" y="3097504"/>
                </a:lnTo>
                <a:lnTo>
                  <a:pt x="8877" y="3191522"/>
                </a:lnTo>
                <a:lnTo>
                  <a:pt x="11468" y="3284245"/>
                </a:lnTo>
                <a:lnTo>
                  <a:pt x="12700" y="3376904"/>
                </a:lnTo>
                <a:lnTo>
                  <a:pt x="15227" y="3467100"/>
                </a:lnTo>
                <a:lnTo>
                  <a:pt x="16522" y="3557295"/>
                </a:lnTo>
                <a:lnTo>
                  <a:pt x="19050" y="3647427"/>
                </a:lnTo>
                <a:lnTo>
                  <a:pt x="21613" y="3736327"/>
                </a:lnTo>
                <a:lnTo>
                  <a:pt x="24168" y="3822700"/>
                </a:lnTo>
                <a:lnTo>
                  <a:pt x="24802" y="3867150"/>
                </a:lnTo>
                <a:lnTo>
                  <a:pt x="57765" y="3867150"/>
                </a:lnTo>
                <a:lnTo>
                  <a:pt x="53327" y="3718572"/>
                </a:lnTo>
                <a:lnTo>
                  <a:pt x="52095" y="3630904"/>
                </a:lnTo>
                <a:lnTo>
                  <a:pt x="49568" y="3543300"/>
                </a:lnTo>
                <a:lnTo>
                  <a:pt x="46977" y="3362972"/>
                </a:lnTo>
                <a:lnTo>
                  <a:pt x="45745" y="3271545"/>
                </a:lnTo>
                <a:lnTo>
                  <a:pt x="44450" y="3180054"/>
                </a:lnTo>
                <a:lnTo>
                  <a:pt x="43218" y="3086100"/>
                </a:lnTo>
                <a:lnTo>
                  <a:pt x="41922" y="2993377"/>
                </a:lnTo>
                <a:lnTo>
                  <a:pt x="40644" y="2899422"/>
                </a:lnTo>
                <a:lnTo>
                  <a:pt x="40627" y="2804172"/>
                </a:lnTo>
                <a:lnTo>
                  <a:pt x="39395" y="2708922"/>
                </a:lnTo>
                <a:lnTo>
                  <a:pt x="38202" y="2620022"/>
                </a:lnTo>
                <a:lnTo>
                  <a:pt x="38100" y="2419350"/>
                </a:lnTo>
                <a:lnTo>
                  <a:pt x="36933" y="2327922"/>
                </a:lnTo>
                <a:lnTo>
                  <a:pt x="36868" y="1835150"/>
                </a:lnTo>
                <a:lnTo>
                  <a:pt x="38100" y="1738604"/>
                </a:lnTo>
                <a:lnTo>
                  <a:pt x="38151" y="1539227"/>
                </a:lnTo>
                <a:lnTo>
                  <a:pt x="39443" y="1442745"/>
                </a:lnTo>
                <a:lnTo>
                  <a:pt x="40611" y="1351254"/>
                </a:lnTo>
                <a:lnTo>
                  <a:pt x="40713" y="1247127"/>
                </a:lnTo>
                <a:lnTo>
                  <a:pt x="43332" y="1054100"/>
                </a:lnTo>
                <a:lnTo>
                  <a:pt x="44572" y="958850"/>
                </a:lnTo>
                <a:lnTo>
                  <a:pt x="45745" y="873772"/>
                </a:lnTo>
                <a:lnTo>
                  <a:pt x="47136" y="768350"/>
                </a:lnTo>
                <a:lnTo>
                  <a:pt x="49568" y="594372"/>
                </a:lnTo>
                <a:lnTo>
                  <a:pt x="52095" y="502945"/>
                </a:lnTo>
                <a:lnTo>
                  <a:pt x="53327" y="412750"/>
                </a:lnTo>
                <a:lnTo>
                  <a:pt x="55918" y="323850"/>
                </a:lnTo>
                <a:lnTo>
                  <a:pt x="57150" y="234950"/>
                </a:lnTo>
                <a:lnTo>
                  <a:pt x="59677" y="148577"/>
                </a:lnTo>
                <a:lnTo>
                  <a:pt x="64079" y="0"/>
                </a:lnTo>
                <a:close/>
              </a:path>
              <a:path w="438150" h="3867150">
                <a:moveTo>
                  <a:pt x="413378" y="0"/>
                </a:moveTo>
                <a:lnTo>
                  <a:pt x="380447" y="0"/>
                </a:lnTo>
                <a:lnTo>
                  <a:pt x="382295" y="62204"/>
                </a:lnTo>
                <a:lnTo>
                  <a:pt x="384822" y="148577"/>
                </a:lnTo>
                <a:lnTo>
                  <a:pt x="386118" y="236245"/>
                </a:lnTo>
                <a:lnTo>
                  <a:pt x="387350" y="323850"/>
                </a:lnTo>
                <a:lnTo>
                  <a:pt x="389877" y="414045"/>
                </a:lnTo>
                <a:lnTo>
                  <a:pt x="392468" y="595604"/>
                </a:lnTo>
                <a:lnTo>
                  <a:pt x="393700" y="687095"/>
                </a:lnTo>
                <a:lnTo>
                  <a:pt x="394995" y="781050"/>
                </a:lnTo>
                <a:lnTo>
                  <a:pt x="396227" y="873772"/>
                </a:lnTo>
                <a:lnTo>
                  <a:pt x="397505" y="967727"/>
                </a:lnTo>
                <a:lnTo>
                  <a:pt x="397522" y="1062977"/>
                </a:lnTo>
                <a:lnTo>
                  <a:pt x="398714" y="1150645"/>
                </a:lnTo>
                <a:lnTo>
                  <a:pt x="398818" y="1254772"/>
                </a:lnTo>
                <a:lnTo>
                  <a:pt x="399968" y="1344904"/>
                </a:lnTo>
                <a:lnTo>
                  <a:pt x="400050" y="1447800"/>
                </a:lnTo>
                <a:lnTo>
                  <a:pt x="401276" y="1539227"/>
                </a:lnTo>
                <a:lnTo>
                  <a:pt x="401345" y="2032000"/>
                </a:lnTo>
                <a:lnTo>
                  <a:pt x="400050" y="2128545"/>
                </a:lnTo>
                <a:lnTo>
                  <a:pt x="400017" y="2228850"/>
                </a:lnTo>
                <a:lnTo>
                  <a:pt x="398818" y="2322804"/>
                </a:lnTo>
                <a:lnTo>
                  <a:pt x="398767" y="2424404"/>
                </a:lnTo>
                <a:lnTo>
                  <a:pt x="397522" y="2517127"/>
                </a:lnTo>
                <a:lnTo>
                  <a:pt x="397436" y="2620022"/>
                </a:lnTo>
                <a:lnTo>
                  <a:pt x="396129" y="2716504"/>
                </a:lnTo>
                <a:lnTo>
                  <a:pt x="394874" y="2813050"/>
                </a:lnTo>
                <a:lnTo>
                  <a:pt x="393583" y="2908300"/>
                </a:lnTo>
                <a:lnTo>
                  <a:pt x="392468" y="2993377"/>
                </a:lnTo>
                <a:lnTo>
                  <a:pt x="389877" y="3180054"/>
                </a:lnTo>
                <a:lnTo>
                  <a:pt x="387350" y="3272777"/>
                </a:lnTo>
                <a:lnTo>
                  <a:pt x="386118" y="3364204"/>
                </a:lnTo>
                <a:lnTo>
                  <a:pt x="384822" y="3454400"/>
                </a:lnTo>
                <a:lnTo>
                  <a:pt x="379768" y="3632200"/>
                </a:lnTo>
                <a:lnTo>
                  <a:pt x="377177" y="3718572"/>
                </a:lnTo>
                <a:lnTo>
                  <a:pt x="375945" y="3806177"/>
                </a:lnTo>
                <a:lnTo>
                  <a:pt x="374134" y="3867150"/>
                </a:lnTo>
                <a:lnTo>
                  <a:pt x="406394" y="3867150"/>
                </a:lnTo>
                <a:lnTo>
                  <a:pt x="410222" y="3736327"/>
                </a:lnTo>
                <a:lnTo>
                  <a:pt x="414045" y="3647427"/>
                </a:lnTo>
                <a:lnTo>
                  <a:pt x="415277" y="3558527"/>
                </a:lnTo>
                <a:lnTo>
                  <a:pt x="417903" y="3467100"/>
                </a:lnTo>
                <a:lnTo>
                  <a:pt x="420395" y="3376904"/>
                </a:lnTo>
                <a:lnTo>
                  <a:pt x="421627" y="3285477"/>
                </a:lnTo>
                <a:lnTo>
                  <a:pt x="424218" y="3191522"/>
                </a:lnTo>
                <a:lnTo>
                  <a:pt x="425450" y="3097504"/>
                </a:lnTo>
                <a:lnTo>
                  <a:pt x="427977" y="3003550"/>
                </a:lnTo>
                <a:lnTo>
                  <a:pt x="430681" y="2804172"/>
                </a:lnTo>
                <a:lnTo>
                  <a:pt x="431901" y="2708922"/>
                </a:lnTo>
                <a:lnTo>
                  <a:pt x="433191" y="2612377"/>
                </a:lnTo>
                <a:lnTo>
                  <a:pt x="434395" y="2517127"/>
                </a:lnTo>
                <a:lnTo>
                  <a:pt x="435622" y="2424404"/>
                </a:lnTo>
                <a:lnTo>
                  <a:pt x="435689" y="2322804"/>
                </a:lnTo>
                <a:lnTo>
                  <a:pt x="436918" y="2228850"/>
                </a:lnTo>
                <a:lnTo>
                  <a:pt x="436949" y="2128545"/>
                </a:lnTo>
                <a:lnTo>
                  <a:pt x="438150" y="2032000"/>
                </a:lnTo>
                <a:lnTo>
                  <a:pt x="438133" y="1736077"/>
                </a:lnTo>
                <a:lnTo>
                  <a:pt x="436918" y="1638300"/>
                </a:lnTo>
                <a:lnTo>
                  <a:pt x="436918" y="1344904"/>
                </a:lnTo>
                <a:lnTo>
                  <a:pt x="435707" y="1254772"/>
                </a:lnTo>
                <a:lnTo>
                  <a:pt x="435606" y="1150645"/>
                </a:lnTo>
                <a:lnTo>
                  <a:pt x="434310" y="1054100"/>
                </a:lnTo>
                <a:lnTo>
                  <a:pt x="433095" y="958850"/>
                </a:lnTo>
                <a:lnTo>
                  <a:pt x="431800" y="863600"/>
                </a:lnTo>
                <a:lnTo>
                  <a:pt x="430568" y="769645"/>
                </a:lnTo>
                <a:lnTo>
                  <a:pt x="427977" y="675627"/>
                </a:lnTo>
                <a:lnTo>
                  <a:pt x="426728" y="581672"/>
                </a:lnTo>
                <a:lnTo>
                  <a:pt x="425450" y="490245"/>
                </a:lnTo>
                <a:lnTo>
                  <a:pt x="422922" y="400050"/>
                </a:lnTo>
                <a:lnTo>
                  <a:pt x="421627" y="308622"/>
                </a:lnTo>
                <a:lnTo>
                  <a:pt x="419100" y="219722"/>
                </a:lnTo>
                <a:lnTo>
                  <a:pt x="414045" y="44450"/>
                </a:lnTo>
                <a:lnTo>
                  <a:pt x="413378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389145" y="0"/>
            <a:ext cx="364477" cy="3867150"/>
          </a:xfrm>
          <a:custGeom>
            <a:avLst/>
            <a:gdLst/>
            <a:ahLst/>
            <a:cxnLst/>
            <a:rect l="l" t="t" r="r" b="b"/>
            <a:pathLst>
              <a:path w="364477" h="3867150">
                <a:moveTo>
                  <a:pt x="58307" y="0"/>
                </a:moveTo>
                <a:lnTo>
                  <a:pt x="27211" y="0"/>
                </a:lnTo>
                <a:lnTo>
                  <a:pt x="22809" y="148577"/>
                </a:lnTo>
                <a:lnTo>
                  <a:pt x="20281" y="234950"/>
                </a:lnTo>
                <a:lnTo>
                  <a:pt x="19050" y="323850"/>
                </a:lnTo>
                <a:lnTo>
                  <a:pt x="16459" y="412750"/>
                </a:lnTo>
                <a:lnTo>
                  <a:pt x="15227" y="502945"/>
                </a:lnTo>
                <a:lnTo>
                  <a:pt x="12700" y="594372"/>
                </a:lnTo>
                <a:lnTo>
                  <a:pt x="9958" y="791222"/>
                </a:lnTo>
                <a:lnTo>
                  <a:pt x="8737" y="883945"/>
                </a:lnTo>
                <a:lnTo>
                  <a:pt x="7467" y="976604"/>
                </a:lnTo>
                <a:lnTo>
                  <a:pt x="6246" y="1070622"/>
                </a:lnTo>
                <a:lnTo>
                  <a:pt x="3759" y="1253477"/>
                </a:lnTo>
                <a:lnTo>
                  <a:pt x="3678" y="1356372"/>
                </a:lnTo>
                <a:lnTo>
                  <a:pt x="2458" y="1451622"/>
                </a:lnTo>
                <a:lnTo>
                  <a:pt x="1231" y="1543050"/>
                </a:lnTo>
                <a:lnTo>
                  <a:pt x="1231" y="1738604"/>
                </a:lnTo>
                <a:lnTo>
                  <a:pt x="0" y="1835150"/>
                </a:lnTo>
                <a:lnTo>
                  <a:pt x="0" y="2322804"/>
                </a:lnTo>
                <a:lnTo>
                  <a:pt x="1183" y="2415527"/>
                </a:lnTo>
                <a:lnTo>
                  <a:pt x="1249" y="2613672"/>
                </a:lnTo>
                <a:lnTo>
                  <a:pt x="2527" y="2708922"/>
                </a:lnTo>
                <a:lnTo>
                  <a:pt x="3660" y="2796527"/>
                </a:lnTo>
                <a:lnTo>
                  <a:pt x="3776" y="2899422"/>
                </a:lnTo>
                <a:lnTo>
                  <a:pt x="5054" y="2993377"/>
                </a:lnTo>
                <a:lnTo>
                  <a:pt x="6350" y="3086100"/>
                </a:lnTo>
                <a:lnTo>
                  <a:pt x="7581" y="3180054"/>
                </a:lnTo>
                <a:lnTo>
                  <a:pt x="8893" y="3272777"/>
                </a:lnTo>
                <a:lnTo>
                  <a:pt x="10126" y="3364204"/>
                </a:lnTo>
                <a:lnTo>
                  <a:pt x="12700" y="3543300"/>
                </a:lnTo>
                <a:lnTo>
                  <a:pt x="15227" y="3630904"/>
                </a:lnTo>
                <a:lnTo>
                  <a:pt x="16459" y="3718572"/>
                </a:lnTo>
                <a:lnTo>
                  <a:pt x="20897" y="3867150"/>
                </a:lnTo>
                <a:lnTo>
                  <a:pt x="51958" y="3867150"/>
                </a:lnTo>
                <a:lnTo>
                  <a:pt x="50800" y="3787127"/>
                </a:lnTo>
                <a:lnTo>
                  <a:pt x="48209" y="3615677"/>
                </a:lnTo>
                <a:lnTo>
                  <a:pt x="46977" y="3528072"/>
                </a:lnTo>
                <a:lnTo>
                  <a:pt x="45681" y="3439172"/>
                </a:lnTo>
                <a:lnTo>
                  <a:pt x="41859" y="3167354"/>
                </a:lnTo>
                <a:lnTo>
                  <a:pt x="40627" y="3075927"/>
                </a:lnTo>
                <a:lnTo>
                  <a:pt x="39349" y="2984500"/>
                </a:lnTo>
                <a:lnTo>
                  <a:pt x="39331" y="2890545"/>
                </a:lnTo>
                <a:lnTo>
                  <a:pt x="38200" y="2804172"/>
                </a:lnTo>
                <a:lnTo>
                  <a:pt x="38100" y="2701277"/>
                </a:lnTo>
                <a:lnTo>
                  <a:pt x="36908" y="2613672"/>
                </a:lnTo>
                <a:lnTo>
                  <a:pt x="36804" y="1643354"/>
                </a:lnTo>
                <a:lnTo>
                  <a:pt x="38100" y="1546872"/>
                </a:lnTo>
                <a:lnTo>
                  <a:pt x="38165" y="1446504"/>
                </a:lnTo>
                <a:lnTo>
                  <a:pt x="39315" y="1356372"/>
                </a:lnTo>
                <a:lnTo>
                  <a:pt x="39418" y="1253477"/>
                </a:lnTo>
                <a:lnTo>
                  <a:pt x="40710" y="1158227"/>
                </a:lnTo>
                <a:lnTo>
                  <a:pt x="41964" y="1062977"/>
                </a:lnTo>
                <a:lnTo>
                  <a:pt x="43154" y="976604"/>
                </a:lnTo>
                <a:lnTo>
                  <a:pt x="43278" y="873772"/>
                </a:lnTo>
                <a:lnTo>
                  <a:pt x="44587" y="779754"/>
                </a:lnTo>
                <a:lnTo>
                  <a:pt x="45681" y="698500"/>
                </a:lnTo>
                <a:lnTo>
                  <a:pt x="46977" y="607072"/>
                </a:lnTo>
                <a:lnTo>
                  <a:pt x="49504" y="516877"/>
                </a:lnTo>
                <a:lnTo>
                  <a:pt x="50993" y="412750"/>
                </a:lnTo>
                <a:lnTo>
                  <a:pt x="52031" y="337845"/>
                </a:lnTo>
                <a:lnTo>
                  <a:pt x="53327" y="251472"/>
                </a:lnTo>
                <a:lnTo>
                  <a:pt x="55854" y="165100"/>
                </a:lnTo>
                <a:lnTo>
                  <a:pt x="58307" y="0"/>
                </a:lnTo>
                <a:close/>
              </a:path>
              <a:path w="364477" h="3867150">
                <a:moveTo>
                  <a:pt x="343579" y="0"/>
                </a:moveTo>
                <a:lnTo>
                  <a:pt x="311300" y="0"/>
                </a:lnTo>
                <a:lnTo>
                  <a:pt x="313677" y="80022"/>
                </a:lnTo>
                <a:lnTo>
                  <a:pt x="314909" y="165100"/>
                </a:lnTo>
                <a:lnTo>
                  <a:pt x="317500" y="339077"/>
                </a:lnTo>
                <a:lnTo>
                  <a:pt x="318731" y="427977"/>
                </a:lnTo>
                <a:lnTo>
                  <a:pt x="320027" y="516877"/>
                </a:lnTo>
                <a:lnTo>
                  <a:pt x="321259" y="607072"/>
                </a:lnTo>
                <a:lnTo>
                  <a:pt x="323831" y="789927"/>
                </a:lnTo>
                <a:lnTo>
                  <a:pt x="323850" y="883945"/>
                </a:lnTo>
                <a:lnTo>
                  <a:pt x="325081" y="976604"/>
                </a:lnTo>
                <a:lnTo>
                  <a:pt x="326271" y="1062977"/>
                </a:lnTo>
                <a:lnTo>
                  <a:pt x="326377" y="1261122"/>
                </a:lnTo>
                <a:lnTo>
                  <a:pt x="327527" y="1350022"/>
                </a:lnTo>
                <a:lnTo>
                  <a:pt x="327576" y="2226322"/>
                </a:lnTo>
                <a:lnTo>
                  <a:pt x="326377" y="2320277"/>
                </a:lnTo>
                <a:lnTo>
                  <a:pt x="326308" y="2420645"/>
                </a:lnTo>
                <a:lnTo>
                  <a:pt x="325081" y="2512072"/>
                </a:lnTo>
                <a:lnTo>
                  <a:pt x="324999" y="2613672"/>
                </a:lnTo>
                <a:lnTo>
                  <a:pt x="323762" y="2708922"/>
                </a:lnTo>
                <a:lnTo>
                  <a:pt x="321259" y="2890545"/>
                </a:lnTo>
                <a:lnTo>
                  <a:pt x="321259" y="2984500"/>
                </a:lnTo>
                <a:lnTo>
                  <a:pt x="318767" y="3075927"/>
                </a:lnTo>
                <a:lnTo>
                  <a:pt x="318731" y="3168650"/>
                </a:lnTo>
                <a:lnTo>
                  <a:pt x="317500" y="3260077"/>
                </a:lnTo>
                <a:lnTo>
                  <a:pt x="314909" y="3350272"/>
                </a:lnTo>
                <a:lnTo>
                  <a:pt x="313677" y="3440404"/>
                </a:lnTo>
                <a:lnTo>
                  <a:pt x="312381" y="3529304"/>
                </a:lnTo>
                <a:lnTo>
                  <a:pt x="311150" y="3615677"/>
                </a:lnTo>
                <a:lnTo>
                  <a:pt x="308559" y="3702050"/>
                </a:lnTo>
                <a:lnTo>
                  <a:pt x="307327" y="3788422"/>
                </a:lnTo>
                <a:lnTo>
                  <a:pt x="304952" y="3867150"/>
                </a:lnTo>
                <a:lnTo>
                  <a:pt x="337266" y="3867150"/>
                </a:lnTo>
                <a:lnTo>
                  <a:pt x="339077" y="3806177"/>
                </a:lnTo>
                <a:lnTo>
                  <a:pt x="340309" y="3718572"/>
                </a:lnTo>
                <a:lnTo>
                  <a:pt x="342936" y="3630904"/>
                </a:lnTo>
                <a:lnTo>
                  <a:pt x="347954" y="3454400"/>
                </a:lnTo>
                <a:lnTo>
                  <a:pt x="349266" y="3362972"/>
                </a:lnTo>
                <a:lnTo>
                  <a:pt x="350481" y="3272777"/>
                </a:lnTo>
                <a:lnTo>
                  <a:pt x="353009" y="3180054"/>
                </a:lnTo>
                <a:lnTo>
                  <a:pt x="355733" y="2983204"/>
                </a:lnTo>
                <a:lnTo>
                  <a:pt x="356952" y="2890545"/>
                </a:lnTo>
                <a:lnTo>
                  <a:pt x="358226" y="2796527"/>
                </a:lnTo>
                <a:lnTo>
                  <a:pt x="359463" y="2701277"/>
                </a:lnTo>
                <a:lnTo>
                  <a:pt x="360654" y="2613672"/>
                </a:lnTo>
                <a:lnTo>
                  <a:pt x="360722" y="2512072"/>
                </a:lnTo>
                <a:lnTo>
                  <a:pt x="361950" y="2420645"/>
                </a:lnTo>
                <a:lnTo>
                  <a:pt x="361982" y="2320277"/>
                </a:lnTo>
                <a:lnTo>
                  <a:pt x="363181" y="2226322"/>
                </a:lnTo>
                <a:lnTo>
                  <a:pt x="363181" y="2128545"/>
                </a:lnTo>
                <a:lnTo>
                  <a:pt x="364477" y="2032000"/>
                </a:lnTo>
                <a:lnTo>
                  <a:pt x="364459" y="1543050"/>
                </a:lnTo>
                <a:lnTo>
                  <a:pt x="363233" y="1451622"/>
                </a:lnTo>
                <a:lnTo>
                  <a:pt x="363166" y="1350022"/>
                </a:lnTo>
                <a:lnTo>
                  <a:pt x="362031" y="1261122"/>
                </a:lnTo>
                <a:lnTo>
                  <a:pt x="361950" y="1158227"/>
                </a:lnTo>
                <a:lnTo>
                  <a:pt x="360758" y="1070622"/>
                </a:lnTo>
                <a:lnTo>
                  <a:pt x="360636" y="967727"/>
                </a:lnTo>
                <a:lnTo>
                  <a:pt x="359359" y="873772"/>
                </a:lnTo>
                <a:lnTo>
                  <a:pt x="358109" y="779754"/>
                </a:lnTo>
                <a:lnTo>
                  <a:pt x="356831" y="687095"/>
                </a:lnTo>
                <a:lnTo>
                  <a:pt x="355582" y="594372"/>
                </a:lnTo>
                <a:lnTo>
                  <a:pt x="353009" y="414045"/>
                </a:lnTo>
                <a:lnTo>
                  <a:pt x="350481" y="323850"/>
                </a:lnTo>
                <a:lnTo>
                  <a:pt x="349230" y="234950"/>
                </a:lnTo>
                <a:lnTo>
                  <a:pt x="347954" y="148577"/>
                </a:lnTo>
                <a:lnTo>
                  <a:pt x="345427" y="62204"/>
                </a:lnTo>
                <a:lnTo>
                  <a:pt x="343579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425950" y="0"/>
            <a:ext cx="290804" cy="3867150"/>
          </a:xfrm>
          <a:custGeom>
            <a:avLst/>
            <a:gdLst/>
            <a:ahLst/>
            <a:cxnLst/>
            <a:rect l="l" t="t" r="r" b="b"/>
            <a:pathLst>
              <a:path w="290804" h="3867150">
                <a:moveTo>
                  <a:pt x="53722" y="0"/>
                </a:moveTo>
                <a:lnTo>
                  <a:pt x="21502" y="0"/>
                </a:lnTo>
                <a:lnTo>
                  <a:pt x="19050" y="165100"/>
                </a:lnTo>
                <a:lnTo>
                  <a:pt x="16522" y="251472"/>
                </a:lnTo>
                <a:lnTo>
                  <a:pt x="15210" y="339077"/>
                </a:lnTo>
                <a:lnTo>
                  <a:pt x="13977" y="427977"/>
                </a:lnTo>
                <a:lnTo>
                  <a:pt x="12700" y="516877"/>
                </a:lnTo>
                <a:lnTo>
                  <a:pt x="10172" y="607072"/>
                </a:lnTo>
                <a:lnTo>
                  <a:pt x="8706" y="711200"/>
                </a:lnTo>
                <a:lnTo>
                  <a:pt x="7627" y="791222"/>
                </a:lnTo>
                <a:lnTo>
                  <a:pt x="6350" y="882650"/>
                </a:lnTo>
                <a:lnTo>
                  <a:pt x="6226" y="985545"/>
                </a:lnTo>
                <a:lnTo>
                  <a:pt x="4938" y="1079500"/>
                </a:lnTo>
                <a:lnTo>
                  <a:pt x="3701" y="1173454"/>
                </a:lnTo>
                <a:lnTo>
                  <a:pt x="2527" y="1259827"/>
                </a:lnTo>
                <a:lnTo>
                  <a:pt x="2446" y="1361427"/>
                </a:lnTo>
                <a:lnTo>
                  <a:pt x="1295" y="1451622"/>
                </a:lnTo>
                <a:lnTo>
                  <a:pt x="1295" y="1546872"/>
                </a:lnTo>
                <a:lnTo>
                  <a:pt x="0" y="1643354"/>
                </a:lnTo>
                <a:lnTo>
                  <a:pt x="17" y="2607322"/>
                </a:lnTo>
                <a:lnTo>
                  <a:pt x="1209" y="2694927"/>
                </a:lnTo>
                <a:lnTo>
                  <a:pt x="1295" y="2796527"/>
                </a:lnTo>
                <a:lnTo>
                  <a:pt x="2527" y="2890545"/>
                </a:lnTo>
                <a:lnTo>
                  <a:pt x="2545" y="2984500"/>
                </a:lnTo>
                <a:lnTo>
                  <a:pt x="3840" y="3077222"/>
                </a:lnTo>
                <a:lnTo>
                  <a:pt x="5072" y="3168650"/>
                </a:lnTo>
                <a:lnTo>
                  <a:pt x="7645" y="3350272"/>
                </a:lnTo>
                <a:lnTo>
                  <a:pt x="8895" y="3440404"/>
                </a:lnTo>
                <a:lnTo>
                  <a:pt x="10190" y="3529304"/>
                </a:lnTo>
                <a:lnTo>
                  <a:pt x="11404" y="3615677"/>
                </a:lnTo>
                <a:lnTo>
                  <a:pt x="14014" y="3788422"/>
                </a:lnTo>
                <a:lnTo>
                  <a:pt x="15154" y="3867150"/>
                </a:lnTo>
                <a:lnTo>
                  <a:pt x="47179" y="3867150"/>
                </a:lnTo>
                <a:lnTo>
                  <a:pt x="46977" y="3854450"/>
                </a:lnTo>
                <a:lnTo>
                  <a:pt x="45745" y="3770604"/>
                </a:lnTo>
                <a:lnTo>
                  <a:pt x="43154" y="3600450"/>
                </a:lnTo>
                <a:lnTo>
                  <a:pt x="43154" y="3512845"/>
                </a:lnTo>
                <a:lnTo>
                  <a:pt x="41922" y="3425177"/>
                </a:lnTo>
                <a:lnTo>
                  <a:pt x="40627" y="3336277"/>
                </a:lnTo>
                <a:lnTo>
                  <a:pt x="40627" y="3247377"/>
                </a:lnTo>
                <a:lnTo>
                  <a:pt x="39412" y="3157245"/>
                </a:lnTo>
                <a:lnTo>
                  <a:pt x="39395" y="3065754"/>
                </a:lnTo>
                <a:lnTo>
                  <a:pt x="36930" y="2890545"/>
                </a:lnTo>
                <a:lnTo>
                  <a:pt x="36804" y="2599677"/>
                </a:lnTo>
                <a:lnTo>
                  <a:pt x="35655" y="2512072"/>
                </a:lnTo>
                <a:lnTo>
                  <a:pt x="35572" y="1837677"/>
                </a:lnTo>
                <a:lnTo>
                  <a:pt x="36804" y="1741195"/>
                </a:lnTo>
                <a:lnTo>
                  <a:pt x="36856" y="1451622"/>
                </a:lnTo>
                <a:lnTo>
                  <a:pt x="39377" y="1267472"/>
                </a:lnTo>
                <a:lnTo>
                  <a:pt x="39495" y="1164577"/>
                </a:lnTo>
                <a:lnTo>
                  <a:pt x="40610" y="1079500"/>
                </a:lnTo>
                <a:lnTo>
                  <a:pt x="40627" y="985545"/>
                </a:lnTo>
                <a:lnTo>
                  <a:pt x="42059" y="882650"/>
                </a:lnTo>
                <a:lnTo>
                  <a:pt x="43154" y="801395"/>
                </a:lnTo>
                <a:lnTo>
                  <a:pt x="43154" y="709904"/>
                </a:lnTo>
                <a:lnTo>
                  <a:pt x="45745" y="530872"/>
                </a:lnTo>
                <a:lnTo>
                  <a:pt x="47202" y="426745"/>
                </a:lnTo>
                <a:lnTo>
                  <a:pt x="48504" y="337845"/>
                </a:lnTo>
                <a:lnTo>
                  <a:pt x="49504" y="266700"/>
                </a:lnTo>
                <a:lnTo>
                  <a:pt x="52095" y="96545"/>
                </a:lnTo>
                <a:lnTo>
                  <a:pt x="53327" y="12700"/>
                </a:lnTo>
                <a:lnTo>
                  <a:pt x="53722" y="0"/>
                </a:lnTo>
                <a:close/>
              </a:path>
              <a:path w="290804" h="3867150">
                <a:moveTo>
                  <a:pt x="274495" y="0"/>
                </a:moveTo>
                <a:lnTo>
                  <a:pt x="243634" y="0"/>
                </a:lnTo>
                <a:lnTo>
                  <a:pt x="245122" y="96545"/>
                </a:lnTo>
                <a:lnTo>
                  <a:pt x="246354" y="181622"/>
                </a:lnTo>
                <a:lnTo>
                  <a:pt x="246354" y="266700"/>
                </a:lnTo>
                <a:lnTo>
                  <a:pt x="248945" y="441972"/>
                </a:lnTo>
                <a:lnTo>
                  <a:pt x="250177" y="530872"/>
                </a:lnTo>
                <a:lnTo>
                  <a:pt x="250177" y="619772"/>
                </a:lnTo>
                <a:lnTo>
                  <a:pt x="251454" y="709904"/>
                </a:lnTo>
                <a:lnTo>
                  <a:pt x="251472" y="801395"/>
                </a:lnTo>
                <a:lnTo>
                  <a:pt x="252688" y="892822"/>
                </a:lnTo>
                <a:lnTo>
                  <a:pt x="252704" y="1079500"/>
                </a:lnTo>
                <a:lnTo>
                  <a:pt x="253877" y="1164577"/>
                </a:lnTo>
                <a:lnTo>
                  <a:pt x="254000" y="1267472"/>
                </a:lnTo>
                <a:lnTo>
                  <a:pt x="255207" y="1355077"/>
                </a:lnTo>
                <a:lnTo>
                  <a:pt x="255295" y="2029472"/>
                </a:lnTo>
                <a:lnTo>
                  <a:pt x="254000" y="2125954"/>
                </a:lnTo>
                <a:lnTo>
                  <a:pt x="253964" y="2223795"/>
                </a:lnTo>
                <a:lnTo>
                  <a:pt x="252704" y="2316454"/>
                </a:lnTo>
                <a:lnTo>
                  <a:pt x="252622" y="2512072"/>
                </a:lnTo>
                <a:lnTo>
                  <a:pt x="251489" y="2599677"/>
                </a:lnTo>
                <a:lnTo>
                  <a:pt x="251367" y="2702572"/>
                </a:lnTo>
                <a:lnTo>
                  <a:pt x="250177" y="2788945"/>
                </a:lnTo>
                <a:lnTo>
                  <a:pt x="250058" y="2890545"/>
                </a:lnTo>
                <a:lnTo>
                  <a:pt x="248801" y="2984500"/>
                </a:lnTo>
                <a:lnTo>
                  <a:pt x="246372" y="3155950"/>
                </a:lnTo>
                <a:lnTo>
                  <a:pt x="246354" y="3247377"/>
                </a:lnTo>
                <a:lnTo>
                  <a:pt x="245122" y="3336277"/>
                </a:lnTo>
                <a:lnTo>
                  <a:pt x="243613" y="3440404"/>
                </a:lnTo>
                <a:lnTo>
                  <a:pt x="242352" y="3529304"/>
                </a:lnTo>
                <a:lnTo>
                  <a:pt x="241300" y="3600450"/>
                </a:lnTo>
                <a:lnTo>
                  <a:pt x="240004" y="3685527"/>
                </a:lnTo>
                <a:lnTo>
                  <a:pt x="238772" y="3770604"/>
                </a:lnTo>
                <a:lnTo>
                  <a:pt x="236245" y="3854450"/>
                </a:lnTo>
                <a:lnTo>
                  <a:pt x="236042" y="3867150"/>
                </a:lnTo>
                <a:lnTo>
                  <a:pt x="268147" y="3867150"/>
                </a:lnTo>
                <a:lnTo>
                  <a:pt x="270522" y="3788422"/>
                </a:lnTo>
                <a:lnTo>
                  <a:pt x="271754" y="3702050"/>
                </a:lnTo>
                <a:lnTo>
                  <a:pt x="274345" y="3615677"/>
                </a:lnTo>
                <a:lnTo>
                  <a:pt x="275595" y="3528072"/>
                </a:lnTo>
                <a:lnTo>
                  <a:pt x="276889" y="3439172"/>
                </a:lnTo>
                <a:lnTo>
                  <a:pt x="278104" y="3350272"/>
                </a:lnTo>
                <a:lnTo>
                  <a:pt x="280695" y="3260077"/>
                </a:lnTo>
                <a:lnTo>
                  <a:pt x="281927" y="3168650"/>
                </a:lnTo>
                <a:lnTo>
                  <a:pt x="281962" y="3075927"/>
                </a:lnTo>
                <a:lnTo>
                  <a:pt x="284454" y="2984500"/>
                </a:lnTo>
                <a:lnTo>
                  <a:pt x="284577" y="2881604"/>
                </a:lnTo>
                <a:lnTo>
                  <a:pt x="287144" y="2694927"/>
                </a:lnTo>
                <a:lnTo>
                  <a:pt x="288277" y="2607322"/>
                </a:lnTo>
                <a:lnTo>
                  <a:pt x="288362" y="2505722"/>
                </a:lnTo>
                <a:lnTo>
                  <a:pt x="289572" y="2415527"/>
                </a:lnTo>
                <a:lnTo>
                  <a:pt x="289621" y="2316454"/>
                </a:lnTo>
                <a:lnTo>
                  <a:pt x="290804" y="2223795"/>
                </a:lnTo>
                <a:lnTo>
                  <a:pt x="290787" y="1355077"/>
                </a:lnTo>
                <a:lnTo>
                  <a:pt x="289654" y="1267472"/>
                </a:lnTo>
                <a:lnTo>
                  <a:pt x="289572" y="1070622"/>
                </a:lnTo>
                <a:lnTo>
                  <a:pt x="288277" y="976604"/>
                </a:lnTo>
                <a:lnTo>
                  <a:pt x="287163" y="892822"/>
                </a:lnTo>
                <a:lnTo>
                  <a:pt x="287045" y="791222"/>
                </a:lnTo>
                <a:lnTo>
                  <a:pt x="284454" y="607072"/>
                </a:lnTo>
                <a:lnTo>
                  <a:pt x="283222" y="516877"/>
                </a:lnTo>
                <a:lnTo>
                  <a:pt x="281910" y="426745"/>
                </a:lnTo>
                <a:lnTo>
                  <a:pt x="280677" y="337845"/>
                </a:lnTo>
                <a:lnTo>
                  <a:pt x="278104" y="165100"/>
                </a:lnTo>
                <a:lnTo>
                  <a:pt x="276872" y="80022"/>
                </a:lnTo>
                <a:lnTo>
                  <a:pt x="274495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461522" y="0"/>
            <a:ext cx="219722" cy="3867150"/>
          </a:xfrm>
          <a:custGeom>
            <a:avLst/>
            <a:gdLst/>
            <a:ahLst/>
            <a:cxnLst/>
            <a:rect l="l" t="t" r="r" b="b"/>
            <a:pathLst>
              <a:path w="219722" h="3867150">
                <a:moveTo>
                  <a:pt x="50002" y="0"/>
                </a:moveTo>
                <a:lnTo>
                  <a:pt x="18149" y="0"/>
                </a:lnTo>
                <a:lnTo>
                  <a:pt x="17754" y="12700"/>
                </a:lnTo>
                <a:lnTo>
                  <a:pt x="16522" y="96545"/>
                </a:lnTo>
                <a:lnTo>
                  <a:pt x="13931" y="266700"/>
                </a:lnTo>
                <a:lnTo>
                  <a:pt x="12700" y="354304"/>
                </a:lnTo>
                <a:lnTo>
                  <a:pt x="11404" y="441972"/>
                </a:lnTo>
                <a:lnTo>
                  <a:pt x="10172" y="530872"/>
                </a:lnTo>
                <a:lnTo>
                  <a:pt x="7581" y="709904"/>
                </a:lnTo>
                <a:lnTo>
                  <a:pt x="7581" y="801395"/>
                </a:lnTo>
                <a:lnTo>
                  <a:pt x="6207" y="902995"/>
                </a:lnTo>
                <a:lnTo>
                  <a:pt x="5054" y="985545"/>
                </a:lnTo>
                <a:lnTo>
                  <a:pt x="4937" y="1087145"/>
                </a:lnTo>
                <a:lnTo>
                  <a:pt x="3822" y="1172222"/>
                </a:lnTo>
                <a:lnTo>
                  <a:pt x="3735" y="1272527"/>
                </a:lnTo>
                <a:lnTo>
                  <a:pt x="1231" y="1455445"/>
                </a:lnTo>
                <a:lnTo>
                  <a:pt x="1231" y="1741195"/>
                </a:lnTo>
                <a:lnTo>
                  <a:pt x="0" y="1837677"/>
                </a:lnTo>
                <a:lnTo>
                  <a:pt x="0" y="2505722"/>
                </a:lnTo>
                <a:lnTo>
                  <a:pt x="1165" y="2594622"/>
                </a:lnTo>
                <a:lnTo>
                  <a:pt x="1231" y="2881604"/>
                </a:lnTo>
                <a:lnTo>
                  <a:pt x="3822" y="3065754"/>
                </a:lnTo>
                <a:lnTo>
                  <a:pt x="3840" y="3157245"/>
                </a:lnTo>
                <a:lnTo>
                  <a:pt x="5054" y="3247377"/>
                </a:lnTo>
                <a:lnTo>
                  <a:pt x="5054" y="3336277"/>
                </a:lnTo>
                <a:lnTo>
                  <a:pt x="6350" y="3425177"/>
                </a:lnTo>
                <a:lnTo>
                  <a:pt x="7581" y="3512845"/>
                </a:lnTo>
                <a:lnTo>
                  <a:pt x="7581" y="3600450"/>
                </a:lnTo>
                <a:lnTo>
                  <a:pt x="10172" y="3770604"/>
                </a:lnTo>
                <a:lnTo>
                  <a:pt x="11404" y="3854450"/>
                </a:lnTo>
                <a:lnTo>
                  <a:pt x="11607" y="3867150"/>
                </a:lnTo>
                <a:lnTo>
                  <a:pt x="43652" y="3867150"/>
                </a:lnTo>
                <a:lnTo>
                  <a:pt x="43154" y="3835400"/>
                </a:lnTo>
                <a:lnTo>
                  <a:pt x="41922" y="3752850"/>
                </a:lnTo>
                <a:lnTo>
                  <a:pt x="41922" y="3669004"/>
                </a:lnTo>
                <a:lnTo>
                  <a:pt x="40627" y="3583927"/>
                </a:lnTo>
                <a:lnTo>
                  <a:pt x="40627" y="3497554"/>
                </a:lnTo>
                <a:lnTo>
                  <a:pt x="39331" y="3411245"/>
                </a:lnTo>
                <a:lnTo>
                  <a:pt x="39331" y="3234677"/>
                </a:lnTo>
                <a:lnTo>
                  <a:pt x="38100" y="3145777"/>
                </a:lnTo>
                <a:lnTo>
                  <a:pt x="38100" y="2964154"/>
                </a:lnTo>
                <a:lnTo>
                  <a:pt x="36930" y="2881604"/>
                </a:lnTo>
                <a:lnTo>
                  <a:pt x="36804" y="1649704"/>
                </a:lnTo>
                <a:lnTo>
                  <a:pt x="38100" y="1554454"/>
                </a:lnTo>
                <a:lnTo>
                  <a:pt x="38167" y="1361427"/>
                </a:lnTo>
                <a:lnTo>
                  <a:pt x="39331" y="1272527"/>
                </a:lnTo>
                <a:lnTo>
                  <a:pt x="39457" y="1078204"/>
                </a:lnTo>
                <a:lnTo>
                  <a:pt x="41922" y="902995"/>
                </a:lnTo>
                <a:lnTo>
                  <a:pt x="41922" y="811504"/>
                </a:lnTo>
                <a:lnTo>
                  <a:pt x="43154" y="721372"/>
                </a:lnTo>
                <a:lnTo>
                  <a:pt x="43154" y="632472"/>
                </a:lnTo>
                <a:lnTo>
                  <a:pt x="44450" y="543572"/>
                </a:lnTo>
                <a:lnTo>
                  <a:pt x="44450" y="455904"/>
                </a:lnTo>
                <a:lnTo>
                  <a:pt x="45681" y="369595"/>
                </a:lnTo>
                <a:lnTo>
                  <a:pt x="46977" y="283222"/>
                </a:lnTo>
                <a:lnTo>
                  <a:pt x="46977" y="198145"/>
                </a:lnTo>
                <a:lnTo>
                  <a:pt x="49504" y="114300"/>
                </a:lnTo>
                <a:lnTo>
                  <a:pt x="49504" y="31750"/>
                </a:lnTo>
                <a:lnTo>
                  <a:pt x="50002" y="0"/>
                </a:lnTo>
                <a:close/>
              </a:path>
              <a:path w="219722" h="3867150">
                <a:moveTo>
                  <a:pt x="208062" y="0"/>
                </a:moveTo>
                <a:lnTo>
                  <a:pt x="176030" y="0"/>
                </a:lnTo>
                <a:lnTo>
                  <a:pt x="176504" y="31750"/>
                </a:lnTo>
                <a:lnTo>
                  <a:pt x="176504" y="114300"/>
                </a:lnTo>
                <a:lnTo>
                  <a:pt x="177800" y="198145"/>
                </a:lnTo>
                <a:lnTo>
                  <a:pt x="179031" y="283222"/>
                </a:lnTo>
                <a:lnTo>
                  <a:pt x="179031" y="455904"/>
                </a:lnTo>
                <a:lnTo>
                  <a:pt x="180327" y="543572"/>
                </a:lnTo>
                <a:lnTo>
                  <a:pt x="180327" y="632472"/>
                </a:lnTo>
                <a:lnTo>
                  <a:pt x="181622" y="721372"/>
                </a:lnTo>
                <a:lnTo>
                  <a:pt x="181622" y="902995"/>
                </a:lnTo>
                <a:lnTo>
                  <a:pt x="182734" y="985545"/>
                </a:lnTo>
                <a:lnTo>
                  <a:pt x="182821" y="2125954"/>
                </a:lnTo>
                <a:lnTo>
                  <a:pt x="181622" y="2217445"/>
                </a:lnTo>
                <a:lnTo>
                  <a:pt x="181552" y="2505722"/>
                </a:lnTo>
                <a:lnTo>
                  <a:pt x="180327" y="2594622"/>
                </a:lnTo>
                <a:lnTo>
                  <a:pt x="180221" y="2694927"/>
                </a:lnTo>
                <a:lnTo>
                  <a:pt x="179031" y="2780004"/>
                </a:lnTo>
                <a:lnTo>
                  <a:pt x="178912" y="2881604"/>
                </a:lnTo>
                <a:lnTo>
                  <a:pt x="177800" y="2964154"/>
                </a:lnTo>
                <a:lnTo>
                  <a:pt x="177800" y="3054350"/>
                </a:lnTo>
                <a:lnTo>
                  <a:pt x="176504" y="3145777"/>
                </a:lnTo>
                <a:lnTo>
                  <a:pt x="176504" y="3234677"/>
                </a:lnTo>
                <a:lnTo>
                  <a:pt x="175272" y="3323577"/>
                </a:lnTo>
                <a:lnTo>
                  <a:pt x="173977" y="3411245"/>
                </a:lnTo>
                <a:lnTo>
                  <a:pt x="173977" y="3497554"/>
                </a:lnTo>
                <a:lnTo>
                  <a:pt x="172681" y="3583927"/>
                </a:lnTo>
                <a:lnTo>
                  <a:pt x="171450" y="3669004"/>
                </a:lnTo>
                <a:lnTo>
                  <a:pt x="170154" y="3752850"/>
                </a:lnTo>
                <a:lnTo>
                  <a:pt x="170154" y="3835400"/>
                </a:lnTo>
                <a:lnTo>
                  <a:pt x="169680" y="3867150"/>
                </a:lnTo>
                <a:lnTo>
                  <a:pt x="200470" y="3867150"/>
                </a:lnTo>
                <a:lnTo>
                  <a:pt x="200672" y="3854450"/>
                </a:lnTo>
                <a:lnTo>
                  <a:pt x="203200" y="3770604"/>
                </a:lnTo>
                <a:lnTo>
                  <a:pt x="204431" y="3685527"/>
                </a:lnTo>
                <a:lnTo>
                  <a:pt x="205727" y="3600450"/>
                </a:lnTo>
                <a:lnTo>
                  <a:pt x="207022" y="3512845"/>
                </a:lnTo>
                <a:lnTo>
                  <a:pt x="208254" y="3425177"/>
                </a:lnTo>
                <a:lnTo>
                  <a:pt x="209550" y="3336277"/>
                </a:lnTo>
                <a:lnTo>
                  <a:pt x="210781" y="3247377"/>
                </a:lnTo>
                <a:lnTo>
                  <a:pt x="210800" y="3155950"/>
                </a:lnTo>
                <a:lnTo>
                  <a:pt x="213372" y="2974327"/>
                </a:lnTo>
                <a:lnTo>
                  <a:pt x="214604" y="2881604"/>
                </a:lnTo>
                <a:lnTo>
                  <a:pt x="214727" y="2780004"/>
                </a:lnTo>
                <a:lnTo>
                  <a:pt x="215900" y="2694927"/>
                </a:lnTo>
                <a:lnTo>
                  <a:pt x="215982" y="2594622"/>
                </a:lnTo>
                <a:lnTo>
                  <a:pt x="217131" y="2505722"/>
                </a:lnTo>
                <a:lnTo>
                  <a:pt x="217131" y="2316454"/>
                </a:lnTo>
                <a:lnTo>
                  <a:pt x="218427" y="2221204"/>
                </a:lnTo>
                <a:lnTo>
                  <a:pt x="218461" y="2123427"/>
                </a:lnTo>
                <a:lnTo>
                  <a:pt x="219722" y="2029472"/>
                </a:lnTo>
                <a:lnTo>
                  <a:pt x="219722" y="1361427"/>
                </a:lnTo>
                <a:lnTo>
                  <a:pt x="218496" y="1272527"/>
                </a:lnTo>
                <a:lnTo>
                  <a:pt x="218410" y="1172222"/>
                </a:lnTo>
                <a:lnTo>
                  <a:pt x="217237" y="1087145"/>
                </a:lnTo>
                <a:lnTo>
                  <a:pt x="217115" y="892822"/>
                </a:lnTo>
                <a:lnTo>
                  <a:pt x="215900" y="801395"/>
                </a:lnTo>
                <a:lnTo>
                  <a:pt x="215881" y="709904"/>
                </a:lnTo>
                <a:lnTo>
                  <a:pt x="214604" y="619772"/>
                </a:lnTo>
                <a:lnTo>
                  <a:pt x="214604" y="530872"/>
                </a:lnTo>
                <a:lnTo>
                  <a:pt x="213372" y="441972"/>
                </a:lnTo>
                <a:lnTo>
                  <a:pt x="210781" y="266700"/>
                </a:lnTo>
                <a:lnTo>
                  <a:pt x="210781" y="181622"/>
                </a:lnTo>
                <a:lnTo>
                  <a:pt x="209550" y="96545"/>
                </a:lnTo>
                <a:lnTo>
                  <a:pt x="208062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498327" y="0"/>
            <a:ext cx="146050" cy="3867150"/>
          </a:xfrm>
          <a:custGeom>
            <a:avLst/>
            <a:gdLst/>
            <a:ahLst/>
            <a:cxnLst/>
            <a:rect l="l" t="t" r="r" b="b"/>
            <a:pathLst>
              <a:path w="146050" h="3867150">
                <a:moveTo>
                  <a:pt x="45252" y="0"/>
                </a:moveTo>
                <a:lnTo>
                  <a:pt x="13198" y="0"/>
                </a:lnTo>
                <a:lnTo>
                  <a:pt x="12700" y="31750"/>
                </a:lnTo>
                <a:lnTo>
                  <a:pt x="12700" y="114300"/>
                </a:lnTo>
                <a:lnTo>
                  <a:pt x="10172" y="198145"/>
                </a:lnTo>
                <a:lnTo>
                  <a:pt x="10172" y="283222"/>
                </a:lnTo>
                <a:lnTo>
                  <a:pt x="8877" y="369595"/>
                </a:lnTo>
                <a:lnTo>
                  <a:pt x="7645" y="455904"/>
                </a:lnTo>
                <a:lnTo>
                  <a:pt x="7645" y="543572"/>
                </a:lnTo>
                <a:lnTo>
                  <a:pt x="6350" y="632472"/>
                </a:lnTo>
                <a:lnTo>
                  <a:pt x="6350" y="721372"/>
                </a:lnTo>
                <a:lnTo>
                  <a:pt x="5118" y="811504"/>
                </a:lnTo>
                <a:lnTo>
                  <a:pt x="5118" y="902995"/>
                </a:lnTo>
                <a:lnTo>
                  <a:pt x="2527" y="1087145"/>
                </a:lnTo>
                <a:lnTo>
                  <a:pt x="2444" y="1278877"/>
                </a:lnTo>
                <a:lnTo>
                  <a:pt x="1295" y="1366545"/>
                </a:lnTo>
                <a:lnTo>
                  <a:pt x="1243" y="1558277"/>
                </a:lnTo>
                <a:lnTo>
                  <a:pt x="0" y="1649704"/>
                </a:lnTo>
                <a:lnTo>
                  <a:pt x="0" y="2872727"/>
                </a:lnTo>
                <a:lnTo>
                  <a:pt x="1295" y="2964154"/>
                </a:lnTo>
                <a:lnTo>
                  <a:pt x="1295" y="3145777"/>
                </a:lnTo>
                <a:lnTo>
                  <a:pt x="2527" y="3234677"/>
                </a:lnTo>
                <a:lnTo>
                  <a:pt x="2527" y="3411245"/>
                </a:lnTo>
                <a:lnTo>
                  <a:pt x="3822" y="3497554"/>
                </a:lnTo>
                <a:lnTo>
                  <a:pt x="3822" y="3583927"/>
                </a:lnTo>
                <a:lnTo>
                  <a:pt x="5118" y="3669004"/>
                </a:lnTo>
                <a:lnTo>
                  <a:pt x="5118" y="3752850"/>
                </a:lnTo>
                <a:lnTo>
                  <a:pt x="6350" y="3835400"/>
                </a:lnTo>
                <a:lnTo>
                  <a:pt x="6848" y="3867150"/>
                </a:lnTo>
                <a:lnTo>
                  <a:pt x="38100" y="3867150"/>
                </a:lnTo>
                <a:lnTo>
                  <a:pt x="38100" y="3652545"/>
                </a:lnTo>
                <a:lnTo>
                  <a:pt x="36868" y="3568700"/>
                </a:lnTo>
                <a:lnTo>
                  <a:pt x="36868" y="2954045"/>
                </a:lnTo>
                <a:lnTo>
                  <a:pt x="35572" y="2863850"/>
                </a:lnTo>
                <a:lnTo>
                  <a:pt x="36868" y="2772422"/>
                </a:lnTo>
                <a:lnTo>
                  <a:pt x="35572" y="2679700"/>
                </a:lnTo>
                <a:lnTo>
                  <a:pt x="36868" y="2588272"/>
                </a:lnTo>
                <a:lnTo>
                  <a:pt x="35572" y="2495550"/>
                </a:lnTo>
                <a:lnTo>
                  <a:pt x="36868" y="2401595"/>
                </a:lnTo>
                <a:lnTo>
                  <a:pt x="36902" y="1649704"/>
                </a:lnTo>
                <a:lnTo>
                  <a:pt x="38100" y="1558277"/>
                </a:lnTo>
                <a:lnTo>
                  <a:pt x="38189" y="1272527"/>
                </a:lnTo>
                <a:lnTo>
                  <a:pt x="39395" y="1187450"/>
                </a:lnTo>
                <a:lnTo>
                  <a:pt x="39395" y="822972"/>
                </a:lnTo>
                <a:lnTo>
                  <a:pt x="40627" y="734072"/>
                </a:lnTo>
                <a:lnTo>
                  <a:pt x="40627" y="645172"/>
                </a:lnTo>
                <a:lnTo>
                  <a:pt x="41922" y="557504"/>
                </a:lnTo>
                <a:lnTo>
                  <a:pt x="41922" y="469900"/>
                </a:lnTo>
                <a:lnTo>
                  <a:pt x="43218" y="383527"/>
                </a:lnTo>
                <a:lnTo>
                  <a:pt x="43218" y="214604"/>
                </a:lnTo>
                <a:lnTo>
                  <a:pt x="44450" y="132054"/>
                </a:lnTo>
                <a:lnTo>
                  <a:pt x="44450" y="49504"/>
                </a:lnTo>
                <a:lnTo>
                  <a:pt x="45252" y="0"/>
                </a:lnTo>
                <a:close/>
              </a:path>
              <a:path w="146050" h="3867150">
                <a:moveTo>
                  <a:pt x="139226" y="0"/>
                </a:moveTo>
                <a:lnTo>
                  <a:pt x="107950" y="0"/>
                </a:lnTo>
                <a:lnTo>
                  <a:pt x="107950" y="298450"/>
                </a:lnTo>
                <a:lnTo>
                  <a:pt x="109245" y="383527"/>
                </a:lnTo>
                <a:lnTo>
                  <a:pt x="109245" y="913104"/>
                </a:lnTo>
                <a:lnTo>
                  <a:pt x="110477" y="1003300"/>
                </a:lnTo>
                <a:lnTo>
                  <a:pt x="109245" y="1094727"/>
                </a:lnTo>
                <a:lnTo>
                  <a:pt x="110477" y="1187450"/>
                </a:lnTo>
                <a:lnTo>
                  <a:pt x="109245" y="1278877"/>
                </a:lnTo>
                <a:lnTo>
                  <a:pt x="110477" y="1371600"/>
                </a:lnTo>
                <a:lnTo>
                  <a:pt x="109245" y="1465554"/>
                </a:lnTo>
                <a:lnTo>
                  <a:pt x="109209" y="2217445"/>
                </a:lnTo>
                <a:lnTo>
                  <a:pt x="107950" y="2308872"/>
                </a:lnTo>
                <a:lnTo>
                  <a:pt x="107864" y="2594622"/>
                </a:lnTo>
                <a:lnTo>
                  <a:pt x="106718" y="2679700"/>
                </a:lnTo>
                <a:lnTo>
                  <a:pt x="106718" y="3044177"/>
                </a:lnTo>
                <a:lnTo>
                  <a:pt x="105422" y="3133077"/>
                </a:lnTo>
                <a:lnTo>
                  <a:pt x="105422" y="3221977"/>
                </a:lnTo>
                <a:lnTo>
                  <a:pt x="104127" y="3309645"/>
                </a:lnTo>
                <a:lnTo>
                  <a:pt x="104127" y="3397250"/>
                </a:lnTo>
                <a:lnTo>
                  <a:pt x="102895" y="3483622"/>
                </a:lnTo>
                <a:lnTo>
                  <a:pt x="102895" y="3652545"/>
                </a:lnTo>
                <a:lnTo>
                  <a:pt x="101600" y="3735095"/>
                </a:lnTo>
                <a:lnTo>
                  <a:pt x="101600" y="3817645"/>
                </a:lnTo>
                <a:lnTo>
                  <a:pt x="100837" y="3867150"/>
                </a:lnTo>
                <a:lnTo>
                  <a:pt x="132876" y="3867150"/>
                </a:lnTo>
                <a:lnTo>
                  <a:pt x="133350" y="3835400"/>
                </a:lnTo>
                <a:lnTo>
                  <a:pt x="133350" y="3752850"/>
                </a:lnTo>
                <a:lnTo>
                  <a:pt x="134645" y="3669004"/>
                </a:lnTo>
                <a:lnTo>
                  <a:pt x="135877" y="3583927"/>
                </a:lnTo>
                <a:lnTo>
                  <a:pt x="137172" y="3497554"/>
                </a:lnTo>
                <a:lnTo>
                  <a:pt x="137172" y="3411245"/>
                </a:lnTo>
                <a:lnTo>
                  <a:pt x="138468" y="3323577"/>
                </a:lnTo>
                <a:lnTo>
                  <a:pt x="139700" y="3234677"/>
                </a:lnTo>
                <a:lnTo>
                  <a:pt x="139700" y="3145777"/>
                </a:lnTo>
                <a:lnTo>
                  <a:pt x="140995" y="3054350"/>
                </a:lnTo>
                <a:lnTo>
                  <a:pt x="140995" y="2964154"/>
                </a:lnTo>
                <a:lnTo>
                  <a:pt x="142227" y="2872727"/>
                </a:lnTo>
                <a:lnTo>
                  <a:pt x="142333" y="2772422"/>
                </a:lnTo>
                <a:lnTo>
                  <a:pt x="143522" y="2687345"/>
                </a:lnTo>
                <a:lnTo>
                  <a:pt x="143610" y="2588272"/>
                </a:lnTo>
                <a:lnTo>
                  <a:pt x="144818" y="2500604"/>
                </a:lnTo>
                <a:lnTo>
                  <a:pt x="144852" y="2214854"/>
                </a:lnTo>
                <a:lnTo>
                  <a:pt x="146050" y="2123427"/>
                </a:lnTo>
                <a:lnTo>
                  <a:pt x="146050" y="994422"/>
                </a:lnTo>
                <a:lnTo>
                  <a:pt x="144818" y="902995"/>
                </a:lnTo>
                <a:lnTo>
                  <a:pt x="144818" y="721372"/>
                </a:lnTo>
                <a:lnTo>
                  <a:pt x="143522" y="632472"/>
                </a:lnTo>
                <a:lnTo>
                  <a:pt x="143522" y="543572"/>
                </a:lnTo>
                <a:lnTo>
                  <a:pt x="142227" y="455904"/>
                </a:lnTo>
                <a:lnTo>
                  <a:pt x="142227" y="283222"/>
                </a:lnTo>
                <a:lnTo>
                  <a:pt x="140995" y="198145"/>
                </a:lnTo>
                <a:lnTo>
                  <a:pt x="139700" y="114300"/>
                </a:lnTo>
                <a:lnTo>
                  <a:pt x="139700" y="31750"/>
                </a:lnTo>
                <a:lnTo>
                  <a:pt x="139226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533900" y="0"/>
            <a:ext cx="74904" cy="3867150"/>
          </a:xfrm>
          <a:custGeom>
            <a:avLst/>
            <a:gdLst/>
            <a:ahLst/>
            <a:cxnLst/>
            <a:rect l="l" t="t" r="r" b="b"/>
            <a:pathLst>
              <a:path w="74904" h="3867150">
                <a:moveTo>
                  <a:pt x="72377" y="0"/>
                </a:moveTo>
                <a:lnTo>
                  <a:pt x="9679" y="0"/>
                </a:lnTo>
                <a:lnTo>
                  <a:pt x="8877" y="49504"/>
                </a:lnTo>
                <a:lnTo>
                  <a:pt x="8877" y="132054"/>
                </a:lnTo>
                <a:lnTo>
                  <a:pt x="7645" y="214604"/>
                </a:lnTo>
                <a:lnTo>
                  <a:pt x="7645" y="383527"/>
                </a:lnTo>
                <a:lnTo>
                  <a:pt x="6350" y="469900"/>
                </a:lnTo>
                <a:lnTo>
                  <a:pt x="6350" y="557504"/>
                </a:lnTo>
                <a:lnTo>
                  <a:pt x="5054" y="645172"/>
                </a:lnTo>
                <a:lnTo>
                  <a:pt x="5054" y="734072"/>
                </a:lnTo>
                <a:lnTo>
                  <a:pt x="3822" y="822972"/>
                </a:lnTo>
                <a:lnTo>
                  <a:pt x="3822" y="1187450"/>
                </a:lnTo>
                <a:lnTo>
                  <a:pt x="2527" y="1278877"/>
                </a:lnTo>
                <a:lnTo>
                  <a:pt x="2527" y="1558277"/>
                </a:lnTo>
                <a:lnTo>
                  <a:pt x="1295" y="1652295"/>
                </a:lnTo>
                <a:lnTo>
                  <a:pt x="1295" y="2401595"/>
                </a:lnTo>
                <a:lnTo>
                  <a:pt x="0" y="2495550"/>
                </a:lnTo>
                <a:lnTo>
                  <a:pt x="1295" y="2588272"/>
                </a:lnTo>
                <a:lnTo>
                  <a:pt x="0" y="2679700"/>
                </a:lnTo>
                <a:lnTo>
                  <a:pt x="1295" y="2772422"/>
                </a:lnTo>
                <a:lnTo>
                  <a:pt x="0" y="2863850"/>
                </a:lnTo>
                <a:lnTo>
                  <a:pt x="1295" y="2954045"/>
                </a:lnTo>
                <a:lnTo>
                  <a:pt x="1295" y="3568700"/>
                </a:lnTo>
                <a:lnTo>
                  <a:pt x="2527" y="3652545"/>
                </a:lnTo>
                <a:lnTo>
                  <a:pt x="2527" y="3867150"/>
                </a:lnTo>
                <a:lnTo>
                  <a:pt x="65264" y="3867150"/>
                </a:lnTo>
                <a:lnTo>
                  <a:pt x="66027" y="3817645"/>
                </a:lnTo>
                <a:lnTo>
                  <a:pt x="66027" y="3735095"/>
                </a:lnTo>
                <a:lnTo>
                  <a:pt x="67322" y="3652545"/>
                </a:lnTo>
                <a:lnTo>
                  <a:pt x="67322" y="3483622"/>
                </a:lnTo>
                <a:lnTo>
                  <a:pt x="68554" y="3397250"/>
                </a:lnTo>
                <a:lnTo>
                  <a:pt x="68554" y="3309645"/>
                </a:lnTo>
                <a:lnTo>
                  <a:pt x="69850" y="3221977"/>
                </a:lnTo>
                <a:lnTo>
                  <a:pt x="69850" y="3133077"/>
                </a:lnTo>
                <a:lnTo>
                  <a:pt x="71145" y="3044177"/>
                </a:lnTo>
                <a:lnTo>
                  <a:pt x="71145" y="2679700"/>
                </a:lnTo>
                <a:lnTo>
                  <a:pt x="72377" y="2588272"/>
                </a:lnTo>
                <a:lnTo>
                  <a:pt x="72377" y="2308872"/>
                </a:lnTo>
                <a:lnTo>
                  <a:pt x="73672" y="2214854"/>
                </a:lnTo>
                <a:lnTo>
                  <a:pt x="73672" y="1465554"/>
                </a:lnTo>
                <a:lnTo>
                  <a:pt x="74904" y="1371600"/>
                </a:lnTo>
                <a:lnTo>
                  <a:pt x="73672" y="1278877"/>
                </a:lnTo>
                <a:lnTo>
                  <a:pt x="74904" y="1187450"/>
                </a:lnTo>
                <a:lnTo>
                  <a:pt x="73672" y="1094727"/>
                </a:lnTo>
                <a:lnTo>
                  <a:pt x="74904" y="1003300"/>
                </a:lnTo>
                <a:lnTo>
                  <a:pt x="73672" y="913104"/>
                </a:lnTo>
                <a:lnTo>
                  <a:pt x="73672" y="383527"/>
                </a:lnTo>
                <a:lnTo>
                  <a:pt x="72377" y="298450"/>
                </a:lnTo>
                <a:lnTo>
                  <a:pt x="72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0" y="265177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0" y="2651760"/>
            <a:ext cx="9144000" cy="2287244"/>
          </a:xfrm>
          <a:custGeom>
            <a:avLst/>
            <a:gdLst/>
            <a:ahLst/>
            <a:cxnLst/>
            <a:rect l="l" t="t" r="r" b="b"/>
            <a:pathLst>
              <a:path w="9144000" h="2287244">
                <a:moveTo>
                  <a:pt x="0" y="2287244"/>
                </a:moveTo>
                <a:lnTo>
                  <a:pt x="9144000" y="2287244"/>
                </a:lnTo>
                <a:lnTo>
                  <a:pt x="9144000" y="0"/>
                </a:lnTo>
                <a:lnTo>
                  <a:pt x="0" y="0"/>
                </a:lnTo>
                <a:lnTo>
                  <a:pt x="0" y="2287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13729" y="5568950"/>
            <a:ext cx="7716542" cy="0"/>
          </a:xfrm>
          <a:custGeom>
            <a:avLst/>
            <a:gdLst/>
            <a:ahLst/>
            <a:cxnLst/>
            <a:rect l="l" t="t" r="r" b="b"/>
            <a:pathLst>
              <a:path w="7716542">
                <a:moveTo>
                  <a:pt x="0" y="0"/>
                </a:moveTo>
                <a:lnTo>
                  <a:pt x="77165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94320" y="4926965"/>
            <a:ext cx="8755357" cy="26670"/>
          </a:xfrm>
          <a:custGeom>
            <a:avLst/>
            <a:gdLst/>
            <a:ahLst/>
            <a:cxnLst/>
            <a:rect l="l" t="t" r="r" b="b"/>
            <a:pathLst>
              <a:path w="8755357" h="26670">
                <a:moveTo>
                  <a:pt x="0" y="26670"/>
                </a:moveTo>
                <a:lnTo>
                  <a:pt x="8755357" y="26670"/>
                </a:lnTo>
                <a:lnTo>
                  <a:pt x="87553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84150" y="4901565"/>
            <a:ext cx="8775700" cy="26670"/>
          </a:xfrm>
          <a:custGeom>
            <a:avLst/>
            <a:gdLst/>
            <a:ahLst/>
            <a:cxnLst/>
            <a:rect l="l" t="t" r="r" b="b"/>
            <a:pathLst>
              <a:path w="8775700" h="26670">
                <a:moveTo>
                  <a:pt x="0" y="26670"/>
                </a:moveTo>
                <a:lnTo>
                  <a:pt x="8775700" y="26670"/>
                </a:lnTo>
                <a:lnTo>
                  <a:pt x="87757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72740" y="4876165"/>
            <a:ext cx="8798514" cy="26670"/>
          </a:xfrm>
          <a:custGeom>
            <a:avLst/>
            <a:gdLst/>
            <a:ahLst/>
            <a:cxnLst/>
            <a:rect l="l" t="t" r="r" b="b"/>
            <a:pathLst>
              <a:path w="8798514" h="26670">
                <a:moveTo>
                  <a:pt x="0" y="26670"/>
                </a:moveTo>
                <a:lnTo>
                  <a:pt x="8798514" y="26670"/>
                </a:lnTo>
                <a:lnTo>
                  <a:pt x="87985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61279" y="48507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49870" y="48253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38409" y="47999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28290" y="4774565"/>
            <a:ext cx="8887414" cy="26670"/>
          </a:xfrm>
          <a:custGeom>
            <a:avLst/>
            <a:gdLst/>
            <a:ahLst/>
            <a:cxnLst/>
            <a:rect l="l" t="t" r="r" b="b"/>
            <a:pathLst>
              <a:path w="8887414" h="26670">
                <a:moveTo>
                  <a:pt x="0" y="26670"/>
                </a:moveTo>
                <a:lnTo>
                  <a:pt x="8887414" y="26670"/>
                </a:lnTo>
                <a:lnTo>
                  <a:pt x="8887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16830" y="4749165"/>
            <a:ext cx="8910342" cy="26670"/>
          </a:xfrm>
          <a:custGeom>
            <a:avLst/>
            <a:gdLst/>
            <a:ahLst/>
            <a:cxnLst/>
            <a:rect l="l" t="t" r="r" b="b"/>
            <a:pathLst>
              <a:path w="8910342" h="26670">
                <a:moveTo>
                  <a:pt x="0" y="26670"/>
                </a:moveTo>
                <a:lnTo>
                  <a:pt x="8910342" y="26670"/>
                </a:lnTo>
                <a:lnTo>
                  <a:pt x="8910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05419" y="4723765"/>
            <a:ext cx="8933157" cy="26670"/>
          </a:xfrm>
          <a:custGeom>
            <a:avLst/>
            <a:gdLst/>
            <a:ahLst/>
            <a:cxnLst/>
            <a:rect l="l" t="t" r="r" b="b"/>
            <a:pathLst>
              <a:path w="8933157" h="26670">
                <a:moveTo>
                  <a:pt x="0" y="26670"/>
                </a:moveTo>
                <a:lnTo>
                  <a:pt x="8933157" y="26670"/>
                </a:lnTo>
                <a:lnTo>
                  <a:pt x="8933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93960" y="46983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5080" y="46729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7489" y="46475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9850" y="4622165"/>
            <a:ext cx="9004300" cy="26670"/>
          </a:xfrm>
          <a:custGeom>
            <a:avLst/>
            <a:gdLst/>
            <a:ahLst/>
            <a:cxnLst/>
            <a:rect l="l" t="t" r="r" b="b"/>
            <a:pathLst>
              <a:path w="9004300" h="26670">
                <a:moveTo>
                  <a:pt x="0" y="26670"/>
                </a:moveTo>
                <a:lnTo>
                  <a:pt x="9004300" y="26670"/>
                </a:lnTo>
                <a:lnTo>
                  <a:pt x="90043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2210" y="4596765"/>
            <a:ext cx="9019585" cy="26670"/>
          </a:xfrm>
          <a:custGeom>
            <a:avLst/>
            <a:gdLst/>
            <a:ahLst/>
            <a:cxnLst/>
            <a:rect l="l" t="t" r="r" b="b"/>
            <a:pathLst>
              <a:path w="9019585" h="26670">
                <a:moveTo>
                  <a:pt x="0" y="26670"/>
                </a:moveTo>
                <a:lnTo>
                  <a:pt x="9019585" y="26670"/>
                </a:lnTo>
                <a:lnTo>
                  <a:pt x="90195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3330" y="45713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6980" y="45459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1919" y="45205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6810" y="44951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0460" y="44697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5400" y="44443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1580" y="44189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7760" y="43935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3989" y="43681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1410" y="4342765"/>
            <a:ext cx="9121185" cy="26670"/>
          </a:xfrm>
          <a:custGeom>
            <a:avLst/>
            <a:gdLst/>
            <a:ahLst/>
            <a:cxnLst/>
            <a:rect l="l" t="t" r="r" b="b"/>
            <a:pathLst>
              <a:path w="9121185" h="26670">
                <a:moveTo>
                  <a:pt x="0" y="26670"/>
                </a:moveTo>
                <a:lnTo>
                  <a:pt x="9121185" y="26670"/>
                </a:lnTo>
                <a:lnTo>
                  <a:pt x="9121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639" y="43173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060" y="42919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819" y="42538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530" y="4215765"/>
            <a:ext cx="9138942" cy="39370"/>
          </a:xfrm>
          <a:custGeom>
            <a:avLst/>
            <a:gdLst/>
            <a:ahLst/>
            <a:cxnLst/>
            <a:rect l="l" t="t" r="r" b="b"/>
            <a:pathLst>
              <a:path w="9138942" h="39370">
                <a:moveTo>
                  <a:pt x="0" y="39370"/>
                </a:moveTo>
                <a:lnTo>
                  <a:pt x="9138942" y="39370"/>
                </a:lnTo>
                <a:lnTo>
                  <a:pt x="9138942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289" y="4190365"/>
            <a:ext cx="9141414" cy="26670"/>
          </a:xfrm>
          <a:custGeom>
            <a:avLst/>
            <a:gdLst/>
            <a:ahLst/>
            <a:cxnLst/>
            <a:rect l="l" t="t" r="r" b="b"/>
            <a:pathLst>
              <a:path w="9141414" h="26670">
                <a:moveTo>
                  <a:pt x="0" y="26670"/>
                </a:moveTo>
                <a:lnTo>
                  <a:pt x="9141414" y="26670"/>
                </a:lnTo>
                <a:lnTo>
                  <a:pt x="9141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0" y="4152265"/>
            <a:ext cx="9142704" cy="39370"/>
          </a:xfrm>
          <a:custGeom>
            <a:avLst/>
            <a:gdLst/>
            <a:ahLst/>
            <a:cxnLst/>
            <a:rect l="l" t="t" r="r" b="b"/>
            <a:pathLst>
              <a:path w="9142704" h="39370">
                <a:moveTo>
                  <a:pt x="0" y="39370"/>
                </a:moveTo>
                <a:lnTo>
                  <a:pt x="9142704" y="39370"/>
                </a:lnTo>
                <a:lnTo>
                  <a:pt x="91427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289" y="4114165"/>
            <a:ext cx="9141414" cy="39370"/>
          </a:xfrm>
          <a:custGeom>
            <a:avLst/>
            <a:gdLst/>
            <a:ahLst/>
            <a:cxnLst/>
            <a:rect l="l" t="t" r="r" b="b"/>
            <a:pathLst>
              <a:path w="9141414" h="39370">
                <a:moveTo>
                  <a:pt x="0" y="39370"/>
                </a:moveTo>
                <a:lnTo>
                  <a:pt x="9141414" y="39370"/>
                </a:lnTo>
                <a:lnTo>
                  <a:pt x="914141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530" y="4088765"/>
            <a:ext cx="9138942" cy="26670"/>
          </a:xfrm>
          <a:custGeom>
            <a:avLst/>
            <a:gdLst/>
            <a:ahLst/>
            <a:cxnLst/>
            <a:rect l="l" t="t" r="r" b="b"/>
            <a:pathLst>
              <a:path w="9138942" h="26670">
                <a:moveTo>
                  <a:pt x="0" y="26670"/>
                </a:moveTo>
                <a:lnTo>
                  <a:pt x="9138942" y="26670"/>
                </a:lnTo>
                <a:lnTo>
                  <a:pt x="91389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819" y="40506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060" y="40252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639" y="39998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0169" y="3974465"/>
            <a:ext cx="9123657" cy="26670"/>
          </a:xfrm>
          <a:custGeom>
            <a:avLst/>
            <a:gdLst/>
            <a:ahLst/>
            <a:cxnLst/>
            <a:rect l="l" t="t" r="r" b="b"/>
            <a:pathLst>
              <a:path w="9123657" h="26670">
                <a:moveTo>
                  <a:pt x="0" y="26670"/>
                </a:moveTo>
                <a:lnTo>
                  <a:pt x="9123657" y="26670"/>
                </a:lnTo>
                <a:lnTo>
                  <a:pt x="91236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3989" y="39490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7760" y="39236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1580" y="38982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5400" y="38728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0460" y="38474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6810" y="38220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1919" y="37966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6980" y="37712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3330" y="37458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0969" y="3720465"/>
            <a:ext cx="9022057" cy="26670"/>
          </a:xfrm>
          <a:custGeom>
            <a:avLst/>
            <a:gdLst/>
            <a:ahLst/>
            <a:cxnLst/>
            <a:rect l="l" t="t" r="r" b="b"/>
            <a:pathLst>
              <a:path w="9022057" h="26670">
                <a:moveTo>
                  <a:pt x="0" y="26670"/>
                </a:moveTo>
                <a:lnTo>
                  <a:pt x="9022057" y="26670"/>
                </a:lnTo>
                <a:lnTo>
                  <a:pt x="90220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8560" y="3695065"/>
            <a:ext cx="9006885" cy="26670"/>
          </a:xfrm>
          <a:custGeom>
            <a:avLst/>
            <a:gdLst/>
            <a:ahLst/>
            <a:cxnLst/>
            <a:rect l="l" t="t" r="r" b="b"/>
            <a:pathLst>
              <a:path w="9006885" h="26670">
                <a:moveTo>
                  <a:pt x="0" y="26670"/>
                </a:moveTo>
                <a:lnTo>
                  <a:pt x="9006885" y="26670"/>
                </a:lnTo>
                <a:lnTo>
                  <a:pt x="9006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7489" y="36696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5080" y="36442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93960" y="36188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04130" y="3593465"/>
            <a:ext cx="8935742" cy="26670"/>
          </a:xfrm>
          <a:custGeom>
            <a:avLst/>
            <a:gdLst/>
            <a:ahLst/>
            <a:cxnLst/>
            <a:rect l="l" t="t" r="r" b="b"/>
            <a:pathLst>
              <a:path w="8935742" h="26670">
                <a:moveTo>
                  <a:pt x="0" y="26670"/>
                </a:moveTo>
                <a:lnTo>
                  <a:pt x="8935742" y="26670"/>
                </a:lnTo>
                <a:lnTo>
                  <a:pt x="89357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15589" y="3568065"/>
            <a:ext cx="8912814" cy="26670"/>
          </a:xfrm>
          <a:custGeom>
            <a:avLst/>
            <a:gdLst/>
            <a:ahLst/>
            <a:cxnLst/>
            <a:rect l="l" t="t" r="r" b="b"/>
            <a:pathLst>
              <a:path w="8912814" h="26670">
                <a:moveTo>
                  <a:pt x="0" y="26670"/>
                </a:moveTo>
                <a:lnTo>
                  <a:pt x="8912814" y="26670"/>
                </a:lnTo>
                <a:lnTo>
                  <a:pt x="89128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27000" y="3542665"/>
            <a:ext cx="8890000" cy="26670"/>
          </a:xfrm>
          <a:custGeom>
            <a:avLst/>
            <a:gdLst/>
            <a:ahLst/>
            <a:cxnLst/>
            <a:rect l="l" t="t" r="r" b="b"/>
            <a:pathLst>
              <a:path w="8890000" h="26670">
                <a:moveTo>
                  <a:pt x="0" y="26670"/>
                </a:moveTo>
                <a:lnTo>
                  <a:pt x="8890000" y="26670"/>
                </a:lnTo>
                <a:lnTo>
                  <a:pt x="8890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38409" y="35172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49870" y="34918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61279" y="34664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71450" y="3441065"/>
            <a:ext cx="8801100" cy="26670"/>
          </a:xfrm>
          <a:custGeom>
            <a:avLst/>
            <a:gdLst/>
            <a:ahLst/>
            <a:cxnLst/>
            <a:rect l="l" t="t" r="r" b="b"/>
            <a:pathLst>
              <a:path w="8801100" h="26670">
                <a:moveTo>
                  <a:pt x="0" y="26670"/>
                </a:moveTo>
                <a:lnTo>
                  <a:pt x="8801100" y="26670"/>
                </a:lnTo>
                <a:lnTo>
                  <a:pt x="88011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82859" y="3415665"/>
            <a:ext cx="8778285" cy="26670"/>
          </a:xfrm>
          <a:custGeom>
            <a:avLst/>
            <a:gdLst/>
            <a:ahLst/>
            <a:cxnLst/>
            <a:rect l="l" t="t" r="r" b="b"/>
            <a:pathLst>
              <a:path w="8778285" h="26670">
                <a:moveTo>
                  <a:pt x="0" y="26670"/>
                </a:moveTo>
                <a:lnTo>
                  <a:pt x="8778285" y="26670"/>
                </a:lnTo>
                <a:lnTo>
                  <a:pt x="87782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94320" y="34036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08259" y="3378200"/>
            <a:ext cx="8727485" cy="0"/>
          </a:xfrm>
          <a:custGeom>
            <a:avLst/>
            <a:gdLst/>
            <a:ahLst/>
            <a:cxnLst/>
            <a:rect l="l" t="t" r="r" b="b"/>
            <a:pathLst>
              <a:path w="8727485">
                <a:moveTo>
                  <a:pt x="0" y="0"/>
                </a:moveTo>
                <a:lnTo>
                  <a:pt x="87274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24779" y="33528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40009" y="3327400"/>
            <a:ext cx="8663985" cy="0"/>
          </a:xfrm>
          <a:custGeom>
            <a:avLst/>
            <a:gdLst/>
            <a:ahLst/>
            <a:cxnLst/>
            <a:rect l="l" t="t" r="r" b="b"/>
            <a:pathLst>
              <a:path w="8663985">
                <a:moveTo>
                  <a:pt x="0" y="0"/>
                </a:moveTo>
                <a:lnTo>
                  <a:pt x="86639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56529" y="3302000"/>
            <a:ext cx="8630942" cy="0"/>
          </a:xfrm>
          <a:custGeom>
            <a:avLst/>
            <a:gdLst/>
            <a:ahLst/>
            <a:cxnLst/>
            <a:rect l="l" t="t" r="r" b="b"/>
            <a:pathLst>
              <a:path w="8630942">
                <a:moveTo>
                  <a:pt x="0" y="0"/>
                </a:moveTo>
                <a:lnTo>
                  <a:pt x="86309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 txBox="1"/>
          <p:nvPr/>
        </p:nvSpPr>
        <p:spPr>
          <a:xfrm>
            <a:off x="1551927" y="5143500"/>
            <a:ext cx="29711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 smtClean="0">
                <a:latin typeface="Trebuchet MS"/>
                <a:cs typeface="Trebuchet MS"/>
              </a:rPr>
              <a:t>У</a:t>
            </a:r>
            <a:r>
              <a:rPr sz="1800" spc="-10" dirty="0" smtClean="0">
                <a:latin typeface="Trebuchet MS"/>
                <a:cs typeface="Trebuchet MS"/>
              </a:rPr>
              <a:t>ч</a:t>
            </a:r>
            <a:r>
              <a:rPr sz="1800" spc="-20" dirty="0" smtClean="0">
                <a:latin typeface="Trebuchet MS"/>
                <a:cs typeface="Trebuchet MS"/>
              </a:rPr>
              <a:t>ит</a:t>
            </a:r>
            <a:r>
              <a:rPr sz="1800" spc="-10" dirty="0" smtClean="0">
                <a:latin typeface="Trebuchet MS"/>
                <a:cs typeface="Trebuchet MS"/>
              </a:rPr>
              <a:t>е</a:t>
            </a:r>
            <a:r>
              <a:rPr sz="1800" spc="-15" dirty="0" smtClean="0">
                <a:latin typeface="Trebuchet MS"/>
                <a:cs typeface="Trebuchet MS"/>
              </a:rPr>
              <a:t>л</a:t>
            </a:r>
            <a:r>
              <a:rPr sz="1800" spc="-10" dirty="0" smtClean="0">
                <a:latin typeface="Trebuchet MS"/>
                <a:cs typeface="Trebuchet MS"/>
              </a:rPr>
              <a:t>ь</a:t>
            </a:r>
            <a:r>
              <a:rPr sz="1800" spc="8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rebuchet MS"/>
                <a:cs typeface="Trebuchet MS"/>
              </a:rPr>
              <a:t>-</a:t>
            </a:r>
            <a:r>
              <a:rPr sz="1800" spc="85" dirty="0" smtClean="0">
                <a:latin typeface="Times New Roman"/>
                <a:cs typeface="Times New Roman"/>
              </a:rPr>
              <a:t> </a:t>
            </a:r>
            <a:r>
              <a:rPr sz="1800" spc="-30" dirty="0" smtClean="0">
                <a:latin typeface="Trebuchet MS"/>
                <a:cs typeface="Trebuchet MS"/>
              </a:rPr>
              <a:t>С</a:t>
            </a:r>
            <a:r>
              <a:rPr sz="1800" spc="5" dirty="0" smtClean="0">
                <a:latin typeface="Trebuchet MS"/>
                <a:cs typeface="Trebuchet MS"/>
              </a:rPr>
              <a:t>а</a:t>
            </a:r>
            <a:r>
              <a:rPr sz="1800" spc="-10" dirty="0" smtClean="0">
                <a:latin typeface="Trebuchet MS"/>
                <a:cs typeface="Trebuchet MS"/>
              </a:rPr>
              <a:t>в</a:t>
            </a:r>
            <a:r>
              <a:rPr sz="1800" spc="0" dirty="0" smtClean="0">
                <a:latin typeface="Trebuchet MS"/>
                <a:cs typeface="Trebuchet MS"/>
              </a:rPr>
              <a:t>з</a:t>
            </a:r>
            <a:r>
              <a:rPr sz="1800" spc="-15" dirty="0" smtClean="0">
                <a:latin typeface="Trebuchet MS"/>
                <a:cs typeface="Trebuchet MS"/>
              </a:rPr>
              <a:t>их</a:t>
            </a:r>
            <a:r>
              <a:rPr sz="1800" spc="5" dirty="0" smtClean="0">
                <a:latin typeface="Trebuchet MS"/>
                <a:cs typeface="Trebuchet MS"/>
              </a:rPr>
              <a:t>а</a:t>
            </a:r>
            <a:r>
              <a:rPr sz="1800" spc="-10" dirty="0" smtClean="0">
                <a:latin typeface="Trebuchet MS"/>
                <a:cs typeface="Trebuchet MS"/>
              </a:rPr>
              <a:t>н</a:t>
            </a:r>
            <a:r>
              <a:rPr sz="1800" spc="10" dirty="0" smtClean="0">
                <a:latin typeface="Trebuchet MS"/>
                <a:cs typeface="Trebuchet MS"/>
              </a:rPr>
              <a:t>о</a:t>
            </a:r>
            <a:r>
              <a:rPr sz="1800" spc="-10" dirty="0" smtClean="0">
                <a:latin typeface="Trebuchet MS"/>
                <a:cs typeface="Trebuchet MS"/>
              </a:rPr>
              <a:t>в</a:t>
            </a:r>
            <a:r>
              <a:rPr sz="1800" spc="0" dirty="0" smtClean="0">
                <a:latin typeface="Trebuchet MS"/>
                <a:cs typeface="Trebuchet MS"/>
              </a:rPr>
              <a:t>а</a:t>
            </a:r>
            <a:r>
              <a:rPr sz="1800" spc="85" dirty="0" smtClean="0">
                <a:latin typeface="Times New Roman"/>
                <a:cs typeface="Times New Roman"/>
              </a:rPr>
              <a:t> </a:t>
            </a:r>
            <a:r>
              <a:rPr sz="1800" spc="-5" dirty="0" smtClean="0">
                <a:latin typeface="Trebuchet MS"/>
                <a:cs typeface="Trebuchet MS"/>
              </a:rPr>
              <a:t>М.К.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72" name="object 472"/>
          <p:cNvSpPr txBox="1"/>
          <p:nvPr/>
        </p:nvSpPr>
        <p:spPr>
          <a:xfrm>
            <a:off x="284459" y="351777"/>
            <a:ext cx="8575675" cy="140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4600" b="1" spc="-35" dirty="0" smtClean="0">
                <a:solidFill>
                  <a:srgbClr val="073C65"/>
                </a:solidFill>
                <a:latin typeface="Trebuchet MS"/>
                <a:cs typeface="Trebuchet MS"/>
              </a:rPr>
              <a:t>Г</a:t>
            </a:r>
            <a:r>
              <a:rPr sz="4600" b="1" spc="-45" dirty="0" smtClean="0">
                <a:solidFill>
                  <a:srgbClr val="073C65"/>
                </a:solidFill>
                <a:latin typeface="Trebuchet MS"/>
                <a:cs typeface="Trebuchet MS"/>
              </a:rPr>
              <a:t>е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ом</a:t>
            </a:r>
            <a:r>
              <a:rPr sz="4600" b="1" spc="-15" dirty="0" smtClean="0">
                <a:solidFill>
                  <a:srgbClr val="073C65"/>
                </a:solidFill>
                <a:latin typeface="Trebuchet MS"/>
                <a:cs typeface="Trebuchet MS"/>
              </a:rPr>
              <a:t>е</a:t>
            </a:r>
            <a:r>
              <a:rPr sz="4600" b="1" spc="-35" dirty="0" smtClean="0">
                <a:solidFill>
                  <a:srgbClr val="073C65"/>
                </a:solidFill>
                <a:latin typeface="Trebuchet MS"/>
                <a:cs typeface="Trebuchet MS"/>
              </a:rPr>
              <a:t>т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р</a:t>
            </a:r>
            <a:r>
              <a:rPr sz="4600" b="1" spc="-10" dirty="0" smtClean="0">
                <a:solidFill>
                  <a:srgbClr val="073C65"/>
                </a:solidFill>
                <a:latin typeface="Trebuchet MS"/>
                <a:cs typeface="Trebuchet MS"/>
              </a:rPr>
              <a:t>и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ч</a:t>
            </a:r>
            <a:r>
              <a:rPr sz="4600" b="1" spc="-15" dirty="0" smtClean="0">
                <a:solidFill>
                  <a:srgbClr val="073C65"/>
                </a:solidFill>
                <a:latin typeface="Trebuchet MS"/>
                <a:cs typeface="Trebuchet MS"/>
              </a:rPr>
              <a:t>е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с</a:t>
            </a:r>
            <a:r>
              <a:rPr sz="4600" b="1" spc="-30" dirty="0" smtClean="0">
                <a:solidFill>
                  <a:srgbClr val="073C65"/>
                </a:solidFill>
                <a:latin typeface="Trebuchet MS"/>
                <a:cs typeface="Trebuchet MS"/>
              </a:rPr>
              <a:t>к</a:t>
            </a:r>
            <a:r>
              <a:rPr sz="4600" b="1" spc="-40" dirty="0" smtClean="0">
                <a:solidFill>
                  <a:srgbClr val="073C65"/>
                </a:solidFill>
                <a:latin typeface="Trebuchet MS"/>
                <a:cs typeface="Trebuchet MS"/>
              </a:rPr>
              <a:t>и</a:t>
            </a:r>
            <a:r>
              <a:rPr sz="4600" b="1" spc="0" dirty="0" smtClean="0">
                <a:solidFill>
                  <a:srgbClr val="073C65"/>
                </a:solidFill>
                <a:latin typeface="Trebuchet MS"/>
                <a:cs typeface="Trebuchet MS"/>
              </a:rPr>
              <a:t>е</a:t>
            </a:r>
            <a:r>
              <a:rPr sz="4600" b="1" spc="220" dirty="0" smtClean="0">
                <a:solidFill>
                  <a:srgbClr val="073C65"/>
                </a:solidFill>
                <a:latin typeface="Times New Roman"/>
                <a:cs typeface="Times New Roman"/>
              </a:rPr>
              <a:t> </a:t>
            </a:r>
            <a:r>
              <a:rPr sz="4600" b="1" spc="-45" dirty="0" smtClean="0">
                <a:solidFill>
                  <a:srgbClr val="073C65"/>
                </a:solidFill>
                <a:latin typeface="Trebuchet MS"/>
                <a:cs typeface="Trebuchet MS"/>
              </a:rPr>
              <a:t>ф</a:t>
            </a:r>
            <a:r>
              <a:rPr sz="4600" b="1" spc="-40" dirty="0" smtClean="0">
                <a:solidFill>
                  <a:srgbClr val="073C65"/>
                </a:solidFill>
                <a:latin typeface="Trebuchet MS"/>
                <a:cs typeface="Trebuchet MS"/>
              </a:rPr>
              <a:t>и</a:t>
            </a:r>
            <a:r>
              <a:rPr sz="4600" b="1" spc="-25" dirty="0" smtClean="0">
                <a:solidFill>
                  <a:srgbClr val="073C65"/>
                </a:solidFill>
                <a:latin typeface="Trebuchet MS"/>
                <a:cs typeface="Trebuchet MS"/>
              </a:rPr>
              <a:t>г</a:t>
            </a:r>
            <a:r>
              <a:rPr sz="4600" b="1" spc="-10" dirty="0" smtClean="0">
                <a:solidFill>
                  <a:srgbClr val="073C65"/>
                </a:solidFill>
                <a:latin typeface="Trebuchet MS"/>
                <a:cs typeface="Trebuchet MS"/>
              </a:rPr>
              <a:t>у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ры</a:t>
            </a:r>
            <a:endParaRPr sz="46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4600" b="1" dirty="0" smtClean="0">
                <a:solidFill>
                  <a:srgbClr val="073C65"/>
                </a:solidFill>
                <a:latin typeface="Trebuchet MS"/>
                <a:cs typeface="Trebuchet MS"/>
              </a:rPr>
              <a:t>(</a:t>
            </a:r>
            <a:r>
              <a:rPr sz="4600" b="1" spc="225" dirty="0" smtClean="0">
                <a:solidFill>
                  <a:srgbClr val="073C65"/>
                </a:solidFill>
                <a:latin typeface="Times New Roman"/>
                <a:cs typeface="Times New Roman"/>
              </a:rPr>
              <a:t> </a:t>
            </a:r>
            <a:r>
              <a:rPr sz="4600" b="1" spc="-35" dirty="0" smtClean="0">
                <a:solidFill>
                  <a:srgbClr val="073C65"/>
                </a:solidFill>
                <a:latin typeface="Trebuchet MS"/>
                <a:cs typeface="Trebuchet MS"/>
              </a:rPr>
              <a:t>открыт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ы</a:t>
            </a:r>
            <a:r>
              <a:rPr sz="4600" b="1" spc="0" dirty="0" smtClean="0">
                <a:solidFill>
                  <a:srgbClr val="073C65"/>
                </a:solidFill>
                <a:latin typeface="Trebuchet MS"/>
                <a:cs typeface="Trebuchet MS"/>
              </a:rPr>
              <a:t>й</a:t>
            </a:r>
            <a:r>
              <a:rPr sz="4600" b="1" spc="225" dirty="0" smtClean="0">
                <a:solidFill>
                  <a:srgbClr val="073C65"/>
                </a:solidFill>
                <a:latin typeface="Times New Roman"/>
                <a:cs typeface="Times New Roman"/>
              </a:rPr>
              <a:t> </a:t>
            </a:r>
            <a:r>
              <a:rPr sz="4600" b="1" spc="-35" dirty="0" smtClean="0">
                <a:solidFill>
                  <a:srgbClr val="073C65"/>
                </a:solidFill>
                <a:latin typeface="Trebuchet MS"/>
                <a:cs typeface="Trebuchet MS"/>
              </a:rPr>
              <a:t>ур</a:t>
            </a:r>
            <a:r>
              <a:rPr sz="4600" b="1" spc="-45" dirty="0" smtClean="0">
                <a:solidFill>
                  <a:srgbClr val="073C65"/>
                </a:solidFill>
                <a:latin typeface="Trebuchet MS"/>
                <a:cs typeface="Trebuchet MS"/>
              </a:rPr>
              <a:t>о</a:t>
            </a:r>
            <a:r>
              <a:rPr sz="4600" b="1" spc="-25" dirty="0" smtClean="0">
                <a:solidFill>
                  <a:srgbClr val="073C65"/>
                </a:solidFill>
                <a:latin typeface="Trebuchet MS"/>
                <a:cs typeface="Trebuchet MS"/>
              </a:rPr>
              <a:t>к</a:t>
            </a:r>
            <a:r>
              <a:rPr sz="4600" b="1" spc="225" dirty="0" smtClean="0">
                <a:solidFill>
                  <a:srgbClr val="073C65"/>
                </a:solidFill>
                <a:latin typeface="Times New Roman"/>
                <a:cs typeface="Times New Roman"/>
              </a:rPr>
              <a:t> </a:t>
            </a:r>
            <a:r>
              <a:rPr sz="4600" b="1" spc="0" dirty="0" smtClean="0">
                <a:solidFill>
                  <a:srgbClr val="073C65"/>
                </a:solidFill>
                <a:latin typeface="Trebuchet MS"/>
                <a:cs typeface="Trebuchet MS"/>
              </a:rPr>
              <a:t>-</a:t>
            </a:r>
            <a:r>
              <a:rPr sz="4600" b="1" spc="225" dirty="0" smtClean="0">
                <a:solidFill>
                  <a:srgbClr val="073C65"/>
                </a:solidFill>
                <a:latin typeface="Times New Roman"/>
                <a:cs typeface="Times New Roman"/>
              </a:rPr>
              <a:t> 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и</a:t>
            </a:r>
            <a:r>
              <a:rPr sz="4600" b="1" spc="-25" dirty="0" smtClean="0">
                <a:solidFill>
                  <a:srgbClr val="073C65"/>
                </a:solidFill>
                <a:latin typeface="Trebuchet MS"/>
                <a:cs typeface="Trebuchet MS"/>
              </a:rPr>
              <a:t>г</a:t>
            </a:r>
            <a:r>
              <a:rPr sz="4600" b="1" spc="-40" dirty="0" smtClean="0">
                <a:solidFill>
                  <a:srgbClr val="073C65"/>
                </a:solidFill>
                <a:latin typeface="Trebuchet MS"/>
                <a:cs typeface="Trebuchet MS"/>
              </a:rPr>
              <a:t>р</a:t>
            </a:r>
            <a:r>
              <a:rPr sz="4600" b="1" spc="0" dirty="0" smtClean="0">
                <a:solidFill>
                  <a:srgbClr val="073C65"/>
                </a:solidFill>
                <a:latin typeface="Trebuchet MS"/>
                <a:cs typeface="Trebuchet MS"/>
              </a:rPr>
              <a:t>а</a:t>
            </a:r>
            <a:r>
              <a:rPr sz="4600" b="1" spc="225" dirty="0" smtClean="0">
                <a:solidFill>
                  <a:srgbClr val="073C65"/>
                </a:solidFill>
                <a:latin typeface="Times New Roman"/>
                <a:cs typeface="Times New Roman"/>
              </a:rPr>
              <a:t> 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«П</a:t>
            </a:r>
            <a:r>
              <a:rPr sz="4600" b="1" spc="-10" dirty="0" smtClean="0">
                <a:solidFill>
                  <a:srgbClr val="073C65"/>
                </a:solidFill>
                <a:latin typeface="Trebuchet MS"/>
                <a:cs typeface="Trebuchet MS"/>
              </a:rPr>
              <a:t>ОЛ</a:t>
            </a:r>
            <a:r>
              <a:rPr sz="4600" b="1" spc="0" dirty="0" smtClean="0">
                <a:solidFill>
                  <a:srgbClr val="073C65"/>
                </a:solidFill>
                <a:latin typeface="Trebuchet MS"/>
                <a:cs typeface="Trebuchet MS"/>
              </a:rPr>
              <a:t>Е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3357854" y="1753895"/>
            <a:ext cx="2431415" cy="709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600" b="1" spc="-45" dirty="0" smtClean="0">
                <a:solidFill>
                  <a:srgbClr val="073C65"/>
                </a:solidFill>
                <a:latin typeface="Trebuchet MS"/>
                <a:cs typeface="Trebuchet MS"/>
              </a:rPr>
              <a:t>Ч</a:t>
            </a:r>
            <a:r>
              <a:rPr sz="4600" b="1" spc="0" dirty="0" smtClean="0">
                <a:solidFill>
                  <a:srgbClr val="073C65"/>
                </a:solidFill>
                <a:latin typeface="Trebuchet MS"/>
                <a:cs typeface="Trebuchet MS"/>
              </a:rPr>
              <a:t>У</a:t>
            </a:r>
            <a:r>
              <a:rPr sz="4600" b="1" spc="-5" dirty="0" smtClean="0">
                <a:solidFill>
                  <a:srgbClr val="073C65"/>
                </a:solidFill>
                <a:latin typeface="Trebuchet MS"/>
                <a:cs typeface="Trebuchet MS"/>
              </a:rPr>
              <a:t>ДЕС»)</a:t>
            </a:r>
            <a:endParaRPr sz="4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56319" y="2974847"/>
            <a:ext cx="463296" cy="780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218431"/>
            <a:ext cx="9119616" cy="1316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" y="3340607"/>
            <a:ext cx="0" cy="438912"/>
          </a:xfrm>
          <a:custGeom>
            <a:avLst/>
            <a:gdLst/>
            <a:ahLst/>
            <a:cxnLst/>
            <a:rect l="l" t="t" r="r" b="b"/>
            <a:pathLst>
              <a:path h="438912">
                <a:moveTo>
                  <a:pt x="0" y="438912"/>
                </a:moveTo>
                <a:lnTo>
                  <a:pt x="0" y="0"/>
                </a:lnTo>
              </a:path>
            </a:pathLst>
          </a:custGeom>
          <a:ln w="73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83" y="6071615"/>
            <a:ext cx="1560576" cy="0"/>
          </a:xfrm>
          <a:custGeom>
            <a:avLst/>
            <a:gdLst/>
            <a:ahLst/>
            <a:cxnLst/>
            <a:rect l="l" t="t" r="r" b="b"/>
            <a:pathLst>
              <a:path w="1560576">
                <a:moveTo>
                  <a:pt x="0" y="0"/>
                </a:moveTo>
                <a:lnTo>
                  <a:pt x="1560576" y="0"/>
                </a:lnTo>
              </a:path>
            </a:pathLst>
          </a:custGeom>
          <a:ln w="3175">
            <a:solidFill>
              <a:srgbClr val="C1DB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59040" y="6071615"/>
            <a:ext cx="1560576" cy="0"/>
          </a:xfrm>
          <a:custGeom>
            <a:avLst/>
            <a:gdLst/>
            <a:ahLst/>
            <a:cxnLst/>
            <a:rect l="l" t="t" r="r" b="b"/>
            <a:pathLst>
              <a:path w="1560576">
                <a:moveTo>
                  <a:pt x="0" y="0"/>
                </a:moveTo>
                <a:lnTo>
                  <a:pt x="1560576" y="0"/>
                </a:lnTo>
              </a:path>
            </a:pathLst>
          </a:custGeom>
          <a:ln w="3175">
            <a:solidFill>
              <a:srgbClr val="C1DB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7311" y="6595871"/>
            <a:ext cx="280415" cy="0"/>
          </a:xfrm>
          <a:custGeom>
            <a:avLst/>
            <a:gdLst/>
            <a:ahLst/>
            <a:cxnLst/>
            <a:rect l="l" t="t" r="r" b="b"/>
            <a:pathLst>
              <a:path w="280415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48768">
            <a:solidFill>
              <a:srgbClr val="B8D8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0868" y="509523"/>
            <a:ext cx="2593340" cy="801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6305"/>
              </a:lnSpc>
            </a:pPr>
            <a:r>
              <a:rPr sz="5300" b="1" spc="-285" dirty="0" smtClean="0">
                <a:solidFill>
                  <a:srgbClr val="050508"/>
                </a:solidFill>
                <a:latin typeface="Arial"/>
                <a:cs typeface="Arial"/>
              </a:rPr>
              <a:t>Задание</a:t>
            </a:r>
            <a:endParaRPr sz="5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019" y="1702350"/>
            <a:ext cx="6837680" cy="220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2065">
              <a:lnSpc>
                <a:spcPct val="108300"/>
              </a:lnSpc>
              <a:tabLst>
                <a:tab pos="6583680" algn="l"/>
              </a:tabLst>
            </a:pPr>
            <a:r>
              <a:rPr sz="3350" spc="120" dirty="0" smtClean="0">
                <a:solidFill>
                  <a:srgbClr val="050508"/>
                </a:solidFill>
                <a:latin typeface="Arial"/>
                <a:cs typeface="Arial"/>
              </a:rPr>
              <a:t>Как</a:t>
            </a:r>
            <a:r>
              <a:rPr sz="3350" spc="280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30" dirty="0" smtClean="0">
                <a:solidFill>
                  <a:srgbClr val="050508"/>
                </a:solidFill>
                <a:latin typeface="Arial"/>
                <a:cs typeface="Arial"/>
              </a:rPr>
              <a:t>назвать</a:t>
            </a:r>
            <a:r>
              <a:rPr sz="3350" spc="265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100" dirty="0" smtClean="0">
                <a:solidFill>
                  <a:srgbClr val="050508"/>
                </a:solidFill>
                <a:latin typeface="Arial"/>
                <a:cs typeface="Arial"/>
              </a:rPr>
              <a:t>четырехугольник,	</a:t>
            </a:r>
            <a:r>
              <a:rPr sz="3350" spc="215" dirty="0" smtClean="0">
                <a:solidFill>
                  <a:srgbClr val="050508"/>
                </a:solidFill>
                <a:latin typeface="Arial"/>
                <a:cs typeface="Arial"/>
              </a:rPr>
              <a:t>у</a:t>
            </a:r>
            <a:r>
              <a:rPr sz="3350" spc="120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135" dirty="0" smtClean="0">
                <a:solidFill>
                  <a:srgbClr val="050508"/>
                </a:solidFill>
                <a:latin typeface="Arial"/>
                <a:cs typeface="Arial"/>
              </a:rPr>
              <a:t>которого</a:t>
            </a:r>
            <a:r>
              <a:rPr sz="3350" spc="60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70" dirty="0" smtClean="0">
                <a:solidFill>
                  <a:srgbClr val="050508"/>
                </a:solidFill>
                <a:latin typeface="Arial"/>
                <a:cs typeface="Arial"/>
              </a:rPr>
              <a:t>две</a:t>
            </a:r>
            <a:r>
              <a:rPr sz="3350" spc="254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70" dirty="0" smtClean="0">
                <a:solidFill>
                  <a:srgbClr val="050508"/>
                </a:solidFill>
                <a:latin typeface="Arial"/>
                <a:cs typeface="Arial"/>
              </a:rPr>
              <a:t>стороны</a:t>
            </a:r>
            <a:r>
              <a:rPr sz="3350" spc="35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55" dirty="0" smtClean="0">
                <a:solidFill>
                  <a:srgbClr val="050508"/>
                </a:solidFill>
                <a:latin typeface="Arial"/>
                <a:cs typeface="Arial"/>
              </a:rPr>
              <a:t>параллельны,</a:t>
            </a:r>
            <a:r>
              <a:rPr sz="3350" spc="425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110" dirty="0" smtClean="0">
                <a:solidFill>
                  <a:srgbClr val="050508"/>
                </a:solidFill>
                <a:latin typeface="Arial"/>
                <a:cs typeface="Arial"/>
              </a:rPr>
              <a:t>а</a:t>
            </a:r>
            <a:r>
              <a:rPr sz="3350" spc="-30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90" dirty="0" smtClean="0">
                <a:solidFill>
                  <a:srgbClr val="050508"/>
                </a:solidFill>
                <a:latin typeface="Arial"/>
                <a:cs typeface="Arial"/>
              </a:rPr>
              <a:t>две</a:t>
            </a:r>
            <a:r>
              <a:rPr sz="3350" spc="200" dirty="0" smtClean="0">
                <a:solidFill>
                  <a:srgbClr val="050508"/>
                </a:solidFill>
                <a:latin typeface="Arial"/>
                <a:cs typeface="Arial"/>
              </a:rPr>
              <a:t> </a:t>
            </a:r>
            <a:r>
              <a:rPr sz="3350" spc="120" dirty="0" smtClean="0">
                <a:solidFill>
                  <a:srgbClr val="050508"/>
                </a:solidFill>
                <a:latin typeface="Arial"/>
                <a:cs typeface="Arial"/>
              </a:rPr>
              <a:t>другие</a:t>
            </a:r>
            <a:r>
              <a:rPr sz="3350" spc="65" dirty="0" smtClean="0">
                <a:solidFill>
                  <a:srgbClr val="050508"/>
                </a:solidFill>
                <a:latin typeface="Arial"/>
                <a:cs typeface="Arial"/>
              </a:rPr>
              <a:t> непараллельны?</a:t>
            </a:r>
            <a:endParaRPr sz="3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6684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766842"/>
            <a:ext cx="9144000" cy="2288527"/>
          </a:xfrm>
          <a:custGeom>
            <a:avLst/>
            <a:gdLst/>
            <a:ahLst/>
            <a:cxnLst/>
            <a:rect l="l" t="t" r="r" b="b"/>
            <a:pathLst>
              <a:path w="9144000" h="2288527">
                <a:moveTo>
                  <a:pt x="0" y="2288527"/>
                </a:moveTo>
                <a:lnTo>
                  <a:pt x="9144000" y="2288527"/>
                </a:lnTo>
                <a:lnTo>
                  <a:pt x="9144000" y="0"/>
                </a:lnTo>
                <a:lnTo>
                  <a:pt x="0" y="0"/>
                </a:lnTo>
                <a:lnTo>
                  <a:pt x="0" y="2288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3100" y="5530850"/>
            <a:ext cx="7797800" cy="0"/>
          </a:xfrm>
          <a:custGeom>
            <a:avLst/>
            <a:gdLst/>
            <a:ahLst/>
            <a:cxnLst/>
            <a:rect l="l" t="t" r="r" b="b"/>
            <a:pathLst>
              <a:path w="7797800">
                <a:moveTo>
                  <a:pt x="0" y="0"/>
                </a:moveTo>
                <a:lnTo>
                  <a:pt x="7797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1179" y="5492750"/>
            <a:ext cx="7880347" cy="0"/>
          </a:xfrm>
          <a:custGeom>
            <a:avLst/>
            <a:gdLst/>
            <a:ahLst/>
            <a:cxnLst/>
            <a:rect l="l" t="t" r="r" b="b"/>
            <a:pathLst>
              <a:path w="7880347">
                <a:moveTo>
                  <a:pt x="0" y="0"/>
                </a:moveTo>
                <a:lnTo>
                  <a:pt x="78803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0550" y="5454650"/>
            <a:ext cx="7961604" cy="0"/>
          </a:xfrm>
          <a:custGeom>
            <a:avLst/>
            <a:gdLst/>
            <a:ahLst/>
            <a:cxnLst/>
            <a:rect l="l" t="t" r="r" b="b"/>
            <a:pathLst>
              <a:path w="7961604">
                <a:moveTo>
                  <a:pt x="0" y="0"/>
                </a:moveTo>
                <a:lnTo>
                  <a:pt x="79616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6559" y="5441950"/>
            <a:ext cx="7989590" cy="0"/>
          </a:xfrm>
          <a:custGeom>
            <a:avLst/>
            <a:gdLst/>
            <a:ahLst/>
            <a:cxnLst/>
            <a:rect l="l" t="t" r="r" b="b"/>
            <a:pathLst>
              <a:path w="7989590">
                <a:moveTo>
                  <a:pt x="0" y="0"/>
                </a:moveTo>
                <a:lnTo>
                  <a:pt x="79895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94320" y="4926965"/>
            <a:ext cx="8755357" cy="26670"/>
          </a:xfrm>
          <a:custGeom>
            <a:avLst/>
            <a:gdLst/>
            <a:ahLst/>
            <a:cxnLst/>
            <a:rect l="l" t="t" r="r" b="b"/>
            <a:pathLst>
              <a:path w="8755357" h="26670">
                <a:moveTo>
                  <a:pt x="0" y="26670"/>
                </a:moveTo>
                <a:lnTo>
                  <a:pt x="8755357" y="26670"/>
                </a:lnTo>
                <a:lnTo>
                  <a:pt x="87553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84150" y="4901565"/>
            <a:ext cx="8775700" cy="26670"/>
          </a:xfrm>
          <a:custGeom>
            <a:avLst/>
            <a:gdLst/>
            <a:ahLst/>
            <a:cxnLst/>
            <a:rect l="l" t="t" r="r" b="b"/>
            <a:pathLst>
              <a:path w="8775700" h="26670">
                <a:moveTo>
                  <a:pt x="0" y="26670"/>
                </a:moveTo>
                <a:lnTo>
                  <a:pt x="8775700" y="26670"/>
                </a:lnTo>
                <a:lnTo>
                  <a:pt x="87757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2740" y="4876165"/>
            <a:ext cx="8798514" cy="26670"/>
          </a:xfrm>
          <a:custGeom>
            <a:avLst/>
            <a:gdLst/>
            <a:ahLst/>
            <a:cxnLst/>
            <a:rect l="l" t="t" r="r" b="b"/>
            <a:pathLst>
              <a:path w="8798514" h="26670">
                <a:moveTo>
                  <a:pt x="0" y="26670"/>
                </a:moveTo>
                <a:lnTo>
                  <a:pt x="8798514" y="26670"/>
                </a:lnTo>
                <a:lnTo>
                  <a:pt x="87985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1279" y="48507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9870" y="48253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8409" y="47999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28290" y="4774565"/>
            <a:ext cx="8887414" cy="26670"/>
          </a:xfrm>
          <a:custGeom>
            <a:avLst/>
            <a:gdLst/>
            <a:ahLst/>
            <a:cxnLst/>
            <a:rect l="l" t="t" r="r" b="b"/>
            <a:pathLst>
              <a:path w="8887414" h="26670">
                <a:moveTo>
                  <a:pt x="0" y="26670"/>
                </a:moveTo>
                <a:lnTo>
                  <a:pt x="8887414" y="26670"/>
                </a:lnTo>
                <a:lnTo>
                  <a:pt x="8887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6830" y="4749165"/>
            <a:ext cx="8910342" cy="26670"/>
          </a:xfrm>
          <a:custGeom>
            <a:avLst/>
            <a:gdLst/>
            <a:ahLst/>
            <a:cxnLst/>
            <a:rect l="l" t="t" r="r" b="b"/>
            <a:pathLst>
              <a:path w="8910342" h="26670">
                <a:moveTo>
                  <a:pt x="0" y="26670"/>
                </a:moveTo>
                <a:lnTo>
                  <a:pt x="8910342" y="26670"/>
                </a:lnTo>
                <a:lnTo>
                  <a:pt x="8910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5419" y="4723765"/>
            <a:ext cx="8933157" cy="26670"/>
          </a:xfrm>
          <a:custGeom>
            <a:avLst/>
            <a:gdLst/>
            <a:ahLst/>
            <a:cxnLst/>
            <a:rect l="l" t="t" r="r" b="b"/>
            <a:pathLst>
              <a:path w="8933157" h="26670">
                <a:moveTo>
                  <a:pt x="0" y="26670"/>
                </a:moveTo>
                <a:lnTo>
                  <a:pt x="8933157" y="26670"/>
                </a:lnTo>
                <a:lnTo>
                  <a:pt x="8933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3960" y="46983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5080" y="46729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489" y="46475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9850" y="4622165"/>
            <a:ext cx="9004300" cy="26670"/>
          </a:xfrm>
          <a:custGeom>
            <a:avLst/>
            <a:gdLst/>
            <a:ahLst/>
            <a:cxnLst/>
            <a:rect l="l" t="t" r="r" b="b"/>
            <a:pathLst>
              <a:path w="9004300" h="26670">
                <a:moveTo>
                  <a:pt x="0" y="26670"/>
                </a:moveTo>
                <a:lnTo>
                  <a:pt x="9004300" y="26670"/>
                </a:lnTo>
                <a:lnTo>
                  <a:pt x="90043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2210" y="4596765"/>
            <a:ext cx="9019585" cy="26670"/>
          </a:xfrm>
          <a:custGeom>
            <a:avLst/>
            <a:gdLst/>
            <a:ahLst/>
            <a:cxnLst/>
            <a:rect l="l" t="t" r="r" b="b"/>
            <a:pathLst>
              <a:path w="9019585" h="26670">
                <a:moveTo>
                  <a:pt x="0" y="26670"/>
                </a:moveTo>
                <a:lnTo>
                  <a:pt x="9019585" y="26670"/>
                </a:lnTo>
                <a:lnTo>
                  <a:pt x="90195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3330" y="45713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980" y="45459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919" y="45205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6810" y="44951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460" y="44697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400" y="44443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580" y="44189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760" y="43935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3989" y="43681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410" y="4342765"/>
            <a:ext cx="9121185" cy="26670"/>
          </a:xfrm>
          <a:custGeom>
            <a:avLst/>
            <a:gdLst/>
            <a:ahLst/>
            <a:cxnLst/>
            <a:rect l="l" t="t" r="r" b="b"/>
            <a:pathLst>
              <a:path w="9121185" h="26670">
                <a:moveTo>
                  <a:pt x="0" y="26670"/>
                </a:moveTo>
                <a:lnTo>
                  <a:pt x="9121185" y="26670"/>
                </a:lnTo>
                <a:lnTo>
                  <a:pt x="9121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639" y="43173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060" y="42919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819" y="42538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30" y="4215765"/>
            <a:ext cx="9138942" cy="39370"/>
          </a:xfrm>
          <a:custGeom>
            <a:avLst/>
            <a:gdLst/>
            <a:ahLst/>
            <a:cxnLst/>
            <a:rect l="l" t="t" r="r" b="b"/>
            <a:pathLst>
              <a:path w="9138942" h="39370">
                <a:moveTo>
                  <a:pt x="0" y="39370"/>
                </a:moveTo>
                <a:lnTo>
                  <a:pt x="9138942" y="39370"/>
                </a:lnTo>
                <a:lnTo>
                  <a:pt x="9138942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89" y="4190365"/>
            <a:ext cx="9141414" cy="26670"/>
          </a:xfrm>
          <a:custGeom>
            <a:avLst/>
            <a:gdLst/>
            <a:ahLst/>
            <a:cxnLst/>
            <a:rect l="l" t="t" r="r" b="b"/>
            <a:pathLst>
              <a:path w="9141414" h="26670">
                <a:moveTo>
                  <a:pt x="0" y="26670"/>
                </a:moveTo>
                <a:lnTo>
                  <a:pt x="9141414" y="26670"/>
                </a:lnTo>
                <a:lnTo>
                  <a:pt x="9141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4152265"/>
            <a:ext cx="9142704" cy="39370"/>
          </a:xfrm>
          <a:custGeom>
            <a:avLst/>
            <a:gdLst/>
            <a:ahLst/>
            <a:cxnLst/>
            <a:rect l="l" t="t" r="r" b="b"/>
            <a:pathLst>
              <a:path w="9142704" h="39370">
                <a:moveTo>
                  <a:pt x="0" y="39370"/>
                </a:moveTo>
                <a:lnTo>
                  <a:pt x="9142704" y="39370"/>
                </a:lnTo>
                <a:lnTo>
                  <a:pt x="91427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89" y="4114165"/>
            <a:ext cx="9141414" cy="39370"/>
          </a:xfrm>
          <a:custGeom>
            <a:avLst/>
            <a:gdLst/>
            <a:ahLst/>
            <a:cxnLst/>
            <a:rect l="l" t="t" r="r" b="b"/>
            <a:pathLst>
              <a:path w="9141414" h="39370">
                <a:moveTo>
                  <a:pt x="0" y="39370"/>
                </a:moveTo>
                <a:lnTo>
                  <a:pt x="9141414" y="39370"/>
                </a:lnTo>
                <a:lnTo>
                  <a:pt x="914141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530" y="4088765"/>
            <a:ext cx="9138942" cy="26670"/>
          </a:xfrm>
          <a:custGeom>
            <a:avLst/>
            <a:gdLst/>
            <a:ahLst/>
            <a:cxnLst/>
            <a:rect l="l" t="t" r="r" b="b"/>
            <a:pathLst>
              <a:path w="9138942" h="26670">
                <a:moveTo>
                  <a:pt x="0" y="26670"/>
                </a:moveTo>
                <a:lnTo>
                  <a:pt x="9138942" y="26670"/>
                </a:lnTo>
                <a:lnTo>
                  <a:pt x="91389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819" y="40506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060" y="40252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639" y="39998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169" y="3974465"/>
            <a:ext cx="9123657" cy="26670"/>
          </a:xfrm>
          <a:custGeom>
            <a:avLst/>
            <a:gdLst/>
            <a:ahLst/>
            <a:cxnLst/>
            <a:rect l="l" t="t" r="r" b="b"/>
            <a:pathLst>
              <a:path w="9123657" h="26670">
                <a:moveTo>
                  <a:pt x="0" y="26670"/>
                </a:moveTo>
                <a:lnTo>
                  <a:pt x="9123657" y="26670"/>
                </a:lnTo>
                <a:lnTo>
                  <a:pt x="91236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989" y="39490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760" y="39236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1580" y="38982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5400" y="38728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0460" y="38474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6810" y="38220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919" y="37966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980" y="37712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3330" y="37458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0969" y="3720465"/>
            <a:ext cx="9022057" cy="26670"/>
          </a:xfrm>
          <a:custGeom>
            <a:avLst/>
            <a:gdLst/>
            <a:ahLst/>
            <a:cxnLst/>
            <a:rect l="l" t="t" r="r" b="b"/>
            <a:pathLst>
              <a:path w="9022057" h="26670">
                <a:moveTo>
                  <a:pt x="0" y="26670"/>
                </a:moveTo>
                <a:lnTo>
                  <a:pt x="9022057" y="26670"/>
                </a:lnTo>
                <a:lnTo>
                  <a:pt x="90220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8560" y="3695065"/>
            <a:ext cx="9006885" cy="26670"/>
          </a:xfrm>
          <a:custGeom>
            <a:avLst/>
            <a:gdLst/>
            <a:ahLst/>
            <a:cxnLst/>
            <a:rect l="l" t="t" r="r" b="b"/>
            <a:pathLst>
              <a:path w="9006885" h="26670">
                <a:moveTo>
                  <a:pt x="0" y="26670"/>
                </a:moveTo>
                <a:lnTo>
                  <a:pt x="9006885" y="26670"/>
                </a:lnTo>
                <a:lnTo>
                  <a:pt x="9006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489" y="36696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5080" y="36442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3960" y="36188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4130" y="3593465"/>
            <a:ext cx="8935742" cy="26670"/>
          </a:xfrm>
          <a:custGeom>
            <a:avLst/>
            <a:gdLst/>
            <a:ahLst/>
            <a:cxnLst/>
            <a:rect l="l" t="t" r="r" b="b"/>
            <a:pathLst>
              <a:path w="8935742" h="26670">
                <a:moveTo>
                  <a:pt x="0" y="26670"/>
                </a:moveTo>
                <a:lnTo>
                  <a:pt x="8935742" y="26670"/>
                </a:lnTo>
                <a:lnTo>
                  <a:pt x="89357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15589" y="3568065"/>
            <a:ext cx="8912814" cy="26670"/>
          </a:xfrm>
          <a:custGeom>
            <a:avLst/>
            <a:gdLst/>
            <a:ahLst/>
            <a:cxnLst/>
            <a:rect l="l" t="t" r="r" b="b"/>
            <a:pathLst>
              <a:path w="8912814" h="26670">
                <a:moveTo>
                  <a:pt x="0" y="26670"/>
                </a:moveTo>
                <a:lnTo>
                  <a:pt x="8912814" y="26670"/>
                </a:lnTo>
                <a:lnTo>
                  <a:pt x="89128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7000" y="3542665"/>
            <a:ext cx="8890000" cy="26670"/>
          </a:xfrm>
          <a:custGeom>
            <a:avLst/>
            <a:gdLst/>
            <a:ahLst/>
            <a:cxnLst/>
            <a:rect l="l" t="t" r="r" b="b"/>
            <a:pathLst>
              <a:path w="8890000" h="26670">
                <a:moveTo>
                  <a:pt x="0" y="26670"/>
                </a:moveTo>
                <a:lnTo>
                  <a:pt x="8890000" y="26670"/>
                </a:lnTo>
                <a:lnTo>
                  <a:pt x="8890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8409" y="35172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9870" y="34918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1279" y="34664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1450" y="3441065"/>
            <a:ext cx="8801100" cy="26670"/>
          </a:xfrm>
          <a:custGeom>
            <a:avLst/>
            <a:gdLst/>
            <a:ahLst/>
            <a:cxnLst/>
            <a:rect l="l" t="t" r="r" b="b"/>
            <a:pathLst>
              <a:path w="8801100" h="26670">
                <a:moveTo>
                  <a:pt x="0" y="26670"/>
                </a:moveTo>
                <a:lnTo>
                  <a:pt x="8801100" y="26670"/>
                </a:lnTo>
                <a:lnTo>
                  <a:pt x="88011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82859" y="3415665"/>
            <a:ext cx="8778285" cy="26670"/>
          </a:xfrm>
          <a:custGeom>
            <a:avLst/>
            <a:gdLst/>
            <a:ahLst/>
            <a:cxnLst/>
            <a:rect l="l" t="t" r="r" b="b"/>
            <a:pathLst>
              <a:path w="8778285" h="26670">
                <a:moveTo>
                  <a:pt x="0" y="26670"/>
                </a:moveTo>
                <a:lnTo>
                  <a:pt x="8778285" y="26670"/>
                </a:lnTo>
                <a:lnTo>
                  <a:pt x="87782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94320" y="34036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08259" y="3378200"/>
            <a:ext cx="8727485" cy="0"/>
          </a:xfrm>
          <a:custGeom>
            <a:avLst/>
            <a:gdLst/>
            <a:ahLst/>
            <a:cxnLst/>
            <a:rect l="l" t="t" r="r" b="b"/>
            <a:pathLst>
              <a:path w="8727485">
                <a:moveTo>
                  <a:pt x="0" y="0"/>
                </a:moveTo>
                <a:lnTo>
                  <a:pt x="87274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24779" y="33528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0009" y="3327400"/>
            <a:ext cx="8663985" cy="0"/>
          </a:xfrm>
          <a:custGeom>
            <a:avLst/>
            <a:gdLst/>
            <a:ahLst/>
            <a:cxnLst/>
            <a:rect l="l" t="t" r="r" b="b"/>
            <a:pathLst>
              <a:path w="8663985">
                <a:moveTo>
                  <a:pt x="0" y="0"/>
                </a:moveTo>
                <a:lnTo>
                  <a:pt x="86639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6529" y="3302000"/>
            <a:ext cx="8630942" cy="0"/>
          </a:xfrm>
          <a:custGeom>
            <a:avLst/>
            <a:gdLst/>
            <a:ahLst/>
            <a:cxnLst/>
            <a:rect l="l" t="t" r="r" b="b"/>
            <a:pathLst>
              <a:path w="8630942">
                <a:moveTo>
                  <a:pt x="0" y="0"/>
                </a:moveTo>
                <a:lnTo>
                  <a:pt x="86309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70704" y="1612900"/>
            <a:ext cx="1295" cy="12700"/>
          </a:xfrm>
          <a:custGeom>
            <a:avLst/>
            <a:gdLst/>
            <a:ahLst/>
            <a:cxnLst/>
            <a:rect l="l" t="t" r="r" b="b"/>
            <a:pathLst>
              <a:path w="1295" h="12700">
                <a:moveTo>
                  <a:pt x="0" y="6350"/>
                </a:moveTo>
                <a:lnTo>
                  <a:pt x="1295" y="635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45" rIns="0" bIns="0" rtlCol="0">
            <a:noAutofit/>
          </a:bodyPr>
          <a:lstStyle/>
          <a:p>
            <a:pPr marL="229235">
              <a:lnSpc>
                <a:spcPts val="5720"/>
              </a:lnSpc>
            </a:pPr>
            <a:r>
              <a:rPr sz="4800" spc="20" dirty="0" smtClean="0">
                <a:solidFill>
                  <a:srgbClr val="F14124"/>
                </a:solidFill>
                <a:latin typeface="Trebuchet MS"/>
                <a:cs typeface="Trebuchet MS"/>
              </a:rPr>
              <a:t>выбо</a:t>
            </a:r>
            <a:r>
              <a:rPr sz="4800" spc="25" dirty="0" smtClean="0">
                <a:solidFill>
                  <a:srgbClr val="F14124"/>
                </a:solidFill>
                <a:latin typeface="Trebuchet MS"/>
                <a:cs typeface="Trebuchet MS"/>
              </a:rPr>
              <a:t>р</a:t>
            </a:r>
            <a:r>
              <a:rPr sz="4800" spc="245" dirty="0" smtClean="0">
                <a:solidFill>
                  <a:srgbClr val="F14124"/>
                </a:solidFill>
                <a:latin typeface="Times New Roman"/>
                <a:cs typeface="Times New Roman"/>
              </a:rPr>
              <a:t> </a:t>
            </a:r>
            <a:r>
              <a:rPr sz="4800" spc="-10" dirty="0" smtClean="0">
                <a:solidFill>
                  <a:srgbClr val="F14124"/>
                </a:solidFill>
                <a:latin typeface="Trebuchet MS"/>
                <a:cs typeface="Trebuchet MS"/>
              </a:rPr>
              <a:t>тр</a:t>
            </a:r>
            <a:r>
              <a:rPr sz="4800" spc="-30" dirty="0" smtClean="0">
                <a:solidFill>
                  <a:srgbClr val="F14124"/>
                </a:solidFill>
                <a:latin typeface="Trebuchet MS"/>
                <a:cs typeface="Trebuchet MS"/>
              </a:rPr>
              <a:t>е</a:t>
            </a:r>
            <a:r>
              <a:rPr sz="4800" spc="-10" dirty="0" smtClean="0">
                <a:solidFill>
                  <a:srgbClr val="F14124"/>
                </a:solidFill>
                <a:latin typeface="Trebuchet MS"/>
                <a:cs typeface="Trebuchet MS"/>
              </a:rPr>
              <a:t>т</a:t>
            </a:r>
            <a:r>
              <a:rPr sz="4800" spc="-30" dirty="0" smtClean="0">
                <a:solidFill>
                  <a:srgbClr val="F14124"/>
                </a:solidFill>
                <a:latin typeface="Trebuchet MS"/>
                <a:cs typeface="Trebuchet MS"/>
              </a:rPr>
              <a:t>ьей</a:t>
            </a:r>
            <a:r>
              <a:rPr sz="4800" spc="240" dirty="0" smtClean="0">
                <a:solidFill>
                  <a:srgbClr val="F14124"/>
                </a:solidFill>
                <a:latin typeface="Times New Roman"/>
                <a:cs typeface="Times New Roman"/>
              </a:rPr>
              <a:t> </a:t>
            </a:r>
            <a:r>
              <a:rPr sz="4800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т</a:t>
            </a:r>
            <a:r>
              <a:rPr sz="4800" spc="-10" dirty="0" smtClean="0">
                <a:solidFill>
                  <a:srgbClr val="F14124"/>
                </a:solidFill>
                <a:latin typeface="Trebuchet MS"/>
                <a:cs typeface="Trebuchet MS"/>
              </a:rPr>
              <a:t>р</a:t>
            </a:r>
            <a:r>
              <a:rPr sz="4800" spc="-35" dirty="0" smtClean="0">
                <a:solidFill>
                  <a:srgbClr val="F14124"/>
                </a:solidFill>
                <a:latin typeface="Trebuchet MS"/>
                <a:cs typeface="Trebuchet MS"/>
              </a:rPr>
              <a:t>о</a:t>
            </a:r>
            <a:r>
              <a:rPr sz="4800" spc="-30" dirty="0" smtClean="0">
                <a:solidFill>
                  <a:srgbClr val="F14124"/>
                </a:solidFill>
                <a:latin typeface="Trebuchet MS"/>
                <a:cs typeface="Trebuchet MS"/>
              </a:rPr>
              <a:t>й</a:t>
            </a:r>
            <a:r>
              <a:rPr sz="4800" spc="-10" dirty="0" smtClean="0">
                <a:solidFill>
                  <a:srgbClr val="F14124"/>
                </a:solidFill>
                <a:latin typeface="Trebuchet MS"/>
                <a:cs typeface="Trebuchet MS"/>
              </a:rPr>
              <a:t>к</a:t>
            </a:r>
            <a:r>
              <a:rPr sz="4800" spc="-30" dirty="0" smtClean="0">
                <a:solidFill>
                  <a:srgbClr val="F14124"/>
                </a:solidFill>
                <a:latin typeface="Trebuchet MS"/>
                <a:cs typeface="Trebuchet MS"/>
              </a:rPr>
              <a:t>и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74959" y="1111250"/>
            <a:ext cx="7789545" cy="3665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4000" spc="-5" dirty="0" smtClean="0">
                <a:latin typeface="Trebuchet MS"/>
                <a:cs typeface="Trebuchet MS"/>
              </a:rPr>
              <a:t>Д</a:t>
            </a:r>
            <a:r>
              <a:rPr sz="4000" spc="-10" dirty="0" smtClean="0">
                <a:latin typeface="Trebuchet MS"/>
                <a:cs typeface="Trebuchet MS"/>
              </a:rPr>
              <a:t>в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25" dirty="0" smtClean="0">
                <a:latin typeface="Trebuchet MS"/>
                <a:cs typeface="Trebuchet MS"/>
              </a:rPr>
              <a:t>п</a:t>
            </a:r>
            <a:r>
              <a:rPr sz="4000" spc="-5" dirty="0" smtClean="0">
                <a:latin typeface="Trebuchet MS"/>
                <a:cs typeface="Trebuchet MS"/>
              </a:rPr>
              <a:t>р</a:t>
            </a:r>
            <a:r>
              <a:rPr sz="4000" spc="-10" dirty="0" smtClean="0">
                <a:latin typeface="Trebuchet MS"/>
                <a:cs typeface="Trebuchet MS"/>
              </a:rPr>
              <a:t>ям</a:t>
            </a:r>
            <a:r>
              <a:rPr sz="4000" spc="-5" dirty="0" smtClean="0">
                <a:latin typeface="Trebuchet MS"/>
                <a:cs typeface="Trebuchet MS"/>
              </a:rPr>
              <a:t>оуг</a:t>
            </a:r>
            <a:r>
              <a:rPr sz="4000" spc="-10" dirty="0" smtClean="0">
                <a:latin typeface="Trebuchet MS"/>
                <a:cs typeface="Trebuchet MS"/>
              </a:rPr>
              <a:t>о</a:t>
            </a:r>
            <a:r>
              <a:rPr sz="4000" spc="-30" dirty="0" smtClean="0">
                <a:latin typeface="Trebuchet MS"/>
                <a:cs typeface="Trebuchet MS"/>
              </a:rPr>
              <a:t>л</a:t>
            </a:r>
            <a:r>
              <a:rPr sz="4000" spc="-45" dirty="0" smtClean="0">
                <a:latin typeface="Trebuchet MS"/>
                <a:cs typeface="Trebuchet MS"/>
              </a:rPr>
              <a:t>ь</a:t>
            </a:r>
            <a:r>
              <a:rPr sz="4000" spc="-30" dirty="0" smtClean="0">
                <a:latin typeface="Trebuchet MS"/>
                <a:cs typeface="Trebuchet MS"/>
              </a:rPr>
              <a:t>н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5" dirty="0" smtClean="0">
                <a:latin typeface="Trebuchet MS"/>
                <a:cs typeface="Trebuchet MS"/>
              </a:rPr>
              <a:t>к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5" dirty="0" smtClean="0">
                <a:latin typeface="Trebuchet MS"/>
                <a:cs typeface="Trebuchet MS"/>
              </a:rPr>
              <a:t>м</a:t>
            </a:r>
            <a:r>
              <a:rPr sz="4000" spc="-10" dirty="0" smtClean="0">
                <a:latin typeface="Trebuchet MS"/>
                <a:cs typeface="Trebuchet MS"/>
              </a:rPr>
              <a:t>ею</a:t>
            </a:r>
            <a:r>
              <a:rPr sz="4000" spc="0" dirty="0" smtClean="0">
                <a:latin typeface="Trebuchet MS"/>
                <a:cs typeface="Trebuchet MS"/>
              </a:rPr>
              <a:t>т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о</a:t>
            </a:r>
            <a:r>
              <a:rPr sz="4000" spc="0" dirty="0" smtClean="0">
                <a:latin typeface="Trebuchet MS"/>
                <a:cs typeface="Trebuchet MS"/>
              </a:rPr>
              <a:t>д</a:t>
            </a:r>
            <a:r>
              <a:rPr sz="4000" spc="-10" dirty="0" smtClean="0">
                <a:latin typeface="Trebuchet MS"/>
                <a:cs typeface="Trebuchet MS"/>
              </a:rPr>
              <a:t>н</a:t>
            </a:r>
            <a:r>
              <a:rPr sz="4000" spc="0" dirty="0" smtClean="0">
                <a:latin typeface="Trebuchet MS"/>
                <a:cs typeface="Trebuchet MS"/>
              </a:rPr>
              <a:t>у</a:t>
            </a:r>
            <a:r>
              <a:rPr sz="4000" spc="0" dirty="0" smtClean="0">
                <a:latin typeface="Times New Roman"/>
                <a:cs typeface="Times New Roman"/>
              </a:rPr>
              <a:t> </a:t>
            </a:r>
            <a:r>
              <a:rPr sz="4000" spc="-25" dirty="0" smtClean="0">
                <a:latin typeface="Trebuchet MS"/>
                <a:cs typeface="Trebuchet MS"/>
              </a:rPr>
              <a:t>и</a:t>
            </a:r>
            <a:r>
              <a:rPr sz="4000" spc="18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т</a:t>
            </a:r>
            <a:r>
              <a:rPr sz="4000" spc="0" dirty="0" smtClean="0">
                <a:latin typeface="Trebuchet MS"/>
                <a:cs typeface="Trebuchet MS"/>
              </a:rPr>
              <a:t>у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40" dirty="0" smtClean="0">
                <a:latin typeface="Trebuchet MS"/>
                <a:cs typeface="Trebuchet MS"/>
              </a:rPr>
              <a:t>ж</a:t>
            </a:r>
            <a:r>
              <a:rPr sz="4000" spc="-25" dirty="0" smtClean="0">
                <a:latin typeface="Trebuchet MS"/>
                <a:cs typeface="Trebuchet MS"/>
              </a:rPr>
              <a:t>е</a:t>
            </a:r>
            <a:r>
              <a:rPr sz="4000" spc="190" dirty="0" smtClean="0">
                <a:latin typeface="Times New Roman"/>
                <a:cs typeface="Times New Roman"/>
              </a:rPr>
              <a:t> </a:t>
            </a:r>
            <a:r>
              <a:rPr sz="4000" spc="-25" dirty="0" smtClean="0">
                <a:latin typeface="Trebuchet MS"/>
                <a:cs typeface="Trebuchet MS"/>
              </a:rPr>
              <a:t>п</a:t>
            </a:r>
            <a:r>
              <a:rPr sz="4000" spc="-40" dirty="0" smtClean="0">
                <a:latin typeface="Trebuchet MS"/>
                <a:cs typeface="Trebuchet MS"/>
              </a:rPr>
              <a:t>л</a:t>
            </a:r>
            <a:r>
              <a:rPr sz="4000" spc="-5" dirty="0" smtClean="0">
                <a:latin typeface="Trebuchet MS"/>
                <a:cs typeface="Trebuchet MS"/>
              </a:rPr>
              <a:t>о</a:t>
            </a:r>
            <a:r>
              <a:rPr sz="4000" spc="-10" dirty="0" smtClean="0">
                <a:latin typeface="Trebuchet MS"/>
                <a:cs typeface="Trebuchet MS"/>
              </a:rPr>
              <a:t>щ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-5" dirty="0" smtClean="0">
                <a:latin typeface="Trebuchet MS"/>
                <a:cs typeface="Trebuchet MS"/>
              </a:rPr>
              <a:t>дь</a:t>
            </a:r>
            <a:r>
              <a:rPr sz="4000" spc="0" dirty="0" smtClean="0">
                <a:latin typeface="Trebuchet MS"/>
                <a:cs typeface="Trebuchet MS"/>
              </a:rPr>
              <a:t>.</a:t>
            </a:r>
            <a:r>
              <a:rPr sz="4000" spc="190" dirty="0" smtClean="0">
                <a:latin typeface="Times New Roman"/>
                <a:cs typeface="Times New Roman"/>
              </a:rPr>
              <a:t> </a:t>
            </a:r>
            <a:r>
              <a:rPr sz="4000" spc="-30" dirty="0" smtClean="0">
                <a:latin typeface="Trebuchet MS"/>
                <a:cs typeface="Trebuchet MS"/>
              </a:rPr>
              <a:t>Дл</a:t>
            </a:r>
            <a:r>
              <a:rPr sz="4000" spc="-45" dirty="0" smtClean="0">
                <a:latin typeface="Trebuchet MS"/>
                <a:cs typeface="Trebuchet MS"/>
              </a:rPr>
              <a:t>и</a:t>
            </a:r>
            <a:r>
              <a:rPr sz="4000" spc="-5" dirty="0" smtClean="0">
                <a:latin typeface="Trebuchet MS"/>
                <a:cs typeface="Trebuchet MS"/>
              </a:rPr>
              <a:t>н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30" dirty="0" smtClean="0">
                <a:latin typeface="Trebuchet MS"/>
                <a:cs typeface="Trebuchet MS"/>
              </a:rPr>
              <a:t>п</a:t>
            </a:r>
            <a:r>
              <a:rPr sz="4000" spc="-25" dirty="0" smtClean="0">
                <a:latin typeface="Trebuchet MS"/>
                <a:cs typeface="Trebuchet MS"/>
              </a:rPr>
              <a:t>е</a:t>
            </a:r>
            <a:r>
              <a:rPr sz="4000" spc="-5" dirty="0" smtClean="0">
                <a:latin typeface="Trebuchet MS"/>
                <a:cs typeface="Trebuchet MS"/>
              </a:rPr>
              <a:t>рвог</a:t>
            </a:r>
            <a:r>
              <a:rPr sz="4000" spc="0" dirty="0" smtClean="0">
                <a:latin typeface="Trebuchet MS"/>
                <a:cs typeface="Trebuchet MS"/>
              </a:rPr>
              <a:t>о</a:t>
            </a:r>
            <a:r>
              <a:rPr sz="4000" spc="0" dirty="0" smtClean="0">
                <a:latin typeface="Times New Roman"/>
                <a:cs typeface="Times New Roman"/>
              </a:rPr>
              <a:t> </a:t>
            </a:r>
            <a:r>
              <a:rPr sz="4000" spc="-30" dirty="0" smtClean="0">
                <a:latin typeface="Trebuchet MS"/>
                <a:cs typeface="Trebuchet MS"/>
              </a:rPr>
              <a:t>пр</a:t>
            </a:r>
            <a:r>
              <a:rPr sz="4000" spc="-35" dirty="0" smtClean="0">
                <a:latin typeface="Trebuchet MS"/>
                <a:cs typeface="Trebuchet MS"/>
              </a:rPr>
              <a:t>я</a:t>
            </a:r>
            <a:r>
              <a:rPr sz="4000" spc="-10" dirty="0" smtClean="0">
                <a:latin typeface="Trebuchet MS"/>
                <a:cs typeface="Trebuchet MS"/>
              </a:rPr>
              <a:t>м</a:t>
            </a:r>
            <a:r>
              <a:rPr sz="4000" spc="-5" dirty="0" smtClean="0">
                <a:latin typeface="Trebuchet MS"/>
                <a:cs typeface="Trebuchet MS"/>
              </a:rPr>
              <a:t>оуго</a:t>
            </a:r>
            <a:r>
              <a:rPr sz="4000" spc="-15" dirty="0" smtClean="0">
                <a:latin typeface="Trebuchet MS"/>
                <a:cs typeface="Trebuchet MS"/>
              </a:rPr>
              <a:t>л</a:t>
            </a:r>
            <a:r>
              <a:rPr sz="4000" spc="-30" dirty="0" smtClean="0">
                <a:latin typeface="Trebuchet MS"/>
                <a:cs typeface="Trebuchet MS"/>
              </a:rPr>
              <a:t>ь</a:t>
            </a:r>
            <a:r>
              <a:rPr sz="4000" spc="-35" dirty="0" smtClean="0">
                <a:latin typeface="Trebuchet MS"/>
                <a:cs typeface="Trebuchet MS"/>
              </a:rPr>
              <a:t>ни</a:t>
            </a:r>
            <a:r>
              <a:rPr sz="4000" spc="0" dirty="0" smtClean="0">
                <a:latin typeface="Trebuchet MS"/>
                <a:cs typeface="Trebuchet MS"/>
              </a:rPr>
              <a:t>ка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ра</a:t>
            </a:r>
            <a:r>
              <a:rPr sz="4000" spc="0" dirty="0" smtClean="0">
                <a:latin typeface="Trebuchet MS"/>
                <a:cs typeface="Trebuchet MS"/>
              </a:rPr>
              <a:t>в</a:t>
            </a:r>
            <a:r>
              <a:rPr sz="4000" spc="-10" dirty="0" smtClean="0">
                <a:latin typeface="Trebuchet MS"/>
                <a:cs typeface="Trebuchet MS"/>
              </a:rPr>
              <a:t>н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0" dirty="0" smtClean="0">
                <a:latin typeface="Trebuchet MS"/>
                <a:cs typeface="Trebuchet MS"/>
              </a:rPr>
              <a:t>4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0" dirty="0" smtClean="0">
                <a:latin typeface="Trebuchet MS"/>
                <a:cs typeface="Trebuchet MS"/>
              </a:rPr>
              <a:t>д</a:t>
            </a:r>
            <a:r>
              <a:rPr sz="4000" spc="-10" dirty="0" smtClean="0">
                <a:latin typeface="Trebuchet MS"/>
                <a:cs typeface="Trebuchet MS"/>
              </a:rPr>
              <a:t>м</a:t>
            </a:r>
            <a:r>
              <a:rPr sz="4000" spc="0" dirty="0" smtClean="0">
                <a:latin typeface="Trebuchet MS"/>
                <a:cs typeface="Trebuchet MS"/>
              </a:rPr>
              <a:t>,</a:t>
            </a:r>
            <a:r>
              <a:rPr sz="4000" spc="190" dirty="0" smtClean="0">
                <a:latin typeface="Times New Roman"/>
                <a:cs typeface="Times New Roman"/>
              </a:rPr>
              <a:t> 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0" dirty="0" smtClean="0">
                <a:latin typeface="Times New Roman"/>
                <a:cs typeface="Times New Roman"/>
              </a:rPr>
              <a:t> </a:t>
            </a:r>
            <a:r>
              <a:rPr sz="4000" spc="-50" dirty="0" smtClean="0">
                <a:latin typeface="Trebuchet MS"/>
                <a:cs typeface="Trebuchet MS"/>
              </a:rPr>
              <a:t>ш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30" dirty="0" smtClean="0">
                <a:latin typeface="Trebuchet MS"/>
                <a:cs typeface="Trebuchet MS"/>
              </a:rPr>
              <a:t>р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10" dirty="0" smtClean="0">
                <a:latin typeface="Trebuchet MS"/>
                <a:cs typeface="Trebuchet MS"/>
              </a:rPr>
              <a:t>н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200" dirty="0" smtClean="0">
                <a:latin typeface="Times New Roman"/>
                <a:cs typeface="Times New Roman"/>
              </a:rPr>
              <a:t> </a:t>
            </a:r>
            <a:r>
              <a:rPr sz="4000" spc="-10" dirty="0" smtClean="0">
                <a:latin typeface="Trebuchet MS"/>
                <a:cs typeface="Trebuchet MS"/>
              </a:rPr>
              <a:t>0</a:t>
            </a:r>
            <a:r>
              <a:rPr sz="4000" spc="-5" dirty="0" smtClean="0">
                <a:latin typeface="Trebuchet MS"/>
                <a:cs typeface="Trebuchet MS"/>
              </a:rPr>
              <a:t>,</a:t>
            </a:r>
            <a:r>
              <a:rPr sz="4000" spc="0" dirty="0" smtClean="0">
                <a:latin typeface="Trebuchet MS"/>
                <a:cs typeface="Trebuchet MS"/>
              </a:rPr>
              <a:t>9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10" dirty="0" smtClean="0">
                <a:latin typeface="Trebuchet MS"/>
                <a:cs typeface="Trebuchet MS"/>
              </a:rPr>
              <a:t>м</a:t>
            </a:r>
            <a:r>
              <a:rPr sz="4000" spc="0" dirty="0" smtClean="0">
                <a:latin typeface="Trebuchet MS"/>
                <a:cs typeface="Trebuchet MS"/>
              </a:rPr>
              <a:t>.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10" dirty="0" smtClean="0">
                <a:latin typeface="Trebuchet MS"/>
                <a:cs typeface="Trebuchet MS"/>
              </a:rPr>
              <a:t>Ч</a:t>
            </a:r>
            <a:r>
              <a:rPr sz="4000" spc="-25" dirty="0" smtClean="0">
                <a:latin typeface="Trebuchet MS"/>
                <a:cs typeface="Trebuchet MS"/>
              </a:rPr>
              <a:t>е</a:t>
            </a:r>
            <a:r>
              <a:rPr sz="4000" spc="-10" dirty="0" smtClean="0">
                <a:latin typeface="Trebuchet MS"/>
                <a:cs typeface="Trebuchet MS"/>
              </a:rPr>
              <a:t>м</a:t>
            </a:r>
            <a:r>
              <a:rPr sz="4000" spc="0" dirty="0" smtClean="0">
                <a:latin typeface="Trebuchet MS"/>
                <a:cs typeface="Trebuchet MS"/>
              </a:rPr>
              <a:t>у</a:t>
            </a:r>
            <a:r>
              <a:rPr sz="4000" spc="204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равн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д</a:t>
            </a:r>
            <a:r>
              <a:rPr sz="4000" spc="-30" dirty="0" smtClean="0">
                <a:latin typeface="Trebuchet MS"/>
                <a:cs typeface="Trebuchet MS"/>
              </a:rPr>
              <a:t>л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10" dirty="0" smtClean="0">
                <a:latin typeface="Trebuchet MS"/>
                <a:cs typeface="Trebuchet MS"/>
              </a:rPr>
              <a:t>н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0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второг</a:t>
            </a:r>
            <a:r>
              <a:rPr sz="4000" spc="0" dirty="0" smtClean="0">
                <a:latin typeface="Trebuchet MS"/>
                <a:cs typeface="Trebuchet MS"/>
              </a:rPr>
              <a:t>о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30" dirty="0" smtClean="0">
                <a:latin typeface="Trebuchet MS"/>
                <a:cs typeface="Trebuchet MS"/>
              </a:rPr>
              <a:t>пр</a:t>
            </a:r>
            <a:r>
              <a:rPr sz="4000" spc="-35" dirty="0" smtClean="0">
                <a:latin typeface="Trebuchet MS"/>
                <a:cs typeface="Trebuchet MS"/>
              </a:rPr>
              <a:t>я</a:t>
            </a:r>
            <a:r>
              <a:rPr sz="4000" spc="-10" dirty="0" smtClean="0">
                <a:latin typeface="Trebuchet MS"/>
                <a:cs typeface="Trebuchet MS"/>
              </a:rPr>
              <a:t>м</a:t>
            </a:r>
            <a:r>
              <a:rPr sz="4000" spc="-5" dirty="0" smtClean="0">
                <a:latin typeface="Trebuchet MS"/>
                <a:cs typeface="Trebuchet MS"/>
              </a:rPr>
              <a:t>оуго</a:t>
            </a:r>
            <a:r>
              <a:rPr sz="4000" spc="-15" dirty="0" smtClean="0">
                <a:latin typeface="Trebuchet MS"/>
                <a:cs typeface="Trebuchet MS"/>
              </a:rPr>
              <a:t>л</a:t>
            </a:r>
            <a:r>
              <a:rPr sz="4000" spc="-30" dirty="0" smtClean="0">
                <a:latin typeface="Trebuchet MS"/>
                <a:cs typeface="Trebuchet MS"/>
              </a:rPr>
              <a:t>ь</a:t>
            </a:r>
            <a:r>
              <a:rPr sz="4000" spc="-35" dirty="0" smtClean="0">
                <a:latin typeface="Trebuchet MS"/>
                <a:cs typeface="Trebuchet MS"/>
              </a:rPr>
              <a:t>ни</a:t>
            </a:r>
            <a:r>
              <a:rPr sz="4000" spc="0" dirty="0" smtClean="0">
                <a:latin typeface="Trebuchet MS"/>
                <a:cs typeface="Trebuchet MS"/>
              </a:rPr>
              <a:t>к</a:t>
            </a:r>
            <a:r>
              <a:rPr sz="4000" spc="-5" dirty="0" smtClean="0">
                <a:latin typeface="Trebuchet MS"/>
                <a:cs typeface="Trebuchet MS"/>
              </a:rPr>
              <a:t>а</a:t>
            </a:r>
            <a:r>
              <a:rPr sz="4000" spc="0" dirty="0" smtClean="0">
                <a:latin typeface="Trebuchet MS"/>
                <a:cs typeface="Trebuchet MS"/>
              </a:rPr>
              <a:t>,</a:t>
            </a:r>
            <a:r>
              <a:rPr sz="4000" spc="190" dirty="0" smtClean="0">
                <a:latin typeface="Times New Roman"/>
                <a:cs typeface="Times New Roman"/>
              </a:rPr>
              <a:t> </a:t>
            </a:r>
            <a:r>
              <a:rPr sz="4000" spc="-35" dirty="0" smtClean="0">
                <a:latin typeface="Trebuchet MS"/>
                <a:cs typeface="Trebuchet MS"/>
              </a:rPr>
              <a:t>е</a:t>
            </a:r>
            <a:r>
              <a:rPr sz="4000" spc="5" dirty="0" smtClean="0">
                <a:latin typeface="Trebuchet MS"/>
                <a:cs typeface="Trebuchet MS"/>
              </a:rPr>
              <a:t>с</a:t>
            </a:r>
            <a:r>
              <a:rPr sz="4000" spc="-40" dirty="0" smtClean="0">
                <a:latin typeface="Trebuchet MS"/>
                <a:cs typeface="Trebuchet MS"/>
              </a:rPr>
              <a:t>л</a:t>
            </a:r>
            <a:r>
              <a:rPr sz="4000" spc="-25" dirty="0" smtClean="0">
                <a:latin typeface="Trebuchet MS"/>
                <a:cs typeface="Trebuchet MS"/>
              </a:rPr>
              <a:t>и</a:t>
            </a:r>
            <a:r>
              <a:rPr sz="4000" spc="-10" dirty="0" smtClean="0">
                <a:latin typeface="Times New Roman"/>
                <a:cs typeface="Times New Roman"/>
              </a:rPr>
              <a:t> </a:t>
            </a:r>
            <a:r>
              <a:rPr sz="4000" spc="-35" dirty="0" smtClean="0">
                <a:latin typeface="Trebuchet MS"/>
                <a:cs typeface="Trebuchet MS"/>
              </a:rPr>
              <a:t>е</a:t>
            </a:r>
            <a:r>
              <a:rPr sz="4000" spc="-5" dirty="0" smtClean="0">
                <a:latin typeface="Trebuchet MS"/>
                <a:cs typeface="Trebuchet MS"/>
              </a:rPr>
              <a:t>г</a:t>
            </a:r>
            <a:r>
              <a:rPr sz="4000" spc="0" dirty="0" smtClean="0">
                <a:latin typeface="Trebuchet MS"/>
                <a:cs typeface="Trebuchet MS"/>
              </a:rPr>
              <a:t>о</a:t>
            </a:r>
            <a:r>
              <a:rPr sz="4000" spc="185" dirty="0" smtClean="0">
                <a:latin typeface="Times New Roman"/>
                <a:cs typeface="Times New Roman"/>
              </a:rPr>
              <a:t> </a:t>
            </a:r>
            <a:r>
              <a:rPr sz="4000" spc="-40" dirty="0" smtClean="0">
                <a:latin typeface="Trebuchet MS"/>
                <a:cs typeface="Trebuchet MS"/>
              </a:rPr>
              <a:t>ш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30" dirty="0" smtClean="0">
                <a:latin typeface="Trebuchet MS"/>
                <a:cs typeface="Trebuchet MS"/>
              </a:rPr>
              <a:t>р</a:t>
            </a:r>
            <a:r>
              <a:rPr sz="4000" spc="-35" dirty="0" smtClean="0">
                <a:latin typeface="Trebuchet MS"/>
                <a:cs typeface="Trebuchet MS"/>
              </a:rPr>
              <a:t>и</a:t>
            </a:r>
            <a:r>
              <a:rPr sz="4000" spc="-10" dirty="0" smtClean="0">
                <a:latin typeface="Trebuchet MS"/>
                <a:cs typeface="Trebuchet MS"/>
              </a:rPr>
              <a:t>н</a:t>
            </a:r>
            <a:r>
              <a:rPr sz="4000" spc="0" dirty="0" smtClean="0">
                <a:latin typeface="Trebuchet MS"/>
                <a:cs typeface="Trebuchet MS"/>
              </a:rPr>
              <a:t>а</a:t>
            </a:r>
            <a:r>
              <a:rPr sz="4000" spc="200" dirty="0" smtClean="0">
                <a:latin typeface="Times New Roman"/>
                <a:cs typeface="Times New Roman"/>
              </a:rPr>
              <a:t> </a:t>
            </a:r>
            <a:r>
              <a:rPr sz="4000" spc="0" dirty="0" smtClean="0">
                <a:latin typeface="Trebuchet MS"/>
                <a:cs typeface="Trebuchet MS"/>
              </a:rPr>
              <a:t>3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дм?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0" y="279400"/>
            <a:ext cx="8823960" cy="3663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4800" spc="-40" dirty="0" smtClean="0">
                <a:latin typeface="Trebuchet MS"/>
                <a:cs typeface="Trebuchet MS"/>
              </a:rPr>
              <a:t>Н</a:t>
            </a:r>
            <a:r>
              <a:rPr sz="4800" spc="-35" dirty="0" smtClean="0">
                <a:latin typeface="Trebuchet MS"/>
                <a:cs typeface="Trebuchet MS"/>
              </a:rPr>
              <a:t>а</a:t>
            </a:r>
            <a:r>
              <a:rPr sz="4800" spc="-30" dirty="0" smtClean="0">
                <a:latin typeface="Trebuchet MS"/>
                <a:cs typeface="Trebuchet MS"/>
              </a:rPr>
              <a:t>й</a:t>
            </a:r>
            <a:r>
              <a:rPr sz="4800" spc="-10" dirty="0" smtClean="0">
                <a:latin typeface="Trebuchet MS"/>
                <a:cs typeface="Trebuchet MS"/>
              </a:rPr>
              <a:t>д</a:t>
            </a:r>
            <a:r>
              <a:rPr sz="4800" spc="-30" dirty="0" smtClean="0">
                <a:latin typeface="Trebuchet MS"/>
                <a:cs typeface="Trebuchet MS"/>
              </a:rPr>
              <a:t>и</a:t>
            </a:r>
            <a:r>
              <a:rPr sz="4800" spc="-10" dirty="0" smtClean="0">
                <a:latin typeface="Trebuchet MS"/>
                <a:cs typeface="Trebuchet MS"/>
              </a:rPr>
              <a:t>т</a:t>
            </a:r>
            <a:r>
              <a:rPr sz="4800" spc="-30" dirty="0" smtClean="0">
                <a:latin typeface="Trebuchet MS"/>
                <a:cs typeface="Trebuchet MS"/>
              </a:rPr>
              <a:t>е</a:t>
            </a:r>
            <a:r>
              <a:rPr sz="4800" spc="240" dirty="0" smtClean="0">
                <a:latin typeface="Times New Roman"/>
                <a:cs typeface="Times New Roman"/>
              </a:rPr>
              <a:t> </a:t>
            </a:r>
            <a:r>
              <a:rPr sz="4800" spc="-35" dirty="0" smtClean="0">
                <a:latin typeface="Trebuchet MS"/>
                <a:cs typeface="Trebuchet MS"/>
              </a:rPr>
              <a:t>об</a:t>
            </a:r>
            <a:r>
              <a:rPr sz="4800" spc="-30" dirty="0" smtClean="0">
                <a:latin typeface="Trebuchet MS"/>
                <a:cs typeface="Trebuchet MS"/>
              </a:rPr>
              <a:t>ъем</a:t>
            </a:r>
            <a:r>
              <a:rPr sz="4800" spc="-30" dirty="0" smtClean="0">
                <a:latin typeface="Times New Roman"/>
                <a:cs typeface="Times New Roman"/>
              </a:rPr>
              <a:t> </a:t>
            </a:r>
            <a:r>
              <a:rPr sz="4800" spc="-40" dirty="0" smtClean="0">
                <a:latin typeface="Trebuchet MS"/>
                <a:cs typeface="Trebuchet MS"/>
              </a:rPr>
              <a:t>п</a:t>
            </a:r>
            <a:r>
              <a:rPr sz="4800" spc="-5" dirty="0" smtClean="0">
                <a:latin typeface="Trebuchet MS"/>
                <a:cs typeface="Trebuchet MS"/>
              </a:rPr>
              <a:t>р</a:t>
            </a:r>
            <a:r>
              <a:rPr sz="4800" spc="0" dirty="0" smtClean="0">
                <a:latin typeface="Trebuchet MS"/>
                <a:cs typeface="Trebuchet MS"/>
              </a:rPr>
              <a:t>я</a:t>
            </a:r>
            <a:r>
              <a:rPr sz="4800" spc="-5" dirty="0" smtClean="0">
                <a:latin typeface="Trebuchet MS"/>
                <a:cs typeface="Trebuchet MS"/>
              </a:rPr>
              <a:t>мо</a:t>
            </a:r>
            <a:r>
              <a:rPr sz="4800" spc="-10" dirty="0" smtClean="0">
                <a:latin typeface="Trebuchet MS"/>
                <a:cs typeface="Trebuchet MS"/>
              </a:rPr>
              <a:t>у</a:t>
            </a:r>
            <a:r>
              <a:rPr sz="4800" spc="-5" dirty="0" smtClean="0">
                <a:latin typeface="Trebuchet MS"/>
                <a:cs typeface="Trebuchet MS"/>
              </a:rPr>
              <a:t>гол</a:t>
            </a:r>
            <a:r>
              <a:rPr sz="4800" spc="-10" dirty="0" smtClean="0">
                <a:latin typeface="Trebuchet MS"/>
                <a:cs typeface="Trebuchet MS"/>
              </a:rPr>
              <a:t>ь</a:t>
            </a:r>
            <a:r>
              <a:rPr sz="4800" spc="-5" dirty="0" smtClean="0">
                <a:latin typeface="Trebuchet MS"/>
                <a:cs typeface="Trebuchet MS"/>
              </a:rPr>
              <a:t>ного</a:t>
            </a:r>
            <a:r>
              <a:rPr sz="4800" spc="-5" dirty="0" smtClean="0">
                <a:latin typeface="Times New Roman"/>
                <a:cs typeface="Times New Roman"/>
              </a:rPr>
              <a:t> </a:t>
            </a:r>
            <a:r>
              <a:rPr sz="4800" spc="-40" dirty="0" smtClean="0">
                <a:latin typeface="Trebuchet MS"/>
                <a:cs typeface="Trebuchet MS"/>
              </a:rPr>
              <a:t>п</a:t>
            </a:r>
            <a:r>
              <a:rPr sz="4800" spc="-10" dirty="0" smtClean="0">
                <a:latin typeface="Trebuchet MS"/>
                <a:cs typeface="Trebuchet MS"/>
              </a:rPr>
              <a:t>а</a:t>
            </a:r>
            <a:r>
              <a:rPr sz="4800" spc="-5" dirty="0" smtClean="0">
                <a:latin typeface="Trebuchet MS"/>
                <a:cs typeface="Trebuchet MS"/>
              </a:rPr>
              <a:t>р</a:t>
            </a:r>
            <a:r>
              <a:rPr sz="4800" spc="-10" dirty="0" smtClean="0">
                <a:latin typeface="Trebuchet MS"/>
                <a:cs typeface="Trebuchet MS"/>
              </a:rPr>
              <a:t>а</a:t>
            </a:r>
            <a:r>
              <a:rPr sz="4800" spc="-35" dirty="0" smtClean="0">
                <a:latin typeface="Trebuchet MS"/>
                <a:cs typeface="Trebuchet MS"/>
              </a:rPr>
              <a:t>лл</a:t>
            </a:r>
            <a:r>
              <a:rPr sz="4800" spc="-30" dirty="0" smtClean="0">
                <a:latin typeface="Trebuchet MS"/>
                <a:cs typeface="Trebuchet MS"/>
              </a:rPr>
              <a:t>е</a:t>
            </a:r>
            <a:r>
              <a:rPr sz="4800" spc="-35" dirty="0" smtClean="0">
                <a:latin typeface="Trebuchet MS"/>
                <a:cs typeface="Trebuchet MS"/>
              </a:rPr>
              <a:t>леп</a:t>
            </a:r>
            <a:r>
              <a:rPr sz="4800" spc="-30" dirty="0" smtClean="0">
                <a:latin typeface="Trebuchet MS"/>
                <a:cs typeface="Trebuchet MS"/>
              </a:rPr>
              <a:t>и</a:t>
            </a:r>
            <a:r>
              <a:rPr sz="4800" spc="-40" dirty="0" smtClean="0">
                <a:latin typeface="Trebuchet MS"/>
                <a:cs typeface="Trebuchet MS"/>
              </a:rPr>
              <a:t>п</a:t>
            </a:r>
            <a:r>
              <a:rPr sz="4800" spc="-30" dirty="0" smtClean="0">
                <a:latin typeface="Trebuchet MS"/>
                <a:cs typeface="Trebuchet MS"/>
              </a:rPr>
              <a:t>е</a:t>
            </a:r>
            <a:r>
              <a:rPr sz="4800" spc="-10" dirty="0" smtClean="0">
                <a:latin typeface="Trebuchet MS"/>
                <a:cs typeface="Trebuchet MS"/>
              </a:rPr>
              <a:t>да</a:t>
            </a:r>
            <a:r>
              <a:rPr sz="4800" spc="0" dirty="0" smtClean="0">
                <a:latin typeface="Trebuchet MS"/>
                <a:cs typeface="Trebuchet MS"/>
              </a:rPr>
              <a:t>,</a:t>
            </a:r>
            <a:r>
              <a:rPr sz="4800" spc="245" dirty="0" smtClean="0">
                <a:latin typeface="Times New Roman"/>
                <a:cs typeface="Times New Roman"/>
              </a:rPr>
              <a:t> </a:t>
            </a:r>
            <a:r>
              <a:rPr sz="4800" spc="-30" dirty="0" smtClean="0">
                <a:latin typeface="Trebuchet MS"/>
                <a:cs typeface="Trebuchet MS"/>
              </a:rPr>
              <a:t>е</a:t>
            </a:r>
            <a:r>
              <a:rPr sz="4800" spc="-35" dirty="0" smtClean="0">
                <a:latin typeface="Trebuchet MS"/>
                <a:cs typeface="Trebuchet MS"/>
              </a:rPr>
              <a:t>сл</a:t>
            </a:r>
            <a:r>
              <a:rPr sz="4800" spc="-30" dirty="0" smtClean="0">
                <a:latin typeface="Trebuchet MS"/>
                <a:cs typeface="Trebuchet MS"/>
              </a:rPr>
              <a:t>и</a:t>
            </a:r>
            <a:r>
              <a:rPr sz="4800" spc="250" dirty="0" smtClean="0">
                <a:latin typeface="Times New Roman"/>
                <a:cs typeface="Times New Roman"/>
              </a:rPr>
              <a:t> </a:t>
            </a:r>
            <a:r>
              <a:rPr sz="4800" spc="-10" dirty="0" smtClean="0">
                <a:latin typeface="Trebuchet MS"/>
                <a:cs typeface="Trebuchet MS"/>
              </a:rPr>
              <a:t>д</a:t>
            </a:r>
            <a:r>
              <a:rPr sz="4800" spc="-35" dirty="0" smtClean="0">
                <a:latin typeface="Trebuchet MS"/>
                <a:cs typeface="Trebuchet MS"/>
              </a:rPr>
              <a:t>л</a:t>
            </a:r>
            <a:r>
              <a:rPr sz="4800" spc="-30" dirty="0" smtClean="0">
                <a:latin typeface="Trebuchet MS"/>
                <a:cs typeface="Trebuchet MS"/>
              </a:rPr>
              <a:t>и</a:t>
            </a:r>
            <a:r>
              <a:rPr sz="4800" spc="-5" dirty="0" smtClean="0">
                <a:latin typeface="Trebuchet MS"/>
                <a:cs typeface="Trebuchet MS"/>
              </a:rPr>
              <a:t>на</a:t>
            </a:r>
            <a:r>
              <a:rPr sz="4800" spc="-5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ег</a:t>
            </a:r>
            <a:r>
              <a:rPr sz="4800" spc="0" dirty="0" smtClean="0">
                <a:latin typeface="Trebuchet MS"/>
                <a:cs typeface="Trebuchet MS"/>
              </a:rPr>
              <a:t>о</a:t>
            </a:r>
            <a:r>
              <a:rPr sz="4800" spc="240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ра</a:t>
            </a:r>
            <a:r>
              <a:rPr sz="4800" spc="-10" dirty="0" smtClean="0">
                <a:latin typeface="Trebuchet MS"/>
                <a:cs typeface="Trebuchet MS"/>
              </a:rPr>
              <a:t>в</a:t>
            </a:r>
            <a:r>
              <a:rPr sz="4800" spc="-5" dirty="0" smtClean="0">
                <a:latin typeface="Trebuchet MS"/>
                <a:cs typeface="Trebuchet MS"/>
              </a:rPr>
              <a:t>н</a:t>
            </a:r>
            <a:r>
              <a:rPr sz="4800" spc="0" dirty="0" smtClean="0">
                <a:latin typeface="Trebuchet MS"/>
                <a:cs typeface="Trebuchet MS"/>
              </a:rPr>
              <a:t>а</a:t>
            </a:r>
            <a:r>
              <a:rPr sz="4800" spc="235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1,</a:t>
            </a:r>
            <a:r>
              <a:rPr sz="4800" spc="0" dirty="0" smtClean="0">
                <a:latin typeface="Trebuchet MS"/>
                <a:cs typeface="Trebuchet MS"/>
              </a:rPr>
              <a:t>2</a:t>
            </a:r>
            <a:r>
              <a:rPr sz="4800" spc="250" dirty="0" smtClean="0">
                <a:latin typeface="Times New Roman"/>
                <a:cs typeface="Times New Roman"/>
              </a:rPr>
              <a:t> </a:t>
            </a:r>
            <a:r>
              <a:rPr sz="4800" spc="-10" dirty="0" smtClean="0">
                <a:latin typeface="Trebuchet MS"/>
                <a:cs typeface="Trebuchet MS"/>
              </a:rPr>
              <a:t>м</a:t>
            </a:r>
            <a:r>
              <a:rPr sz="4800" spc="0" dirty="0" smtClean="0">
                <a:latin typeface="Trebuchet MS"/>
                <a:cs typeface="Trebuchet MS"/>
              </a:rPr>
              <a:t>,</a:t>
            </a:r>
            <a:r>
              <a:rPr sz="4800" spc="245" dirty="0" smtClean="0">
                <a:latin typeface="Times New Roman"/>
                <a:cs typeface="Times New Roman"/>
              </a:rPr>
              <a:t> </a:t>
            </a:r>
            <a:r>
              <a:rPr sz="4800" spc="-40" dirty="0" smtClean="0">
                <a:latin typeface="Trebuchet MS"/>
                <a:cs typeface="Trebuchet MS"/>
              </a:rPr>
              <a:t>шир</a:t>
            </a:r>
            <a:r>
              <a:rPr sz="4800" spc="-30" dirty="0" smtClean="0">
                <a:latin typeface="Trebuchet MS"/>
                <a:cs typeface="Trebuchet MS"/>
              </a:rPr>
              <a:t>и</a:t>
            </a:r>
            <a:r>
              <a:rPr sz="4800" spc="-5" dirty="0" smtClean="0">
                <a:latin typeface="Trebuchet MS"/>
                <a:cs typeface="Trebuchet MS"/>
              </a:rPr>
              <a:t>н</a:t>
            </a:r>
            <a:r>
              <a:rPr sz="4800" spc="0" dirty="0" smtClean="0">
                <a:latin typeface="Trebuchet MS"/>
                <a:cs typeface="Trebuchet MS"/>
              </a:rPr>
              <a:t>а</a:t>
            </a:r>
            <a:r>
              <a:rPr sz="4800" spc="235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0,</a:t>
            </a:r>
            <a:r>
              <a:rPr sz="4800" spc="0" dirty="0" smtClean="0">
                <a:latin typeface="Trebuchet MS"/>
                <a:cs typeface="Trebuchet MS"/>
              </a:rPr>
              <a:t>5</a:t>
            </a:r>
            <a:r>
              <a:rPr sz="4800" spc="235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м,</a:t>
            </a:r>
            <a:r>
              <a:rPr sz="4800" spc="-5" dirty="0" smtClean="0">
                <a:latin typeface="Times New Roman"/>
                <a:cs typeface="Times New Roman"/>
              </a:rPr>
              <a:t> </a:t>
            </a:r>
            <a:r>
              <a:rPr sz="4800" spc="0" dirty="0" smtClean="0">
                <a:latin typeface="Trebuchet MS"/>
                <a:cs typeface="Trebuchet MS"/>
              </a:rPr>
              <a:t>а</a:t>
            </a:r>
            <a:r>
              <a:rPr sz="4800" spc="235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высо</a:t>
            </a:r>
            <a:r>
              <a:rPr sz="4800" spc="-10" dirty="0" smtClean="0">
                <a:latin typeface="Trebuchet MS"/>
                <a:cs typeface="Trebuchet MS"/>
              </a:rPr>
              <a:t>т</a:t>
            </a:r>
            <a:r>
              <a:rPr sz="4800" spc="0" dirty="0" smtClean="0">
                <a:latin typeface="Trebuchet MS"/>
                <a:cs typeface="Trebuchet MS"/>
              </a:rPr>
              <a:t>а</a:t>
            </a:r>
            <a:r>
              <a:rPr sz="4800" spc="235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0,</a:t>
            </a:r>
            <a:r>
              <a:rPr sz="4800" spc="0" dirty="0" smtClean="0">
                <a:latin typeface="Trebuchet MS"/>
                <a:cs typeface="Trebuchet MS"/>
              </a:rPr>
              <a:t>3</a:t>
            </a:r>
            <a:r>
              <a:rPr sz="4800" spc="250" dirty="0" smtClean="0">
                <a:latin typeface="Times New Roman"/>
                <a:cs typeface="Times New Roman"/>
              </a:rPr>
              <a:t> </a:t>
            </a:r>
            <a:r>
              <a:rPr sz="4800" spc="-10" dirty="0" smtClean="0">
                <a:latin typeface="Trebuchet MS"/>
                <a:cs typeface="Trebuchet MS"/>
              </a:rPr>
              <a:t>м</a:t>
            </a:r>
            <a:r>
              <a:rPr sz="4800" spc="0" dirty="0" smtClean="0">
                <a:latin typeface="Trebuchet MS"/>
                <a:cs typeface="Trebuchet MS"/>
              </a:rPr>
              <a:t>.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820" y="351777"/>
            <a:ext cx="8444230" cy="4030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4400" spc="-25" dirty="0" smtClean="0">
                <a:latin typeface="Trebuchet MS"/>
                <a:cs typeface="Trebuchet MS"/>
              </a:rPr>
              <a:t>И</a:t>
            </a:r>
            <a:r>
              <a:rPr sz="4400" spc="0" dirty="0" smtClean="0">
                <a:latin typeface="Trebuchet MS"/>
                <a:cs typeface="Trebuchet MS"/>
              </a:rPr>
              <a:t>з</a:t>
            </a:r>
            <a:r>
              <a:rPr sz="4400" spc="235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д</a:t>
            </a:r>
            <a:r>
              <a:rPr sz="4400" spc="-25" dirty="0" smtClean="0">
                <a:latin typeface="Trebuchet MS"/>
                <a:cs typeface="Trebuchet MS"/>
              </a:rPr>
              <a:t>е</a:t>
            </a:r>
            <a:r>
              <a:rPr sz="4400" spc="-5" dirty="0" smtClean="0">
                <a:latin typeface="Trebuchet MS"/>
                <a:cs typeface="Trebuchet MS"/>
              </a:rPr>
              <a:t>р</a:t>
            </a:r>
            <a:r>
              <a:rPr sz="4400" spc="0" dirty="0" smtClean="0">
                <a:latin typeface="Trebuchet MS"/>
                <a:cs typeface="Trebuchet MS"/>
              </a:rPr>
              <a:t>е</a:t>
            </a:r>
            <a:r>
              <a:rPr sz="4400" spc="-5" dirty="0" smtClean="0">
                <a:latin typeface="Trebuchet MS"/>
                <a:cs typeface="Trebuchet MS"/>
              </a:rPr>
              <a:t>вянн</a:t>
            </a:r>
            <a:r>
              <a:rPr sz="4400" spc="0" dirty="0" smtClean="0">
                <a:latin typeface="Trebuchet MS"/>
                <a:cs typeface="Trebuchet MS"/>
              </a:rPr>
              <a:t>о</a:t>
            </a:r>
            <a:r>
              <a:rPr sz="4400" spc="-5" dirty="0" smtClean="0">
                <a:latin typeface="Trebuchet MS"/>
                <a:cs typeface="Trebuchet MS"/>
              </a:rPr>
              <a:t>г</a:t>
            </a:r>
            <a:r>
              <a:rPr sz="4400" spc="0" dirty="0" smtClean="0">
                <a:latin typeface="Trebuchet MS"/>
                <a:cs typeface="Trebuchet MS"/>
              </a:rPr>
              <a:t>о</a:t>
            </a:r>
            <a:r>
              <a:rPr sz="4400" spc="225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бру</a:t>
            </a:r>
            <a:r>
              <a:rPr sz="4400" spc="-10" dirty="0" smtClean="0">
                <a:latin typeface="Trebuchet MS"/>
                <a:cs typeface="Trebuchet MS"/>
              </a:rPr>
              <a:t>с</a:t>
            </a:r>
            <a:r>
              <a:rPr sz="4400" spc="-5" dirty="0" smtClean="0">
                <a:latin typeface="Trebuchet MS"/>
                <a:cs typeface="Trebuchet MS"/>
              </a:rPr>
              <a:t>ка</a:t>
            </a:r>
            <a:r>
              <a:rPr sz="4400" spc="0" dirty="0" smtClean="0">
                <a:latin typeface="Trebuchet MS"/>
                <a:cs typeface="Trebuchet MS"/>
              </a:rPr>
              <a:t>,</a:t>
            </a:r>
            <a:r>
              <a:rPr sz="4400" spc="229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д</a:t>
            </a:r>
            <a:r>
              <a:rPr sz="4400" spc="-20" dirty="0" smtClean="0">
                <a:latin typeface="Trebuchet MS"/>
                <a:cs typeface="Trebuchet MS"/>
              </a:rPr>
              <a:t>л</a:t>
            </a:r>
            <a:r>
              <a:rPr sz="4400" spc="-25" dirty="0" smtClean="0">
                <a:latin typeface="Trebuchet MS"/>
                <a:cs typeface="Trebuchet MS"/>
              </a:rPr>
              <a:t>и</a:t>
            </a:r>
            <a:r>
              <a:rPr sz="4400" spc="-5" dirty="0" smtClean="0">
                <a:latin typeface="Trebuchet MS"/>
                <a:cs typeface="Trebuchet MS"/>
              </a:rPr>
              <a:t>на</a:t>
            </a:r>
            <a:r>
              <a:rPr sz="4400" spc="-5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к</a:t>
            </a:r>
            <a:r>
              <a:rPr sz="4400" spc="0" dirty="0" smtClean="0">
                <a:latin typeface="Trebuchet MS"/>
                <a:cs typeface="Trebuchet MS"/>
              </a:rPr>
              <a:t>о</a:t>
            </a:r>
            <a:r>
              <a:rPr sz="4400" spc="-5" dirty="0" smtClean="0">
                <a:latin typeface="Trebuchet MS"/>
                <a:cs typeface="Trebuchet MS"/>
              </a:rPr>
              <a:t>торог</a:t>
            </a:r>
            <a:r>
              <a:rPr sz="4400" spc="0" dirty="0" smtClean="0">
                <a:latin typeface="Trebuchet MS"/>
                <a:cs typeface="Trebuchet MS"/>
              </a:rPr>
              <a:t>о</a:t>
            </a:r>
            <a:r>
              <a:rPr sz="4400" spc="225" dirty="0" smtClean="0">
                <a:latin typeface="Times New Roman"/>
                <a:cs typeface="Times New Roman"/>
              </a:rPr>
              <a:t> </a:t>
            </a:r>
            <a:r>
              <a:rPr sz="4400" spc="0" dirty="0" smtClean="0">
                <a:latin typeface="Trebuchet MS"/>
                <a:cs typeface="Trebuchet MS"/>
              </a:rPr>
              <a:t>8</a:t>
            </a:r>
            <a:r>
              <a:rPr sz="4400" spc="215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см</a:t>
            </a:r>
            <a:r>
              <a:rPr sz="4400" spc="0" dirty="0" smtClean="0">
                <a:latin typeface="Trebuchet MS"/>
                <a:cs typeface="Trebuchet MS"/>
              </a:rPr>
              <a:t>,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-30" dirty="0" smtClean="0">
                <a:latin typeface="Trebuchet MS"/>
                <a:cs typeface="Trebuchet MS"/>
              </a:rPr>
              <a:t>ш</a:t>
            </a:r>
            <a:r>
              <a:rPr sz="4400" spc="-25" dirty="0" smtClean="0">
                <a:latin typeface="Trebuchet MS"/>
                <a:cs typeface="Trebuchet MS"/>
              </a:rPr>
              <a:t>и</a:t>
            </a:r>
            <a:r>
              <a:rPr sz="4400" spc="-30" dirty="0" smtClean="0">
                <a:latin typeface="Trebuchet MS"/>
                <a:cs typeface="Trebuchet MS"/>
              </a:rPr>
              <a:t>р</a:t>
            </a:r>
            <a:r>
              <a:rPr sz="4400" spc="-25" dirty="0" smtClean="0">
                <a:latin typeface="Trebuchet MS"/>
                <a:cs typeface="Trebuchet MS"/>
              </a:rPr>
              <a:t>и</a:t>
            </a:r>
            <a:r>
              <a:rPr sz="4400" spc="-5" dirty="0" smtClean="0">
                <a:latin typeface="Trebuchet MS"/>
                <a:cs typeface="Trebuchet MS"/>
              </a:rPr>
              <a:t>н</a:t>
            </a:r>
            <a:r>
              <a:rPr sz="4400" spc="0" dirty="0" smtClean="0">
                <a:latin typeface="Trebuchet MS"/>
                <a:cs typeface="Trebuchet MS"/>
              </a:rPr>
              <a:t>а</a:t>
            </a:r>
            <a:r>
              <a:rPr sz="4400" spc="210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0,</a:t>
            </a:r>
            <a:r>
              <a:rPr sz="4400" spc="0" dirty="0" smtClean="0">
                <a:latin typeface="Trebuchet MS"/>
                <a:cs typeface="Trebuchet MS"/>
              </a:rPr>
              <a:t>6</a:t>
            </a:r>
            <a:r>
              <a:rPr sz="4400" spc="215" dirty="0" smtClean="0">
                <a:latin typeface="Times New Roman"/>
                <a:cs typeface="Times New Roman"/>
              </a:rPr>
              <a:t> </a:t>
            </a:r>
            <a:r>
              <a:rPr sz="4400" spc="0" dirty="0" smtClean="0">
                <a:latin typeface="Trebuchet MS"/>
                <a:cs typeface="Trebuchet MS"/>
              </a:rPr>
              <a:t>д</a:t>
            </a:r>
            <a:r>
              <a:rPr sz="4400" spc="-5" dirty="0" smtClean="0">
                <a:latin typeface="Trebuchet MS"/>
                <a:cs typeface="Trebuchet MS"/>
              </a:rPr>
              <a:t>м</a:t>
            </a:r>
            <a:r>
              <a:rPr sz="4400" spc="0" dirty="0" smtClean="0">
                <a:latin typeface="Trebuchet MS"/>
                <a:cs typeface="Trebuchet MS"/>
              </a:rPr>
              <a:t>,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0" dirty="0" smtClean="0">
                <a:latin typeface="Trebuchet MS"/>
                <a:cs typeface="Trebuchet MS"/>
              </a:rPr>
              <a:t>а</a:t>
            </a:r>
            <a:r>
              <a:rPr sz="4400" spc="0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вы</a:t>
            </a:r>
            <a:r>
              <a:rPr sz="4400" spc="-10" dirty="0" smtClean="0">
                <a:latin typeface="Trebuchet MS"/>
                <a:cs typeface="Trebuchet MS"/>
              </a:rPr>
              <a:t>с</a:t>
            </a:r>
            <a:r>
              <a:rPr sz="4400" spc="-5" dirty="0" smtClean="0">
                <a:latin typeface="Trebuchet MS"/>
                <a:cs typeface="Trebuchet MS"/>
              </a:rPr>
              <a:t>от</a:t>
            </a:r>
            <a:r>
              <a:rPr sz="4400" spc="0" dirty="0" smtClean="0">
                <a:latin typeface="Trebuchet MS"/>
                <a:cs typeface="Trebuchet MS"/>
              </a:rPr>
              <a:t>а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0" dirty="0" smtClean="0">
                <a:latin typeface="Trebuchet MS"/>
                <a:cs typeface="Trebuchet MS"/>
              </a:rPr>
              <a:t>4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см</a:t>
            </a:r>
            <a:r>
              <a:rPr sz="4400" spc="0" dirty="0" smtClean="0">
                <a:latin typeface="Trebuchet MS"/>
                <a:cs typeface="Trebuchet MS"/>
              </a:rPr>
              <a:t>,</a:t>
            </a:r>
            <a:r>
              <a:rPr sz="4400" spc="235" dirty="0" smtClean="0">
                <a:latin typeface="Times New Roman"/>
                <a:cs typeface="Times New Roman"/>
              </a:rPr>
              <a:t> </a:t>
            </a:r>
            <a:r>
              <a:rPr sz="4400" spc="-10" dirty="0" smtClean="0">
                <a:latin typeface="Trebuchet MS"/>
                <a:cs typeface="Trebuchet MS"/>
              </a:rPr>
              <a:t>в</a:t>
            </a:r>
            <a:r>
              <a:rPr sz="4400" spc="-5" dirty="0" smtClean="0">
                <a:latin typeface="Trebuchet MS"/>
                <a:cs typeface="Trebuchet MS"/>
              </a:rPr>
              <a:t>ыр</a:t>
            </a:r>
            <a:r>
              <a:rPr sz="4400" spc="10" dirty="0" smtClean="0">
                <a:latin typeface="Trebuchet MS"/>
                <a:cs typeface="Trebuchet MS"/>
              </a:rPr>
              <a:t>е</a:t>
            </a:r>
            <a:r>
              <a:rPr sz="4400" spc="-5" dirty="0" smtClean="0">
                <a:latin typeface="Trebuchet MS"/>
                <a:cs typeface="Trebuchet MS"/>
              </a:rPr>
              <a:t>за</a:t>
            </a:r>
            <a:r>
              <a:rPr sz="4400" spc="0" dirty="0" smtClean="0">
                <a:latin typeface="Trebuchet MS"/>
                <a:cs typeface="Trebuchet MS"/>
              </a:rPr>
              <a:t>л</a:t>
            </a:r>
            <a:r>
              <a:rPr sz="4400" spc="-25" dirty="0" smtClean="0">
                <a:latin typeface="Trebuchet MS"/>
                <a:cs typeface="Trebuchet MS"/>
              </a:rPr>
              <a:t>и</a:t>
            </a:r>
            <a:r>
              <a:rPr sz="4400" spc="225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к</a:t>
            </a:r>
            <a:r>
              <a:rPr sz="4400" spc="-10" dirty="0" smtClean="0">
                <a:latin typeface="Trebuchet MS"/>
                <a:cs typeface="Trebuchet MS"/>
              </a:rPr>
              <a:t>у</a:t>
            </a:r>
            <a:r>
              <a:rPr sz="4400" spc="-25" dirty="0" smtClean="0">
                <a:latin typeface="Trebuchet MS"/>
                <a:cs typeface="Trebuchet MS"/>
              </a:rPr>
              <a:t>б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0" dirty="0" smtClean="0">
                <a:latin typeface="Trebuchet MS"/>
                <a:cs typeface="Trebuchet MS"/>
              </a:rPr>
              <a:t>с</a:t>
            </a:r>
            <a:r>
              <a:rPr sz="4400" spc="0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р</a:t>
            </a:r>
            <a:r>
              <a:rPr sz="4400" spc="10" dirty="0" smtClean="0">
                <a:latin typeface="Trebuchet MS"/>
                <a:cs typeface="Trebuchet MS"/>
              </a:rPr>
              <a:t>е</a:t>
            </a:r>
            <a:r>
              <a:rPr sz="4400" spc="-5" dirty="0" smtClean="0">
                <a:latin typeface="Trebuchet MS"/>
                <a:cs typeface="Trebuchet MS"/>
              </a:rPr>
              <a:t>бр</a:t>
            </a:r>
            <a:r>
              <a:rPr sz="4400" spc="-10" dirty="0" smtClean="0">
                <a:latin typeface="Trebuchet MS"/>
                <a:cs typeface="Trebuchet MS"/>
              </a:rPr>
              <a:t>о</a:t>
            </a:r>
            <a:r>
              <a:rPr sz="4400" spc="0" dirty="0" smtClean="0">
                <a:latin typeface="Trebuchet MS"/>
                <a:cs typeface="Trebuchet MS"/>
              </a:rPr>
              <a:t>м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0,0</a:t>
            </a:r>
            <a:r>
              <a:rPr sz="4400" spc="0" dirty="0" smtClean="0">
                <a:latin typeface="Trebuchet MS"/>
                <a:cs typeface="Trebuchet MS"/>
              </a:rPr>
              <a:t>4</a:t>
            </a:r>
            <a:r>
              <a:rPr sz="4400" spc="229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м</a:t>
            </a:r>
            <a:r>
              <a:rPr sz="4400" spc="0" dirty="0" smtClean="0">
                <a:latin typeface="Trebuchet MS"/>
                <a:cs typeface="Trebuchet MS"/>
              </a:rPr>
              <a:t>.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-5" dirty="0" smtClean="0">
                <a:latin typeface="Trebuchet MS"/>
                <a:cs typeface="Trebuchet MS"/>
              </a:rPr>
              <a:t>Ч</a:t>
            </a:r>
            <a:r>
              <a:rPr sz="4400" spc="5" dirty="0" smtClean="0">
                <a:latin typeface="Trebuchet MS"/>
                <a:cs typeface="Trebuchet MS"/>
              </a:rPr>
              <a:t>е</a:t>
            </a:r>
            <a:r>
              <a:rPr sz="4400" spc="-5" dirty="0" smtClean="0">
                <a:latin typeface="Trebuchet MS"/>
                <a:cs typeface="Trebuchet MS"/>
              </a:rPr>
              <a:t>м</a:t>
            </a:r>
            <a:r>
              <a:rPr sz="4400" spc="0" dirty="0" smtClean="0">
                <a:latin typeface="Trebuchet MS"/>
                <a:cs typeface="Trebuchet MS"/>
              </a:rPr>
              <a:t>у</a:t>
            </a:r>
            <a:r>
              <a:rPr sz="4400" spc="225" dirty="0" smtClean="0">
                <a:latin typeface="Times New Roman"/>
                <a:cs typeface="Times New Roman"/>
              </a:rPr>
              <a:t> </a:t>
            </a:r>
            <a:r>
              <a:rPr sz="4400" spc="-10" dirty="0" smtClean="0">
                <a:latin typeface="Trebuchet MS"/>
                <a:cs typeface="Trebuchet MS"/>
              </a:rPr>
              <a:t>р</a:t>
            </a:r>
            <a:r>
              <a:rPr sz="4400" spc="-5" dirty="0" smtClean="0">
                <a:latin typeface="Trebuchet MS"/>
                <a:cs typeface="Trebuchet MS"/>
              </a:rPr>
              <a:t>ав</a:t>
            </a:r>
            <a:r>
              <a:rPr sz="4400" spc="0" dirty="0" smtClean="0">
                <a:latin typeface="Trebuchet MS"/>
                <a:cs typeface="Trebuchet MS"/>
              </a:rPr>
              <a:t>ен</a:t>
            </a:r>
            <a:r>
              <a:rPr sz="4400" spc="0" dirty="0" smtClean="0">
                <a:latin typeface="Times New Roman"/>
                <a:cs typeface="Times New Roman"/>
              </a:rPr>
              <a:t> </a:t>
            </a:r>
            <a:r>
              <a:rPr sz="4400" spc="0" dirty="0" smtClean="0">
                <a:latin typeface="Trebuchet MS"/>
                <a:cs typeface="Trebuchet MS"/>
              </a:rPr>
              <a:t>о</a:t>
            </a:r>
            <a:r>
              <a:rPr sz="4400" spc="-35" dirty="0" smtClean="0">
                <a:latin typeface="Trebuchet MS"/>
                <a:cs typeface="Trebuchet MS"/>
              </a:rPr>
              <a:t>бъ</a:t>
            </a:r>
            <a:r>
              <a:rPr sz="4400" spc="-25" dirty="0" smtClean="0">
                <a:latin typeface="Trebuchet MS"/>
                <a:cs typeface="Trebuchet MS"/>
              </a:rPr>
              <a:t>ем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5" dirty="0" smtClean="0">
                <a:latin typeface="Trebuchet MS"/>
                <a:cs typeface="Trebuchet MS"/>
              </a:rPr>
              <a:t>о</a:t>
            </a:r>
            <a:r>
              <a:rPr sz="4400" spc="-10" dirty="0" smtClean="0">
                <a:latin typeface="Trebuchet MS"/>
                <a:cs typeface="Trebuchet MS"/>
              </a:rPr>
              <a:t>с</a:t>
            </a:r>
            <a:r>
              <a:rPr sz="4400" spc="-5" dirty="0" smtClean="0">
                <a:latin typeface="Trebuchet MS"/>
                <a:cs typeface="Trebuchet MS"/>
              </a:rPr>
              <a:t>т</a:t>
            </a:r>
            <a:r>
              <a:rPr sz="4400" spc="-35" dirty="0" smtClean="0">
                <a:latin typeface="Trebuchet MS"/>
                <a:cs typeface="Trebuchet MS"/>
              </a:rPr>
              <a:t>авш</a:t>
            </a:r>
            <a:r>
              <a:rPr sz="4400" spc="-25" dirty="0" smtClean="0">
                <a:latin typeface="Trebuchet MS"/>
                <a:cs typeface="Trebuchet MS"/>
              </a:rPr>
              <a:t>ей</a:t>
            </a:r>
            <a:r>
              <a:rPr sz="4400" spc="-30" dirty="0" smtClean="0">
                <a:latin typeface="Trebuchet MS"/>
                <a:cs typeface="Trebuchet MS"/>
              </a:rPr>
              <a:t>с</a:t>
            </a:r>
            <a:r>
              <a:rPr sz="4400" spc="-25" dirty="0" smtClean="0">
                <a:latin typeface="Trebuchet MS"/>
                <a:cs typeface="Trebuchet MS"/>
              </a:rPr>
              <a:t>я</a:t>
            </a:r>
            <a:r>
              <a:rPr sz="4400" spc="220" dirty="0" smtClean="0">
                <a:latin typeface="Times New Roman"/>
                <a:cs typeface="Times New Roman"/>
              </a:rPr>
              <a:t> </a:t>
            </a:r>
            <a:r>
              <a:rPr sz="4400" spc="-25" dirty="0" smtClean="0">
                <a:latin typeface="Trebuchet MS"/>
                <a:cs typeface="Trebuchet MS"/>
              </a:rPr>
              <a:t>ч</a:t>
            </a:r>
            <a:r>
              <a:rPr sz="4400" spc="-5" dirty="0" smtClean="0">
                <a:latin typeface="Trebuchet MS"/>
                <a:cs typeface="Trebuchet MS"/>
              </a:rPr>
              <a:t>а</a:t>
            </a:r>
            <a:r>
              <a:rPr sz="4400" spc="-10" dirty="0" smtClean="0">
                <a:latin typeface="Trebuchet MS"/>
                <a:cs typeface="Trebuchet MS"/>
              </a:rPr>
              <a:t>с</a:t>
            </a:r>
            <a:r>
              <a:rPr sz="4400" spc="0" dirty="0" smtClean="0">
                <a:latin typeface="Trebuchet MS"/>
                <a:cs typeface="Trebuchet MS"/>
              </a:rPr>
              <a:t>т</a:t>
            </a:r>
            <a:r>
              <a:rPr sz="4400" spc="-25" dirty="0" smtClean="0">
                <a:latin typeface="Trebuchet MS"/>
                <a:cs typeface="Trebuchet MS"/>
              </a:rPr>
              <a:t>и</a:t>
            </a:r>
            <a:r>
              <a:rPr sz="4400" spc="-15" dirty="0" smtClean="0">
                <a:latin typeface="Times New Roman"/>
                <a:cs typeface="Times New Roman"/>
              </a:rPr>
              <a:t> </a:t>
            </a:r>
            <a:r>
              <a:rPr sz="4400" spc="-25" dirty="0" smtClean="0">
                <a:latin typeface="Trebuchet MS"/>
                <a:cs typeface="Trebuchet MS"/>
              </a:rPr>
              <a:t>б</a:t>
            </a:r>
            <a:r>
              <a:rPr sz="4400" spc="-5" dirty="0" smtClean="0">
                <a:latin typeface="Trebuchet MS"/>
                <a:cs typeface="Trebuchet MS"/>
              </a:rPr>
              <a:t>р</a:t>
            </a:r>
            <a:r>
              <a:rPr sz="4400" spc="-10" dirty="0" smtClean="0">
                <a:latin typeface="Trebuchet MS"/>
                <a:cs typeface="Trebuchet MS"/>
              </a:rPr>
              <a:t>у</a:t>
            </a:r>
            <a:r>
              <a:rPr sz="4400" spc="-5" dirty="0" smtClean="0">
                <a:latin typeface="Trebuchet MS"/>
                <a:cs typeface="Trebuchet MS"/>
              </a:rPr>
              <a:t>с</a:t>
            </a:r>
            <a:r>
              <a:rPr sz="4400" spc="-10" dirty="0" smtClean="0">
                <a:latin typeface="Trebuchet MS"/>
                <a:cs typeface="Trebuchet MS"/>
              </a:rPr>
              <a:t>к</a:t>
            </a:r>
            <a:r>
              <a:rPr sz="4400" spc="-5" dirty="0" smtClean="0">
                <a:latin typeface="Trebuchet MS"/>
                <a:cs typeface="Trebuchet MS"/>
              </a:rPr>
              <a:t>а?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56319" y="2974847"/>
            <a:ext cx="463296" cy="780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8368" y="3877055"/>
            <a:ext cx="7339583" cy="107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7" y="6083807"/>
            <a:ext cx="1475232" cy="0"/>
          </a:xfrm>
          <a:custGeom>
            <a:avLst/>
            <a:gdLst/>
            <a:ahLst/>
            <a:cxnLst/>
            <a:rect l="l" t="t" r="r" b="b"/>
            <a:pathLst>
              <a:path w="1475232">
                <a:moveTo>
                  <a:pt x="0" y="0"/>
                </a:moveTo>
                <a:lnTo>
                  <a:pt x="1475232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32192" y="6083807"/>
            <a:ext cx="1487424" cy="0"/>
          </a:xfrm>
          <a:custGeom>
            <a:avLst/>
            <a:gdLst/>
            <a:ahLst/>
            <a:cxnLst/>
            <a:rect l="l" t="t" r="r" b="b"/>
            <a:pathLst>
              <a:path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7311" y="6595871"/>
            <a:ext cx="280415" cy="0"/>
          </a:xfrm>
          <a:custGeom>
            <a:avLst/>
            <a:gdLst/>
            <a:ahLst/>
            <a:cxnLst/>
            <a:rect l="l" t="t" r="r" b="b"/>
            <a:pathLst>
              <a:path w="280415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48768">
            <a:solidFill>
              <a:srgbClr val="B8D8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935">
              <a:lnSpc>
                <a:spcPts val="6065"/>
              </a:lnSpc>
            </a:pPr>
            <a:r>
              <a:rPr sz="5100" dirty="0" smtClean="0">
                <a:solidFill>
                  <a:srgbClr val="D84131"/>
                </a:solidFill>
                <a:latin typeface="Arial"/>
                <a:cs typeface="Arial"/>
              </a:rPr>
              <a:t>Задание:</a:t>
            </a:r>
            <a:endParaRPr sz="5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8822" y="3737885"/>
            <a:ext cx="171123" cy="483753"/>
          </a:xfrm>
          <a:custGeom>
            <a:avLst/>
            <a:gdLst/>
            <a:ahLst/>
            <a:cxnLst/>
            <a:rect l="l" t="t" r="r" b="b"/>
            <a:pathLst>
              <a:path w="171123" h="483753">
                <a:moveTo>
                  <a:pt x="0" y="0"/>
                </a:moveTo>
                <a:lnTo>
                  <a:pt x="171123" y="0"/>
                </a:lnTo>
                <a:lnTo>
                  <a:pt x="171123" y="483753"/>
                </a:lnTo>
                <a:lnTo>
                  <a:pt x="0" y="483753"/>
                </a:lnTo>
                <a:lnTo>
                  <a:pt x="0" y="0"/>
                </a:lnTo>
                <a:close/>
              </a:path>
            </a:pathLst>
          </a:custGeom>
          <a:solidFill>
            <a:srgbClr val="D4E4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2065">
              <a:lnSpc>
                <a:spcPct val="106000"/>
              </a:lnSpc>
              <a:tabLst>
                <a:tab pos="4060190" algn="l"/>
                <a:tab pos="4218305" algn="l"/>
              </a:tabLst>
            </a:pPr>
            <a:r>
              <a:rPr sz="4150" spc="130" dirty="0" smtClean="0">
                <a:solidFill>
                  <a:srgbClr val="030307"/>
                </a:solidFill>
                <a:latin typeface="Arial"/>
                <a:cs typeface="Arial"/>
              </a:rPr>
              <a:t>Как</a:t>
            </a:r>
            <a:r>
              <a:rPr sz="4150" spc="395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150" spc="0" dirty="0" smtClean="0">
                <a:solidFill>
                  <a:srgbClr val="030307"/>
                </a:solidFill>
                <a:latin typeface="Arial"/>
                <a:cs typeface="Arial"/>
              </a:rPr>
              <a:t>называется		</a:t>
            </a:r>
            <a:r>
              <a:rPr sz="4150" spc="65" dirty="0" smtClean="0">
                <a:solidFill>
                  <a:srgbClr val="030307"/>
                </a:solidFill>
                <a:latin typeface="Arial"/>
                <a:cs typeface="Arial"/>
              </a:rPr>
              <a:t>прямая,</a:t>
            </a:r>
            <a:r>
              <a:rPr sz="4150" spc="545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150" spc="65" dirty="0" smtClean="0">
                <a:solidFill>
                  <a:srgbClr val="030307"/>
                </a:solidFill>
                <a:latin typeface="Arial"/>
                <a:cs typeface="Arial"/>
              </a:rPr>
              <a:t>которая</a:t>
            </a:r>
            <a:r>
              <a:rPr sz="4150" spc="30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150" spc="20" dirty="0" smtClean="0">
                <a:solidFill>
                  <a:srgbClr val="030307"/>
                </a:solidFill>
                <a:latin typeface="Arial"/>
                <a:cs typeface="Arial"/>
              </a:rPr>
              <a:t>с</a:t>
            </a:r>
            <a:r>
              <a:rPr sz="4150" spc="204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150" spc="110" dirty="0" smtClean="0">
                <a:solidFill>
                  <a:srgbClr val="030307"/>
                </a:solidFill>
                <a:latin typeface="Arial"/>
                <a:cs typeface="Arial"/>
              </a:rPr>
              <a:t>окружностью	</a:t>
            </a:r>
            <a:r>
              <a:rPr sz="4150" spc="70" dirty="0" smtClean="0">
                <a:solidFill>
                  <a:srgbClr val="030307"/>
                </a:solidFill>
                <a:latin typeface="Arial"/>
                <a:cs typeface="Arial"/>
              </a:rPr>
              <a:t>имеет</a:t>
            </a:r>
            <a:r>
              <a:rPr sz="4150" spc="229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150" spc="65" dirty="0" smtClean="0">
                <a:solidFill>
                  <a:srgbClr val="030307"/>
                </a:solidFill>
                <a:latin typeface="Arial"/>
                <a:cs typeface="Arial"/>
              </a:rPr>
              <a:t>одну</a:t>
            </a:r>
            <a:r>
              <a:rPr sz="4150" spc="30" dirty="0" smtClean="0">
                <a:solidFill>
                  <a:srgbClr val="030307"/>
                </a:solidFill>
                <a:latin typeface="Arial"/>
                <a:cs typeface="Arial"/>
              </a:rPr>
              <a:t> общую</a:t>
            </a:r>
            <a:r>
              <a:rPr sz="4150" spc="215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150" spc="0" dirty="0" smtClean="0">
                <a:solidFill>
                  <a:srgbClr val="030307"/>
                </a:solidFill>
                <a:latin typeface="Arial"/>
                <a:cs typeface="Arial"/>
              </a:rPr>
              <a:t>точку?</a:t>
            </a:r>
            <a:endParaRPr sz="4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9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548640">
              <a:lnSpc>
                <a:spcPct val="100000"/>
              </a:lnSpc>
            </a:pPr>
            <a:r>
              <a:rPr sz="2900" spc="-85" dirty="0" smtClean="0">
                <a:solidFill>
                  <a:srgbClr val="A3ACA7"/>
                </a:solidFill>
                <a:latin typeface="Times New Roman"/>
                <a:cs typeface="Times New Roman"/>
              </a:rPr>
              <a:t>{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67" y="2974847"/>
            <a:ext cx="9070848" cy="1072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7" y="6083807"/>
            <a:ext cx="1475232" cy="0"/>
          </a:xfrm>
          <a:custGeom>
            <a:avLst/>
            <a:gdLst/>
            <a:ahLst/>
            <a:cxnLst/>
            <a:rect l="l" t="t" r="r" b="b"/>
            <a:pathLst>
              <a:path w="1475232">
                <a:moveTo>
                  <a:pt x="0" y="0"/>
                </a:moveTo>
                <a:lnTo>
                  <a:pt x="1475232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32192" y="6083807"/>
            <a:ext cx="1487424" cy="0"/>
          </a:xfrm>
          <a:custGeom>
            <a:avLst/>
            <a:gdLst/>
            <a:ahLst/>
            <a:cxnLst/>
            <a:rect l="l" t="t" r="r" b="b"/>
            <a:pathLst>
              <a:path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77311" y="6595871"/>
            <a:ext cx="280415" cy="0"/>
          </a:xfrm>
          <a:custGeom>
            <a:avLst/>
            <a:gdLst/>
            <a:ahLst/>
            <a:cxnLst/>
            <a:rect l="l" t="t" r="r" b="b"/>
            <a:pathLst>
              <a:path w="280415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48768">
            <a:solidFill>
              <a:srgbClr val="B8D8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027" y="207517"/>
            <a:ext cx="2244090" cy="899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7080"/>
              </a:lnSpc>
            </a:pPr>
            <a:r>
              <a:rPr sz="5950" b="1" spc="-430" dirty="0" smtClean="0">
                <a:solidFill>
                  <a:srgbClr val="D64431"/>
                </a:solidFill>
                <a:latin typeface="Arial"/>
                <a:cs typeface="Arial"/>
              </a:rPr>
              <a:t>Финал</a:t>
            </a:r>
            <a:endParaRPr sz="5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43" y="1444457"/>
            <a:ext cx="5897880" cy="946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4130">
              <a:lnSpc>
                <a:spcPct val="100600"/>
              </a:lnSpc>
            </a:pPr>
            <a:r>
              <a:rPr sz="3100" spc="65" dirty="0" smtClean="0">
                <a:solidFill>
                  <a:srgbClr val="07080E"/>
                </a:solidFill>
                <a:latin typeface="Arial"/>
                <a:cs typeface="Arial"/>
              </a:rPr>
              <a:t>Как</a:t>
            </a:r>
            <a:r>
              <a:rPr sz="3100" spc="155" dirty="0" smtClean="0">
                <a:solidFill>
                  <a:srgbClr val="07080E"/>
                </a:solidFill>
                <a:latin typeface="Arial"/>
                <a:cs typeface="Arial"/>
              </a:rPr>
              <a:t> </a:t>
            </a:r>
            <a:r>
              <a:rPr sz="3100" spc="-35" dirty="0" smtClean="0">
                <a:solidFill>
                  <a:srgbClr val="07080E"/>
                </a:solidFill>
                <a:latin typeface="Arial"/>
                <a:cs typeface="Arial"/>
              </a:rPr>
              <a:t>называется</a:t>
            </a:r>
            <a:r>
              <a:rPr sz="3100" spc="245" dirty="0" smtClean="0">
                <a:solidFill>
                  <a:srgbClr val="07080E"/>
                </a:solidFill>
                <a:latin typeface="Arial"/>
                <a:cs typeface="Arial"/>
              </a:rPr>
              <a:t> </a:t>
            </a:r>
            <a:r>
              <a:rPr sz="3100" spc="-20" dirty="0" smtClean="0">
                <a:solidFill>
                  <a:srgbClr val="07080E"/>
                </a:solidFill>
                <a:latin typeface="Arial"/>
                <a:cs typeface="Arial"/>
              </a:rPr>
              <a:t>одна</a:t>
            </a:r>
            <a:r>
              <a:rPr sz="3100" spc="305" dirty="0" smtClean="0">
                <a:solidFill>
                  <a:srgbClr val="07080E"/>
                </a:solidFill>
                <a:latin typeface="Arial"/>
                <a:cs typeface="Arial"/>
              </a:rPr>
              <a:t> </a:t>
            </a:r>
            <a:r>
              <a:rPr sz="3100" spc="75" dirty="0" smtClean="0">
                <a:solidFill>
                  <a:srgbClr val="07080E"/>
                </a:solidFill>
                <a:latin typeface="Arial"/>
                <a:cs typeface="Arial"/>
              </a:rPr>
              <a:t>из</a:t>
            </a:r>
            <a:r>
              <a:rPr sz="3100" spc="-75" dirty="0" smtClean="0">
                <a:solidFill>
                  <a:srgbClr val="07080E"/>
                </a:solidFill>
                <a:latin typeface="Arial"/>
                <a:cs typeface="Arial"/>
              </a:rPr>
              <a:t> </a:t>
            </a:r>
            <a:r>
              <a:rPr sz="3100" spc="15" dirty="0" smtClean="0">
                <a:solidFill>
                  <a:srgbClr val="07080E"/>
                </a:solidFill>
                <a:latin typeface="Arial"/>
                <a:cs typeface="Arial"/>
              </a:rPr>
              <a:t>сторон</a:t>
            </a:r>
            <a:r>
              <a:rPr sz="3100" spc="5" dirty="0" smtClean="0">
                <a:solidFill>
                  <a:srgbClr val="07080E"/>
                </a:solidFill>
                <a:latin typeface="Arial"/>
                <a:cs typeface="Arial"/>
              </a:rPr>
              <a:t> </a:t>
            </a:r>
            <a:r>
              <a:rPr sz="3100" spc="30" dirty="0" smtClean="0">
                <a:solidFill>
                  <a:srgbClr val="07080E"/>
                </a:solidFill>
                <a:latin typeface="Arial"/>
                <a:cs typeface="Arial"/>
              </a:rPr>
              <a:t>прямоугольного</a:t>
            </a:r>
            <a:r>
              <a:rPr sz="3100" spc="270" dirty="0" smtClean="0">
                <a:solidFill>
                  <a:srgbClr val="07080E"/>
                </a:solidFill>
                <a:latin typeface="Arial"/>
                <a:cs typeface="Arial"/>
              </a:rPr>
              <a:t> </a:t>
            </a:r>
            <a:r>
              <a:rPr sz="3100" spc="-35" dirty="0" smtClean="0">
                <a:solidFill>
                  <a:srgbClr val="07080E"/>
                </a:solidFill>
                <a:latin typeface="Arial"/>
                <a:cs typeface="Arial"/>
              </a:rPr>
              <a:t>треугольника?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539750"/>
            <a:ext cx="4895596" cy="1005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7909"/>
              </a:lnSpc>
            </a:pPr>
            <a:r>
              <a:rPr lang="ru-RU" sz="6650" b="1" spc="-565" dirty="0" smtClean="0">
                <a:solidFill>
                  <a:srgbClr val="EDC128"/>
                </a:solidFill>
                <a:latin typeface="Arial"/>
                <a:cs typeface="Arial"/>
              </a:rPr>
              <a:t>Супе</a:t>
            </a:r>
            <a:r>
              <a:rPr sz="6650" b="1" spc="-565" dirty="0" smtClean="0">
                <a:solidFill>
                  <a:srgbClr val="EDC128"/>
                </a:solidFill>
                <a:latin typeface="Arial"/>
                <a:cs typeface="Arial"/>
              </a:rPr>
              <a:t>р-</a:t>
            </a:r>
            <a:r>
              <a:rPr sz="6650" b="1" spc="-565" dirty="0" smtClean="0">
                <a:solidFill>
                  <a:srgbClr val="EDC128"/>
                </a:solidFill>
                <a:latin typeface="Arial"/>
                <a:cs typeface="Arial"/>
              </a:rPr>
              <a:t>-игра</a:t>
            </a:r>
            <a:endParaRPr sz="66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220" y="1997900"/>
            <a:ext cx="8735060" cy="1335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3499"/>
              </a:lnSpc>
              <a:tabLst>
                <a:tab pos="3828415" algn="l"/>
                <a:tab pos="6681470" algn="l"/>
              </a:tabLst>
            </a:pPr>
            <a:r>
              <a:rPr sz="4250" spc="85" dirty="0" smtClean="0">
                <a:solidFill>
                  <a:srgbClr val="050505"/>
                </a:solidFill>
                <a:latin typeface="Arial"/>
                <a:cs typeface="Arial"/>
              </a:rPr>
              <a:t>Как</a:t>
            </a:r>
            <a:r>
              <a:rPr sz="4250" spc="235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4250" spc="-50" dirty="0" smtClean="0">
                <a:solidFill>
                  <a:srgbClr val="050505"/>
                </a:solidFill>
                <a:latin typeface="Arial"/>
                <a:cs typeface="Arial"/>
              </a:rPr>
              <a:t>называли</a:t>
            </a:r>
            <a:r>
              <a:rPr sz="4250" spc="470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4250" spc="125" dirty="0" smtClean="0">
                <a:solidFill>
                  <a:srgbClr val="050505"/>
                </a:solidFill>
                <a:latin typeface="Arial"/>
                <a:cs typeface="Arial"/>
              </a:rPr>
              <a:t>куб</a:t>
            </a:r>
            <a:r>
              <a:rPr sz="4250" spc="114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4250" spc="95" dirty="0" smtClean="0">
                <a:solidFill>
                  <a:srgbClr val="050505"/>
                </a:solidFill>
                <a:latin typeface="Arial"/>
                <a:cs typeface="Arial"/>
              </a:rPr>
              <a:t>или</a:t>
            </a:r>
            <a:r>
              <a:rPr sz="4250" spc="45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4250" spc="20" dirty="0" smtClean="0">
                <a:solidFill>
                  <a:srgbClr val="050505"/>
                </a:solidFill>
                <a:latin typeface="Arial"/>
                <a:cs typeface="Arial"/>
              </a:rPr>
              <a:t>шестигранник	</a:t>
            </a:r>
            <a:r>
              <a:rPr sz="4250" spc="-25" dirty="0" smtClean="0">
                <a:solidFill>
                  <a:srgbClr val="050505"/>
                </a:solidFill>
                <a:latin typeface="Arial"/>
                <a:cs typeface="Arial"/>
              </a:rPr>
              <a:t>в</a:t>
            </a:r>
            <a:r>
              <a:rPr sz="4250" spc="-60" dirty="0" smtClean="0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sz="4250" spc="20" dirty="0" smtClean="0">
                <a:solidFill>
                  <a:srgbClr val="050505"/>
                </a:solidFill>
                <a:latin typeface="Arial"/>
                <a:cs typeface="Arial"/>
              </a:rPr>
              <a:t>Древней	</a:t>
            </a:r>
            <a:r>
              <a:rPr sz="4250" spc="-95" dirty="0" smtClean="0">
                <a:solidFill>
                  <a:srgbClr val="050505"/>
                </a:solidFill>
                <a:latin typeface="Arial"/>
                <a:cs typeface="Arial"/>
              </a:rPr>
              <a:t>Греции?</a:t>
            </a:r>
            <a:endParaRPr sz="42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620" y="425160"/>
            <a:ext cx="6120130" cy="503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 marR="563880" indent="-1270">
              <a:lnSpc>
                <a:spcPct val="99900"/>
              </a:lnSpc>
            </a:pPr>
            <a:r>
              <a:rPr sz="6600" spc="-45" dirty="0" smtClean="0">
                <a:solidFill>
                  <a:srgbClr val="FFC000"/>
                </a:solidFill>
                <a:latin typeface="Trebuchet MS"/>
                <a:cs typeface="Trebuchet MS"/>
              </a:rPr>
              <a:t>И</a:t>
            </a:r>
            <a:r>
              <a:rPr sz="6600" spc="-5" dirty="0" smtClean="0">
                <a:solidFill>
                  <a:srgbClr val="FFC000"/>
                </a:solidFill>
                <a:latin typeface="Trebuchet MS"/>
                <a:cs typeface="Trebuchet MS"/>
              </a:rPr>
              <a:t>т</a:t>
            </a:r>
            <a:r>
              <a:rPr sz="6600" spc="-10" dirty="0" smtClean="0">
                <a:solidFill>
                  <a:srgbClr val="FFC000"/>
                </a:solidFill>
                <a:latin typeface="Trebuchet MS"/>
                <a:cs typeface="Trebuchet MS"/>
              </a:rPr>
              <a:t>о</a:t>
            </a:r>
            <a:r>
              <a:rPr sz="6600" spc="0" dirty="0" smtClean="0">
                <a:solidFill>
                  <a:srgbClr val="FFC000"/>
                </a:solidFill>
                <a:latin typeface="Trebuchet MS"/>
                <a:cs typeface="Trebuchet MS"/>
              </a:rPr>
              <a:t>г</a:t>
            </a:r>
            <a:r>
              <a:rPr sz="6600" spc="330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6600" spc="-15" dirty="0" smtClean="0">
                <a:solidFill>
                  <a:srgbClr val="FFC000"/>
                </a:solidFill>
                <a:latin typeface="Trebuchet MS"/>
                <a:cs typeface="Trebuchet MS"/>
              </a:rPr>
              <a:t>у</a:t>
            </a:r>
            <a:r>
              <a:rPr sz="6600" spc="-5" dirty="0" smtClean="0">
                <a:solidFill>
                  <a:srgbClr val="FFC000"/>
                </a:solidFill>
                <a:latin typeface="Trebuchet MS"/>
                <a:cs typeface="Trebuchet MS"/>
              </a:rPr>
              <a:t>р</a:t>
            </a:r>
            <a:r>
              <a:rPr sz="6600" spc="-10" dirty="0" smtClean="0">
                <a:solidFill>
                  <a:srgbClr val="FFC000"/>
                </a:solidFill>
                <a:latin typeface="Trebuchet MS"/>
                <a:cs typeface="Trebuchet MS"/>
              </a:rPr>
              <a:t>о</a:t>
            </a:r>
            <a:r>
              <a:rPr sz="6600" spc="-5" dirty="0" smtClean="0">
                <a:solidFill>
                  <a:srgbClr val="FFC000"/>
                </a:solidFill>
                <a:latin typeface="Trebuchet MS"/>
                <a:cs typeface="Trebuchet MS"/>
              </a:rPr>
              <a:t>к</a:t>
            </a:r>
            <a:r>
              <a:rPr sz="6600" spc="-10" dirty="0" smtClean="0">
                <a:solidFill>
                  <a:srgbClr val="FFC000"/>
                </a:solidFill>
                <a:latin typeface="Trebuchet MS"/>
                <a:cs typeface="Trebuchet MS"/>
              </a:rPr>
              <a:t>а</a:t>
            </a:r>
            <a:r>
              <a:rPr sz="6600" spc="0" dirty="0" smtClean="0">
                <a:solidFill>
                  <a:srgbClr val="FFC000"/>
                </a:solidFill>
                <a:latin typeface="Trebuchet MS"/>
                <a:cs typeface="Trebuchet MS"/>
              </a:rPr>
              <a:t>:</a:t>
            </a:r>
            <a:r>
              <a:rPr sz="6600" spc="0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950" spc="-10" dirty="0" smtClean="0">
                <a:latin typeface="Trebuchet MS"/>
                <a:cs typeface="Trebuchet MS"/>
              </a:rPr>
              <a:t>1</a:t>
            </a:r>
            <a:r>
              <a:rPr sz="2950" spc="45" dirty="0" smtClean="0">
                <a:latin typeface="Trebuchet MS"/>
                <a:cs typeface="Trebuchet MS"/>
              </a:rPr>
              <a:t>)</a:t>
            </a:r>
            <a:r>
              <a:rPr sz="6600" spc="-45" dirty="0" smtClean="0">
                <a:latin typeface="Trebuchet MS"/>
                <a:cs typeface="Trebuchet MS"/>
              </a:rPr>
              <a:t>Н</a:t>
            </a:r>
            <a:r>
              <a:rPr sz="6600" spc="-5" dirty="0" smtClean="0">
                <a:latin typeface="Trebuchet MS"/>
                <a:cs typeface="Trebuchet MS"/>
              </a:rPr>
              <a:t>а</a:t>
            </a:r>
            <a:r>
              <a:rPr sz="6600" spc="-10" dirty="0" smtClean="0">
                <a:latin typeface="Trebuchet MS"/>
                <a:cs typeface="Trebuchet MS"/>
              </a:rPr>
              <a:t>г</a:t>
            </a:r>
            <a:r>
              <a:rPr sz="6600" spc="-5" dirty="0" smtClean="0">
                <a:latin typeface="Trebuchet MS"/>
                <a:cs typeface="Trebuchet MS"/>
              </a:rPr>
              <a:t>р</a:t>
            </a:r>
            <a:r>
              <a:rPr sz="6600" spc="-10" dirty="0" smtClean="0">
                <a:latin typeface="Trebuchet MS"/>
                <a:cs typeface="Trebuchet MS"/>
              </a:rPr>
              <a:t>а</a:t>
            </a:r>
            <a:r>
              <a:rPr sz="6600" spc="-50" dirty="0" smtClean="0">
                <a:latin typeface="Trebuchet MS"/>
                <a:cs typeface="Trebuchet MS"/>
              </a:rPr>
              <a:t>ждение</a:t>
            </a:r>
            <a:r>
              <a:rPr sz="6600" spc="-30" dirty="0" smtClean="0">
                <a:latin typeface="Times New Roman"/>
                <a:cs typeface="Times New Roman"/>
              </a:rPr>
              <a:t> </a:t>
            </a:r>
            <a:r>
              <a:rPr sz="2950" spc="-10" dirty="0" smtClean="0">
                <a:latin typeface="Trebuchet MS"/>
                <a:cs typeface="Trebuchet MS"/>
              </a:rPr>
              <a:t>2</a:t>
            </a:r>
            <a:r>
              <a:rPr sz="2950" spc="45" dirty="0" smtClean="0">
                <a:latin typeface="Trebuchet MS"/>
                <a:cs typeface="Trebuchet MS"/>
              </a:rPr>
              <a:t>)</a:t>
            </a:r>
            <a:r>
              <a:rPr sz="6600" spc="-50" dirty="0" smtClean="0">
                <a:latin typeface="Trebuchet MS"/>
                <a:cs typeface="Trebuchet MS"/>
              </a:rPr>
              <a:t>Д</a:t>
            </a:r>
            <a:r>
              <a:rPr sz="6600" spc="-10" dirty="0" smtClean="0">
                <a:latin typeface="Trebuchet MS"/>
                <a:cs typeface="Trebuchet MS"/>
              </a:rPr>
              <a:t>о</a:t>
            </a:r>
            <a:r>
              <a:rPr sz="6600" spc="-15" dirty="0" smtClean="0">
                <a:latin typeface="Trebuchet MS"/>
                <a:cs typeface="Trebuchet MS"/>
              </a:rPr>
              <a:t>м</a:t>
            </a:r>
            <a:r>
              <a:rPr sz="6600" spc="-45" dirty="0" smtClean="0">
                <a:latin typeface="Trebuchet MS"/>
                <a:cs typeface="Trebuchet MS"/>
              </a:rPr>
              <a:t>ашнее</a:t>
            </a:r>
            <a:endParaRPr sz="66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6600" spc="-5" dirty="0" smtClean="0">
                <a:latin typeface="Trebuchet MS"/>
                <a:cs typeface="Trebuchet MS"/>
              </a:rPr>
              <a:t>за</a:t>
            </a:r>
            <a:r>
              <a:rPr sz="6600" spc="-10" dirty="0" smtClean="0">
                <a:latin typeface="Trebuchet MS"/>
                <a:cs typeface="Trebuchet MS"/>
              </a:rPr>
              <a:t>д</a:t>
            </a:r>
            <a:r>
              <a:rPr sz="6600" spc="-5" dirty="0" smtClean="0">
                <a:latin typeface="Trebuchet MS"/>
                <a:cs typeface="Trebuchet MS"/>
              </a:rPr>
              <a:t>а</a:t>
            </a:r>
            <a:r>
              <a:rPr sz="6600" spc="-10" dirty="0" smtClean="0">
                <a:latin typeface="Trebuchet MS"/>
                <a:cs typeface="Trebuchet MS"/>
              </a:rPr>
              <a:t>н</a:t>
            </a:r>
            <a:r>
              <a:rPr sz="6600" spc="-45" dirty="0" smtClean="0">
                <a:latin typeface="Trebuchet MS"/>
                <a:cs typeface="Trebuchet MS"/>
              </a:rPr>
              <a:t>и</a:t>
            </a:r>
            <a:r>
              <a:rPr sz="6600" spc="-40" dirty="0" smtClean="0">
                <a:latin typeface="Trebuchet MS"/>
                <a:cs typeface="Trebuchet MS"/>
              </a:rPr>
              <a:t>е</a:t>
            </a:r>
            <a:r>
              <a:rPr sz="6600" spc="330" dirty="0" smtClean="0">
                <a:latin typeface="Times New Roman"/>
                <a:cs typeface="Times New Roman"/>
              </a:rPr>
              <a:t> </a:t>
            </a:r>
            <a:r>
              <a:rPr sz="6600" spc="-5" dirty="0" smtClean="0">
                <a:latin typeface="Trebuchet MS"/>
                <a:cs typeface="Trebuchet MS"/>
              </a:rPr>
              <a:t>:</a:t>
            </a:r>
            <a:r>
              <a:rPr sz="6600" spc="-15" dirty="0" smtClean="0">
                <a:latin typeface="Trebuchet MS"/>
                <a:cs typeface="Trebuchet MS"/>
              </a:rPr>
              <a:t>1</a:t>
            </a:r>
            <a:r>
              <a:rPr sz="6600" spc="-5" dirty="0" smtClean="0">
                <a:latin typeface="Trebuchet MS"/>
                <a:cs typeface="Trebuchet MS"/>
              </a:rPr>
              <a:t>76</a:t>
            </a:r>
            <a:r>
              <a:rPr sz="6600" spc="-10" dirty="0" smtClean="0">
                <a:latin typeface="Trebuchet MS"/>
                <a:cs typeface="Trebuchet MS"/>
              </a:rPr>
              <a:t>5</a:t>
            </a:r>
            <a:r>
              <a:rPr sz="6600" spc="0" dirty="0" smtClean="0">
                <a:latin typeface="Trebuchet MS"/>
                <a:cs typeface="Trebuchet MS"/>
              </a:rPr>
              <a:t>,</a:t>
            </a:r>
            <a:endParaRPr sz="6600">
              <a:latin typeface="Trebuchet MS"/>
              <a:cs typeface="Trebuchet MS"/>
            </a:endParaRPr>
          </a:p>
          <a:p>
            <a:pPr marL="355600">
              <a:lnSpc>
                <a:spcPts val="7909"/>
              </a:lnSpc>
            </a:pPr>
            <a:r>
              <a:rPr sz="6600" spc="-5" dirty="0" smtClean="0">
                <a:latin typeface="Trebuchet MS"/>
                <a:cs typeface="Trebuchet MS"/>
              </a:rPr>
              <a:t>17</a:t>
            </a:r>
            <a:r>
              <a:rPr sz="6600" spc="-20" dirty="0" smtClean="0">
                <a:latin typeface="Trebuchet MS"/>
                <a:cs typeface="Trebuchet MS"/>
              </a:rPr>
              <a:t>6</a:t>
            </a:r>
            <a:r>
              <a:rPr sz="6600" spc="0" dirty="0" smtClean="0">
                <a:latin typeface="Trebuchet MS"/>
                <a:cs typeface="Trebuchet MS"/>
              </a:rPr>
              <a:t>7</a:t>
            </a:r>
            <a:endParaRPr sz="6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6684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766842"/>
            <a:ext cx="9144000" cy="2288527"/>
          </a:xfrm>
          <a:custGeom>
            <a:avLst/>
            <a:gdLst/>
            <a:ahLst/>
            <a:cxnLst/>
            <a:rect l="l" t="t" r="r" b="b"/>
            <a:pathLst>
              <a:path w="9144000" h="2288527">
                <a:moveTo>
                  <a:pt x="0" y="2288527"/>
                </a:moveTo>
                <a:lnTo>
                  <a:pt x="9144000" y="2288527"/>
                </a:lnTo>
                <a:lnTo>
                  <a:pt x="9144000" y="0"/>
                </a:lnTo>
                <a:lnTo>
                  <a:pt x="0" y="0"/>
                </a:lnTo>
                <a:lnTo>
                  <a:pt x="0" y="2288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3100" y="5530850"/>
            <a:ext cx="7797800" cy="0"/>
          </a:xfrm>
          <a:custGeom>
            <a:avLst/>
            <a:gdLst/>
            <a:ahLst/>
            <a:cxnLst/>
            <a:rect l="l" t="t" r="r" b="b"/>
            <a:pathLst>
              <a:path w="7797800">
                <a:moveTo>
                  <a:pt x="0" y="0"/>
                </a:moveTo>
                <a:lnTo>
                  <a:pt x="7797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1179" y="5492750"/>
            <a:ext cx="7880347" cy="0"/>
          </a:xfrm>
          <a:custGeom>
            <a:avLst/>
            <a:gdLst/>
            <a:ahLst/>
            <a:cxnLst/>
            <a:rect l="l" t="t" r="r" b="b"/>
            <a:pathLst>
              <a:path w="7880347">
                <a:moveTo>
                  <a:pt x="0" y="0"/>
                </a:moveTo>
                <a:lnTo>
                  <a:pt x="78803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0550" y="5454650"/>
            <a:ext cx="7961604" cy="0"/>
          </a:xfrm>
          <a:custGeom>
            <a:avLst/>
            <a:gdLst/>
            <a:ahLst/>
            <a:cxnLst/>
            <a:rect l="l" t="t" r="r" b="b"/>
            <a:pathLst>
              <a:path w="7961604">
                <a:moveTo>
                  <a:pt x="0" y="0"/>
                </a:moveTo>
                <a:lnTo>
                  <a:pt x="79616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6559" y="5441950"/>
            <a:ext cx="7989590" cy="0"/>
          </a:xfrm>
          <a:custGeom>
            <a:avLst/>
            <a:gdLst/>
            <a:ahLst/>
            <a:cxnLst/>
            <a:rect l="l" t="t" r="r" b="b"/>
            <a:pathLst>
              <a:path w="7989590">
                <a:moveTo>
                  <a:pt x="0" y="0"/>
                </a:moveTo>
                <a:lnTo>
                  <a:pt x="79895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94320" y="4926965"/>
            <a:ext cx="8755357" cy="26670"/>
          </a:xfrm>
          <a:custGeom>
            <a:avLst/>
            <a:gdLst/>
            <a:ahLst/>
            <a:cxnLst/>
            <a:rect l="l" t="t" r="r" b="b"/>
            <a:pathLst>
              <a:path w="8755357" h="26670">
                <a:moveTo>
                  <a:pt x="0" y="26670"/>
                </a:moveTo>
                <a:lnTo>
                  <a:pt x="8755357" y="26670"/>
                </a:lnTo>
                <a:lnTo>
                  <a:pt x="87553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84150" y="4901565"/>
            <a:ext cx="8775700" cy="26670"/>
          </a:xfrm>
          <a:custGeom>
            <a:avLst/>
            <a:gdLst/>
            <a:ahLst/>
            <a:cxnLst/>
            <a:rect l="l" t="t" r="r" b="b"/>
            <a:pathLst>
              <a:path w="8775700" h="26670">
                <a:moveTo>
                  <a:pt x="0" y="26670"/>
                </a:moveTo>
                <a:lnTo>
                  <a:pt x="8775700" y="26670"/>
                </a:lnTo>
                <a:lnTo>
                  <a:pt x="87757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2740" y="4876165"/>
            <a:ext cx="8798514" cy="26670"/>
          </a:xfrm>
          <a:custGeom>
            <a:avLst/>
            <a:gdLst/>
            <a:ahLst/>
            <a:cxnLst/>
            <a:rect l="l" t="t" r="r" b="b"/>
            <a:pathLst>
              <a:path w="8798514" h="26670">
                <a:moveTo>
                  <a:pt x="0" y="26670"/>
                </a:moveTo>
                <a:lnTo>
                  <a:pt x="8798514" y="26670"/>
                </a:lnTo>
                <a:lnTo>
                  <a:pt x="87985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1279" y="48507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9870" y="48253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8409" y="47999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28290" y="4774565"/>
            <a:ext cx="8887414" cy="26670"/>
          </a:xfrm>
          <a:custGeom>
            <a:avLst/>
            <a:gdLst/>
            <a:ahLst/>
            <a:cxnLst/>
            <a:rect l="l" t="t" r="r" b="b"/>
            <a:pathLst>
              <a:path w="8887414" h="26670">
                <a:moveTo>
                  <a:pt x="0" y="26670"/>
                </a:moveTo>
                <a:lnTo>
                  <a:pt x="8887414" y="26670"/>
                </a:lnTo>
                <a:lnTo>
                  <a:pt x="8887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6830" y="4749165"/>
            <a:ext cx="8910342" cy="26670"/>
          </a:xfrm>
          <a:custGeom>
            <a:avLst/>
            <a:gdLst/>
            <a:ahLst/>
            <a:cxnLst/>
            <a:rect l="l" t="t" r="r" b="b"/>
            <a:pathLst>
              <a:path w="8910342" h="26670">
                <a:moveTo>
                  <a:pt x="0" y="26670"/>
                </a:moveTo>
                <a:lnTo>
                  <a:pt x="8910342" y="26670"/>
                </a:lnTo>
                <a:lnTo>
                  <a:pt x="8910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5419" y="4723765"/>
            <a:ext cx="8933157" cy="26670"/>
          </a:xfrm>
          <a:custGeom>
            <a:avLst/>
            <a:gdLst/>
            <a:ahLst/>
            <a:cxnLst/>
            <a:rect l="l" t="t" r="r" b="b"/>
            <a:pathLst>
              <a:path w="8933157" h="26670">
                <a:moveTo>
                  <a:pt x="0" y="26670"/>
                </a:moveTo>
                <a:lnTo>
                  <a:pt x="8933157" y="26670"/>
                </a:lnTo>
                <a:lnTo>
                  <a:pt x="8933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3960" y="46983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5080" y="46729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489" y="46475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9850" y="4622165"/>
            <a:ext cx="9004300" cy="26670"/>
          </a:xfrm>
          <a:custGeom>
            <a:avLst/>
            <a:gdLst/>
            <a:ahLst/>
            <a:cxnLst/>
            <a:rect l="l" t="t" r="r" b="b"/>
            <a:pathLst>
              <a:path w="9004300" h="26670">
                <a:moveTo>
                  <a:pt x="0" y="26670"/>
                </a:moveTo>
                <a:lnTo>
                  <a:pt x="9004300" y="26670"/>
                </a:lnTo>
                <a:lnTo>
                  <a:pt x="90043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2210" y="4596765"/>
            <a:ext cx="9019585" cy="26670"/>
          </a:xfrm>
          <a:custGeom>
            <a:avLst/>
            <a:gdLst/>
            <a:ahLst/>
            <a:cxnLst/>
            <a:rect l="l" t="t" r="r" b="b"/>
            <a:pathLst>
              <a:path w="9019585" h="26670">
                <a:moveTo>
                  <a:pt x="0" y="26670"/>
                </a:moveTo>
                <a:lnTo>
                  <a:pt x="9019585" y="26670"/>
                </a:lnTo>
                <a:lnTo>
                  <a:pt x="90195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3330" y="45713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980" y="45459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919" y="45205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6810" y="44951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460" y="44697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400" y="44443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580" y="44189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760" y="43935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3989" y="43681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410" y="4342765"/>
            <a:ext cx="9121185" cy="26670"/>
          </a:xfrm>
          <a:custGeom>
            <a:avLst/>
            <a:gdLst/>
            <a:ahLst/>
            <a:cxnLst/>
            <a:rect l="l" t="t" r="r" b="b"/>
            <a:pathLst>
              <a:path w="9121185" h="26670">
                <a:moveTo>
                  <a:pt x="0" y="26670"/>
                </a:moveTo>
                <a:lnTo>
                  <a:pt x="9121185" y="26670"/>
                </a:lnTo>
                <a:lnTo>
                  <a:pt x="9121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639" y="43173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060" y="42919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819" y="42538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30" y="4215765"/>
            <a:ext cx="9138942" cy="39370"/>
          </a:xfrm>
          <a:custGeom>
            <a:avLst/>
            <a:gdLst/>
            <a:ahLst/>
            <a:cxnLst/>
            <a:rect l="l" t="t" r="r" b="b"/>
            <a:pathLst>
              <a:path w="9138942" h="39370">
                <a:moveTo>
                  <a:pt x="0" y="39370"/>
                </a:moveTo>
                <a:lnTo>
                  <a:pt x="9138942" y="39370"/>
                </a:lnTo>
                <a:lnTo>
                  <a:pt x="9138942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89" y="4190365"/>
            <a:ext cx="9141414" cy="26670"/>
          </a:xfrm>
          <a:custGeom>
            <a:avLst/>
            <a:gdLst/>
            <a:ahLst/>
            <a:cxnLst/>
            <a:rect l="l" t="t" r="r" b="b"/>
            <a:pathLst>
              <a:path w="9141414" h="26670">
                <a:moveTo>
                  <a:pt x="0" y="26670"/>
                </a:moveTo>
                <a:lnTo>
                  <a:pt x="9141414" y="26670"/>
                </a:lnTo>
                <a:lnTo>
                  <a:pt x="9141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4152265"/>
            <a:ext cx="9142704" cy="39370"/>
          </a:xfrm>
          <a:custGeom>
            <a:avLst/>
            <a:gdLst/>
            <a:ahLst/>
            <a:cxnLst/>
            <a:rect l="l" t="t" r="r" b="b"/>
            <a:pathLst>
              <a:path w="9142704" h="39370">
                <a:moveTo>
                  <a:pt x="0" y="39370"/>
                </a:moveTo>
                <a:lnTo>
                  <a:pt x="9142704" y="39370"/>
                </a:lnTo>
                <a:lnTo>
                  <a:pt x="91427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89" y="4114165"/>
            <a:ext cx="9141414" cy="39370"/>
          </a:xfrm>
          <a:custGeom>
            <a:avLst/>
            <a:gdLst/>
            <a:ahLst/>
            <a:cxnLst/>
            <a:rect l="l" t="t" r="r" b="b"/>
            <a:pathLst>
              <a:path w="9141414" h="39370">
                <a:moveTo>
                  <a:pt x="0" y="39370"/>
                </a:moveTo>
                <a:lnTo>
                  <a:pt x="9141414" y="39370"/>
                </a:lnTo>
                <a:lnTo>
                  <a:pt x="914141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530" y="4088765"/>
            <a:ext cx="9138942" cy="26670"/>
          </a:xfrm>
          <a:custGeom>
            <a:avLst/>
            <a:gdLst/>
            <a:ahLst/>
            <a:cxnLst/>
            <a:rect l="l" t="t" r="r" b="b"/>
            <a:pathLst>
              <a:path w="9138942" h="26670">
                <a:moveTo>
                  <a:pt x="0" y="26670"/>
                </a:moveTo>
                <a:lnTo>
                  <a:pt x="9138942" y="26670"/>
                </a:lnTo>
                <a:lnTo>
                  <a:pt x="91389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819" y="40506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060" y="40252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639" y="39998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169" y="3974465"/>
            <a:ext cx="9123657" cy="26670"/>
          </a:xfrm>
          <a:custGeom>
            <a:avLst/>
            <a:gdLst/>
            <a:ahLst/>
            <a:cxnLst/>
            <a:rect l="l" t="t" r="r" b="b"/>
            <a:pathLst>
              <a:path w="9123657" h="26670">
                <a:moveTo>
                  <a:pt x="0" y="26670"/>
                </a:moveTo>
                <a:lnTo>
                  <a:pt x="9123657" y="26670"/>
                </a:lnTo>
                <a:lnTo>
                  <a:pt x="91236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989" y="39490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760" y="39236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1580" y="38982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5400" y="38728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0460" y="38474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6810" y="38220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919" y="37966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980" y="37712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3330" y="37458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0969" y="3720465"/>
            <a:ext cx="9022057" cy="26670"/>
          </a:xfrm>
          <a:custGeom>
            <a:avLst/>
            <a:gdLst/>
            <a:ahLst/>
            <a:cxnLst/>
            <a:rect l="l" t="t" r="r" b="b"/>
            <a:pathLst>
              <a:path w="9022057" h="26670">
                <a:moveTo>
                  <a:pt x="0" y="26670"/>
                </a:moveTo>
                <a:lnTo>
                  <a:pt x="9022057" y="26670"/>
                </a:lnTo>
                <a:lnTo>
                  <a:pt x="90220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8560" y="3695065"/>
            <a:ext cx="9006885" cy="26670"/>
          </a:xfrm>
          <a:custGeom>
            <a:avLst/>
            <a:gdLst/>
            <a:ahLst/>
            <a:cxnLst/>
            <a:rect l="l" t="t" r="r" b="b"/>
            <a:pathLst>
              <a:path w="9006885" h="26670">
                <a:moveTo>
                  <a:pt x="0" y="26670"/>
                </a:moveTo>
                <a:lnTo>
                  <a:pt x="9006885" y="26670"/>
                </a:lnTo>
                <a:lnTo>
                  <a:pt x="9006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489" y="36696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5080" y="36442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3960" y="36188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4130" y="3593465"/>
            <a:ext cx="8935742" cy="26670"/>
          </a:xfrm>
          <a:custGeom>
            <a:avLst/>
            <a:gdLst/>
            <a:ahLst/>
            <a:cxnLst/>
            <a:rect l="l" t="t" r="r" b="b"/>
            <a:pathLst>
              <a:path w="8935742" h="26670">
                <a:moveTo>
                  <a:pt x="0" y="26670"/>
                </a:moveTo>
                <a:lnTo>
                  <a:pt x="8935742" y="26670"/>
                </a:lnTo>
                <a:lnTo>
                  <a:pt x="89357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15589" y="3568065"/>
            <a:ext cx="8912814" cy="26670"/>
          </a:xfrm>
          <a:custGeom>
            <a:avLst/>
            <a:gdLst/>
            <a:ahLst/>
            <a:cxnLst/>
            <a:rect l="l" t="t" r="r" b="b"/>
            <a:pathLst>
              <a:path w="8912814" h="26670">
                <a:moveTo>
                  <a:pt x="0" y="26670"/>
                </a:moveTo>
                <a:lnTo>
                  <a:pt x="8912814" y="26670"/>
                </a:lnTo>
                <a:lnTo>
                  <a:pt x="89128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7000" y="3542665"/>
            <a:ext cx="8890000" cy="26670"/>
          </a:xfrm>
          <a:custGeom>
            <a:avLst/>
            <a:gdLst/>
            <a:ahLst/>
            <a:cxnLst/>
            <a:rect l="l" t="t" r="r" b="b"/>
            <a:pathLst>
              <a:path w="8890000" h="26670">
                <a:moveTo>
                  <a:pt x="0" y="26670"/>
                </a:moveTo>
                <a:lnTo>
                  <a:pt x="8890000" y="26670"/>
                </a:lnTo>
                <a:lnTo>
                  <a:pt x="8890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8409" y="35172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9870" y="34918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1279" y="34664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1450" y="3441065"/>
            <a:ext cx="8801100" cy="26670"/>
          </a:xfrm>
          <a:custGeom>
            <a:avLst/>
            <a:gdLst/>
            <a:ahLst/>
            <a:cxnLst/>
            <a:rect l="l" t="t" r="r" b="b"/>
            <a:pathLst>
              <a:path w="8801100" h="26670">
                <a:moveTo>
                  <a:pt x="0" y="26670"/>
                </a:moveTo>
                <a:lnTo>
                  <a:pt x="8801100" y="26670"/>
                </a:lnTo>
                <a:lnTo>
                  <a:pt x="88011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82859" y="3415665"/>
            <a:ext cx="8778285" cy="26670"/>
          </a:xfrm>
          <a:custGeom>
            <a:avLst/>
            <a:gdLst/>
            <a:ahLst/>
            <a:cxnLst/>
            <a:rect l="l" t="t" r="r" b="b"/>
            <a:pathLst>
              <a:path w="8778285" h="26670">
                <a:moveTo>
                  <a:pt x="0" y="26670"/>
                </a:moveTo>
                <a:lnTo>
                  <a:pt x="8778285" y="26670"/>
                </a:lnTo>
                <a:lnTo>
                  <a:pt x="87782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94320" y="34036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08259" y="3378200"/>
            <a:ext cx="8727485" cy="0"/>
          </a:xfrm>
          <a:custGeom>
            <a:avLst/>
            <a:gdLst/>
            <a:ahLst/>
            <a:cxnLst/>
            <a:rect l="l" t="t" r="r" b="b"/>
            <a:pathLst>
              <a:path w="8727485">
                <a:moveTo>
                  <a:pt x="0" y="0"/>
                </a:moveTo>
                <a:lnTo>
                  <a:pt x="87274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24779" y="33528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0009" y="3327400"/>
            <a:ext cx="8663985" cy="0"/>
          </a:xfrm>
          <a:custGeom>
            <a:avLst/>
            <a:gdLst/>
            <a:ahLst/>
            <a:cxnLst/>
            <a:rect l="l" t="t" r="r" b="b"/>
            <a:pathLst>
              <a:path w="8663985">
                <a:moveTo>
                  <a:pt x="0" y="0"/>
                </a:moveTo>
                <a:lnTo>
                  <a:pt x="86639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6529" y="3302000"/>
            <a:ext cx="8630942" cy="0"/>
          </a:xfrm>
          <a:custGeom>
            <a:avLst/>
            <a:gdLst/>
            <a:ahLst/>
            <a:cxnLst/>
            <a:rect l="l" t="t" r="r" b="b"/>
            <a:pathLst>
              <a:path w="8630942">
                <a:moveTo>
                  <a:pt x="0" y="0"/>
                </a:moveTo>
                <a:lnTo>
                  <a:pt x="86309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70704" y="1612900"/>
            <a:ext cx="1295" cy="12700"/>
          </a:xfrm>
          <a:custGeom>
            <a:avLst/>
            <a:gdLst/>
            <a:ahLst/>
            <a:cxnLst/>
            <a:rect l="l" t="t" r="r" b="b"/>
            <a:pathLst>
              <a:path w="1295" h="12700">
                <a:moveTo>
                  <a:pt x="0" y="6350"/>
                </a:moveTo>
                <a:lnTo>
                  <a:pt x="1295" y="635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46095">
              <a:lnSpc>
                <a:spcPts val="5480"/>
              </a:lnSpc>
            </a:pPr>
            <a:r>
              <a:rPr sz="4600" b="1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Пра</a:t>
            </a:r>
            <a:r>
              <a:rPr sz="4600" b="1" spc="-10" dirty="0" smtClean="0">
                <a:solidFill>
                  <a:srgbClr val="F14124"/>
                </a:solidFill>
                <a:latin typeface="Trebuchet MS"/>
                <a:cs typeface="Trebuchet MS"/>
              </a:rPr>
              <a:t>в</a:t>
            </a:r>
            <a:r>
              <a:rPr sz="4600" b="1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и</a:t>
            </a:r>
            <a:r>
              <a:rPr sz="4600" b="1" spc="-10" dirty="0" smtClean="0">
                <a:solidFill>
                  <a:srgbClr val="F14124"/>
                </a:solidFill>
                <a:latin typeface="Trebuchet MS"/>
                <a:cs typeface="Trebuchet MS"/>
              </a:rPr>
              <a:t>л</a:t>
            </a:r>
            <a:r>
              <a:rPr sz="4600" b="1" spc="0" dirty="0" smtClean="0">
                <a:solidFill>
                  <a:srgbClr val="F14124"/>
                </a:solidFill>
                <a:latin typeface="Trebuchet MS"/>
                <a:cs typeface="Trebuchet MS"/>
              </a:rPr>
              <a:t>а</a:t>
            </a:r>
            <a:r>
              <a:rPr sz="4600" b="1" spc="225" dirty="0" smtClean="0">
                <a:solidFill>
                  <a:srgbClr val="F14124"/>
                </a:solidFill>
                <a:latin typeface="Times New Roman"/>
                <a:cs typeface="Times New Roman"/>
              </a:rPr>
              <a:t> </a:t>
            </a:r>
            <a:r>
              <a:rPr sz="4600" b="1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игры: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91840" y="992565"/>
            <a:ext cx="7546975" cy="4935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46990">
              <a:lnSpc>
                <a:spcPct val="99900"/>
              </a:lnSpc>
            </a:pPr>
            <a:r>
              <a:rPr sz="4400" b="1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1</a:t>
            </a:r>
            <a:r>
              <a:rPr sz="4400" b="1" spc="5" dirty="0" smtClean="0">
                <a:solidFill>
                  <a:srgbClr val="F14124"/>
                </a:solidFill>
                <a:latin typeface="Trebuchet MS"/>
                <a:cs typeface="Trebuchet MS"/>
              </a:rPr>
              <a:t>)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ы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б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ор</a:t>
            </a:r>
            <a:r>
              <a:rPr sz="4400" b="1" spc="22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ро</a:t>
            </a:r>
            <a:r>
              <a:rPr sz="4400" b="1" spc="-40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4400" b="1" spc="2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г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рок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4400" b="1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по</a:t>
            </a:r>
            <a:r>
              <a:rPr sz="4400" b="1" spc="-40" dirty="0" smtClean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2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равильно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г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2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4400" b="1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4400" b="1" spc="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4400" b="1" spc="2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вопр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с.</a:t>
            </a:r>
            <a:endParaRPr sz="4400">
              <a:latin typeface="Trebuchet MS"/>
              <a:cs typeface="Trebuchet MS"/>
            </a:endParaRPr>
          </a:p>
          <a:p>
            <a:pPr>
              <a:lnSpc>
                <a:spcPts val="1200"/>
              </a:lnSpc>
              <a:spcBef>
                <a:spcPts val="77"/>
              </a:spcBef>
            </a:pPr>
            <a:endParaRPr sz="1200"/>
          </a:p>
          <a:p>
            <a:pPr marL="12700" marR="12700">
              <a:lnSpc>
                <a:spcPct val="102699"/>
              </a:lnSpc>
            </a:pPr>
            <a:r>
              <a:rPr sz="4400" b="1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2</a:t>
            </a:r>
            <a:r>
              <a:rPr sz="4400" b="1" spc="5" dirty="0" smtClean="0">
                <a:solidFill>
                  <a:srgbClr val="F14124"/>
                </a:solidFill>
                <a:latin typeface="Trebuchet MS"/>
                <a:cs typeface="Trebuchet MS"/>
              </a:rPr>
              <a:t>)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Б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аб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4400" b="1" spc="2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дс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авл</a:t>
            </a:r>
            <a:r>
              <a:rPr sz="4400" b="1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4400" b="1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4400" b="1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ред</a:t>
            </a:r>
            <a:r>
              <a:rPr sz="4400" b="1" spc="2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15" dirty="0" smtClean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4400" b="1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м</a:t>
            </a:r>
            <a:r>
              <a:rPr sz="4400" b="1" spc="10" dirty="0" smtClean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4400" b="1" spc="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65" dirty="0" smtClean="0">
                <a:solidFill>
                  <a:srgbClr val="F14124"/>
                </a:solidFill>
                <a:latin typeface="Trebuchet MS"/>
                <a:cs typeface="Trebuchet MS"/>
              </a:rPr>
              <a:t>З</a:t>
            </a:r>
            <a:r>
              <a:rPr sz="4400" b="1" spc="50" dirty="0" smtClean="0">
                <a:solidFill>
                  <a:srgbClr val="F14124"/>
                </a:solidFill>
                <a:latin typeface="Trebuchet MS"/>
                <a:cs typeface="Trebuchet MS"/>
              </a:rPr>
              <a:t>)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б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на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ч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4400" b="1" spc="2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се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4400" b="1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ор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4400" b="1" spc="-25" dirty="0" smtClean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4400" b="1" spc="229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0" dirty="0" smtClean="0">
                <a:solidFill>
                  <a:srgbClr val="404040"/>
                </a:solidFill>
                <a:latin typeface="Trebuchet MS"/>
                <a:cs typeface="Trebuchet MS"/>
              </a:rPr>
              <a:t>на</a:t>
            </a:r>
            <a:r>
              <a:rPr sz="4400" b="1" spc="-2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solidFill>
                  <a:srgbClr val="404040"/>
                </a:solidFill>
                <a:latin typeface="Trebuchet MS"/>
                <a:cs typeface="Trebuchet MS"/>
              </a:rPr>
              <a:t>до</a:t>
            </a:r>
            <a:r>
              <a:rPr sz="4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ск</a:t>
            </a:r>
            <a:r>
              <a:rPr sz="4400" b="1" spc="0" dirty="0" smtClean="0">
                <a:solidFill>
                  <a:srgbClr val="404040"/>
                </a:solidFill>
                <a:latin typeface="Trebuchet MS"/>
                <a:cs typeface="Trebuchet MS"/>
              </a:rPr>
              <a:t>е.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9004"/>
            <a:ext cx="9144000" cy="1116365"/>
          </a:xfrm>
          <a:custGeom>
            <a:avLst/>
            <a:gdLst/>
            <a:ahLst/>
            <a:cxnLst/>
            <a:rect l="l" t="t" r="r" b="b"/>
            <a:pathLst>
              <a:path w="9144000" h="1116365">
                <a:moveTo>
                  <a:pt x="0" y="1116365"/>
                </a:moveTo>
                <a:lnTo>
                  <a:pt x="9144000" y="1116365"/>
                </a:lnTo>
                <a:lnTo>
                  <a:pt x="9144000" y="0"/>
                </a:lnTo>
                <a:lnTo>
                  <a:pt x="0" y="0"/>
                </a:lnTo>
                <a:lnTo>
                  <a:pt x="0" y="11163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7090" y="554990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92077" y="5530850"/>
            <a:ext cx="3178822" cy="0"/>
          </a:xfrm>
          <a:custGeom>
            <a:avLst/>
            <a:gdLst/>
            <a:ahLst/>
            <a:cxnLst/>
            <a:rect l="l" t="t" r="r" b="b"/>
            <a:pathLst>
              <a:path w="3178822">
                <a:moveTo>
                  <a:pt x="0" y="0"/>
                </a:moveTo>
                <a:lnTo>
                  <a:pt x="317882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3100" y="5530850"/>
            <a:ext cx="2205977" cy="0"/>
          </a:xfrm>
          <a:custGeom>
            <a:avLst/>
            <a:gdLst/>
            <a:ahLst/>
            <a:cxnLst/>
            <a:rect l="l" t="t" r="r" b="b"/>
            <a:pathLst>
              <a:path w="2205977">
                <a:moveTo>
                  <a:pt x="0" y="0"/>
                </a:moveTo>
                <a:lnTo>
                  <a:pt x="2205977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92077" y="5511800"/>
            <a:ext cx="3205518" cy="0"/>
          </a:xfrm>
          <a:custGeom>
            <a:avLst/>
            <a:gdLst/>
            <a:ahLst/>
            <a:cxnLst/>
            <a:rect l="l" t="t" r="r" b="b"/>
            <a:pathLst>
              <a:path w="3205518">
                <a:moveTo>
                  <a:pt x="0" y="0"/>
                </a:moveTo>
                <a:lnTo>
                  <a:pt x="3205518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5170" y="5511800"/>
            <a:ext cx="2233907" cy="0"/>
          </a:xfrm>
          <a:custGeom>
            <a:avLst/>
            <a:gdLst/>
            <a:ahLst/>
            <a:cxnLst/>
            <a:rect l="l" t="t" r="r" b="b"/>
            <a:pathLst>
              <a:path w="2233907">
                <a:moveTo>
                  <a:pt x="0" y="0"/>
                </a:moveTo>
                <a:lnTo>
                  <a:pt x="223390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72077" y="5492750"/>
            <a:ext cx="5639449" cy="0"/>
          </a:xfrm>
          <a:custGeom>
            <a:avLst/>
            <a:gdLst/>
            <a:ahLst/>
            <a:cxnLst/>
            <a:rect l="l" t="t" r="r" b="b"/>
            <a:pathLst>
              <a:path w="5639449">
                <a:moveTo>
                  <a:pt x="0" y="0"/>
                </a:moveTo>
                <a:lnTo>
                  <a:pt x="5639449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1179" y="5492750"/>
            <a:ext cx="2183751" cy="0"/>
          </a:xfrm>
          <a:custGeom>
            <a:avLst/>
            <a:gdLst/>
            <a:ahLst/>
            <a:cxnLst/>
            <a:rect l="l" t="t" r="r" b="b"/>
            <a:pathLst>
              <a:path w="2183751">
                <a:moveTo>
                  <a:pt x="0" y="0"/>
                </a:moveTo>
                <a:lnTo>
                  <a:pt x="2183751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872077" y="5473700"/>
            <a:ext cx="5666145" cy="0"/>
          </a:xfrm>
          <a:custGeom>
            <a:avLst/>
            <a:gdLst/>
            <a:ahLst/>
            <a:cxnLst/>
            <a:rect l="l" t="t" r="r" b="b"/>
            <a:pathLst>
              <a:path w="5666145">
                <a:moveTo>
                  <a:pt x="0" y="0"/>
                </a:moveTo>
                <a:lnTo>
                  <a:pt x="566614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04540" y="5473700"/>
            <a:ext cx="2210391" cy="0"/>
          </a:xfrm>
          <a:custGeom>
            <a:avLst/>
            <a:gdLst/>
            <a:ahLst/>
            <a:cxnLst/>
            <a:rect l="l" t="t" r="r" b="b"/>
            <a:pathLst>
              <a:path w="2210391">
                <a:moveTo>
                  <a:pt x="0" y="0"/>
                </a:moveTo>
                <a:lnTo>
                  <a:pt x="221039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872077" y="5454650"/>
            <a:ext cx="5680076" cy="0"/>
          </a:xfrm>
          <a:custGeom>
            <a:avLst/>
            <a:gdLst/>
            <a:ahLst/>
            <a:cxnLst/>
            <a:rect l="l" t="t" r="r" b="b"/>
            <a:pathLst>
              <a:path w="5680076">
                <a:moveTo>
                  <a:pt x="0" y="0"/>
                </a:moveTo>
                <a:lnTo>
                  <a:pt x="5680076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0550" y="5454650"/>
            <a:ext cx="2224381" cy="0"/>
          </a:xfrm>
          <a:custGeom>
            <a:avLst/>
            <a:gdLst/>
            <a:ahLst/>
            <a:cxnLst/>
            <a:rect l="l" t="t" r="r" b="b"/>
            <a:pathLst>
              <a:path w="2224381">
                <a:moveTo>
                  <a:pt x="0" y="0"/>
                </a:moveTo>
                <a:lnTo>
                  <a:pt x="2224381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872077" y="5441950"/>
            <a:ext cx="5694072" cy="0"/>
          </a:xfrm>
          <a:custGeom>
            <a:avLst/>
            <a:gdLst/>
            <a:ahLst/>
            <a:cxnLst/>
            <a:rect l="l" t="t" r="r" b="b"/>
            <a:pathLst>
              <a:path w="5694072">
                <a:moveTo>
                  <a:pt x="0" y="0"/>
                </a:moveTo>
                <a:lnTo>
                  <a:pt x="5694072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6559" y="5441950"/>
            <a:ext cx="2238371" cy="0"/>
          </a:xfrm>
          <a:custGeom>
            <a:avLst/>
            <a:gdLst/>
            <a:ahLst/>
            <a:cxnLst/>
            <a:rect l="l" t="t" r="r" b="b"/>
            <a:pathLst>
              <a:path w="2238371">
                <a:moveTo>
                  <a:pt x="0" y="0"/>
                </a:moveTo>
                <a:lnTo>
                  <a:pt x="2238371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72077" y="5422900"/>
            <a:ext cx="5720767" cy="0"/>
          </a:xfrm>
          <a:custGeom>
            <a:avLst/>
            <a:gdLst/>
            <a:ahLst/>
            <a:cxnLst/>
            <a:rect l="l" t="t" r="r" b="b"/>
            <a:pathLst>
              <a:path w="5720767">
                <a:moveTo>
                  <a:pt x="0" y="0"/>
                </a:moveTo>
                <a:lnTo>
                  <a:pt x="572076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9920" y="5422900"/>
            <a:ext cx="2265011" cy="0"/>
          </a:xfrm>
          <a:custGeom>
            <a:avLst/>
            <a:gdLst/>
            <a:ahLst/>
            <a:cxnLst/>
            <a:rect l="l" t="t" r="r" b="b"/>
            <a:pathLst>
              <a:path w="2265011">
                <a:moveTo>
                  <a:pt x="0" y="0"/>
                </a:moveTo>
                <a:lnTo>
                  <a:pt x="226501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872077" y="5397500"/>
            <a:ext cx="5744872" cy="0"/>
          </a:xfrm>
          <a:custGeom>
            <a:avLst/>
            <a:gdLst/>
            <a:ahLst/>
            <a:cxnLst/>
            <a:rect l="l" t="t" r="r" b="b"/>
            <a:pathLst>
              <a:path w="5744872">
                <a:moveTo>
                  <a:pt x="0" y="0"/>
                </a:moveTo>
                <a:lnTo>
                  <a:pt x="574487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5759" y="5397500"/>
            <a:ext cx="2289171" cy="0"/>
          </a:xfrm>
          <a:custGeom>
            <a:avLst/>
            <a:gdLst/>
            <a:ahLst/>
            <a:cxnLst/>
            <a:rect l="l" t="t" r="r" b="b"/>
            <a:pathLst>
              <a:path w="2289171">
                <a:moveTo>
                  <a:pt x="0" y="0"/>
                </a:moveTo>
                <a:lnTo>
                  <a:pt x="228917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72077" y="5372100"/>
            <a:ext cx="5766449" cy="0"/>
          </a:xfrm>
          <a:custGeom>
            <a:avLst/>
            <a:gdLst/>
            <a:ahLst/>
            <a:cxnLst/>
            <a:rect l="l" t="t" r="r" b="b"/>
            <a:pathLst>
              <a:path w="5766449">
                <a:moveTo>
                  <a:pt x="0" y="0"/>
                </a:moveTo>
                <a:lnTo>
                  <a:pt x="5766449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4179" y="5372100"/>
            <a:ext cx="2310751" cy="0"/>
          </a:xfrm>
          <a:custGeom>
            <a:avLst/>
            <a:gdLst/>
            <a:ahLst/>
            <a:cxnLst/>
            <a:rect l="l" t="t" r="r" b="b"/>
            <a:pathLst>
              <a:path w="2310751">
                <a:moveTo>
                  <a:pt x="0" y="0"/>
                </a:moveTo>
                <a:lnTo>
                  <a:pt x="231075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72077" y="5346700"/>
            <a:ext cx="5788026" cy="0"/>
          </a:xfrm>
          <a:custGeom>
            <a:avLst/>
            <a:gdLst/>
            <a:ahLst/>
            <a:cxnLst/>
            <a:rect l="l" t="t" r="r" b="b"/>
            <a:pathLst>
              <a:path w="5788026">
                <a:moveTo>
                  <a:pt x="0" y="0"/>
                </a:moveTo>
                <a:lnTo>
                  <a:pt x="5788026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2600" y="5346700"/>
            <a:ext cx="2332331" cy="0"/>
          </a:xfrm>
          <a:custGeom>
            <a:avLst/>
            <a:gdLst/>
            <a:ahLst/>
            <a:cxnLst/>
            <a:rect l="l" t="t" r="r" b="b"/>
            <a:pathLst>
              <a:path w="2332331">
                <a:moveTo>
                  <a:pt x="0" y="0"/>
                </a:moveTo>
                <a:lnTo>
                  <a:pt x="233233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72077" y="5321300"/>
            <a:ext cx="5809667" cy="0"/>
          </a:xfrm>
          <a:custGeom>
            <a:avLst/>
            <a:gdLst/>
            <a:ahLst/>
            <a:cxnLst/>
            <a:rect l="l" t="t" r="r" b="b"/>
            <a:pathLst>
              <a:path w="5809667">
                <a:moveTo>
                  <a:pt x="0" y="0"/>
                </a:moveTo>
                <a:lnTo>
                  <a:pt x="580966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62259" y="5321300"/>
            <a:ext cx="2352671" cy="0"/>
          </a:xfrm>
          <a:custGeom>
            <a:avLst/>
            <a:gdLst/>
            <a:ahLst/>
            <a:cxnLst/>
            <a:rect l="l" t="t" r="r" b="b"/>
            <a:pathLst>
              <a:path w="2352671">
                <a:moveTo>
                  <a:pt x="0" y="0"/>
                </a:moveTo>
                <a:lnTo>
                  <a:pt x="235267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872077" y="5295900"/>
            <a:ext cx="5831245" cy="0"/>
          </a:xfrm>
          <a:custGeom>
            <a:avLst/>
            <a:gdLst/>
            <a:ahLst/>
            <a:cxnLst/>
            <a:rect l="l" t="t" r="r" b="b"/>
            <a:pathLst>
              <a:path w="5831245">
                <a:moveTo>
                  <a:pt x="0" y="0"/>
                </a:moveTo>
                <a:lnTo>
                  <a:pt x="583124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40679" y="5295900"/>
            <a:ext cx="2374251" cy="0"/>
          </a:xfrm>
          <a:custGeom>
            <a:avLst/>
            <a:gdLst/>
            <a:ahLst/>
            <a:cxnLst/>
            <a:rect l="l" t="t" r="r" b="b"/>
            <a:pathLst>
              <a:path w="2374251">
                <a:moveTo>
                  <a:pt x="0" y="0"/>
                </a:moveTo>
                <a:lnTo>
                  <a:pt x="237425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872077" y="5270500"/>
            <a:ext cx="5851526" cy="0"/>
          </a:xfrm>
          <a:custGeom>
            <a:avLst/>
            <a:gdLst/>
            <a:ahLst/>
            <a:cxnLst/>
            <a:rect l="l" t="t" r="r" b="b"/>
            <a:pathLst>
              <a:path w="5851526">
                <a:moveTo>
                  <a:pt x="0" y="0"/>
                </a:moveTo>
                <a:lnTo>
                  <a:pt x="5851526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19100" y="5270500"/>
            <a:ext cx="2395831" cy="0"/>
          </a:xfrm>
          <a:custGeom>
            <a:avLst/>
            <a:gdLst/>
            <a:ahLst/>
            <a:cxnLst/>
            <a:rect l="l" t="t" r="r" b="b"/>
            <a:pathLst>
              <a:path w="2395831">
                <a:moveTo>
                  <a:pt x="0" y="0"/>
                </a:moveTo>
                <a:lnTo>
                  <a:pt x="239583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72077" y="5245100"/>
            <a:ext cx="5873167" cy="0"/>
          </a:xfrm>
          <a:custGeom>
            <a:avLst/>
            <a:gdLst/>
            <a:ahLst/>
            <a:cxnLst/>
            <a:rect l="l" t="t" r="r" b="b"/>
            <a:pathLst>
              <a:path w="5873167">
                <a:moveTo>
                  <a:pt x="0" y="0"/>
                </a:moveTo>
                <a:lnTo>
                  <a:pt x="587316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97520" y="5245100"/>
            <a:ext cx="2417411" cy="0"/>
          </a:xfrm>
          <a:custGeom>
            <a:avLst/>
            <a:gdLst/>
            <a:ahLst/>
            <a:cxnLst/>
            <a:rect l="l" t="t" r="r" b="b"/>
            <a:pathLst>
              <a:path w="2417411">
                <a:moveTo>
                  <a:pt x="0" y="0"/>
                </a:moveTo>
                <a:lnTo>
                  <a:pt x="24174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872077" y="5219700"/>
            <a:ext cx="5894745" cy="0"/>
          </a:xfrm>
          <a:custGeom>
            <a:avLst/>
            <a:gdLst/>
            <a:ahLst/>
            <a:cxnLst/>
            <a:rect l="l" t="t" r="r" b="b"/>
            <a:pathLst>
              <a:path w="5894745">
                <a:moveTo>
                  <a:pt x="0" y="0"/>
                </a:moveTo>
                <a:lnTo>
                  <a:pt x="589474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7179" y="5219700"/>
            <a:ext cx="2437751" cy="0"/>
          </a:xfrm>
          <a:custGeom>
            <a:avLst/>
            <a:gdLst/>
            <a:ahLst/>
            <a:cxnLst/>
            <a:rect l="l" t="t" r="r" b="b"/>
            <a:pathLst>
              <a:path w="2437751">
                <a:moveTo>
                  <a:pt x="0" y="0"/>
                </a:moveTo>
                <a:lnTo>
                  <a:pt x="243775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872077" y="5194300"/>
            <a:ext cx="5916322" cy="0"/>
          </a:xfrm>
          <a:custGeom>
            <a:avLst/>
            <a:gdLst/>
            <a:ahLst/>
            <a:cxnLst/>
            <a:rect l="l" t="t" r="r" b="b"/>
            <a:pathLst>
              <a:path w="5916322">
                <a:moveTo>
                  <a:pt x="0" y="0"/>
                </a:moveTo>
                <a:lnTo>
                  <a:pt x="591632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55600" y="5194300"/>
            <a:ext cx="2459331" cy="0"/>
          </a:xfrm>
          <a:custGeom>
            <a:avLst/>
            <a:gdLst/>
            <a:ahLst/>
            <a:cxnLst/>
            <a:rect l="l" t="t" r="r" b="b"/>
            <a:pathLst>
              <a:path w="2459331">
                <a:moveTo>
                  <a:pt x="0" y="0"/>
                </a:moveTo>
                <a:lnTo>
                  <a:pt x="24593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72077" y="5168900"/>
            <a:ext cx="5934076" cy="0"/>
          </a:xfrm>
          <a:custGeom>
            <a:avLst/>
            <a:gdLst/>
            <a:ahLst/>
            <a:cxnLst/>
            <a:rect l="l" t="t" r="r" b="b"/>
            <a:pathLst>
              <a:path w="5934076">
                <a:moveTo>
                  <a:pt x="0" y="0"/>
                </a:moveTo>
                <a:lnTo>
                  <a:pt x="5934076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37840" y="5168900"/>
            <a:ext cx="2477091" cy="0"/>
          </a:xfrm>
          <a:custGeom>
            <a:avLst/>
            <a:gdLst/>
            <a:ahLst/>
            <a:cxnLst/>
            <a:rect l="l" t="t" r="r" b="b"/>
            <a:pathLst>
              <a:path w="2477091">
                <a:moveTo>
                  <a:pt x="0" y="0"/>
                </a:moveTo>
                <a:lnTo>
                  <a:pt x="247709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872077" y="5143500"/>
            <a:ext cx="5950599" cy="0"/>
          </a:xfrm>
          <a:custGeom>
            <a:avLst/>
            <a:gdLst/>
            <a:ahLst/>
            <a:cxnLst/>
            <a:rect l="l" t="t" r="r" b="b"/>
            <a:pathLst>
              <a:path w="5950599">
                <a:moveTo>
                  <a:pt x="0" y="0"/>
                </a:moveTo>
                <a:lnTo>
                  <a:pt x="595059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21320" y="5143500"/>
            <a:ext cx="2493611" cy="0"/>
          </a:xfrm>
          <a:custGeom>
            <a:avLst/>
            <a:gdLst/>
            <a:ahLst/>
            <a:cxnLst/>
            <a:rect l="l" t="t" r="r" b="b"/>
            <a:pathLst>
              <a:path w="2493611">
                <a:moveTo>
                  <a:pt x="0" y="0"/>
                </a:moveTo>
                <a:lnTo>
                  <a:pt x="24936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872077" y="5118100"/>
            <a:ext cx="5965826" cy="0"/>
          </a:xfrm>
          <a:custGeom>
            <a:avLst/>
            <a:gdLst/>
            <a:ahLst/>
            <a:cxnLst/>
            <a:rect l="l" t="t" r="r" b="b"/>
            <a:pathLst>
              <a:path w="5965826">
                <a:moveTo>
                  <a:pt x="0" y="0"/>
                </a:moveTo>
                <a:lnTo>
                  <a:pt x="5965826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06090" y="5118100"/>
            <a:ext cx="2508841" cy="0"/>
          </a:xfrm>
          <a:custGeom>
            <a:avLst/>
            <a:gdLst/>
            <a:ahLst/>
            <a:cxnLst/>
            <a:rect l="l" t="t" r="r" b="b"/>
            <a:pathLst>
              <a:path w="2508841">
                <a:moveTo>
                  <a:pt x="0" y="0"/>
                </a:moveTo>
                <a:lnTo>
                  <a:pt x="250884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872077" y="5092700"/>
            <a:ext cx="5982349" cy="0"/>
          </a:xfrm>
          <a:custGeom>
            <a:avLst/>
            <a:gdLst/>
            <a:ahLst/>
            <a:cxnLst/>
            <a:rect l="l" t="t" r="r" b="b"/>
            <a:pathLst>
              <a:path w="5982349">
                <a:moveTo>
                  <a:pt x="0" y="0"/>
                </a:moveTo>
                <a:lnTo>
                  <a:pt x="598234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9570" y="5092700"/>
            <a:ext cx="2525361" cy="0"/>
          </a:xfrm>
          <a:custGeom>
            <a:avLst/>
            <a:gdLst/>
            <a:ahLst/>
            <a:cxnLst/>
            <a:rect l="l" t="t" r="r" b="b"/>
            <a:pathLst>
              <a:path w="2525361">
                <a:moveTo>
                  <a:pt x="0" y="0"/>
                </a:moveTo>
                <a:lnTo>
                  <a:pt x="252536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72077" y="5067300"/>
            <a:ext cx="5998872" cy="0"/>
          </a:xfrm>
          <a:custGeom>
            <a:avLst/>
            <a:gdLst/>
            <a:ahLst/>
            <a:cxnLst/>
            <a:rect l="l" t="t" r="r" b="b"/>
            <a:pathLst>
              <a:path w="5998872">
                <a:moveTo>
                  <a:pt x="0" y="0"/>
                </a:moveTo>
                <a:lnTo>
                  <a:pt x="599887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3050" y="5067300"/>
            <a:ext cx="2541881" cy="0"/>
          </a:xfrm>
          <a:custGeom>
            <a:avLst/>
            <a:gdLst/>
            <a:ahLst/>
            <a:cxnLst/>
            <a:rect l="l" t="t" r="r" b="b"/>
            <a:pathLst>
              <a:path w="2541881">
                <a:moveTo>
                  <a:pt x="0" y="0"/>
                </a:moveTo>
                <a:lnTo>
                  <a:pt x="254188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872077" y="5041900"/>
            <a:ext cx="6014099" cy="0"/>
          </a:xfrm>
          <a:custGeom>
            <a:avLst/>
            <a:gdLst/>
            <a:ahLst/>
            <a:cxnLst/>
            <a:rect l="l" t="t" r="r" b="b"/>
            <a:pathLst>
              <a:path w="6014099">
                <a:moveTo>
                  <a:pt x="0" y="0"/>
                </a:moveTo>
                <a:lnTo>
                  <a:pt x="601409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57820" y="5041900"/>
            <a:ext cx="2557111" cy="0"/>
          </a:xfrm>
          <a:custGeom>
            <a:avLst/>
            <a:gdLst/>
            <a:ahLst/>
            <a:cxnLst/>
            <a:rect l="l" t="t" r="r" b="b"/>
            <a:pathLst>
              <a:path w="2557111">
                <a:moveTo>
                  <a:pt x="0" y="0"/>
                </a:moveTo>
                <a:lnTo>
                  <a:pt x="25571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72077" y="5016500"/>
            <a:ext cx="6030622" cy="0"/>
          </a:xfrm>
          <a:custGeom>
            <a:avLst/>
            <a:gdLst/>
            <a:ahLst/>
            <a:cxnLst/>
            <a:rect l="l" t="t" r="r" b="b"/>
            <a:pathLst>
              <a:path w="6030622">
                <a:moveTo>
                  <a:pt x="0" y="0"/>
                </a:moveTo>
                <a:lnTo>
                  <a:pt x="603062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1300" y="5016500"/>
            <a:ext cx="2573631" cy="0"/>
          </a:xfrm>
          <a:custGeom>
            <a:avLst/>
            <a:gdLst/>
            <a:ahLst/>
            <a:cxnLst/>
            <a:rect l="l" t="t" r="r" b="b"/>
            <a:pathLst>
              <a:path w="2573631">
                <a:moveTo>
                  <a:pt x="0" y="0"/>
                </a:moveTo>
                <a:lnTo>
                  <a:pt x="25736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872077" y="4991100"/>
            <a:ext cx="6047145" cy="0"/>
          </a:xfrm>
          <a:custGeom>
            <a:avLst/>
            <a:gdLst/>
            <a:ahLst/>
            <a:cxnLst/>
            <a:rect l="l" t="t" r="r" b="b"/>
            <a:pathLst>
              <a:path w="6047145">
                <a:moveTo>
                  <a:pt x="0" y="0"/>
                </a:moveTo>
                <a:lnTo>
                  <a:pt x="604714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24779" y="4991100"/>
            <a:ext cx="2590151" cy="0"/>
          </a:xfrm>
          <a:custGeom>
            <a:avLst/>
            <a:gdLst/>
            <a:ahLst/>
            <a:cxnLst/>
            <a:rect l="l" t="t" r="r" b="b"/>
            <a:pathLst>
              <a:path w="2590151">
                <a:moveTo>
                  <a:pt x="0" y="0"/>
                </a:moveTo>
                <a:lnTo>
                  <a:pt x="259015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872077" y="4965700"/>
            <a:ext cx="6062372" cy="0"/>
          </a:xfrm>
          <a:custGeom>
            <a:avLst/>
            <a:gdLst/>
            <a:ahLst/>
            <a:cxnLst/>
            <a:rect l="l" t="t" r="r" b="b"/>
            <a:pathLst>
              <a:path w="6062372">
                <a:moveTo>
                  <a:pt x="0" y="0"/>
                </a:moveTo>
                <a:lnTo>
                  <a:pt x="606237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09550" y="4965700"/>
            <a:ext cx="2605381" cy="0"/>
          </a:xfrm>
          <a:custGeom>
            <a:avLst/>
            <a:gdLst/>
            <a:ahLst/>
            <a:cxnLst/>
            <a:rect l="l" t="t" r="r" b="b"/>
            <a:pathLst>
              <a:path w="2605381">
                <a:moveTo>
                  <a:pt x="0" y="0"/>
                </a:moveTo>
                <a:lnTo>
                  <a:pt x="260538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872077" y="4940300"/>
            <a:ext cx="6077599" cy="0"/>
          </a:xfrm>
          <a:custGeom>
            <a:avLst/>
            <a:gdLst/>
            <a:ahLst/>
            <a:cxnLst/>
            <a:rect l="l" t="t" r="r" b="b"/>
            <a:pathLst>
              <a:path w="6077599">
                <a:moveTo>
                  <a:pt x="0" y="0"/>
                </a:moveTo>
                <a:lnTo>
                  <a:pt x="607759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94320" y="4940300"/>
            <a:ext cx="2620611" cy="0"/>
          </a:xfrm>
          <a:custGeom>
            <a:avLst/>
            <a:gdLst/>
            <a:ahLst/>
            <a:cxnLst/>
            <a:rect l="l" t="t" r="r" b="b"/>
            <a:pathLst>
              <a:path w="2620611">
                <a:moveTo>
                  <a:pt x="0" y="0"/>
                </a:moveTo>
                <a:lnTo>
                  <a:pt x="26206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570704" y="1619250"/>
            <a:ext cx="1295" cy="0"/>
          </a:xfrm>
          <a:custGeom>
            <a:avLst/>
            <a:gdLst/>
            <a:ahLst/>
            <a:cxnLst/>
            <a:rect l="l" t="t" r="r" b="b"/>
            <a:pathLst>
              <a:path w="1295">
                <a:moveTo>
                  <a:pt x="0" y="0"/>
                </a:moveTo>
                <a:lnTo>
                  <a:pt x="1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0" y="3867150"/>
            <a:ext cx="9144000" cy="2990850"/>
          </a:xfrm>
          <a:custGeom>
            <a:avLst/>
            <a:gdLst/>
            <a:ahLst/>
            <a:cxnLst/>
            <a:rect l="l" t="t" r="r" b="b"/>
            <a:pathLst>
              <a:path w="9144000" h="2990850">
                <a:moveTo>
                  <a:pt x="2543556" y="0"/>
                </a:moveTo>
                <a:lnTo>
                  <a:pt x="0" y="0"/>
                </a:lnTo>
                <a:lnTo>
                  <a:pt x="0" y="2990850"/>
                </a:lnTo>
                <a:lnTo>
                  <a:pt x="2538470" y="2990850"/>
                </a:lnTo>
                <a:lnTo>
                  <a:pt x="2533650" y="2924819"/>
                </a:lnTo>
                <a:lnTo>
                  <a:pt x="2513304" y="2609850"/>
                </a:lnTo>
                <a:lnTo>
                  <a:pt x="2505722" y="2451100"/>
                </a:lnTo>
                <a:lnTo>
                  <a:pt x="2493022" y="2133600"/>
                </a:lnTo>
                <a:lnTo>
                  <a:pt x="2489200" y="1972320"/>
                </a:lnTo>
                <a:lnTo>
                  <a:pt x="2485377" y="1812279"/>
                </a:lnTo>
                <a:lnTo>
                  <a:pt x="2484203" y="1659877"/>
                </a:lnTo>
                <a:lnTo>
                  <a:pt x="2484145" y="1492250"/>
                </a:lnTo>
                <a:lnTo>
                  <a:pt x="2485377" y="1330972"/>
                </a:lnTo>
                <a:lnTo>
                  <a:pt x="2486672" y="1170927"/>
                </a:lnTo>
                <a:lnTo>
                  <a:pt x="2490495" y="1010945"/>
                </a:lnTo>
                <a:lnTo>
                  <a:pt x="2495550" y="850900"/>
                </a:lnTo>
                <a:lnTo>
                  <a:pt x="2501900" y="690854"/>
                </a:lnTo>
                <a:lnTo>
                  <a:pt x="2509545" y="532104"/>
                </a:lnTo>
                <a:lnTo>
                  <a:pt x="2517127" y="373354"/>
                </a:lnTo>
                <a:lnTo>
                  <a:pt x="2527300" y="215900"/>
                </a:lnTo>
                <a:lnTo>
                  <a:pt x="2538704" y="59677"/>
                </a:lnTo>
                <a:lnTo>
                  <a:pt x="2543556" y="0"/>
                </a:lnTo>
                <a:close/>
              </a:path>
              <a:path w="9144000" h="2990850">
                <a:moveTo>
                  <a:pt x="9144000" y="0"/>
                </a:moveTo>
                <a:lnTo>
                  <a:pt x="6603686" y="0"/>
                </a:lnTo>
                <a:lnTo>
                  <a:pt x="6609054" y="66027"/>
                </a:lnTo>
                <a:lnTo>
                  <a:pt x="6619227" y="223545"/>
                </a:lnTo>
                <a:lnTo>
                  <a:pt x="6637045" y="539750"/>
                </a:lnTo>
                <a:lnTo>
                  <a:pt x="6649745" y="857250"/>
                </a:lnTo>
                <a:lnTo>
                  <a:pt x="6653504" y="1018527"/>
                </a:lnTo>
                <a:lnTo>
                  <a:pt x="6657327" y="1178572"/>
                </a:lnTo>
                <a:lnTo>
                  <a:pt x="6658561" y="1330972"/>
                </a:lnTo>
                <a:lnTo>
                  <a:pt x="6658622" y="1498600"/>
                </a:lnTo>
                <a:lnTo>
                  <a:pt x="6657327" y="1659877"/>
                </a:lnTo>
                <a:lnTo>
                  <a:pt x="6652272" y="1979909"/>
                </a:lnTo>
                <a:lnTo>
                  <a:pt x="6647154" y="2139950"/>
                </a:lnTo>
                <a:lnTo>
                  <a:pt x="6640804" y="2299990"/>
                </a:lnTo>
                <a:lnTo>
                  <a:pt x="6633222" y="2458740"/>
                </a:lnTo>
                <a:lnTo>
                  <a:pt x="6625577" y="2616200"/>
                </a:lnTo>
                <a:lnTo>
                  <a:pt x="6615404" y="2774950"/>
                </a:lnTo>
                <a:lnTo>
                  <a:pt x="6604000" y="2931169"/>
                </a:lnTo>
                <a:lnTo>
                  <a:pt x="6599148" y="2990850"/>
                </a:lnTo>
                <a:lnTo>
                  <a:pt x="9144000" y="2990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484145" y="3867150"/>
            <a:ext cx="4174477" cy="2990850"/>
          </a:xfrm>
          <a:custGeom>
            <a:avLst/>
            <a:gdLst/>
            <a:ahLst/>
            <a:cxnLst/>
            <a:rect l="l" t="t" r="r" b="b"/>
            <a:pathLst>
              <a:path w="4174477" h="2990850">
                <a:moveTo>
                  <a:pt x="87370" y="0"/>
                </a:moveTo>
                <a:lnTo>
                  <a:pt x="59410" y="0"/>
                </a:lnTo>
                <a:lnTo>
                  <a:pt x="54559" y="59677"/>
                </a:lnTo>
                <a:lnTo>
                  <a:pt x="43154" y="215900"/>
                </a:lnTo>
                <a:lnTo>
                  <a:pt x="32981" y="373354"/>
                </a:lnTo>
                <a:lnTo>
                  <a:pt x="25400" y="532104"/>
                </a:lnTo>
                <a:lnTo>
                  <a:pt x="17754" y="690854"/>
                </a:lnTo>
                <a:lnTo>
                  <a:pt x="11404" y="850900"/>
                </a:lnTo>
                <a:lnTo>
                  <a:pt x="6320" y="1012177"/>
                </a:lnTo>
                <a:lnTo>
                  <a:pt x="2527" y="1170927"/>
                </a:lnTo>
                <a:lnTo>
                  <a:pt x="1173" y="1338554"/>
                </a:lnTo>
                <a:lnTo>
                  <a:pt x="0" y="1492250"/>
                </a:lnTo>
                <a:lnTo>
                  <a:pt x="58" y="1659877"/>
                </a:lnTo>
                <a:lnTo>
                  <a:pt x="1231" y="1812279"/>
                </a:lnTo>
                <a:lnTo>
                  <a:pt x="5234" y="1979909"/>
                </a:lnTo>
                <a:lnTo>
                  <a:pt x="8877" y="2133600"/>
                </a:lnTo>
                <a:lnTo>
                  <a:pt x="21577" y="2451100"/>
                </a:lnTo>
                <a:lnTo>
                  <a:pt x="29159" y="2609850"/>
                </a:lnTo>
                <a:lnTo>
                  <a:pt x="49504" y="2924819"/>
                </a:lnTo>
                <a:lnTo>
                  <a:pt x="54325" y="2990850"/>
                </a:lnTo>
                <a:lnTo>
                  <a:pt x="82789" y="2990850"/>
                </a:lnTo>
                <a:lnTo>
                  <a:pt x="77431" y="2918469"/>
                </a:lnTo>
                <a:lnTo>
                  <a:pt x="66027" y="2762250"/>
                </a:lnTo>
                <a:lnTo>
                  <a:pt x="57150" y="2604790"/>
                </a:lnTo>
                <a:lnTo>
                  <a:pt x="49504" y="2447279"/>
                </a:lnTo>
                <a:lnTo>
                  <a:pt x="41859" y="2288529"/>
                </a:lnTo>
                <a:lnTo>
                  <a:pt x="36804" y="2129779"/>
                </a:lnTo>
                <a:lnTo>
                  <a:pt x="32981" y="1971029"/>
                </a:lnTo>
                <a:lnTo>
                  <a:pt x="29159" y="1811040"/>
                </a:lnTo>
                <a:lnTo>
                  <a:pt x="27986" y="1659877"/>
                </a:lnTo>
                <a:lnTo>
                  <a:pt x="27927" y="1492250"/>
                </a:lnTo>
                <a:lnTo>
                  <a:pt x="29179" y="1330972"/>
                </a:lnTo>
                <a:lnTo>
                  <a:pt x="31770" y="1170927"/>
                </a:lnTo>
                <a:lnTo>
                  <a:pt x="34277" y="1012177"/>
                </a:lnTo>
                <a:lnTo>
                  <a:pt x="39331" y="853427"/>
                </a:lnTo>
                <a:lnTo>
                  <a:pt x="45681" y="694677"/>
                </a:lnTo>
                <a:lnTo>
                  <a:pt x="60909" y="378472"/>
                </a:lnTo>
                <a:lnTo>
                  <a:pt x="71081" y="222250"/>
                </a:lnTo>
                <a:lnTo>
                  <a:pt x="82550" y="66027"/>
                </a:lnTo>
                <a:lnTo>
                  <a:pt x="87370" y="0"/>
                </a:lnTo>
                <a:close/>
              </a:path>
              <a:path w="4174477" h="2990850">
                <a:moveTo>
                  <a:pt x="4119541" y="0"/>
                </a:moveTo>
                <a:lnTo>
                  <a:pt x="4091654" y="0"/>
                </a:lnTo>
                <a:lnTo>
                  <a:pt x="4108450" y="228600"/>
                </a:lnTo>
                <a:lnTo>
                  <a:pt x="4117327" y="386054"/>
                </a:lnTo>
                <a:lnTo>
                  <a:pt x="4132554" y="702322"/>
                </a:lnTo>
                <a:lnTo>
                  <a:pt x="4137609" y="861072"/>
                </a:lnTo>
                <a:lnTo>
                  <a:pt x="4141431" y="1019822"/>
                </a:lnTo>
                <a:lnTo>
                  <a:pt x="4143959" y="1179804"/>
                </a:lnTo>
                <a:lnTo>
                  <a:pt x="4146426" y="1330972"/>
                </a:lnTo>
                <a:lnTo>
                  <a:pt x="4146550" y="1498600"/>
                </a:lnTo>
                <a:lnTo>
                  <a:pt x="4145235" y="1659877"/>
                </a:lnTo>
                <a:lnTo>
                  <a:pt x="4140200" y="1978670"/>
                </a:lnTo>
                <a:lnTo>
                  <a:pt x="4135081" y="2137420"/>
                </a:lnTo>
                <a:lnTo>
                  <a:pt x="4128731" y="2296170"/>
                </a:lnTo>
                <a:lnTo>
                  <a:pt x="4121150" y="2454920"/>
                </a:lnTo>
                <a:lnTo>
                  <a:pt x="4113504" y="2612379"/>
                </a:lnTo>
                <a:lnTo>
                  <a:pt x="4103331" y="2768600"/>
                </a:lnTo>
                <a:lnTo>
                  <a:pt x="4091927" y="2924819"/>
                </a:lnTo>
                <a:lnTo>
                  <a:pt x="4086559" y="2990850"/>
                </a:lnTo>
                <a:lnTo>
                  <a:pt x="4115002" y="2990850"/>
                </a:lnTo>
                <a:lnTo>
                  <a:pt x="4119854" y="2931169"/>
                </a:lnTo>
                <a:lnTo>
                  <a:pt x="4131259" y="2774950"/>
                </a:lnTo>
                <a:lnTo>
                  <a:pt x="4141431" y="2616200"/>
                </a:lnTo>
                <a:lnTo>
                  <a:pt x="4149077" y="2458740"/>
                </a:lnTo>
                <a:lnTo>
                  <a:pt x="4156659" y="2299990"/>
                </a:lnTo>
                <a:lnTo>
                  <a:pt x="4163009" y="2139950"/>
                </a:lnTo>
                <a:lnTo>
                  <a:pt x="4168127" y="1979909"/>
                </a:lnTo>
                <a:lnTo>
                  <a:pt x="4173181" y="1659877"/>
                </a:lnTo>
                <a:lnTo>
                  <a:pt x="4174477" y="1498600"/>
                </a:lnTo>
                <a:lnTo>
                  <a:pt x="4174415" y="1330972"/>
                </a:lnTo>
                <a:lnTo>
                  <a:pt x="4173181" y="1178572"/>
                </a:lnTo>
                <a:lnTo>
                  <a:pt x="4169182" y="1010945"/>
                </a:lnTo>
                <a:lnTo>
                  <a:pt x="4165600" y="857250"/>
                </a:lnTo>
                <a:lnTo>
                  <a:pt x="4152900" y="539750"/>
                </a:lnTo>
                <a:lnTo>
                  <a:pt x="4134998" y="222250"/>
                </a:lnTo>
                <a:lnTo>
                  <a:pt x="4124909" y="66027"/>
                </a:lnTo>
                <a:lnTo>
                  <a:pt x="4119541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512072" y="3867150"/>
            <a:ext cx="4118622" cy="2990850"/>
          </a:xfrm>
          <a:custGeom>
            <a:avLst/>
            <a:gdLst/>
            <a:ahLst/>
            <a:cxnLst/>
            <a:rect l="l" t="t" r="r" b="b"/>
            <a:pathLst>
              <a:path w="4118622" h="2990850">
                <a:moveTo>
                  <a:pt x="87187" y="0"/>
                </a:moveTo>
                <a:lnTo>
                  <a:pt x="59442" y="0"/>
                </a:lnTo>
                <a:lnTo>
                  <a:pt x="54622" y="66027"/>
                </a:lnTo>
                <a:lnTo>
                  <a:pt x="43154" y="222250"/>
                </a:lnTo>
                <a:lnTo>
                  <a:pt x="32981" y="378472"/>
                </a:lnTo>
                <a:lnTo>
                  <a:pt x="17754" y="694677"/>
                </a:lnTo>
                <a:lnTo>
                  <a:pt x="11404" y="853427"/>
                </a:lnTo>
                <a:lnTo>
                  <a:pt x="6350" y="1012177"/>
                </a:lnTo>
                <a:lnTo>
                  <a:pt x="3678" y="1181100"/>
                </a:lnTo>
                <a:lnTo>
                  <a:pt x="1231" y="1332204"/>
                </a:lnTo>
                <a:lnTo>
                  <a:pt x="0" y="1492250"/>
                </a:lnTo>
                <a:lnTo>
                  <a:pt x="49" y="1658645"/>
                </a:lnTo>
                <a:lnTo>
                  <a:pt x="1231" y="1811040"/>
                </a:lnTo>
                <a:lnTo>
                  <a:pt x="5054" y="1971029"/>
                </a:lnTo>
                <a:lnTo>
                  <a:pt x="8877" y="2129779"/>
                </a:lnTo>
                <a:lnTo>
                  <a:pt x="13931" y="2288529"/>
                </a:lnTo>
                <a:lnTo>
                  <a:pt x="21700" y="2449809"/>
                </a:lnTo>
                <a:lnTo>
                  <a:pt x="29222" y="2604790"/>
                </a:lnTo>
                <a:lnTo>
                  <a:pt x="38100" y="2762250"/>
                </a:lnTo>
                <a:lnTo>
                  <a:pt x="49504" y="2918469"/>
                </a:lnTo>
                <a:lnTo>
                  <a:pt x="54862" y="2990850"/>
                </a:lnTo>
                <a:lnTo>
                  <a:pt x="81995" y="2990850"/>
                </a:lnTo>
                <a:lnTo>
                  <a:pt x="76200" y="2912119"/>
                </a:lnTo>
                <a:lnTo>
                  <a:pt x="66027" y="2755900"/>
                </a:lnTo>
                <a:lnTo>
                  <a:pt x="57150" y="2599679"/>
                </a:lnTo>
                <a:lnTo>
                  <a:pt x="49504" y="2443459"/>
                </a:lnTo>
                <a:lnTo>
                  <a:pt x="43154" y="2284709"/>
                </a:lnTo>
                <a:lnTo>
                  <a:pt x="36804" y="2127250"/>
                </a:lnTo>
                <a:lnTo>
                  <a:pt x="32981" y="1968500"/>
                </a:lnTo>
                <a:lnTo>
                  <a:pt x="30454" y="1809750"/>
                </a:lnTo>
                <a:lnTo>
                  <a:pt x="29222" y="1651000"/>
                </a:lnTo>
                <a:lnTo>
                  <a:pt x="27927" y="1492250"/>
                </a:lnTo>
                <a:lnTo>
                  <a:pt x="29222" y="1332204"/>
                </a:lnTo>
                <a:lnTo>
                  <a:pt x="31779" y="1172222"/>
                </a:lnTo>
                <a:lnTo>
                  <a:pt x="35632" y="1012177"/>
                </a:lnTo>
                <a:lnTo>
                  <a:pt x="39331" y="855954"/>
                </a:lnTo>
                <a:lnTo>
                  <a:pt x="45681" y="698500"/>
                </a:lnTo>
                <a:lnTo>
                  <a:pt x="60972" y="383527"/>
                </a:lnTo>
                <a:lnTo>
                  <a:pt x="71081" y="227304"/>
                </a:lnTo>
                <a:lnTo>
                  <a:pt x="81254" y="72377"/>
                </a:lnTo>
                <a:lnTo>
                  <a:pt x="87187" y="0"/>
                </a:lnTo>
                <a:close/>
              </a:path>
              <a:path w="4118622" h="2990850">
                <a:moveTo>
                  <a:pt x="4063726" y="0"/>
                </a:moveTo>
                <a:lnTo>
                  <a:pt x="4035331" y="0"/>
                </a:lnTo>
                <a:lnTo>
                  <a:pt x="4041127" y="78727"/>
                </a:lnTo>
                <a:lnTo>
                  <a:pt x="4051300" y="234950"/>
                </a:lnTo>
                <a:lnTo>
                  <a:pt x="4069054" y="547395"/>
                </a:lnTo>
                <a:lnTo>
                  <a:pt x="4075404" y="706145"/>
                </a:lnTo>
                <a:lnTo>
                  <a:pt x="4080522" y="863600"/>
                </a:lnTo>
                <a:lnTo>
                  <a:pt x="4084281" y="1022350"/>
                </a:lnTo>
                <a:lnTo>
                  <a:pt x="4088104" y="1181100"/>
                </a:lnTo>
                <a:lnTo>
                  <a:pt x="4089337" y="1332204"/>
                </a:lnTo>
                <a:lnTo>
                  <a:pt x="4089400" y="1658645"/>
                </a:lnTo>
                <a:lnTo>
                  <a:pt x="4086872" y="1817390"/>
                </a:lnTo>
                <a:lnTo>
                  <a:pt x="4079227" y="2134890"/>
                </a:lnTo>
                <a:lnTo>
                  <a:pt x="4072877" y="2292350"/>
                </a:lnTo>
                <a:lnTo>
                  <a:pt x="4065231" y="2449809"/>
                </a:lnTo>
                <a:lnTo>
                  <a:pt x="4057650" y="2607320"/>
                </a:lnTo>
                <a:lnTo>
                  <a:pt x="4047477" y="2763540"/>
                </a:lnTo>
                <a:lnTo>
                  <a:pt x="4037304" y="2918469"/>
                </a:lnTo>
                <a:lnTo>
                  <a:pt x="4031371" y="2990850"/>
                </a:lnTo>
                <a:lnTo>
                  <a:pt x="4058632" y="2990850"/>
                </a:lnTo>
                <a:lnTo>
                  <a:pt x="4064000" y="2924819"/>
                </a:lnTo>
                <a:lnTo>
                  <a:pt x="4075404" y="2768600"/>
                </a:lnTo>
                <a:lnTo>
                  <a:pt x="4085577" y="2612379"/>
                </a:lnTo>
                <a:lnTo>
                  <a:pt x="4093587" y="2447279"/>
                </a:lnTo>
                <a:lnTo>
                  <a:pt x="4100804" y="2296170"/>
                </a:lnTo>
                <a:lnTo>
                  <a:pt x="4107154" y="2137420"/>
                </a:lnTo>
                <a:lnTo>
                  <a:pt x="4112272" y="1978670"/>
                </a:lnTo>
                <a:lnTo>
                  <a:pt x="4117327" y="1658645"/>
                </a:lnTo>
                <a:lnTo>
                  <a:pt x="4118622" y="1498600"/>
                </a:lnTo>
                <a:lnTo>
                  <a:pt x="4118519" y="1332204"/>
                </a:lnTo>
                <a:lnTo>
                  <a:pt x="4115912" y="1172222"/>
                </a:lnTo>
                <a:lnTo>
                  <a:pt x="4113504" y="1019822"/>
                </a:lnTo>
                <a:lnTo>
                  <a:pt x="4109681" y="861072"/>
                </a:lnTo>
                <a:lnTo>
                  <a:pt x="4104627" y="702322"/>
                </a:lnTo>
                <a:lnTo>
                  <a:pt x="4089400" y="386054"/>
                </a:lnTo>
                <a:lnTo>
                  <a:pt x="4080522" y="228600"/>
                </a:lnTo>
                <a:lnTo>
                  <a:pt x="4063726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540000" y="3867150"/>
            <a:ext cx="4061472" cy="2990850"/>
          </a:xfrm>
          <a:custGeom>
            <a:avLst/>
            <a:gdLst/>
            <a:ahLst/>
            <a:cxnLst/>
            <a:rect l="l" t="t" r="r" b="b"/>
            <a:pathLst>
              <a:path w="4061472" h="2990850">
                <a:moveTo>
                  <a:pt x="87708" y="0"/>
                </a:moveTo>
                <a:lnTo>
                  <a:pt x="59260" y="0"/>
                </a:lnTo>
                <a:lnTo>
                  <a:pt x="53327" y="72377"/>
                </a:lnTo>
                <a:lnTo>
                  <a:pt x="43154" y="227304"/>
                </a:lnTo>
                <a:lnTo>
                  <a:pt x="33045" y="383527"/>
                </a:lnTo>
                <a:lnTo>
                  <a:pt x="17754" y="698500"/>
                </a:lnTo>
                <a:lnTo>
                  <a:pt x="11404" y="855954"/>
                </a:lnTo>
                <a:lnTo>
                  <a:pt x="7430" y="1023645"/>
                </a:lnTo>
                <a:lnTo>
                  <a:pt x="3802" y="1174750"/>
                </a:lnTo>
                <a:lnTo>
                  <a:pt x="1295" y="1332204"/>
                </a:lnTo>
                <a:lnTo>
                  <a:pt x="0" y="1492250"/>
                </a:lnTo>
                <a:lnTo>
                  <a:pt x="1354" y="1658645"/>
                </a:lnTo>
                <a:lnTo>
                  <a:pt x="2527" y="1809750"/>
                </a:lnTo>
                <a:lnTo>
                  <a:pt x="5054" y="1968500"/>
                </a:lnTo>
                <a:lnTo>
                  <a:pt x="8877" y="2127250"/>
                </a:lnTo>
                <a:lnTo>
                  <a:pt x="15227" y="2284709"/>
                </a:lnTo>
                <a:lnTo>
                  <a:pt x="21577" y="2443459"/>
                </a:lnTo>
                <a:lnTo>
                  <a:pt x="29222" y="2599679"/>
                </a:lnTo>
                <a:lnTo>
                  <a:pt x="38100" y="2755900"/>
                </a:lnTo>
                <a:lnTo>
                  <a:pt x="48272" y="2912119"/>
                </a:lnTo>
                <a:lnTo>
                  <a:pt x="54068" y="2990850"/>
                </a:lnTo>
                <a:lnTo>
                  <a:pt x="82515" y="2990850"/>
                </a:lnTo>
                <a:lnTo>
                  <a:pt x="76200" y="2905769"/>
                </a:lnTo>
                <a:lnTo>
                  <a:pt x="66027" y="2750840"/>
                </a:lnTo>
                <a:lnTo>
                  <a:pt x="57150" y="2594620"/>
                </a:lnTo>
                <a:lnTo>
                  <a:pt x="49504" y="2438400"/>
                </a:lnTo>
                <a:lnTo>
                  <a:pt x="43154" y="2282179"/>
                </a:lnTo>
                <a:lnTo>
                  <a:pt x="33045" y="1967209"/>
                </a:lnTo>
                <a:lnTo>
                  <a:pt x="30454" y="1808459"/>
                </a:lnTo>
                <a:lnTo>
                  <a:pt x="29292" y="1658645"/>
                </a:lnTo>
                <a:lnTo>
                  <a:pt x="29243" y="1332204"/>
                </a:lnTo>
                <a:lnTo>
                  <a:pt x="31781" y="1173454"/>
                </a:lnTo>
                <a:lnTo>
                  <a:pt x="39395" y="859777"/>
                </a:lnTo>
                <a:lnTo>
                  <a:pt x="45745" y="702322"/>
                </a:lnTo>
                <a:lnTo>
                  <a:pt x="53327" y="544804"/>
                </a:lnTo>
                <a:lnTo>
                  <a:pt x="60972" y="388645"/>
                </a:lnTo>
                <a:lnTo>
                  <a:pt x="69850" y="232422"/>
                </a:lnTo>
                <a:lnTo>
                  <a:pt x="81254" y="78727"/>
                </a:lnTo>
                <a:lnTo>
                  <a:pt x="87708" y="0"/>
                </a:lnTo>
                <a:close/>
              </a:path>
              <a:path w="4061472" h="2990850">
                <a:moveTo>
                  <a:pt x="4007404" y="0"/>
                </a:moveTo>
                <a:lnTo>
                  <a:pt x="3980189" y="0"/>
                </a:lnTo>
                <a:lnTo>
                  <a:pt x="3986504" y="85077"/>
                </a:lnTo>
                <a:lnTo>
                  <a:pt x="3996677" y="240004"/>
                </a:lnTo>
                <a:lnTo>
                  <a:pt x="4005554" y="396227"/>
                </a:lnTo>
                <a:lnTo>
                  <a:pt x="4013200" y="552450"/>
                </a:lnTo>
                <a:lnTo>
                  <a:pt x="4019550" y="708672"/>
                </a:lnTo>
                <a:lnTo>
                  <a:pt x="4024604" y="866127"/>
                </a:lnTo>
                <a:lnTo>
                  <a:pt x="4028427" y="1023645"/>
                </a:lnTo>
                <a:lnTo>
                  <a:pt x="4032250" y="1182395"/>
                </a:lnTo>
                <a:lnTo>
                  <a:pt x="4033472" y="1332204"/>
                </a:lnTo>
                <a:lnTo>
                  <a:pt x="4033545" y="1498600"/>
                </a:lnTo>
                <a:lnTo>
                  <a:pt x="4031016" y="1808459"/>
                </a:lnTo>
                <a:lnTo>
                  <a:pt x="4027195" y="1973559"/>
                </a:lnTo>
                <a:lnTo>
                  <a:pt x="4023372" y="2131070"/>
                </a:lnTo>
                <a:lnTo>
                  <a:pt x="4017022" y="2288529"/>
                </a:lnTo>
                <a:lnTo>
                  <a:pt x="4001795" y="2602209"/>
                </a:lnTo>
                <a:lnTo>
                  <a:pt x="3991622" y="2758429"/>
                </a:lnTo>
                <a:lnTo>
                  <a:pt x="3981450" y="2912119"/>
                </a:lnTo>
                <a:lnTo>
                  <a:pt x="3974996" y="2990850"/>
                </a:lnTo>
                <a:lnTo>
                  <a:pt x="4003444" y="2990850"/>
                </a:lnTo>
                <a:lnTo>
                  <a:pt x="4009377" y="2918469"/>
                </a:lnTo>
                <a:lnTo>
                  <a:pt x="4019550" y="2763540"/>
                </a:lnTo>
                <a:lnTo>
                  <a:pt x="4029722" y="2607320"/>
                </a:lnTo>
                <a:lnTo>
                  <a:pt x="4037304" y="2449809"/>
                </a:lnTo>
                <a:lnTo>
                  <a:pt x="4044950" y="2292350"/>
                </a:lnTo>
                <a:lnTo>
                  <a:pt x="4051300" y="2134890"/>
                </a:lnTo>
                <a:lnTo>
                  <a:pt x="4058945" y="1817390"/>
                </a:lnTo>
                <a:lnTo>
                  <a:pt x="4061472" y="1658645"/>
                </a:lnTo>
                <a:lnTo>
                  <a:pt x="4061410" y="1332204"/>
                </a:lnTo>
                <a:lnTo>
                  <a:pt x="4060177" y="1181100"/>
                </a:lnTo>
                <a:lnTo>
                  <a:pt x="4056354" y="1022350"/>
                </a:lnTo>
                <a:lnTo>
                  <a:pt x="4052595" y="863600"/>
                </a:lnTo>
                <a:lnTo>
                  <a:pt x="4047477" y="706145"/>
                </a:lnTo>
                <a:lnTo>
                  <a:pt x="4041127" y="547395"/>
                </a:lnTo>
                <a:lnTo>
                  <a:pt x="4023372" y="234950"/>
                </a:lnTo>
                <a:lnTo>
                  <a:pt x="4013200" y="78727"/>
                </a:lnTo>
                <a:lnTo>
                  <a:pt x="4007404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569222" y="3867150"/>
            <a:ext cx="4004322" cy="2990850"/>
          </a:xfrm>
          <a:custGeom>
            <a:avLst/>
            <a:gdLst/>
            <a:ahLst/>
            <a:cxnLst/>
            <a:rect l="l" t="t" r="r" b="b"/>
            <a:pathLst>
              <a:path w="4004322" h="2990850">
                <a:moveTo>
                  <a:pt x="86338" y="0"/>
                </a:moveTo>
                <a:lnTo>
                  <a:pt x="58485" y="0"/>
                </a:lnTo>
                <a:lnTo>
                  <a:pt x="52031" y="78727"/>
                </a:lnTo>
                <a:lnTo>
                  <a:pt x="40627" y="232422"/>
                </a:lnTo>
                <a:lnTo>
                  <a:pt x="31750" y="388645"/>
                </a:lnTo>
                <a:lnTo>
                  <a:pt x="23736" y="552450"/>
                </a:lnTo>
                <a:lnTo>
                  <a:pt x="16522" y="702322"/>
                </a:lnTo>
                <a:lnTo>
                  <a:pt x="10172" y="859777"/>
                </a:lnTo>
                <a:lnTo>
                  <a:pt x="2527" y="1174750"/>
                </a:lnTo>
                <a:lnTo>
                  <a:pt x="0" y="1333500"/>
                </a:lnTo>
                <a:lnTo>
                  <a:pt x="49" y="1656054"/>
                </a:lnTo>
                <a:lnTo>
                  <a:pt x="1231" y="1808459"/>
                </a:lnTo>
                <a:lnTo>
                  <a:pt x="3822" y="1967209"/>
                </a:lnTo>
                <a:lnTo>
                  <a:pt x="13931" y="2282179"/>
                </a:lnTo>
                <a:lnTo>
                  <a:pt x="20281" y="2438400"/>
                </a:lnTo>
                <a:lnTo>
                  <a:pt x="27927" y="2594620"/>
                </a:lnTo>
                <a:lnTo>
                  <a:pt x="36885" y="2752079"/>
                </a:lnTo>
                <a:lnTo>
                  <a:pt x="46977" y="2905769"/>
                </a:lnTo>
                <a:lnTo>
                  <a:pt x="53292" y="2990850"/>
                </a:lnTo>
                <a:lnTo>
                  <a:pt x="81729" y="2990850"/>
                </a:lnTo>
                <a:lnTo>
                  <a:pt x="74904" y="2899419"/>
                </a:lnTo>
                <a:lnTo>
                  <a:pt x="64731" y="2745729"/>
                </a:lnTo>
                <a:lnTo>
                  <a:pt x="55854" y="2590800"/>
                </a:lnTo>
                <a:lnTo>
                  <a:pt x="48272" y="2434579"/>
                </a:lnTo>
                <a:lnTo>
                  <a:pt x="41922" y="2278359"/>
                </a:lnTo>
                <a:lnTo>
                  <a:pt x="35572" y="2120900"/>
                </a:lnTo>
                <a:lnTo>
                  <a:pt x="31750" y="1964679"/>
                </a:lnTo>
                <a:lnTo>
                  <a:pt x="29222" y="1807220"/>
                </a:lnTo>
                <a:lnTo>
                  <a:pt x="27979" y="1656054"/>
                </a:lnTo>
                <a:lnTo>
                  <a:pt x="27927" y="1333500"/>
                </a:lnTo>
                <a:lnTo>
                  <a:pt x="32981" y="1018527"/>
                </a:lnTo>
                <a:lnTo>
                  <a:pt x="38100" y="862304"/>
                </a:lnTo>
                <a:lnTo>
                  <a:pt x="50800" y="549922"/>
                </a:lnTo>
                <a:lnTo>
                  <a:pt x="59677" y="393700"/>
                </a:lnTo>
                <a:lnTo>
                  <a:pt x="68554" y="238772"/>
                </a:lnTo>
                <a:lnTo>
                  <a:pt x="80022" y="85077"/>
                </a:lnTo>
                <a:lnTo>
                  <a:pt x="86338" y="0"/>
                </a:lnTo>
                <a:close/>
              </a:path>
              <a:path w="4004322" h="2990850">
                <a:moveTo>
                  <a:pt x="3950966" y="0"/>
                </a:moveTo>
                <a:lnTo>
                  <a:pt x="3922567" y="0"/>
                </a:lnTo>
                <a:lnTo>
                  <a:pt x="3929354" y="91427"/>
                </a:lnTo>
                <a:lnTo>
                  <a:pt x="3939527" y="245122"/>
                </a:lnTo>
                <a:lnTo>
                  <a:pt x="3948404" y="400050"/>
                </a:lnTo>
                <a:lnTo>
                  <a:pt x="3956050" y="556272"/>
                </a:lnTo>
                <a:lnTo>
                  <a:pt x="3962400" y="712495"/>
                </a:lnTo>
                <a:lnTo>
                  <a:pt x="3967454" y="869950"/>
                </a:lnTo>
                <a:lnTo>
                  <a:pt x="3972572" y="1026172"/>
                </a:lnTo>
                <a:lnTo>
                  <a:pt x="3975100" y="1183627"/>
                </a:lnTo>
                <a:lnTo>
                  <a:pt x="3976272" y="1333500"/>
                </a:lnTo>
                <a:lnTo>
                  <a:pt x="3976331" y="1498600"/>
                </a:lnTo>
                <a:lnTo>
                  <a:pt x="3975100" y="1656054"/>
                </a:lnTo>
                <a:lnTo>
                  <a:pt x="3973866" y="1807220"/>
                </a:lnTo>
                <a:lnTo>
                  <a:pt x="3973773" y="1816100"/>
                </a:lnTo>
                <a:lnTo>
                  <a:pt x="3969952" y="1973559"/>
                </a:lnTo>
                <a:lnTo>
                  <a:pt x="3966222" y="2128540"/>
                </a:lnTo>
                <a:lnTo>
                  <a:pt x="3953522" y="2440929"/>
                </a:lnTo>
                <a:lnTo>
                  <a:pt x="3935704" y="2752079"/>
                </a:lnTo>
                <a:lnTo>
                  <a:pt x="3924300" y="2905769"/>
                </a:lnTo>
                <a:lnTo>
                  <a:pt x="3917949" y="2990850"/>
                </a:lnTo>
                <a:lnTo>
                  <a:pt x="3945773" y="2990850"/>
                </a:lnTo>
                <a:lnTo>
                  <a:pt x="3952227" y="2912119"/>
                </a:lnTo>
                <a:lnTo>
                  <a:pt x="3962894" y="2750840"/>
                </a:lnTo>
                <a:lnTo>
                  <a:pt x="3972572" y="2602209"/>
                </a:lnTo>
                <a:lnTo>
                  <a:pt x="3987800" y="2288529"/>
                </a:lnTo>
                <a:lnTo>
                  <a:pt x="3994150" y="2131070"/>
                </a:lnTo>
                <a:lnTo>
                  <a:pt x="3998184" y="1964679"/>
                </a:lnTo>
                <a:lnTo>
                  <a:pt x="4001731" y="1816100"/>
                </a:lnTo>
                <a:lnTo>
                  <a:pt x="4004322" y="1498600"/>
                </a:lnTo>
                <a:lnTo>
                  <a:pt x="4004260" y="1333500"/>
                </a:lnTo>
                <a:lnTo>
                  <a:pt x="4003027" y="1182395"/>
                </a:lnTo>
                <a:lnTo>
                  <a:pt x="3999080" y="1018527"/>
                </a:lnTo>
                <a:lnTo>
                  <a:pt x="3995381" y="866127"/>
                </a:lnTo>
                <a:lnTo>
                  <a:pt x="3990327" y="708672"/>
                </a:lnTo>
                <a:lnTo>
                  <a:pt x="3983977" y="552450"/>
                </a:lnTo>
                <a:lnTo>
                  <a:pt x="3976331" y="396227"/>
                </a:lnTo>
                <a:lnTo>
                  <a:pt x="3967373" y="238772"/>
                </a:lnTo>
                <a:lnTo>
                  <a:pt x="3957281" y="85077"/>
                </a:lnTo>
                <a:lnTo>
                  <a:pt x="3950966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597150" y="3867150"/>
            <a:ext cx="3948404" cy="2990850"/>
          </a:xfrm>
          <a:custGeom>
            <a:avLst/>
            <a:gdLst/>
            <a:ahLst/>
            <a:cxnLst/>
            <a:rect l="l" t="t" r="r" b="b"/>
            <a:pathLst>
              <a:path w="3948404" h="2990850">
                <a:moveTo>
                  <a:pt x="86864" y="0"/>
                </a:moveTo>
                <a:lnTo>
                  <a:pt x="58410" y="0"/>
                </a:lnTo>
                <a:lnTo>
                  <a:pt x="52095" y="85077"/>
                </a:lnTo>
                <a:lnTo>
                  <a:pt x="40627" y="238772"/>
                </a:lnTo>
                <a:lnTo>
                  <a:pt x="31750" y="393700"/>
                </a:lnTo>
                <a:lnTo>
                  <a:pt x="22872" y="549922"/>
                </a:lnTo>
                <a:lnTo>
                  <a:pt x="10172" y="862304"/>
                </a:lnTo>
                <a:lnTo>
                  <a:pt x="5054" y="1018527"/>
                </a:lnTo>
                <a:lnTo>
                  <a:pt x="0" y="1333500"/>
                </a:lnTo>
                <a:lnTo>
                  <a:pt x="52" y="1656054"/>
                </a:lnTo>
                <a:lnTo>
                  <a:pt x="1295" y="1807220"/>
                </a:lnTo>
                <a:lnTo>
                  <a:pt x="3822" y="1964679"/>
                </a:lnTo>
                <a:lnTo>
                  <a:pt x="7645" y="2120900"/>
                </a:lnTo>
                <a:lnTo>
                  <a:pt x="13995" y="2278359"/>
                </a:lnTo>
                <a:lnTo>
                  <a:pt x="20345" y="2434579"/>
                </a:lnTo>
                <a:lnTo>
                  <a:pt x="28001" y="2592090"/>
                </a:lnTo>
                <a:lnTo>
                  <a:pt x="36890" y="2747020"/>
                </a:lnTo>
                <a:lnTo>
                  <a:pt x="46977" y="2899419"/>
                </a:lnTo>
                <a:lnTo>
                  <a:pt x="53801" y="2990850"/>
                </a:lnTo>
                <a:lnTo>
                  <a:pt x="81431" y="2990850"/>
                </a:lnTo>
                <a:lnTo>
                  <a:pt x="74904" y="2893069"/>
                </a:lnTo>
                <a:lnTo>
                  <a:pt x="64795" y="2739379"/>
                </a:lnTo>
                <a:lnTo>
                  <a:pt x="55854" y="2585740"/>
                </a:lnTo>
                <a:lnTo>
                  <a:pt x="48272" y="2430759"/>
                </a:lnTo>
                <a:lnTo>
                  <a:pt x="41922" y="2274590"/>
                </a:lnTo>
                <a:lnTo>
                  <a:pt x="36804" y="2119609"/>
                </a:lnTo>
                <a:lnTo>
                  <a:pt x="33045" y="1962150"/>
                </a:lnTo>
                <a:lnTo>
                  <a:pt x="29222" y="1805929"/>
                </a:lnTo>
                <a:lnTo>
                  <a:pt x="27979" y="1656054"/>
                </a:lnTo>
                <a:lnTo>
                  <a:pt x="27927" y="1492250"/>
                </a:lnTo>
                <a:lnTo>
                  <a:pt x="29243" y="1333500"/>
                </a:lnTo>
                <a:lnTo>
                  <a:pt x="34277" y="1021054"/>
                </a:lnTo>
                <a:lnTo>
                  <a:pt x="39479" y="862304"/>
                </a:lnTo>
                <a:lnTo>
                  <a:pt x="44450" y="708672"/>
                </a:lnTo>
                <a:lnTo>
                  <a:pt x="50800" y="553745"/>
                </a:lnTo>
                <a:lnTo>
                  <a:pt x="68554" y="243827"/>
                </a:lnTo>
                <a:lnTo>
                  <a:pt x="80022" y="91427"/>
                </a:lnTo>
                <a:lnTo>
                  <a:pt x="86864" y="0"/>
                </a:lnTo>
                <a:close/>
              </a:path>
              <a:path w="3948404" h="2990850">
                <a:moveTo>
                  <a:pt x="3894640" y="0"/>
                </a:moveTo>
                <a:lnTo>
                  <a:pt x="3866973" y="0"/>
                </a:lnTo>
                <a:lnTo>
                  <a:pt x="3873500" y="97777"/>
                </a:lnTo>
                <a:lnTo>
                  <a:pt x="3883672" y="251472"/>
                </a:lnTo>
                <a:lnTo>
                  <a:pt x="3892550" y="405104"/>
                </a:lnTo>
                <a:lnTo>
                  <a:pt x="3900195" y="560095"/>
                </a:lnTo>
                <a:lnTo>
                  <a:pt x="3906545" y="716254"/>
                </a:lnTo>
                <a:lnTo>
                  <a:pt x="3911600" y="871245"/>
                </a:lnTo>
                <a:lnTo>
                  <a:pt x="3915422" y="1028700"/>
                </a:lnTo>
                <a:lnTo>
                  <a:pt x="3920353" y="1333500"/>
                </a:lnTo>
                <a:lnTo>
                  <a:pt x="3920477" y="1498600"/>
                </a:lnTo>
                <a:lnTo>
                  <a:pt x="3919245" y="1656054"/>
                </a:lnTo>
                <a:lnTo>
                  <a:pt x="3916614" y="1814809"/>
                </a:lnTo>
                <a:lnTo>
                  <a:pt x="3914127" y="1969790"/>
                </a:lnTo>
                <a:lnTo>
                  <a:pt x="3908988" y="2128540"/>
                </a:lnTo>
                <a:lnTo>
                  <a:pt x="3903954" y="2282179"/>
                </a:lnTo>
                <a:lnTo>
                  <a:pt x="3896372" y="2437109"/>
                </a:lnTo>
                <a:lnTo>
                  <a:pt x="3888727" y="2592090"/>
                </a:lnTo>
                <a:lnTo>
                  <a:pt x="3879850" y="2747020"/>
                </a:lnTo>
                <a:lnTo>
                  <a:pt x="3868445" y="2899419"/>
                </a:lnTo>
                <a:lnTo>
                  <a:pt x="3861565" y="2990850"/>
                </a:lnTo>
                <a:lnTo>
                  <a:pt x="3890022" y="2990850"/>
                </a:lnTo>
                <a:lnTo>
                  <a:pt x="3896372" y="2905769"/>
                </a:lnTo>
                <a:lnTo>
                  <a:pt x="3907777" y="2752079"/>
                </a:lnTo>
                <a:lnTo>
                  <a:pt x="3925595" y="2440929"/>
                </a:lnTo>
                <a:lnTo>
                  <a:pt x="3938295" y="2128540"/>
                </a:lnTo>
                <a:lnTo>
                  <a:pt x="3942301" y="1962150"/>
                </a:lnTo>
                <a:lnTo>
                  <a:pt x="3945877" y="1814809"/>
                </a:lnTo>
                <a:lnTo>
                  <a:pt x="3947222" y="1649704"/>
                </a:lnTo>
                <a:lnTo>
                  <a:pt x="3948404" y="1498600"/>
                </a:lnTo>
                <a:lnTo>
                  <a:pt x="3948344" y="1333500"/>
                </a:lnTo>
                <a:lnTo>
                  <a:pt x="3947172" y="1183627"/>
                </a:lnTo>
                <a:lnTo>
                  <a:pt x="3944645" y="1026172"/>
                </a:lnTo>
                <a:lnTo>
                  <a:pt x="3939281" y="862304"/>
                </a:lnTo>
                <a:lnTo>
                  <a:pt x="3934472" y="712495"/>
                </a:lnTo>
                <a:lnTo>
                  <a:pt x="3928122" y="556272"/>
                </a:lnTo>
                <a:lnTo>
                  <a:pt x="3920477" y="400050"/>
                </a:lnTo>
                <a:lnTo>
                  <a:pt x="3911514" y="243827"/>
                </a:lnTo>
                <a:lnTo>
                  <a:pt x="3901427" y="91427"/>
                </a:lnTo>
                <a:lnTo>
                  <a:pt x="3894640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25077" y="3867150"/>
            <a:ext cx="3892549" cy="2990850"/>
          </a:xfrm>
          <a:custGeom>
            <a:avLst/>
            <a:gdLst/>
            <a:ahLst/>
            <a:cxnLst/>
            <a:rect l="l" t="t" r="r" b="b"/>
            <a:pathLst>
              <a:path w="3892550" h="2990850">
                <a:moveTo>
                  <a:pt x="86085" y="0"/>
                </a:moveTo>
                <a:lnTo>
                  <a:pt x="58937" y="0"/>
                </a:lnTo>
                <a:lnTo>
                  <a:pt x="52095" y="91427"/>
                </a:lnTo>
                <a:lnTo>
                  <a:pt x="40627" y="243827"/>
                </a:lnTo>
                <a:lnTo>
                  <a:pt x="22872" y="553745"/>
                </a:lnTo>
                <a:lnTo>
                  <a:pt x="16522" y="708672"/>
                </a:lnTo>
                <a:lnTo>
                  <a:pt x="11136" y="875004"/>
                </a:lnTo>
                <a:lnTo>
                  <a:pt x="6350" y="1021054"/>
                </a:lnTo>
                <a:lnTo>
                  <a:pt x="1295" y="1334795"/>
                </a:lnTo>
                <a:lnTo>
                  <a:pt x="0" y="1492250"/>
                </a:lnTo>
                <a:lnTo>
                  <a:pt x="52" y="1656054"/>
                </a:lnTo>
                <a:lnTo>
                  <a:pt x="1295" y="1805929"/>
                </a:lnTo>
                <a:lnTo>
                  <a:pt x="5300" y="1969790"/>
                </a:lnTo>
                <a:lnTo>
                  <a:pt x="8877" y="2119609"/>
                </a:lnTo>
                <a:lnTo>
                  <a:pt x="13995" y="2274590"/>
                </a:lnTo>
                <a:lnTo>
                  <a:pt x="20345" y="2430759"/>
                </a:lnTo>
                <a:lnTo>
                  <a:pt x="27999" y="2586979"/>
                </a:lnTo>
                <a:lnTo>
                  <a:pt x="36952" y="2740670"/>
                </a:lnTo>
                <a:lnTo>
                  <a:pt x="46977" y="2893069"/>
                </a:lnTo>
                <a:lnTo>
                  <a:pt x="53504" y="2990850"/>
                </a:lnTo>
                <a:lnTo>
                  <a:pt x="81465" y="2990850"/>
                </a:lnTo>
                <a:lnTo>
                  <a:pt x="73672" y="2886719"/>
                </a:lnTo>
                <a:lnTo>
                  <a:pt x="63500" y="2734320"/>
                </a:lnTo>
                <a:lnTo>
                  <a:pt x="55918" y="2580629"/>
                </a:lnTo>
                <a:lnTo>
                  <a:pt x="48272" y="2426990"/>
                </a:lnTo>
                <a:lnTo>
                  <a:pt x="41922" y="2272009"/>
                </a:lnTo>
                <a:lnTo>
                  <a:pt x="36868" y="2115840"/>
                </a:lnTo>
                <a:lnTo>
                  <a:pt x="33045" y="1960859"/>
                </a:lnTo>
                <a:lnTo>
                  <a:pt x="30518" y="1804690"/>
                </a:lnTo>
                <a:lnTo>
                  <a:pt x="28053" y="1656054"/>
                </a:lnTo>
                <a:lnTo>
                  <a:pt x="27927" y="1492250"/>
                </a:lnTo>
                <a:lnTo>
                  <a:pt x="29242" y="1334795"/>
                </a:lnTo>
                <a:lnTo>
                  <a:pt x="34277" y="1023645"/>
                </a:lnTo>
                <a:lnTo>
                  <a:pt x="38100" y="867422"/>
                </a:lnTo>
                <a:lnTo>
                  <a:pt x="44450" y="712495"/>
                </a:lnTo>
                <a:lnTo>
                  <a:pt x="59677" y="403872"/>
                </a:lnTo>
                <a:lnTo>
                  <a:pt x="68618" y="250177"/>
                </a:lnTo>
                <a:lnTo>
                  <a:pt x="78727" y="97777"/>
                </a:lnTo>
                <a:lnTo>
                  <a:pt x="86085" y="0"/>
                </a:lnTo>
                <a:close/>
              </a:path>
              <a:path w="3892550" h="2990850">
                <a:moveTo>
                  <a:pt x="3839046" y="0"/>
                </a:moveTo>
                <a:lnTo>
                  <a:pt x="3811085" y="0"/>
                </a:lnTo>
                <a:lnTo>
                  <a:pt x="3818877" y="104127"/>
                </a:lnTo>
                <a:lnTo>
                  <a:pt x="3827818" y="256527"/>
                </a:lnTo>
                <a:lnTo>
                  <a:pt x="3836695" y="410222"/>
                </a:lnTo>
                <a:lnTo>
                  <a:pt x="3844277" y="563854"/>
                </a:lnTo>
                <a:lnTo>
                  <a:pt x="3850627" y="718845"/>
                </a:lnTo>
                <a:lnTo>
                  <a:pt x="3855745" y="875004"/>
                </a:lnTo>
                <a:lnTo>
                  <a:pt x="3859568" y="1029995"/>
                </a:lnTo>
                <a:lnTo>
                  <a:pt x="3862095" y="1186154"/>
                </a:lnTo>
                <a:lnTo>
                  <a:pt x="3863327" y="1342377"/>
                </a:lnTo>
                <a:lnTo>
                  <a:pt x="3864622" y="1498600"/>
                </a:lnTo>
                <a:lnTo>
                  <a:pt x="3863307" y="1656054"/>
                </a:lnTo>
                <a:lnTo>
                  <a:pt x="3858272" y="1967209"/>
                </a:lnTo>
                <a:lnTo>
                  <a:pt x="3854450" y="2123429"/>
                </a:lnTo>
                <a:lnTo>
                  <a:pt x="3848100" y="2278359"/>
                </a:lnTo>
                <a:lnTo>
                  <a:pt x="3840518" y="2433340"/>
                </a:lnTo>
                <a:lnTo>
                  <a:pt x="3832872" y="2586979"/>
                </a:lnTo>
                <a:lnTo>
                  <a:pt x="3823995" y="2740670"/>
                </a:lnTo>
                <a:lnTo>
                  <a:pt x="3813822" y="2893069"/>
                </a:lnTo>
                <a:lnTo>
                  <a:pt x="3806505" y="2990850"/>
                </a:lnTo>
                <a:lnTo>
                  <a:pt x="3833637" y="2990850"/>
                </a:lnTo>
                <a:lnTo>
                  <a:pt x="3840518" y="2899419"/>
                </a:lnTo>
                <a:lnTo>
                  <a:pt x="3851922" y="2747020"/>
                </a:lnTo>
                <a:lnTo>
                  <a:pt x="3860800" y="2592090"/>
                </a:lnTo>
                <a:lnTo>
                  <a:pt x="3868756" y="2430759"/>
                </a:lnTo>
                <a:lnTo>
                  <a:pt x="3876027" y="2282179"/>
                </a:lnTo>
                <a:lnTo>
                  <a:pt x="3881472" y="2115840"/>
                </a:lnTo>
                <a:lnTo>
                  <a:pt x="3886199" y="1969790"/>
                </a:lnTo>
                <a:lnTo>
                  <a:pt x="3888853" y="1804690"/>
                </a:lnTo>
                <a:lnTo>
                  <a:pt x="3891318" y="1656054"/>
                </a:lnTo>
                <a:lnTo>
                  <a:pt x="3892549" y="1498600"/>
                </a:lnTo>
                <a:lnTo>
                  <a:pt x="3892447" y="1334795"/>
                </a:lnTo>
                <a:lnTo>
                  <a:pt x="3887495" y="1028700"/>
                </a:lnTo>
                <a:lnTo>
                  <a:pt x="3883672" y="871245"/>
                </a:lnTo>
                <a:lnTo>
                  <a:pt x="3878618" y="716254"/>
                </a:lnTo>
                <a:lnTo>
                  <a:pt x="3872268" y="560095"/>
                </a:lnTo>
                <a:lnTo>
                  <a:pt x="3864551" y="403872"/>
                </a:lnTo>
                <a:lnTo>
                  <a:pt x="3855659" y="250177"/>
                </a:lnTo>
                <a:lnTo>
                  <a:pt x="3845572" y="97777"/>
                </a:lnTo>
                <a:lnTo>
                  <a:pt x="3839046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53004" y="3867150"/>
            <a:ext cx="3836695" cy="2990850"/>
          </a:xfrm>
          <a:custGeom>
            <a:avLst/>
            <a:gdLst/>
            <a:ahLst/>
            <a:cxnLst/>
            <a:rect l="l" t="t" r="r" b="b"/>
            <a:pathLst>
              <a:path w="3836695" h="2990850">
                <a:moveTo>
                  <a:pt x="85697" y="0"/>
                </a:moveTo>
                <a:lnTo>
                  <a:pt x="58157" y="0"/>
                </a:lnTo>
                <a:lnTo>
                  <a:pt x="50800" y="97777"/>
                </a:lnTo>
                <a:lnTo>
                  <a:pt x="40690" y="250177"/>
                </a:lnTo>
                <a:lnTo>
                  <a:pt x="31750" y="403872"/>
                </a:lnTo>
                <a:lnTo>
                  <a:pt x="16522" y="712495"/>
                </a:lnTo>
                <a:lnTo>
                  <a:pt x="10172" y="867422"/>
                </a:lnTo>
                <a:lnTo>
                  <a:pt x="6350" y="1023645"/>
                </a:lnTo>
                <a:lnTo>
                  <a:pt x="1295" y="1336027"/>
                </a:lnTo>
                <a:lnTo>
                  <a:pt x="0" y="1492250"/>
                </a:lnTo>
                <a:lnTo>
                  <a:pt x="105" y="1654822"/>
                </a:lnTo>
                <a:lnTo>
                  <a:pt x="2590" y="1804690"/>
                </a:lnTo>
                <a:lnTo>
                  <a:pt x="5118" y="1960859"/>
                </a:lnTo>
                <a:lnTo>
                  <a:pt x="8940" y="2115840"/>
                </a:lnTo>
                <a:lnTo>
                  <a:pt x="13995" y="2272009"/>
                </a:lnTo>
                <a:lnTo>
                  <a:pt x="20345" y="2426990"/>
                </a:lnTo>
                <a:lnTo>
                  <a:pt x="28054" y="2581920"/>
                </a:lnTo>
                <a:lnTo>
                  <a:pt x="35572" y="2734320"/>
                </a:lnTo>
                <a:lnTo>
                  <a:pt x="45745" y="2886719"/>
                </a:lnTo>
                <a:lnTo>
                  <a:pt x="53537" y="2990850"/>
                </a:lnTo>
                <a:lnTo>
                  <a:pt x="81047" y="2990850"/>
                </a:lnTo>
                <a:lnTo>
                  <a:pt x="73672" y="2880369"/>
                </a:lnTo>
                <a:lnTo>
                  <a:pt x="63500" y="2729209"/>
                </a:lnTo>
                <a:lnTo>
                  <a:pt x="55918" y="2575570"/>
                </a:lnTo>
                <a:lnTo>
                  <a:pt x="48272" y="2421879"/>
                </a:lnTo>
                <a:lnTo>
                  <a:pt x="41922" y="2268240"/>
                </a:lnTo>
                <a:lnTo>
                  <a:pt x="36868" y="2113259"/>
                </a:lnTo>
                <a:lnTo>
                  <a:pt x="33045" y="1958329"/>
                </a:lnTo>
                <a:lnTo>
                  <a:pt x="30518" y="1803400"/>
                </a:lnTo>
                <a:lnTo>
                  <a:pt x="29222" y="1647177"/>
                </a:lnTo>
                <a:lnTo>
                  <a:pt x="27990" y="1492250"/>
                </a:lnTo>
                <a:lnTo>
                  <a:pt x="29222" y="1336027"/>
                </a:lnTo>
                <a:lnTo>
                  <a:pt x="31750" y="1181100"/>
                </a:lnTo>
                <a:lnTo>
                  <a:pt x="34340" y="1026172"/>
                </a:lnTo>
                <a:lnTo>
                  <a:pt x="38100" y="871245"/>
                </a:lnTo>
                <a:lnTo>
                  <a:pt x="50800" y="561327"/>
                </a:lnTo>
                <a:lnTo>
                  <a:pt x="58445" y="408927"/>
                </a:lnTo>
                <a:lnTo>
                  <a:pt x="67322" y="255295"/>
                </a:lnTo>
                <a:lnTo>
                  <a:pt x="78790" y="104127"/>
                </a:lnTo>
                <a:lnTo>
                  <a:pt x="85697" y="0"/>
                </a:lnTo>
                <a:close/>
              </a:path>
              <a:path w="3836695" h="2990850">
                <a:moveTo>
                  <a:pt x="3783157" y="0"/>
                </a:moveTo>
                <a:lnTo>
                  <a:pt x="3755648" y="0"/>
                </a:lnTo>
                <a:lnTo>
                  <a:pt x="3763022" y="110477"/>
                </a:lnTo>
                <a:lnTo>
                  <a:pt x="3773195" y="261645"/>
                </a:lnTo>
                <a:lnTo>
                  <a:pt x="3780840" y="415277"/>
                </a:lnTo>
                <a:lnTo>
                  <a:pt x="3788422" y="568972"/>
                </a:lnTo>
                <a:lnTo>
                  <a:pt x="3794772" y="722604"/>
                </a:lnTo>
                <a:lnTo>
                  <a:pt x="3799890" y="877595"/>
                </a:lnTo>
                <a:lnTo>
                  <a:pt x="3803650" y="1032522"/>
                </a:lnTo>
                <a:lnTo>
                  <a:pt x="3806240" y="1187450"/>
                </a:lnTo>
                <a:lnTo>
                  <a:pt x="3807472" y="1343672"/>
                </a:lnTo>
                <a:lnTo>
                  <a:pt x="3808768" y="1498600"/>
                </a:lnTo>
                <a:lnTo>
                  <a:pt x="3807451" y="1654822"/>
                </a:lnTo>
                <a:lnTo>
                  <a:pt x="3802418" y="1964679"/>
                </a:lnTo>
                <a:lnTo>
                  <a:pt x="3797175" y="2123429"/>
                </a:lnTo>
                <a:lnTo>
                  <a:pt x="3792245" y="2274590"/>
                </a:lnTo>
                <a:lnTo>
                  <a:pt x="3784600" y="2429520"/>
                </a:lnTo>
                <a:lnTo>
                  <a:pt x="3778250" y="2581920"/>
                </a:lnTo>
                <a:lnTo>
                  <a:pt x="3768140" y="2735559"/>
                </a:lnTo>
                <a:lnTo>
                  <a:pt x="3757968" y="2886719"/>
                </a:lnTo>
                <a:lnTo>
                  <a:pt x="3751017" y="2990850"/>
                </a:lnTo>
                <a:lnTo>
                  <a:pt x="3778578" y="2990850"/>
                </a:lnTo>
                <a:lnTo>
                  <a:pt x="3785895" y="2893069"/>
                </a:lnTo>
                <a:lnTo>
                  <a:pt x="3796068" y="2740670"/>
                </a:lnTo>
                <a:lnTo>
                  <a:pt x="3804945" y="2586979"/>
                </a:lnTo>
                <a:lnTo>
                  <a:pt x="3812901" y="2426990"/>
                </a:lnTo>
                <a:lnTo>
                  <a:pt x="3820172" y="2278359"/>
                </a:lnTo>
                <a:lnTo>
                  <a:pt x="3826522" y="2123429"/>
                </a:lnTo>
                <a:lnTo>
                  <a:pt x="3830345" y="1967209"/>
                </a:lnTo>
                <a:lnTo>
                  <a:pt x="3835400" y="1654822"/>
                </a:lnTo>
                <a:lnTo>
                  <a:pt x="3836695" y="1498600"/>
                </a:lnTo>
                <a:lnTo>
                  <a:pt x="3835349" y="1336027"/>
                </a:lnTo>
                <a:lnTo>
                  <a:pt x="3834178" y="1187450"/>
                </a:lnTo>
                <a:lnTo>
                  <a:pt x="3831640" y="1029995"/>
                </a:lnTo>
                <a:lnTo>
                  <a:pt x="3827818" y="875004"/>
                </a:lnTo>
                <a:lnTo>
                  <a:pt x="3822700" y="718845"/>
                </a:lnTo>
                <a:lnTo>
                  <a:pt x="3816350" y="563854"/>
                </a:lnTo>
                <a:lnTo>
                  <a:pt x="3808693" y="408927"/>
                </a:lnTo>
                <a:lnTo>
                  <a:pt x="3799818" y="255295"/>
                </a:lnTo>
                <a:lnTo>
                  <a:pt x="3790950" y="104127"/>
                </a:lnTo>
                <a:lnTo>
                  <a:pt x="378315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680995" y="3867150"/>
            <a:ext cx="3780777" cy="2990850"/>
          </a:xfrm>
          <a:custGeom>
            <a:avLst/>
            <a:gdLst/>
            <a:ahLst/>
            <a:cxnLst/>
            <a:rect l="l" t="t" r="r" b="b"/>
            <a:pathLst>
              <a:path w="3780777" h="2990850">
                <a:moveTo>
                  <a:pt x="85791" y="0"/>
                </a:moveTo>
                <a:lnTo>
                  <a:pt x="57707" y="0"/>
                </a:lnTo>
                <a:lnTo>
                  <a:pt x="50800" y="104127"/>
                </a:lnTo>
                <a:lnTo>
                  <a:pt x="39331" y="255295"/>
                </a:lnTo>
                <a:lnTo>
                  <a:pt x="30454" y="408927"/>
                </a:lnTo>
                <a:lnTo>
                  <a:pt x="22809" y="561327"/>
                </a:lnTo>
                <a:lnTo>
                  <a:pt x="10109" y="871245"/>
                </a:lnTo>
                <a:lnTo>
                  <a:pt x="6350" y="1026172"/>
                </a:lnTo>
                <a:lnTo>
                  <a:pt x="3634" y="1188745"/>
                </a:lnTo>
                <a:lnTo>
                  <a:pt x="1231" y="1336027"/>
                </a:lnTo>
                <a:lnTo>
                  <a:pt x="0" y="1492250"/>
                </a:lnTo>
                <a:lnTo>
                  <a:pt x="1284" y="1653527"/>
                </a:lnTo>
                <a:lnTo>
                  <a:pt x="2516" y="1802109"/>
                </a:lnTo>
                <a:lnTo>
                  <a:pt x="5054" y="1958329"/>
                </a:lnTo>
                <a:lnTo>
                  <a:pt x="8877" y="2113259"/>
                </a:lnTo>
                <a:lnTo>
                  <a:pt x="13931" y="2268240"/>
                </a:lnTo>
                <a:lnTo>
                  <a:pt x="20281" y="2421879"/>
                </a:lnTo>
                <a:lnTo>
                  <a:pt x="27988" y="2576809"/>
                </a:lnTo>
                <a:lnTo>
                  <a:pt x="35509" y="2729209"/>
                </a:lnTo>
                <a:lnTo>
                  <a:pt x="45764" y="2881610"/>
                </a:lnTo>
                <a:lnTo>
                  <a:pt x="53056" y="2990850"/>
                </a:lnTo>
                <a:lnTo>
                  <a:pt x="81474" y="2990850"/>
                </a:lnTo>
                <a:lnTo>
                  <a:pt x="73609" y="2874019"/>
                </a:lnTo>
                <a:lnTo>
                  <a:pt x="63500" y="2722859"/>
                </a:lnTo>
                <a:lnTo>
                  <a:pt x="48209" y="2418059"/>
                </a:lnTo>
                <a:lnTo>
                  <a:pt x="41859" y="2264420"/>
                </a:lnTo>
                <a:lnTo>
                  <a:pt x="36804" y="2110729"/>
                </a:lnTo>
                <a:lnTo>
                  <a:pt x="32981" y="1957090"/>
                </a:lnTo>
                <a:lnTo>
                  <a:pt x="30454" y="1802109"/>
                </a:lnTo>
                <a:lnTo>
                  <a:pt x="29212" y="1653527"/>
                </a:lnTo>
                <a:lnTo>
                  <a:pt x="29180" y="1336027"/>
                </a:lnTo>
                <a:lnTo>
                  <a:pt x="31771" y="1181100"/>
                </a:lnTo>
                <a:lnTo>
                  <a:pt x="34277" y="1027404"/>
                </a:lnTo>
                <a:lnTo>
                  <a:pt x="39416" y="871245"/>
                </a:lnTo>
                <a:lnTo>
                  <a:pt x="44450" y="720077"/>
                </a:lnTo>
                <a:lnTo>
                  <a:pt x="50800" y="566445"/>
                </a:lnTo>
                <a:lnTo>
                  <a:pt x="58381" y="414045"/>
                </a:lnTo>
                <a:lnTo>
                  <a:pt x="68554" y="261645"/>
                </a:lnTo>
                <a:lnTo>
                  <a:pt x="77431" y="109245"/>
                </a:lnTo>
                <a:lnTo>
                  <a:pt x="85791" y="0"/>
                </a:lnTo>
                <a:close/>
              </a:path>
              <a:path w="3780777" h="2990850">
                <a:moveTo>
                  <a:pt x="3727657" y="0"/>
                </a:moveTo>
                <a:lnTo>
                  <a:pt x="3699239" y="0"/>
                </a:lnTo>
                <a:lnTo>
                  <a:pt x="3717277" y="267995"/>
                </a:lnTo>
                <a:lnTo>
                  <a:pt x="3724859" y="420395"/>
                </a:lnTo>
                <a:lnTo>
                  <a:pt x="3732504" y="572795"/>
                </a:lnTo>
                <a:lnTo>
                  <a:pt x="3738854" y="726427"/>
                </a:lnTo>
                <a:lnTo>
                  <a:pt x="3743909" y="880122"/>
                </a:lnTo>
                <a:lnTo>
                  <a:pt x="3747731" y="1033754"/>
                </a:lnTo>
                <a:lnTo>
                  <a:pt x="3750259" y="1188745"/>
                </a:lnTo>
                <a:lnTo>
                  <a:pt x="3751490" y="1336027"/>
                </a:lnTo>
                <a:lnTo>
                  <a:pt x="3751554" y="1498600"/>
                </a:lnTo>
                <a:lnTo>
                  <a:pt x="3750259" y="1653527"/>
                </a:lnTo>
                <a:lnTo>
                  <a:pt x="3749027" y="1808459"/>
                </a:lnTo>
                <a:lnTo>
                  <a:pt x="3746583" y="1958329"/>
                </a:lnTo>
                <a:lnTo>
                  <a:pt x="3746458" y="1964679"/>
                </a:lnTo>
                <a:lnTo>
                  <a:pt x="3741298" y="2119609"/>
                </a:lnTo>
                <a:lnTo>
                  <a:pt x="3736327" y="2270770"/>
                </a:lnTo>
                <a:lnTo>
                  <a:pt x="3729977" y="2424409"/>
                </a:lnTo>
                <a:lnTo>
                  <a:pt x="3721100" y="2576809"/>
                </a:lnTo>
                <a:lnTo>
                  <a:pt x="3712159" y="2729209"/>
                </a:lnTo>
                <a:lnTo>
                  <a:pt x="3702050" y="2881610"/>
                </a:lnTo>
                <a:lnTo>
                  <a:pt x="3694635" y="2990850"/>
                </a:lnTo>
                <a:lnTo>
                  <a:pt x="3723026" y="2990850"/>
                </a:lnTo>
                <a:lnTo>
                  <a:pt x="3730404" y="2880369"/>
                </a:lnTo>
                <a:lnTo>
                  <a:pt x="3740150" y="2735559"/>
                </a:lnTo>
                <a:lnTo>
                  <a:pt x="3750259" y="2581920"/>
                </a:lnTo>
                <a:lnTo>
                  <a:pt x="3756609" y="2429520"/>
                </a:lnTo>
                <a:lnTo>
                  <a:pt x="3764254" y="2274590"/>
                </a:lnTo>
                <a:lnTo>
                  <a:pt x="3769602" y="2110729"/>
                </a:lnTo>
                <a:lnTo>
                  <a:pt x="3774427" y="1964679"/>
                </a:lnTo>
                <a:lnTo>
                  <a:pt x="3779481" y="1653527"/>
                </a:lnTo>
                <a:lnTo>
                  <a:pt x="3780777" y="1498600"/>
                </a:lnTo>
                <a:lnTo>
                  <a:pt x="3779421" y="1336027"/>
                </a:lnTo>
                <a:lnTo>
                  <a:pt x="3778260" y="1188745"/>
                </a:lnTo>
                <a:lnTo>
                  <a:pt x="3775659" y="1032522"/>
                </a:lnTo>
                <a:lnTo>
                  <a:pt x="3771900" y="877595"/>
                </a:lnTo>
                <a:lnTo>
                  <a:pt x="3766781" y="722604"/>
                </a:lnTo>
                <a:lnTo>
                  <a:pt x="3760431" y="568972"/>
                </a:lnTo>
                <a:lnTo>
                  <a:pt x="3752788" y="414045"/>
                </a:lnTo>
                <a:lnTo>
                  <a:pt x="3745204" y="261645"/>
                </a:lnTo>
                <a:lnTo>
                  <a:pt x="3734949" y="109245"/>
                </a:lnTo>
                <a:lnTo>
                  <a:pt x="3727657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710154" y="3867150"/>
            <a:ext cx="3722395" cy="2990850"/>
          </a:xfrm>
          <a:custGeom>
            <a:avLst/>
            <a:gdLst/>
            <a:ahLst/>
            <a:cxnLst/>
            <a:rect l="l" t="t" r="r" b="b"/>
            <a:pathLst>
              <a:path w="3722395" h="2990850">
                <a:moveTo>
                  <a:pt x="84065" y="0"/>
                </a:moveTo>
                <a:lnTo>
                  <a:pt x="56632" y="0"/>
                </a:lnTo>
                <a:lnTo>
                  <a:pt x="48272" y="109245"/>
                </a:lnTo>
                <a:lnTo>
                  <a:pt x="39395" y="261645"/>
                </a:lnTo>
                <a:lnTo>
                  <a:pt x="29222" y="414045"/>
                </a:lnTo>
                <a:lnTo>
                  <a:pt x="21640" y="566445"/>
                </a:lnTo>
                <a:lnTo>
                  <a:pt x="15290" y="720077"/>
                </a:lnTo>
                <a:lnTo>
                  <a:pt x="9880" y="882650"/>
                </a:lnTo>
                <a:lnTo>
                  <a:pt x="5118" y="1027404"/>
                </a:lnTo>
                <a:lnTo>
                  <a:pt x="2464" y="1189977"/>
                </a:lnTo>
                <a:lnTo>
                  <a:pt x="0" y="1337322"/>
                </a:lnTo>
                <a:lnTo>
                  <a:pt x="53" y="1653527"/>
                </a:lnTo>
                <a:lnTo>
                  <a:pt x="1285" y="1800870"/>
                </a:lnTo>
                <a:lnTo>
                  <a:pt x="3822" y="1957090"/>
                </a:lnTo>
                <a:lnTo>
                  <a:pt x="7645" y="2110729"/>
                </a:lnTo>
                <a:lnTo>
                  <a:pt x="12700" y="2264420"/>
                </a:lnTo>
                <a:lnTo>
                  <a:pt x="19050" y="2418059"/>
                </a:lnTo>
                <a:lnTo>
                  <a:pt x="34340" y="2722859"/>
                </a:lnTo>
                <a:lnTo>
                  <a:pt x="44450" y="2874019"/>
                </a:lnTo>
                <a:lnTo>
                  <a:pt x="52314" y="2990850"/>
                </a:lnTo>
                <a:lnTo>
                  <a:pt x="79437" y="2990850"/>
                </a:lnTo>
                <a:lnTo>
                  <a:pt x="71145" y="2867669"/>
                </a:lnTo>
                <a:lnTo>
                  <a:pt x="62268" y="2717800"/>
                </a:lnTo>
                <a:lnTo>
                  <a:pt x="53390" y="2566690"/>
                </a:lnTo>
                <a:lnTo>
                  <a:pt x="47040" y="2414290"/>
                </a:lnTo>
                <a:lnTo>
                  <a:pt x="40690" y="2260600"/>
                </a:lnTo>
                <a:lnTo>
                  <a:pt x="35572" y="2108200"/>
                </a:lnTo>
                <a:lnTo>
                  <a:pt x="31750" y="1954509"/>
                </a:lnTo>
                <a:lnTo>
                  <a:pt x="29222" y="1800870"/>
                </a:lnTo>
                <a:lnTo>
                  <a:pt x="28051" y="1653527"/>
                </a:lnTo>
                <a:lnTo>
                  <a:pt x="27990" y="1492250"/>
                </a:lnTo>
                <a:lnTo>
                  <a:pt x="29233" y="1337322"/>
                </a:lnTo>
                <a:lnTo>
                  <a:pt x="30538" y="1182395"/>
                </a:lnTo>
                <a:lnTo>
                  <a:pt x="33045" y="1029995"/>
                </a:lnTo>
                <a:lnTo>
                  <a:pt x="38184" y="873772"/>
                </a:lnTo>
                <a:lnTo>
                  <a:pt x="43218" y="722604"/>
                </a:lnTo>
                <a:lnTo>
                  <a:pt x="49568" y="570204"/>
                </a:lnTo>
                <a:lnTo>
                  <a:pt x="57150" y="417804"/>
                </a:lnTo>
                <a:lnTo>
                  <a:pt x="66090" y="266700"/>
                </a:lnTo>
                <a:lnTo>
                  <a:pt x="84065" y="0"/>
                </a:lnTo>
                <a:close/>
              </a:path>
              <a:path w="3722395" h="2990850">
                <a:moveTo>
                  <a:pt x="3670080" y="0"/>
                </a:moveTo>
                <a:lnTo>
                  <a:pt x="3643009" y="0"/>
                </a:lnTo>
                <a:lnTo>
                  <a:pt x="3651250" y="123177"/>
                </a:lnTo>
                <a:lnTo>
                  <a:pt x="3660190" y="273050"/>
                </a:lnTo>
                <a:lnTo>
                  <a:pt x="3669068" y="424154"/>
                </a:lnTo>
                <a:lnTo>
                  <a:pt x="3675418" y="576554"/>
                </a:lnTo>
                <a:lnTo>
                  <a:pt x="3681768" y="730250"/>
                </a:lnTo>
                <a:lnTo>
                  <a:pt x="3686822" y="882650"/>
                </a:lnTo>
                <a:lnTo>
                  <a:pt x="3690645" y="1036345"/>
                </a:lnTo>
                <a:lnTo>
                  <a:pt x="3693172" y="1189977"/>
                </a:lnTo>
                <a:lnTo>
                  <a:pt x="3694404" y="1337322"/>
                </a:lnTo>
                <a:lnTo>
                  <a:pt x="3694468" y="1498600"/>
                </a:lnTo>
                <a:lnTo>
                  <a:pt x="3693162" y="1653527"/>
                </a:lnTo>
                <a:lnTo>
                  <a:pt x="3691919" y="1808459"/>
                </a:lnTo>
                <a:lnTo>
                  <a:pt x="3689350" y="1960859"/>
                </a:lnTo>
                <a:lnTo>
                  <a:pt x="3679240" y="2268240"/>
                </a:lnTo>
                <a:lnTo>
                  <a:pt x="3672890" y="2420640"/>
                </a:lnTo>
                <a:lnTo>
                  <a:pt x="3665245" y="2573040"/>
                </a:lnTo>
                <a:lnTo>
                  <a:pt x="3656368" y="2724150"/>
                </a:lnTo>
                <a:lnTo>
                  <a:pt x="3646195" y="2874019"/>
                </a:lnTo>
                <a:lnTo>
                  <a:pt x="3638330" y="2990850"/>
                </a:lnTo>
                <a:lnTo>
                  <a:pt x="3665475" y="2990850"/>
                </a:lnTo>
                <a:lnTo>
                  <a:pt x="3672890" y="2881610"/>
                </a:lnTo>
                <a:lnTo>
                  <a:pt x="3683000" y="2729209"/>
                </a:lnTo>
                <a:lnTo>
                  <a:pt x="3691940" y="2576809"/>
                </a:lnTo>
                <a:lnTo>
                  <a:pt x="3700818" y="2424409"/>
                </a:lnTo>
                <a:lnTo>
                  <a:pt x="3707168" y="2270770"/>
                </a:lnTo>
                <a:lnTo>
                  <a:pt x="3712518" y="2108200"/>
                </a:lnTo>
                <a:lnTo>
                  <a:pt x="3717340" y="1963440"/>
                </a:lnTo>
                <a:lnTo>
                  <a:pt x="3719868" y="1808459"/>
                </a:lnTo>
                <a:lnTo>
                  <a:pt x="3721163" y="1645945"/>
                </a:lnTo>
                <a:lnTo>
                  <a:pt x="3722395" y="1498600"/>
                </a:lnTo>
                <a:lnTo>
                  <a:pt x="3722342" y="1337322"/>
                </a:lnTo>
                <a:lnTo>
                  <a:pt x="3721110" y="1189977"/>
                </a:lnTo>
                <a:lnTo>
                  <a:pt x="3718572" y="1033754"/>
                </a:lnTo>
                <a:lnTo>
                  <a:pt x="3714750" y="880122"/>
                </a:lnTo>
                <a:lnTo>
                  <a:pt x="3709695" y="726427"/>
                </a:lnTo>
                <a:lnTo>
                  <a:pt x="3703345" y="572795"/>
                </a:lnTo>
                <a:lnTo>
                  <a:pt x="3695700" y="420395"/>
                </a:lnTo>
                <a:lnTo>
                  <a:pt x="3688118" y="267995"/>
                </a:lnTo>
                <a:lnTo>
                  <a:pt x="3670080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738145" y="3867150"/>
            <a:ext cx="3666477" cy="2990850"/>
          </a:xfrm>
          <a:custGeom>
            <a:avLst/>
            <a:gdLst/>
            <a:ahLst/>
            <a:cxnLst/>
            <a:rect l="l" t="t" r="r" b="b"/>
            <a:pathLst>
              <a:path w="3666477" h="2990850">
                <a:moveTo>
                  <a:pt x="84493" y="0"/>
                </a:moveTo>
                <a:lnTo>
                  <a:pt x="56074" y="0"/>
                </a:lnTo>
                <a:lnTo>
                  <a:pt x="38100" y="266700"/>
                </a:lnTo>
                <a:lnTo>
                  <a:pt x="29159" y="417804"/>
                </a:lnTo>
                <a:lnTo>
                  <a:pt x="21577" y="570204"/>
                </a:lnTo>
                <a:lnTo>
                  <a:pt x="15227" y="722604"/>
                </a:lnTo>
                <a:lnTo>
                  <a:pt x="9817" y="885177"/>
                </a:lnTo>
                <a:lnTo>
                  <a:pt x="5054" y="1029995"/>
                </a:lnTo>
                <a:lnTo>
                  <a:pt x="2527" y="1183627"/>
                </a:lnTo>
                <a:lnTo>
                  <a:pt x="1181" y="1344904"/>
                </a:lnTo>
                <a:lnTo>
                  <a:pt x="0" y="1492250"/>
                </a:lnTo>
                <a:lnTo>
                  <a:pt x="50" y="1652295"/>
                </a:lnTo>
                <a:lnTo>
                  <a:pt x="1211" y="1798340"/>
                </a:lnTo>
                <a:lnTo>
                  <a:pt x="3759" y="1954509"/>
                </a:lnTo>
                <a:lnTo>
                  <a:pt x="7581" y="2108200"/>
                </a:lnTo>
                <a:lnTo>
                  <a:pt x="12700" y="2260600"/>
                </a:lnTo>
                <a:lnTo>
                  <a:pt x="19155" y="2416820"/>
                </a:lnTo>
                <a:lnTo>
                  <a:pt x="25400" y="2566690"/>
                </a:lnTo>
                <a:lnTo>
                  <a:pt x="34277" y="2717800"/>
                </a:lnTo>
                <a:lnTo>
                  <a:pt x="43238" y="2868910"/>
                </a:lnTo>
                <a:lnTo>
                  <a:pt x="51447" y="2990850"/>
                </a:lnTo>
                <a:lnTo>
                  <a:pt x="79862" y="2990850"/>
                </a:lnTo>
                <a:lnTo>
                  <a:pt x="71081" y="2862559"/>
                </a:lnTo>
                <a:lnTo>
                  <a:pt x="60909" y="2711450"/>
                </a:lnTo>
                <a:lnTo>
                  <a:pt x="53327" y="2561579"/>
                </a:lnTo>
                <a:lnTo>
                  <a:pt x="46977" y="2409179"/>
                </a:lnTo>
                <a:lnTo>
                  <a:pt x="40627" y="2258070"/>
                </a:lnTo>
                <a:lnTo>
                  <a:pt x="35509" y="2105670"/>
                </a:lnTo>
                <a:lnTo>
                  <a:pt x="31750" y="1951979"/>
                </a:lnTo>
                <a:lnTo>
                  <a:pt x="29159" y="1798340"/>
                </a:lnTo>
                <a:lnTo>
                  <a:pt x="27978" y="1652295"/>
                </a:lnTo>
                <a:lnTo>
                  <a:pt x="27927" y="1492250"/>
                </a:lnTo>
                <a:lnTo>
                  <a:pt x="29159" y="1338554"/>
                </a:lnTo>
                <a:lnTo>
                  <a:pt x="30476" y="1183627"/>
                </a:lnTo>
                <a:lnTo>
                  <a:pt x="32981" y="1032522"/>
                </a:lnTo>
                <a:lnTo>
                  <a:pt x="43154" y="726427"/>
                </a:lnTo>
                <a:lnTo>
                  <a:pt x="49504" y="574027"/>
                </a:lnTo>
                <a:lnTo>
                  <a:pt x="57150" y="422922"/>
                </a:lnTo>
                <a:lnTo>
                  <a:pt x="66027" y="273050"/>
                </a:lnTo>
                <a:lnTo>
                  <a:pt x="76200" y="121945"/>
                </a:lnTo>
                <a:lnTo>
                  <a:pt x="84493" y="0"/>
                </a:lnTo>
                <a:close/>
              </a:path>
              <a:path w="3666477" h="2990850">
                <a:moveTo>
                  <a:pt x="3615018" y="0"/>
                </a:moveTo>
                <a:lnTo>
                  <a:pt x="3586551" y="0"/>
                </a:lnTo>
                <a:lnTo>
                  <a:pt x="3595331" y="128295"/>
                </a:lnTo>
                <a:lnTo>
                  <a:pt x="3605504" y="279400"/>
                </a:lnTo>
                <a:lnTo>
                  <a:pt x="3613150" y="429272"/>
                </a:lnTo>
                <a:lnTo>
                  <a:pt x="3619500" y="580377"/>
                </a:lnTo>
                <a:lnTo>
                  <a:pt x="3625850" y="732777"/>
                </a:lnTo>
                <a:lnTo>
                  <a:pt x="3630904" y="885177"/>
                </a:lnTo>
                <a:lnTo>
                  <a:pt x="3634727" y="1038872"/>
                </a:lnTo>
                <a:lnTo>
                  <a:pt x="3637254" y="1192504"/>
                </a:lnTo>
                <a:lnTo>
                  <a:pt x="3638496" y="1338554"/>
                </a:lnTo>
                <a:lnTo>
                  <a:pt x="3638550" y="1498600"/>
                </a:lnTo>
                <a:lnTo>
                  <a:pt x="3636023" y="1798340"/>
                </a:lnTo>
                <a:lnTo>
                  <a:pt x="3632137" y="1960859"/>
                </a:lnTo>
                <a:lnTo>
                  <a:pt x="3628377" y="2112020"/>
                </a:lnTo>
                <a:lnTo>
                  <a:pt x="3623259" y="2264420"/>
                </a:lnTo>
                <a:lnTo>
                  <a:pt x="3616909" y="2416820"/>
                </a:lnTo>
                <a:lnTo>
                  <a:pt x="3609327" y="2567929"/>
                </a:lnTo>
                <a:lnTo>
                  <a:pt x="3600450" y="2717800"/>
                </a:lnTo>
                <a:lnTo>
                  <a:pt x="3590277" y="2868910"/>
                </a:lnTo>
                <a:lnTo>
                  <a:pt x="3581931" y="2990850"/>
                </a:lnTo>
                <a:lnTo>
                  <a:pt x="3610339" y="2990850"/>
                </a:lnTo>
                <a:lnTo>
                  <a:pt x="3618635" y="2867669"/>
                </a:lnTo>
                <a:lnTo>
                  <a:pt x="3628377" y="2724150"/>
                </a:lnTo>
                <a:lnTo>
                  <a:pt x="3637254" y="2573040"/>
                </a:lnTo>
                <a:lnTo>
                  <a:pt x="3644900" y="2420640"/>
                </a:lnTo>
                <a:lnTo>
                  <a:pt x="3651250" y="2268240"/>
                </a:lnTo>
                <a:lnTo>
                  <a:pt x="3661359" y="1960859"/>
                </a:lnTo>
                <a:lnTo>
                  <a:pt x="3663950" y="1807220"/>
                </a:lnTo>
                <a:lnTo>
                  <a:pt x="3665235" y="1645945"/>
                </a:lnTo>
                <a:lnTo>
                  <a:pt x="3666477" y="1498600"/>
                </a:lnTo>
                <a:lnTo>
                  <a:pt x="3666424" y="1338554"/>
                </a:lnTo>
                <a:lnTo>
                  <a:pt x="3665203" y="1192504"/>
                </a:lnTo>
                <a:lnTo>
                  <a:pt x="3662654" y="1036345"/>
                </a:lnTo>
                <a:lnTo>
                  <a:pt x="3658831" y="882650"/>
                </a:lnTo>
                <a:lnTo>
                  <a:pt x="3653777" y="730250"/>
                </a:lnTo>
                <a:lnTo>
                  <a:pt x="3647321" y="574027"/>
                </a:lnTo>
                <a:lnTo>
                  <a:pt x="3641077" y="424154"/>
                </a:lnTo>
                <a:lnTo>
                  <a:pt x="3632200" y="273050"/>
                </a:lnTo>
                <a:lnTo>
                  <a:pt x="3623176" y="121945"/>
                </a:lnTo>
                <a:lnTo>
                  <a:pt x="3615018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766072" y="3867150"/>
            <a:ext cx="3610622" cy="2990850"/>
          </a:xfrm>
          <a:custGeom>
            <a:avLst/>
            <a:gdLst/>
            <a:ahLst/>
            <a:cxnLst/>
            <a:rect l="l" t="t" r="r" b="b"/>
            <a:pathLst>
              <a:path w="3610622" h="2990850">
                <a:moveTo>
                  <a:pt x="84890" y="0"/>
                </a:moveTo>
                <a:lnTo>
                  <a:pt x="56566" y="0"/>
                </a:lnTo>
                <a:lnTo>
                  <a:pt x="48272" y="121945"/>
                </a:lnTo>
                <a:lnTo>
                  <a:pt x="38100" y="273050"/>
                </a:lnTo>
                <a:lnTo>
                  <a:pt x="29222" y="422922"/>
                </a:lnTo>
                <a:lnTo>
                  <a:pt x="21577" y="574027"/>
                </a:lnTo>
                <a:lnTo>
                  <a:pt x="15227" y="726427"/>
                </a:lnTo>
                <a:lnTo>
                  <a:pt x="5054" y="1032522"/>
                </a:lnTo>
                <a:lnTo>
                  <a:pt x="2527" y="1184922"/>
                </a:lnTo>
                <a:lnTo>
                  <a:pt x="1170" y="1346200"/>
                </a:lnTo>
                <a:lnTo>
                  <a:pt x="0" y="1492250"/>
                </a:lnTo>
                <a:lnTo>
                  <a:pt x="40" y="1651000"/>
                </a:lnTo>
                <a:lnTo>
                  <a:pt x="1221" y="1797050"/>
                </a:lnTo>
                <a:lnTo>
                  <a:pt x="3822" y="1951979"/>
                </a:lnTo>
                <a:lnTo>
                  <a:pt x="7581" y="2105670"/>
                </a:lnTo>
                <a:lnTo>
                  <a:pt x="12700" y="2258070"/>
                </a:lnTo>
                <a:lnTo>
                  <a:pt x="19155" y="2411709"/>
                </a:lnTo>
                <a:lnTo>
                  <a:pt x="25465" y="2562870"/>
                </a:lnTo>
                <a:lnTo>
                  <a:pt x="32981" y="2711450"/>
                </a:lnTo>
                <a:lnTo>
                  <a:pt x="43154" y="2862559"/>
                </a:lnTo>
                <a:lnTo>
                  <a:pt x="51935" y="2990850"/>
                </a:lnTo>
                <a:lnTo>
                  <a:pt x="80181" y="2990850"/>
                </a:lnTo>
                <a:lnTo>
                  <a:pt x="69850" y="2856209"/>
                </a:lnTo>
                <a:lnTo>
                  <a:pt x="60972" y="2706390"/>
                </a:lnTo>
                <a:lnTo>
                  <a:pt x="53327" y="2556520"/>
                </a:lnTo>
                <a:lnTo>
                  <a:pt x="40627" y="2254250"/>
                </a:lnTo>
                <a:lnTo>
                  <a:pt x="35572" y="2101850"/>
                </a:lnTo>
                <a:lnTo>
                  <a:pt x="32981" y="1950740"/>
                </a:lnTo>
                <a:lnTo>
                  <a:pt x="30454" y="1797050"/>
                </a:lnTo>
                <a:lnTo>
                  <a:pt x="29222" y="1644650"/>
                </a:lnTo>
                <a:lnTo>
                  <a:pt x="27927" y="1492250"/>
                </a:lnTo>
                <a:lnTo>
                  <a:pt x="29233" y="1338554"/>
                </a:lnTo>
                <a:lnTo>
                  <a:pt x="30403" y="1193800"/>
                </a:lnTo>
                <a:lnTo>
                  <a:pt x="30517" y="1184922"/>
                </a:lnTo>
                <a:lnTo>
                  <a:pt x="34308" y="1032522"/>
                </a:lnTo>
                <a:lnTo>
                  <a:pt x="38100" y="881354"/>
                </a:lnTo>
                <a:lnTo>
                  <a:pt x="43154" y="730250"/>
                </a:lnTo>
                <a:lnTo>
                  <a:pt x="49504" y="579145"/>
                </a:lnTo>
                <a:lnTo>
                  <a:pt x="57150" y="427977"/>
                </a:lnTo>
                <a:lnTo>
                  <a:pt x="74904" y="128295"/>
                </a:lnTo>
                <a:lnTo>
                  <a:pt x="84890" y="0"/>
                </a:lnTo>
                <a:close/>
              </a:path>
              <a:path w="3610622" h="2990850">
                <a:moveTo>
                  <a:pt x="3558624" y="0"/>
                </a:moveTo>
                <a:lnTo>
                  <a:pt x="3530262" y="0"/>
                </a:lnTo>
                <a:lnTo>
                  <a:pt x="3539477" y="134645"/>
                </a:lnTo>
                <a:lnTo>
                  <a:pt x="3549650" y="284454"/>
                </a:lnTo>
                <a:lnTo>
                  <a:pt x="3557231" y="434327"/>
                </a:lnTo>
                <a:lnTo>
                  <a:pt x="3569931" y="736600"/>
                </a:lnTo>
                <a:lnTo>
                  <a:pt x="3573754" y="889000"/>
                </a:lnTo>
                <a:lnTo>
                  <a:pt x="3577577" y="1040104"/>
                </a:lnTo>
                <a:lnTo>
                  <a:pt x="3580104" y="1193800"/>
                </a:lnTo>
                <a:lnTo>
                  <a:pt x="3581400" y="1346200"/>
                </a:lnTo>
                <a:lnTo>
                  <a:pt x="3582631" y="1498600"/>
                </a:lnTo>
                <a:lnTo>
                  <a:pt x="3581400" y="1651000"/>
                </a:lnTo>
                <a:lnTo>
                  <a:pt x="3580158" y="1797050"/>
                </a:lnTo>
                <a:lnTo>
                  <a:pt x="3580041" y="1805929"/>
                </a:lnTo>
                <a:lnTo>
                  <a:pt x="3576251" y="1958329"/>
                </a:lnTo>
                <a:lnTo>
                  <a:pt x="3572522" y="2109490"/>
                </a:lnTo>
                <a:lnTo>
                  <a:pt x="3567404" y="2260600"/>
                </a:lnTo>
                <a:lnTo>
                  <a:pt x="3561054" y="2411709"/>
                </a:lnTo>
                <a:lnTo>
                  <a:pt x="3553472" y="2562870"/>
                </a:lnTo>
                <a:lnTo>
                  <a:pt x="3544531" y="2712740"/>
                </a:lnTo>
                <a:lnTo>
                  <a:pt x="3534422" y="2862559"/>
                </a:lnTo>
                <a:lnTo>
                  <a:pt x="3525565" y="2990850"/>
                </a:lnTo>
                <a:lnTo>
                  <a:pt x="3554004" y="2990850"/>
                </a:lnTo>
                <a:lnTo>
                  <a:pt x="3562350" y="2868910"/>
                </a:lnTo>
                <a:lnTo>
                  <a:pt x="3572522" y="2717800"/>
                </a:lnTo>
                <a:lnTo>
                  <a:pt x="3581400" y="2567929"/>
                </a:lnTo>
                <a:lnTo>
                  <a:pt x="3588981" y="2416820"/>
                </a:lnTo>
                <a:lnTo>
                  <a:pt x="3595331" y="2264420"/>
                </a:lnTo>
                <a:lnTo>
                  <a:pt x="3600450" y="2112020"/>
                </a:lnTo>
                <a:lnTo>
                  <a:pt x="3604459" y="1950740"/>
                </a:lnTo>
                <a:lnTo>
                  <a:pt x="3608031" y="1805929"/>
                </a:lnTo>
                <a:lnTo>
                  <a:pt x="3610622" y="1498600"/>
                </a:lnTo>
                <a:lnTo>
                  <a:pt x="3610568" y="1338554"/>
                </a:lnTo>
                <a:lnTo>
                  <a:pt x="3609338" y="1193800"/>
                </a:lnTo>
                <a:lnTo>
                  <a:pt x="3606800" y="1038872"/>
                </a:lnTo>
                <a:lnTo>
                  <a:pt x="3602977" y="885177"/>
                </a:lnTo>
                <a:lnTo>
                  <a:pt x="3597922" y="732777"/>
                </a:lnTo>
                <a:lnTo>
                  <a:pt x="3591520" y="579145"/>
                </a:lnTo>
                <a:lnTo>
                  <a:pt x="3585156" y="427977"/>
                </a:lnTo>
                <a:lnTo>
                  <a:pt x="3577577" y="279400"/>
                </a:lnTo>
                <a:lnTo>
                  <a:pt x="3567404" y="128295"/>
                </a:lnTo>
                <a:lnTo>
                  <a:pt x="3558624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794000" y="3867150"/>
            <a:ext cx="3554704" cy="2990850"/>
          </a:xfrm>
          <a:custGeom>
            <a:avLst/>
            <a:gdLst/>
            <a:ahLst/>
            <a:cxnLst/>
            <a:rect l="l" t="t" r="r" b="b"/>
            <a:pathLst>
              <a:path w="3554704" h="2990850">
                <a:moveTo>
                  <a:pt x="84207" y="0"/>
                </a:moveTo>
                <a:lnTo>
                  <a:pt x="56962" y="0"/>
                </a:lnTo>
                <a:lnTo>
                  <a:pt x="46977" y="128295"/>
                </a:lnTo>
                <a:lnTo>
                  <a:pt x="29222" y="427977"/>
                </a:lnTo>
                <a:lnTo>
                  <a:pt x="21577" y="579145"/>
                </a:lnTo>
                <a:lnTo>
                  <a:pt x="15227" y="730250"/>
                </a:lnTo>
                <a:lnTo>
                  <a:pt x="10172" y="881354"/>
                </a:lnTo>
                <a:lnTo>
                  <a:pt x="6192" y="1040104"/>
                </a:lnTo>
                <a:lnTo>
                  <a:pt x="2527" y="1187450"/>
                </a:lnTo>
                <a:lnTo>
                  <a:pt x="1241" y="1346200"/>
                </a:lnTo>
                <a:lnTo>
                  <a:pt x="0" y="1492250"/>
                </a:lnTo>
                <a:lnTo>
                  <a:pt x="1346" y="1651000"/>
                </a:lnTo>
                <a:lnTo>
                  <a:pt x="2527" y="1797050"/>
                </a:lnTo>
                <a:lnTo>
                  <a:pt x="5163" y="1957090"/>
                </a:lnTo>
                <a:lnTo>
                  <a:pt x="7645" y="2101850"/>
                </a:lnTo>
                <a:lnTo>
                  <a:pt x="12700" y="2254250"/>
                </a:lnTo>
                <a:lnTo>
                  <a:pt x="25400" y="2556520"/>
                </a:lnTo>
                <a:lnTo>
                  <a:pt x="33045" y="2706390"/>
                </a:lnTo>
                <a:lnTo>
                  <a:pt x="41922" y="2856209"/>
                </a:lnTo>
                <a:lnTo>
                  <a:pt x="52253" y="2990850"/>
                </a:lnTo>
                <a:lnTo>
                  <a:pt x="79584" y="2990850"/>
                </a:lnTo>
                <a:lnTo>
                  <a:pt x="69850" y="2849859"/>
                </a:lnTo>
                <a:lnTo>
                  <a:pt x="60972" y="2701279"/>
                </a:lnTo>
                <a:lnTo>
                  <a:pt x="53327" y="2551409"/>
                </a:lnTo>
                <a:lnTo>
                  <a:pt x="46977" y="2401590"/>
                </a:lnTo>
                <a:lnTo>
                  <a:pt x="40627" y="2250429"/>
                </a:lnTo>
                <a:lnTo>
                  <a:pt x="35572" y="2099320"/>
                </a:lnTo>
                <a:lnTo>
                  <a:pt x="33045" y="1948159"/>
                </a:lnTo>
                <a:lnTo>
                  <a:pt x="30454" y="1797050"/>
                </a:lnTo>
                <a:lnTo>
                  <a:pt x="29222" y="1644650"/>
                </a:lnTo>
                <a:lnTo>
                  <a:pt x="27927" y="1492250"/>
                </a:lnTo>
                <a:lnTo>
                  <a:pt x="29233" y="1339850"/>
                </a:lnTo>
                <a:lnTo>
                  <a:pt x="30413" y="1193800"/>
                </a:lnTo>
                <a:lnTo>
                  <a:pt x="34342" y="1033754"/>
                </a:lnTo>
                <a:lnTo>
                  <a:pt x="38100" y="885177"/>
                </a:lnTo>
                <a:lnTo>
                  <a:pt x="43154" y="734072"/>
                </a:lnTo>
                <a:lnTo>
                  <a:pt x="49504" y="582904"/>
                </a:lnTo>
                <a:lnTo>
                  <a:pt x="57150" y="433095"/>
                </a:lnTo>
                <a:lnTo>
                  <a:pt x="64795" y="284454"/>
                </a:lnTo>
                <a:lnTo>
                  <a:pt x="74988" y="134645"/>
                </a:lnTo>
                <a:lnTo>
                  <a:pt x="84207" y="0"/>
                </a:lnTo>
                <a:close/>
              </a:path>
              <a:path w="3554704" h="2990850">
                <a:moveTo>
                  <a:pt x="3502335" y="0"/>
                </a:moveTo>
                <a:lnTo>
                  <a:pt x="3475181" y="0"/>
                </a:lnTo>
                <a:lnTo>
                  <a:pt x="3484854" y="140995"/>
                </a:lnTo>
                <a:lnTo>
                  <a:pt x="3493795" y="289572"/>
                </a:lnTo>
                <a:lnTo>
                  <a:pt x="3501377" y="439445"/>
                </a:lnTo>
                <a:lnTo>
                  <a:pt x="3514077" y="739127"/>
                </a:lnTo>
                <a:lnTo>
                  <a:pt x="3519195" y="891527"/>
                </a:lnTo>
                <a:lnTo>
                  <a:pt x="3524250" y="1193800"/>
                </a:lnTo>
                <a:lnTo>
                  <a:pt x="3525545" y="1346200"/>
                </a:lnTo>
                <a:lnTo>
                  <a:pt x="3526777" y="1498600"/>
                </a:lnTo>
                <a:lnTo>
                  <a:pt x="3525534" y="1651000"/>
                </a:lnTo>
                <a:lnTo>
                  <a:pt x="3524293" y="1797050"/>
                </a:lnTo>
                <a:lnTo>
                  <a:pt x="3520362" y="1957090"/>
                </a:lnTo>
                <a:lnTo>
                  <a:pt x="3516604" y="2105670"/>
                </a:lnTo>
                <a:lnTo>
                  <a:pt x="3511550" y="2256779"/>
                </a:lnTo>
                <a:lnTo>
                  <a:pt x="3505200" y="2407940"/>
                </a:lnTo>
                <a:lnTo>
                  <a:pt x="3489972" y="2706390"/>
                </a:lnTo>
                <a:lnTo>
                  <a:pt x="3470496" y="2990850"/>
                </a:lnTo>
                <a:lnTo>
                  <a:pt x="3497637" y="2990850"/>
                </a:lnTo>
                <a:lnTo>
                  <a:pt x="3506495" y="2862559"/>
                </a:lnTo>
                <a:lnTo>
                  <a:pt x="3516604" y="2712740"/>
                </a:lnTo>
                <a:lnTo>
                  <a:pt x="3525545" y="2562870"/>
                </a:lnTo>
                <a:lnTo>
                  <a:pt x="3533127" y="2411709"/>
                </a:lnTo>
                <a:lnTo>
                  <a:pt x="3539477" y="2260600"/>
                </a:lnTo>
                <a:lnTo>
                  <a:pt x="3544595" y="2109490"/>
                </a:lnTo>
                <a:lnTo>
                  <a:pt x="3548576" y="1948159"/>
                </a:lnTo>
                <a:lnTo>
                  <a:pt x="3552177" y="1803400"/>
                </a:lnTo>
                <a:lnTo>
                  <a:pt x="3553524" y="1644650"/>
                </a:lnTo>
                <a:lnTo>
                  <a:pt x="3554704" y="1498600"/>
                </a:lnTo>
                <a:lnTo>
                  <a:pt x="3553418" y="1339850"/>
                </a:lnTo>
                <a:lnTo>
                  <a:pt x="3552177" y="1193800"/>
                </a:lnTo>
                <a:lnTo>
                  <a:pt x="3549650" y="1040104"/>
                </a:lnTo>
                <a:lnTo>
                  <a:pt x="3545635" y="881354"/>
                </a:lnTo>
                <a:lnTo>
                  <a:pt x="3542004" y="736600"/>
                </a:lnTo>
                <a:lnTo>
                  <a:pt x="3529242" y="433095"/>
                </a:lnTo>
                <a:lnTo>
                  <a:pt x="3521722" y="284454"/>
                </a:lnTo>
                <a:lnTo>
                  <a:pt x="3511550" y="134645"/>
                </a:lnTo>
                <a:lnTo>
                  <a:pt x="3502335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821927" y="3867150"/>
            <a:ext cx="3498850" cy="2990850"/>
          </a:xfrm>
          <a:custGeom>
            <a:avLst/>
            <a:gdLst/>
            <a:ahLst/>
            <a:cxnLst/>
            <a:rect l="l" t="t" r="r" b="b"/>
            <a:pathLst>
              <a:path w="3498850" h="2990850">
                <a:moveTo>
                  <a:pt x="83406" y="0"/>
                </a:moveTo>
                <a:lnTo>
                  <a:pt x="56280" y="0"/>
                </a:lnTo>
                <a:lnTo>
                  <a:pt x="46977" y="135877"/>
                </a:lnTo>
                <a:lnTo>
                  <a:pt x="36868" y="284454"/>
                </a:lnTo>
                <a:lnTo>
                  <a:pt x="28898" y="439445"/>
                </a:lnTo>
                <a:lnTo>
                  <a:pt x="21577" y="582904"/>
                </a:lnTo>
                <a:lnTo>
                  <a:pt x="15227" y="734072"/>
                </a:lnTo>
                <a:lnTo>
                  <a:pt x="10172" y="885177"/>
                </a:lnTo>
                <a:lnTo>
                  <a:pt x="6286" y="1038872"/>
                </a:lnTo>
                <a:lnTo>
                  <a:pt x="2527" y="1188745"/>
                </a:lnTo>
                <a:lnTo>
                  <a:pt x="1240" y="1347495"/>
                </a:lnTo>
                <a:lnTo>
                  <a:pt x="0" y="1492250"/>
                </a:lnTo>
                <a:lnTo>
                  <a:pt x="1336" y="1649704"/>
                </a:lnTo>
                <a:lnTo>
                  <a:pt x="2527" y="1797050"/>
                </a:lnTo>
                <a:lnTo>
                  <a:pt x="5224" y="1954509"/>
                </a:lnTo>
                <a:lnTo>
                  <a:pt x="7645" y="2099320"/>
                </a:lnTo>
                <a:lnTo>
                  <a:pt x="12700" y="2250429"/>
                </a:lnTo>
                <a:lnTo>
                  <a:pt x="19102" y="2402829"/>
                </a:lnTo>
                <a:lnTo>
                  <a:pt x="25400" y="2551409"/>
                </a:lnTo>
                <a:lnTo>
                  <a:pt x="33045" y="2701279"/>
                </a:lnTo>
                <a:lnTo>
                  <a:pt x="41922" y="2849859"/>
                </a:lnTo>
                <a:lnTo>
                  <a:pt x="51656" y="2990850"/>
                </a:lnTo>
                <a:lnTo>
                  <a:pt x="78727" y="2990850"/>
                </a:lnTo>
                <a:lnTo>
                  <a:pt x="60972" y="2696220"/>
                </a:lnTo>
                <a:lnTo>
                  <a:pt x="45745" y="2397770"/>
                </a:lnTo>
                <a:lnTo>
                  <a:pt x="40627" y="2247900"/>
                </a:lnTo>
                <a:lnTo>
                  <a:pt x="35572" y="2096790"/>
                </a:lnTo>
                <a:lnTo>
                  <a:pt x="33045" y="1945629"/>
                </a:lnTo>
                <a:lnTo>
                  <a:pt x="28034" y="1649704"/>
                </a:lnTo>
                <a:lnTo>
                  <a:pt x="27927" y="1492250"/>
                </a:lnTo>
                <a:lnTo>
                  <a:pt x="30474" y="1195095"/>
                </a:lnTo>
                <a:lnTo>
                  <a:pt x="34341" y="1036345"/>
                </a:lnTo>
                <a:lnTo>
                  <a:pt x="38100" y="887704"/>
                </a:lnTo>
                <a:lnTo>
                  <a:pt x="43218" y="737895"/>
                </a:lnTo>
                <a:lnTo>
                  <a:pt x="49568" y="588022"/>
                </a:lnTo>
                <a:lnTo>
                  <a:pt x="57150" y="438150"/>
                </a:lnTo>
                <a:lnTo>
                  <a:pt x="64795" y="289572"/>
                </a:lnTo>
                <a:lnTo>
                  <a:pt x="73672" y="140995"/>
                </a:lnTo>
                <a:lnTo>
                  <a:pt x="83406" y="0"/>
                </a:lnTo>
                <a:close/>
              </a:path>
              <a:path w="3498850" h="2990850">
                <a:moveTo>
                  <a:pt x="3447253" y="0"/>
                </a:moveTo>
                <a:lnTo>
                  <a:pt x="3418827" y="0"/>
                </a:lnTo>
                <a:lnTo>
                  <a:pt x="3429000" y="147345"/>
                </a:lnTo>
                <a:lnTo>
                  <a:pt x="3437877" y="294627"/>
                </a:lnTo>
                <a:lnTo>
                  <a:pt x="3445522" y="443204"/>
                </a:lnTo>
                <a:lnTo>
                  <a:pt x="3453168" y="593077"/>
                </a:lnTo>
                <a:lnTo>
                  <a:pt x="3458222" y="742950"/>
                </a:lnTo>
                <a:lnTo>
                  <a:pt x="3465868" y="1045222"/>
                </a:lnTo>
                <a:lnTo>
                  <a:pt x="3468395" y="1195095"/>
                </a:lnTo>
                <a:lnTo>
                  <a:pt x="3469575" y="1341145"/>
                </a:lnTo>
                <a:lnTo>
                  <a:pt x="3469627" y="1649704"/>
                </a:lnTo>
                <a:lnTo>
                  <a:pt x="3464572" y="1951979"/>
                </a:lnTo>
                <a:lnTo>
                  <a:pt x="3460750" y="2103140"/>
                </a:lnTo>
                <a:lnTo>
                  <a:pt x="3455695" y="2252959"/>
                </a:lnTo>
                <a:lnTo>
                  <a:pt x="3449345" y="2402829"/>
                </a:lnTo>
                <a:lnTo>
                  <a:pt x="3434118" y="2701279"/>
                </a:lnTo>
                <a:lnTo>
                  <a:pt x="3423945" y="2849859"/>
                </a:lnTo>
                <a:lnTo>
                  <a:pt x="3414211" y="2990850"/>
                </a:lnTo>
                <a:lnTo>
                  <a:pt x="3442569" y="2990850"/>
                </a:lnTo>
                <a:lnTo>
                  <a:pt x="3462045" y="2706390"/>
                </a:lnTo>
                <a:lnTo>
                  <a:pt x="3477272" y="2407940"/>
                </a:lnTo>
                <a:lnTo>
                  <a:pt x="3483622" y="2256779"/>
                </a:lnTo>
                <a:lnTo>
                  <a:pt x="3488677" y="2105670"/>
                </a:lnTo>
                <a:lnTo>
                  <a:pt x="3492722" y="1945629"/>
                </a:lnTo>
                <a:lnTo>
                  <a:pt x="3496322" y="1802109"/>
                </a:lnTo>
                <a:lnTo>
                  <a:pt x="3497669" y="1643354"/>
                </a:lnTo>
                <a:lnTo>
                  <a:pt x="3498850" y="1498600"/>
                </a:lnTo>
                <a:lnTo>
                  <a:pt x="3497575" y="1341145"/>
                </a:lnTo>
                <a:lnTo>
                  <a:pt x="3496333" y="1195095"/>
                </a:lnTo>
                <a:lnTo>
                  <a:pt x="3491268" y="891527"/>
                </a:lnTo>
                <a:lnTo>
                  <a:pt x="3486097" y="737895"/>
                </a:lnTo>
                <a:lnTo>
                  <a:pt x="3473384" y="438150"/>
                </a:lnTo>
                <a:lnTo>
                  <a:pt x="3465868" y="289572"/>
                </a:lnTo>
                <a:lnTo>
                  <a:pt x="3456927" y="140995"/>
                </a:lnTo>
                <a:lnTo>
                  <a:pt x="3447253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849854" y="3867150"/>
            <a:ext cx="3441700" cy="2990850"/>
          </a:xfrm>
          <a:custGeom>
            <a:avLst/>
            <a:gdLst/>
            <a:ahLst/>
            <a:cxnLst/>
            <a:rect l="l" t="t" r="r" b="b"/>
            <a:pathLst>
              <a:path w="3441700" h="2990850">
                <a:moveTo>
                  <a:pt x="83947" y="0"/>
                </a:moveTo>
                <a:lnTo>
                  <a:pt x="55479" y="0"/>
                </a:lnTo>
                <a:lnTo>
                  <a:pt x="45745" y="140995"/>
                </a:lnTo>
                <a:lnTo>
                  <a:pt x="36868" y="289572"/>
                </a:lnTo>
                <a:lnTo>
                  <a:pt x="29222" y="438150"/>
                </a:lnTo>
                <a:lnTo>
                  <a:pt x="21640" y="588022"/>
                </a:lnTo>
                <a:lnTo>
                  <a:pt x="15290" y="737895"/>
                </a:lnTo>
                <a:lnTo>
                  <a:pt x="10172" y="887704"/>
                </a:lnTo>
                <a:lnTo>
                  <a:pt x="6161" y="1046454"/>
                </a:lnTo>
                <a:lnTo>
                  <a:pt x="2590" y="1189977"/>
                </a:lnTo>
                <a:lnTo>
                  <a:pt x="0" y="1492250"/>
                </a:lnTo>
                <a:lnTo>
                  <a:pt x="107" y="1649704"/>
                </a:lnTo>
                <a:lnTo>
                  <a:pt x="5224" y="1951979"/>
                </a:lnTo>
                <a:lnTo>
                  <a:pt x="7645" y="2096790"/>
                </a:lnTo>
                <a:lnTo>
                  <a:pt x="12744" y="2249190"/>
                </a:lnTo>
                <a:lnTo>
                  <a:pt x="17818" y="2397770"/>
                </a:lnTo>
                <a:lnTo>
                  <a:pt x="33045" y="2696220"/>
                </a:lnTo>
                <a:lnTo>
                  <a:pt x="50800" y="2990850"/>
                </a:lnTo>
                <a:lnTo>
                  <a:pt x="79319" y="2990850"/>
                </a:lnTo>
                <a:lnTo>
                  <a:pt x="68618" y="2837159"/>
                </a:lnTo>
                <a:lnTo>
                  <a:pt x="60972" y="2689870"/>
                </a:lnTo>
                <a:lnTo>
                  <a:pt x="53390" y="2542529"/>
                </a:lnTo>
                <a:lnTo>
                  <a:pt x="47040" y="2392659"/>
                </a:lnTo>
                <a:lnTo>
                  <a:pt x="40690" y="2244079"/>
                </a:lnTo>
                <a:lnTo>
                  <a:pt x="33045" y="1944390"/>
                </a:lnTo>
                <a:lnTo>
                  <a:pt x="30518" y="1793229"/>
                </a:lnTo>
                <a:lnTo>
                  <a:pt x="29277" y="1649704"/>
                </a:lnTo>
                <a:lnTo>
                  <a:pt x="29222" y="1342377"/>
                </a:lnTo>
                <a:lnTo>
                  <a:pt x="31772" y="1189977"/>
                </a:lnTo>
                <a:lnTo>
                  <a:pt x="34340" y="1041400"/>
                </a:lnTo>
                <a:lnTo>
                  <a:pt x="38100" y="891527"/>
                </a:lnTo>
                <a:lnTo>
                  <a:pt x="43218" y="741654"/>
                </a:lnTo>
                <a:lnTo>
                  <a:pt x="49568" y="591845"/>
                </a:lnTo>
                <a:lnTo>
                  <a:pt x="55918" y="443204"/>
                </a:lnTo>
                <a:lnTo>
                  <a:pt x="64795" y="294627"/>
                </a:lnTo>
                <a:lnTo>
                  <a:pt x="73672" y="147345"/>
                </a:lnTo>
                <a:lnTo>
                  <a:pt x="83947" y="0"/>
                </a:lnTo>
                <a:close/>
              </a:path>
              <a:path w="3441700" h="2990850">
                <a:moveTo>
                  <a:pt x="3390900" y="0"/>
                </a:moveTo>
                <a:lnTo>
                  <a:pt x="3363667" y="0"/>
                </a:lnTo>
                <a:lnTo>
                  <a:pt x="3364268" y="7645"/>
                </a:lnTo>
                <a:lnTo>
                  <a:pt x="3374440" y="153695"/>
                </a:lnTo>
                <a:lnTo>
                  <a:pt x="3382022" y="300977"/>
                </a:lnTo>
                <a:lnTo>
                  <a:pt x="3389668" y="448322"/>
                </a:lnTo>
                <a:lnTo>
                  <a:pt x="3396018" y="598195"/>
                </a:lnTo>
                <a:lnTo>
                  <a:pt x="3402368" y="746772"/>
                </a:lnTo>
                <a:lnTo>
                  <a:pt x="3406190" y="896645"/>
                </a:lnTo>
                <a:lnTo>
                  <a:pt x="3409950" y="1046454"/>
                </a:lnTo>
                <a:lnTo>
                  <a:pt x="3412540" y="1196327"/>
                </a:lnTo>
                <a:lnTo>
                  <a:pt x="3413730" y="1342377"/>
                </a:lnTo>
                <a:lnTo>
                  <a:pt x="3413772" y="1498600"/>
                </a:lnTo>
                <a:lnTo>
                  <a:pt x="3412530" y="1649704"/>
                </a:lnTo>
                <a:lnTo>
                  <a:pt x="3411245" y="1799579"/>
                </a:lnTo>
                <a:lnTo>
                  <a:pt x="3408718" y="1949450"/>
                </a:lnTo>
                <a:lnTo>
                  <a:pt x="3404895" y="2099320"/>
                </a:lnTo>
                <a:lnTo>
                  <a:pt x="3399840" y="2249190"/>
                </a:lnTo>
                <a:lnTo>
                  <a:pt x="3393490" y="2399009"/>
                </a:lnTo>
                <a:lnTo>
                  <a:pt x="3378200" y="2696220"/>
                </a:lnTo>
                <a:lnTo>
                  <a:pt x="3369322" y="2842270"/>
                </a:lnTo>
                <a:lnTo>
                  <a:pt x="3359048" y="2990850"/>
                </a:lnTo>
                <a:lnTo>
                  <a:pt x="3386283" y="2990850"/>
                </a:lnTo>
                <a:lnTo>
                  <a:pt x="3396018" y="2849859"/>
                </a:lnTo>
                <a:lnTo>
                  <a:pt x="3406190" y="2701279"/>
                </a:lnTo>
                <a:lnTo>
                  <a:pt x="3421418" y="2402829"/>
                </a:lnTo>
                <a:lnTo>
                  <a:pt x="3427768" y="2252959"/>
                </a:lnTo>
                <a:lnTo>
                  <a:pt x="3432822" y="2103140"/>
                </a:lnTo>
                <a:lnTo>
                  <a:pt x="3436645" y="1951979"/>
                </a:lnTo>
                <a:lnTo>
                  <a:pt x="3441700" y="1649704"/>
                </a:lnTo>
                <a:lnTo>
                  <a:pt x="3441658" y="1342377"/>
                </a:lnTo>
                <a:lnTo>
                  <a:pt x="3440478" y="1196327"/>
                </a:lnTo>
                <a:lnTo>
                  <a:pt x="3437961" y="1046454"/>
                </a:lnTo>
                <a:lnTo>
                  <a:pt x="3430251" y="741654"/>
                </a:lnTo>
                <a:lnTo>
                  <a:pt x="3425240" y="593077"/>
                </a:lnTo>
                <a:lnTo>
                  <a:pt x="3417595" y="443204"/>
                </a:lnTo>
                <a:lnTo>
                  <a:pt x="3409950" y="294627"/>
                </a:lnTo>
                <a:lnTo>
                  <a:pt x="3401072" y="147345"/>
                </a:lnTo>
                <a:lnTo>
                  <a:pt x="3390900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879077" y="3867150"/>
            <a:ext cx="3384550" cy="2990850"/>
          </a:xfrm>
          <a:custGeom>
            <a:avLst/>
            <a:gdLst/>
            <a:ahLst/>
            <a:cxnLst/>
            <a:rect l="l" t="t" r="r" b="b"/>
            <a:pathLst>
              <a:path w="3384550" h="2990850">
                <a:moveTo>
                  <a:pt x="81925" y="0"/>
                </a:moveTo>
                <a:lnTo>
                  <a:pt x="54724" y="0"/>
                </a:lnTo>
                <a:lnTo>
                  <a:pt x="44450" y="147345"/>
                </a:lnTo>
                <a:lnTo>
                  <a:pt x="35572" y="294627"/>
                </a:lnTo>
                <a:lnTo>
                  <a:pt x="26695" y="443204"/>
                </a:lnTo>
                <a:lnTo>
                  <a:pt x="20076" y="598195"/>
                </a:lnTo>
                <a:lnTo>
                  <a:pt x="13995" y="741654"/>
                </a:lnTo>
                <a:lnTo>
                  <a:pt x="8877" y="891527"/>
                </a:lnTo>
                <a:lnTo>
                  <a:pt x="5095" y="1042695"/>
                </a:lnTo>
                <a:lnTo>
                  <a:pt x="2400" y="1198854"/>
                </a:lnTo>
                <a:lnTo>
                  <a:pt x="0" y="1342377"/>
                </a:lnTo>
                <a:lnTo>
                  <a:pt x="44" y="1648472"/>
                </a:lnTo>
                <a:lnTo>
                  <a:pt x="1284" y="1791990"/>
                </a:lnTo>
                <a:lnTo>
                  <a:pt x="3822" y="1944390"/>
                </a:lnTo>
                <a:lnTo>
                  <a:pt x="11468" y="2244079"/>
                </a:lnTo>
                <a:lnTo>
                  <a:pt x="17927" y="2395240"/>
                </a:lnTo>
                <a:lnTo>
                  <a:pt x="24168" y="2542529"/>
                </a:lnTo>
                <a:lnTo>
                  <a:pt x="31750" y="2689870"/>
                </a:lnTo>
                <a:lnTo>
                  <a:pt x="39395" y="2837159"/>
                </a:lnTo>
                <a:lnTo>
                  <a:pt x="50096" y="2990850"/>
                </a:lnTo>
                <a:lnTo>
                  <a:pt x="78478" y="2990850"/>
                </a:lnTo>
                <a:lnTo>
                  <a:pt x="67322" y="2830809"/>
                </a:lnTo>
                <a:lnTo>
                  <a:pt x="58445" y="2684759"/>
                </a:lnTo>
                <a:lnTo>
                  <a:pt x="50800" y="2537470"/>
                </a:lnTo>
                <a:lnTo>
                  <a:pt x="45745" y="2388890"/>
                </a:lnTo>
                <a:lnTo>
                  <a:pt x="39395" y="2240259"/>
                </a:lnTo>
                <a:lnTo>
                  <a:pt x="35572" y="2091679"/>
                </a:lnTo>
                <a:lnTo>
                  <a:pt x="31750" y="1941809"/>
                </a:lnTo>
                <a:lnTo>
                  <a:pt x="29222" y="1791990"/>
                </a:lnTo>
                <a:lnTo>
                  <a:pt x="27982" y="1648472"/>
                </a:lnTo>
                <a:lnTo>
                  <a:pt x="27927" y="1492250"/>
                </a:lnTo>
                <a:lnTo>
                  <a:pt x="30538" y="1191272"/>
                </a:lnTo>
                <a:lnTo>
                  <a:pt x="33078" y="1041400"/>
                </a:lnTo>
                <a:lnTo>
                  <a:pt x="36868" y="894054"/>
                </a:lnTo>
                <a:lnTo>
                  <a:pt x="41922" y="744245"/>
                </a:lnTo>
                <a:lnTo>
                  <a:pt x="48272" y="595604"/>
                </a:lnTo>
                <a:lnTo>
                  <a:pt x="54622" y="448322"/>
                </a:lnTo>
                <a:lnTo>
                  <a:pt x="72377" y="153695"/>
                </a:lnTo>
                <a:lnTo>
                  <a:pt x="81318" y="7645"/>
                </a:lnTo>
                <a:lnTo>
                  <a:pt x="81925" y="0"/>
                </a:lnTo>
                <a:close/>
              </a:path>
              <a:path w="3384550" h="2990850">
                <a:moveTo>
                  <a:pt x="3334445" y="0"/>
                </a:moveTo>
                <a:lnTo>
                  <a:pt x="3306134" y="0"/>
                </a:lnTo>
                <a:lnTo>
                  <a:pt x="3307118" y="13995"/>
                </a:lnTo>
                <a:lnTo>
                  <a:pt x="3317227" y="160045"/>
                </a:lnTo>
                <a:lnTo>
                  <a:pt x="3326168" y="306095"/>
                </a:lnTo>
                <a:lnTo>
                  <a:pt x="3332518" y="453377"/>
                </a:lnTo>
                <a:lnTo>
                  <a:pt x="3345218" y="750595"/>
                </a:lnTo>
                <a:lnTo>
                  <a:pt x="3348977" y="899172"/>
                </a:lnTo>
                <a:lnTo>
                  <a:pt x="3352800" y="1049045"/>
                </a:lnTo>
                <a:lnTo>
                  <a:pt x="3354095" y="1198854"/>
                </a:lnTo>
                <a:lnTo>
                  <a:pt x="3356515" y="1342377"/>
                </a:lnTo>
                <a:lnTo>
                  <a:pt x="3356622" y="1498600"/>
                </a:lnTo>
                <a:lnTo>
                  <a:pt x="3355327" y="1648472"/>
                </a:lnTo>
                <a:lnTo>
                  <a:pt x="3354074" y="1799579"/>
                </a:lnTo>
                <a:lnTo>
                  <a:pt x="3351534" y="1949450"/>
                </a:lnTo>
                <a:lnTo>
                  <a:pt x="3347745" y="2096790"/>
                </a:lnTo>
                <a:lnTo>
                  <a:pt x="3342627" y="2246609"/>
                </a:lnTo>
                <a:lnTo>
                  <a:pt x="3336277" y="2395240"/>
                </a:lnTo>
                <a:lnTo>
                  <a:pt x="3329927" y="2542529"/>
                </a:lnTo>
                <a:lnTo>
                  <a:pt x="3312172" y="2837159"/>
                </a:lnTo>
                <a:lnTo>
                  <a:pt x="3301375" y="2990850"/>
                </a:lnTo>
                <a:lnTo>
                  <a:pt x="3329825" y="2990850"/>
                </a:lnTo>
                <a:lnTo>
                  <a:pt x="3340100" y="2842270"/>
                </a:lnTo>
                <a:lnTo>
                  <a:pt x="3348977" y="2696220"/>
                </a:lnTo>
                <a:lnTo>
                  <a:pt x="3364268" y="2399009"/>
                </a:lnTo>
                <a:lnTo>
                  <a:pt x="3370618" y="2249190"/>
                </a:lnTo>
                <a:lnTo>
                  <a:pt x="3375672" y="2099320"/>
                </a:lnTo>
                <a:lnTo>
                  <a:pt x="3379495" y="1949450"/>
                </a:lnTo>
                <a:lnTo>
                  <a:pt x="3382022" y="1799579"/>
                </a:lnTo>
                <a:lnTo>
                  <a:pt x="3383370" y="1642122"/>
                </a:lnTo>
                <a:lnTo>
                  <a:pt x="3384550" y="1498600"/>
                </a:lnTo>
                <a:lnTo>
                  <a:pt x="3384508" y="1342377"/>
                </a:lnTo>
                <a:lnTo>
                  <a:pt x="3383338" y="1198854"/>
                </a:lnTo>
                <a:lnTo>
                  <a:pt x="3380727" y="1046454"/>
                </a:lnTo>
                <a:lnTo>
                  <a:pt x="3376837" y="891527"/>
                </a:lnTo>
                <a:lnTo>
                  <a:pt x="3373145" y="746772"/>
                </a:lnTo>
                <a:lnTo>
                  <a:pt x="3366685" y="595604"/>
                </a:lnTo>
                <a:lnTo>
                  <a:pt x="3360445" y="448322"/>
                </a:lnTo>
                <a:lnTo>
                  <a:pt x="3352800" y="300977"/>
                </a:lnTo>
                <a:lnTo>
                  <a:pt x="3345218" y="153695"/>
                </a:lnTo>
                <a:lnTo>
                  <a:pt x="3335045" y="7645"/>
                </a:lnTo>
                <a:lnTo>
                  <a:pt x="3334445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907004" y="3867150"/>
            <a:ext cx="3328695" cy="2990850"/>
          </a:xfrm>
          <a:custGeom>
            <a:avLst/>
            <a:gdLst/>
            <a:ahLst/>
            <a:cxnLst/>
            <a:rect l="l" t="t" r="r" b="b"/>
            <a:pathLst>
              <a:path w="3328695" h="2990850">
                <a:moveTo>
                  <a:pt x="82517" y="0"/>
                </a:moveTo>
                <a:lnTo>
                  <a:pt x="53998" y="0"/>
                </a:lnTo>
                <a:lnTo>
                  <a:pt x="53390" y="7645"/>
                </a:lnTo>
                <a:lnTo>
                  <a:pt x="44450" y="153695"/>
                </a:lnTo>
                <a:lnTo>
                  <a:pt x="26695" y="448322"/>
                </a:lnTo>
                <a:lnTo>
                  <a:pt x="20345" y="595604"/>
                </a:lnTo>
                <a:lnTo>
                  <a:pt x="13995" y="744245"/>
                </a:lnTo>
                <a:lnTo>
                  <a:pt x="8940" y="894054"/>
                </a:lnTo>
                <a:lnTo>
                  <a:pt x="5118" y="1042695"/>
                </a:lnTo>
                <a:lnTo>
                  <a:pt x="2590" y="1192504"/>
                </a:lnTo>
                <a:lnTo>
                  <a:pt x="0" y="1492250"/>
                </a:lnTo>
                <a:lnTo>
                  <a:pt x="54" y="1648472"/>
                </a:lnTo>
                <a:lnTo>
                  <a:pt x="1284" y="1790700"/>
                </a:lnTo>
                <a:lnTo>
                  <a:pt x="3822" y="1941809"/>
                </a:lnTo>
                <a:lnTo>
                  <a:pt x="7776" y="2096790"/>
                </a:lnTo>
                <a:lnTo>
                  <a:pt x="11468" y="2240259"/>
                </a:lnTo>
                <a:lnTo>
                  <a:pt x="17860" y="2390129"/>
                </a:lnTo>
                <a:lnTo>
                  <a:pt x="22872" y="2537470"/>
                </a:lnTo>
                <a:lnTo>
                  <a:pt x="30518" y="2684759"/>
                </a:lnTo>
                <a:lnTo>
                  <a:pt x="39395" y="2830809"/>
                </a:lnTo>
                <a:lnTo>
                  <a:pt x="50550" y="2990850"/>
                </a:lnTo>
                <a:lnTo>
                  <a:pt x="77716" y="2990850"/>
                </a:lnTo>
                <a:lnTo>
                  <a:pt x="76200" y="2969269"/>
                </a:lnTo>
                <a:lnTo>
                  <a:pt x="67322" y="2824459"/>
                </a:lnTo>
                <a:lnTo>
                  <a:pt x="58445" y="2678409"/>
                </a:lnTo>
                <a:lnTo>
                  <a:pt x="52095" y="2532359"/>
                </a:lnTo>
                <a:lnTo>
                  <a:pt x="45745" y="2385070"/>
                </a:lnTo>
                <a:lnTo>
                  <a:pt x="39395" y="2236490"/>
                </a:lnTo>
                <a:lnTo>
                  <a:pt x="35572" y="2089150"/>
                </a:lnTo>
                <a:lnTo>
                  <a:pt x="31750" y="1940570"/>
                </a:lnTo>
                <a:lnTo>
                  <a:pt x="30518" y="1790700"/>
                </a:lnTo>
                <a:lnTo>
                  <a:pt x="28098" y="1648472"/>
                </a:lnTo>
                <a:lnTo>
                  <a:pt x="27990" y="1492250"/>
                </a:lnTo>
                <a:lnTo>
                  <a:pt x="29222" y="1343672"/>
                </a:lnTo>
                <a:lnTo>
                  <a:pt x="30463" y="1200150"/>
                </a:lnTo>
                <a:lnTo>
                  <a:pt x="34404" y="1042695"/>
                </a:lnTo>
                <a:lnTo>
                  <a:pt x="38166" y="894054"/>
                </a:lnTo>
                <a:lnTo>
                  <a:pt x="41922" y="748004"/>
                </a:lnTo>
                <a:lnTo>
                  <a:pt x="54622" y="453377"/>
                </a:lnTo>
                <a:lnTo>
                  <a:pt x="63500" y="306095"/>
                </a:lnTo>
                <a:lnTo>
                  <a:pt x="71145" y="160045"/>
                </a:lnTo>
                <a:lnTo>
                  <a:pt x="81415" y="13995"/>
                </a:lnTo>
                <a:lnTo>
                  <a:pt x="82517" y="0"/>
                </a:lnTo>
                <a:close/>
              </a:path>
              <a:path w="3328695" h="2990850">
                <a:moveTo>
                  <a:pt x="3278207" y="0"/>
                </a:moveTo>
                <a:lnTo>
                  <a:pt x="3250979" y="0"/>
                </a:lnTo>
                <a:lnTo>
                  <a:pt x="3252495" y="21577"/>
                </a:lnTo>
                <a:lnTo>
                  <a:pt x="3261372" y="166395"/>
                </a:lnTo>
                <a:lnTo>
                  <a:pt x="3270250" y="312445"/>
                </a:lnTo>
                <a:lnTo>
                  <a:pt x="3276600" y="458495"/>
                </a:lnTo>
                <a:lnTo>
                  <a:pt x="3282950" y="605777"/>
                </a:lnTo>
                <a:lnTo>
                  <a:pt x="3289300" y="754354"/>
                </a:lnTo>
                <a:lnTo>
                  <a:pt x="3293122" y="901700"/>
                </a:lnTo>
                <a:lnTo>
                  <a:pt x="3295650" y="1050277"/>
                </a:lnTo>
                <a:lnTo>
                  <a:pt x="3298240" y="1200150"/>
                </a:lnTo>
                <a:lnTo>
                  <a:pt x="3299430" y="1343672"/>
                </a:lnTo>
                <a:lnTo>
                  <a:pt x="3299462" y="1648472"/>
                </a:lnTo>
                <a:lnTo>
                  <a:pt x="3298292" y="1790700"/>
                </a:lnTo>
                <a:lnTo>
                  <a:pt x="3290595" y="2094209"/>
                </a:lnTo>
                <a:lnTo>
                  <a:pt x="3285540" y="2242840"/>
                </a:lnTo>
                <a:lnTo>
                  <a:pt x="3280422" y="2390129"/>
                </a:lnTo>
                <a:lnTo>
                  <a:pt x="3274072" y="2537470"/>
                </a:lnTo>
                <a:lnTo>
                  <a:pt x="3265195" y="2684759"/>
                </a:lnTo>
                <a:lnTo>
                  <a:pt x="3256318" y="2830809"/>
                </a:lnTo>
                <a:lnTo>
                  <a:pt x="3247440" y="2975619"/>
                </a:lnTo>
                <a:lnTo>
                  <a:pt x="3246223" y="2990850"/>
                </a:lnTo>
                <a:lnTo>
                  <a:pt x="3273448" y="2990850"/>
                </a:lnTo>
                <a:lnTo>
                  <a:pt x="3284245" y="2837159"/>
                </a:lnTo>
                <a:lnTo>
                  <a:pt x="3302000" y="2542529"/>
                </a:lnTo>
                <a:lnTo>
                  <a:pt x="3308621" y="2388890"/>
                </a:lnTo>
                <a:lnTo>
                  <a:pt x="3314700" y="2246609"/>
                </a:lnTo>
                <a:lnTo>
                  <a:pt x="3319818" y="2096790"/>
                </a:lnTo>
                <a:lnTo>
                  <a:pt x="3323640" y="1948159"/>
                </a:lnTo>
                <a:lnTo>
                  <a:pt x="3326168" y="1798340"/>
                </a:lnTo>
                <a:lnTo>
                  <a:pt x="3327454" y="1642122"/>
                </a:lnTo>
                <a:lnTo>
                  <a:pt x="3328695" y="1498600"/>
                </a:lnTo>
                <a:lnTo>
                  <a:pt x="3328610" y="1343672"/>
                </a:lnTo>
                <a:lnTo>
                  <a:pt x="3326189" y="1200150"/>
                </a:lnTo>
                <a:lnTo>
                  <a:pt x="3324883" y="1050277"/>
                </a:lnTo>
                <a:lnTo>
                  <a:pt x="3324710" y="1042695"/>
                </a:lnTo>
                <a:lnTo>
                  <a:pt x="3320920" y="894054"/>
                </a:lnTo>
                <a:lnTo>
                  <a:pt x="3317290" y="750595"/>
                </a:lnTo>
                <a:lnTo>
                  <a:pt x="3304590" y="453377"/>
                </a:lnTo>
                <a:lnTo>
                  <a:pt x="3298240" y="306095"/>
                </a:lnTo>
                <a:lnTo>
                  <a:pt x="3289300" y="160045"/>
                </a:lnTo>
                <a:lnTo>
                  <a:pt x="3279190" y="13995"/>
                </a:lnTo>
                <a:lnTo>
                  <a:pt x="3278207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934995" y="3867150"/>
            <a:ext cx="3271481" cy="2990850"/>
          </a:xfrm>
          <a:custGeom>
            <a:avLst/>
            <a:gdLst/>
            <a:ahLst/>
            <a:cxnLst/>
            <a:rect l="l" t="t" r="r" b="b"/>
            <a:pathLst>
              <a:path w="3271481" h="2990850">
                <a:moveTo>
                  <a:pt x="82875" y="0"/>
                </a:moveTo>
                <a:lnTo>
                  <a:pt x="54526" y="0"/>
                </a:lnTo>
                <a:lnTo>
                  <a:pt x="53327" y="15227"/>
                </a:lnTo>
                <a:lnTo>
                  <a:pt x="43154" y="160045"/>
                </a:lnTo>
                <a:lnTo>
                  <a:pt x="35509" y="306095"/>
                </a:lnTo>
                <a:lnTo>
                  <a:pt x="26631" y="453377"/>
                </a:lnTo>
                <a:lnTo>
                  <a:pt x="13931" y="748004"/>
                </a:lnTo>
                <a:lnTo>
                  <a:pt x="9884" y="905522"/>
                </a:lnTo>
                <a:lnTo>
                  <a:pt x="6154" y="1052804"/>
                </a:lnTo>
                <a:lnTo>
                  <a:pt x="2527" y="1193800"/>
                </a:lnTo>
                <a:lnTo>
                  <a:pt x="1179" y="1350022"/>
                </a:lnTo>
                <a:lnTo>
                  <a:pt x="0" y="1492250"/>
                </a:lnTo>
                <a:lnTo>
                  <a:pt x="85" y="1647177"/>
                </a:lnTo>
                <a:lnTo>
                  <a:pt x="2505" y="1789409"/>
                </a:lnTo>
                <a:lnTo>
                  <a:pt x="3738" y="1938040"/>
                </a:lnTo>
                <a:lnTo>
                  <a:pt x="7713" y="2094209"/>
                </a:lnTo>
                <a:lnTo>
                  <a:pt x="11404" y="2236490"/>
                </a:lnTo>
                <a:lnTo>
                  <a:pt x="17808" y="2386309"/>
                </a:lnTo>
                <a:lnTo>
                  <a:pt x="24104" y="2532359"/>
                </a:lnTo>
                <a:lnTo>
                  <a:pt x="30454" y="2678409"/>
                </a:lnTo>
                <a:lnTo>
                  <a:pt x="39331" y="2824459"/>
                </a:lnTo>
                <a:lnTo>
                  <a:pt x="48209" y="2969269"/>
                </a:lnTo>
                <a:lnTo>
                  <a:pt x="49725" y="2990850"/>
                </a:lnTo>
                <a:lnTo>
                  <a:pt x="78167" y="2990850"/>
                </a:lnTo>
                <a:lnTo>
                  <a:pt x="76200" y="2962919"/>
                </a:lnTo>
                <a:lnTo>
                  <a:pt x="67259" y="2818109"/>
                </a:lnTo>
                <a:lnTo>
                  <a:pt x="58381" y="2673350"/>
                </a:lnTo>
                <a:lnTo>
                  <a:pt x="50800" y="2527300"/>
                </a:lnTo>
                <a:lnTo>
                  <a:pt x="45681" y="2381250"/>
                </a:lnTo>
                <a:lnTo>
                  <a:pt x="39331" y="2233909"/>
                </a:lnTo>
                <a:lnTo>
                  <a:pt x="35509" y="2085329"/>
                </a:lnTo>
                <a:lnTo>
                  <a:pt x="31750" y="1938040"/>
                </a:lnTo>
                <a:lnTo>
                  <a:pt x="30454" y="1789409"/>
                </a:lnTo>
                <a:lnTo>
                  <a:pt x="28035" y="1647177"/>
                </a:lnTo>
                <a:lnTo>
                  <a:pt x="27927" y="1492250"/>
                </a:lnTo>
                <a:lnTo>
                  <a:pt x="29159" y="1343672"/>
                </a:lnTo>
                <a:lnTo>
                  <a:pt x="30476" y="1193800"/>
                </a:lnTo>
                <a:lnTo>
                  <a:pt x="32981" y="1047750"/>
                </a:lnTo>
                <a:lnTo>
                  <a:pt x="48209" y="604545"/>
                </a:lnTo>
                <a:lnTo>
                  <a:pt x="54559" y="458495"/>
                </a:lnTo>
                <a:lnTo>
                  <a:pt x="62204" y="311150"/>
                </a:lnTo>
                <a:lnTo>
                  <a:pt x="71081" y="166395"/>
                </a:lnTo>
                <a:lnTo>
                  <a:pt x="82875" y="0"/>
                </a:lnTo>
                <a:close/>
              </a:path>
              <a:path w="3271481" h="2990850">
                <a:moveTo>
                  <a:pt x="3222988" y="0"/>
                </a:moveTo>
                <a:lnTo>
                  <a:pt x="3194597" y="0"/>
                </a:lnTo>
                <a:lnTo>
                  <a:pt x="3196577" y="27927"/>
                </a:lnTo>
                <a:lnTo>
                  <a:pt x="3214331" y="317500"/>
                </a:lnTo>
                <a:lnTo>
                  <a:pt x="3221977" y="463550"/>
                </a:lnTo>
                <a:lnTo>
                  <a:pt x="3227031" y="609600"/>
                </a:lnTo>
                <a:lnTo>
                  <a:pt x="3233381" y="756945"/>
                </a:lnTo>
                <a:lnTo>
                  <a:pt x="3237204" y="905522"/>
                </a:lnTo>
                <a:lnTo>
                  <a:pt x="3241027" y="1052804"/>
                </a:lnTo>
                <a:lnTo>
                  <a:pt x="3242259" y="1201445"/>
                </a:lnTo>
                <a:lnTo>
                  <a:pt x="3243499" y="1343672"/>
                </a:lnTo>
                <a:lnTo>
                  <a:pt x="3243554" y="1647177"/>
                </a:lnTo>
                <a:lnTo>
                  <a:pt x="3238499" y="1943100"/>
                </a:lnTo>
                <a:lnTo>
                  <a:pt x="3234677" y="2091679"/>
                </a:lnTo>
                <a:lnTo>
                  <a:pt x="3229559" y="2239020"/>
                </a:lnTo>
                <a:lnTo>
                  <a:pt x="3224504" y="2386309"/>
                </a:lnTo>
                <a:lnTo>
                  <a:pt x="3218154" y="2532359"/>
                </a:lnTo>
                <a:lnTo>
                  <a:pt x="3209277" y="2679700"/>
                </a:lnTo>
                <a:lnTo>
                  <a:pt x="3201631" y="2824459"/>
                </a:lnTo>
                <a:lnTo>
                  <a:pt x="3189848" y="2990850"/>
                </a:lnTo>
                <a:lnTo>
                  <a:pt x="3218233" y="2990850"/>
                </a:lnTo>
                <a:lnTo>
                  <a:pt x="3228327" y="2830809"/>
                </a:lnTo>
                <a:lnTo>
                  <a:pt x="3237587" y="2678409"/>
                </a:lnTo>
                <a:lnTo>
                  <a:pt x="3246081" y="2537470"/>
                </a:lnTo>
                <a:lnTo>
                  <a:pt x="3252431" y="2390129"/>
                </a:lnTo>
                <a:lnTo>
                  <a:pt x="3257853" y="2233909"/>
                </a:lnTo>
                <a:lnTo>
                  <a:pt x="3262604" y="2094209"/>
                </a:lnTo>
                <a:lnTo>
                  <a:pt x="3270250" y="1797050"/>
                </a:lnTo>
                <a:lnTo>
                  <a:pt x="3271481" y="1647177"/>
                </a:lnTo>
                <a:lnTo>
                  <a:pt x="3271439" y="1343672"/>
                </a:lnTo>
                <a:lnTo>
                  <a:pt x="3270260" y="1201445"/>
                </a:lnTo>
                <a:lnTo>
                  <a:pt x="3267573" y="1045222"/>
                </a:lnTo>
                <a:lnTo>
                  <a:pt x="3265131" y="901700"/>
                </a:lnTo>
                <a:lnTo>
                  <a:pt x="3261309" y="754354"/>
                </a:lnTo>
                <a:lnTo>
                  <a:pt x="3254906" y="604545"/>
                </a:lnTo>
                <a:lnTo>
                  <a:pt x="3248609" y="458495"/>
                </a:lnTo>
                <a:lnTo>
                  <a:pt x="3242259" y="312445"/>
                </a:lnTo>
                <a:lnTo>
                  <a:pt x="3233381" y="166395"/>
                </a:lnTo>
                <a:lnTo>
                  <a:pt x="3224504" y="21577"/>
                </a:lnTo>
                <a:lnTo>
                  <a:pt x="3222988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962922" y="3867150"/>
            <a:ext cx="3215627" cy="2990850"/>
          </a:xfrm>
          <a:custGeom>
            <a:avLst/>
            <a:gdLst/>
            <a:ahLst/>
            <a:cxnLst/>
            <a:rect l="l" t="t" r="r" b="b"/>
            <a:pathLst>
              <a:path w="3215627" h="2990850">
                <a:moveTo>
                  <a:pt x="82099" y="0"/>
                </a:moveTo>
                <a:lnTo>
                  <a:pt x="54948" y="0"/>
                </a:lnTo>
                <a:lnTo>
                  <a:pt x="43154" y="166395"/>
                </a:lnTo>
                <a:lnTo>
                  <a:pt x="34277" y="311150"/>
                </a:lnTo>
                <a:lnTo>
                  <a:pt x="26631" y="458495"/>
                </a:lnTo>
                <a:lnTo>
                  <a:pt x="20281" y="604545"/>
                </a:lnTo>
                <a:lnTo>
                  <a:pt x="5054" y="1047750"/>
                </a:lnTo>
                <a:lnTo>
                  <a:pt x="2527" y="1195095"/>
                </a:lnTo>
                <a:lnTo>
                  <a:pt x="1179" y="1350022"/>
                </a:lnTo>
                <a:lnTo>
                  <a:pt x="0" y="1492250"/>
                </a:lnTo>
                <a:lnTo>
                  <a:pt x="108" y="1647177"/>
                </a:lnTo>
                <a:lnTo>
                  <a:pt x="2506" y="1788170"/>
                </a:lnTo>
                <a:lnTo>
                  <a:pt x="3800" y="1935459"/>
                </a:lnTo>
                <a:lnTo>
                  <a:pt x="3951" y="1943100"/>
                </a:lnTo>
                <a:lnTo>
                  <a:pt x="7745" y="2091679"/>
                </a:lnTo>
                <a:lnTo>
                  <a:pt x="11404" y="2233909"/>
                </a:lnTo>
                <a:lnTo>
                  <a:pt x="17799" y="2382540"/>
                </a:lnTo>
                <a:lnTo>
                  <a:pt x="22872" y="2527300"/>
                </a:lnTo>
                <a:lnTo>
                  <a:pt x="30454" y="2673350"/>
                </a:lnTo>
                <a:lnTo>
                  <a:pt x="39331" y="2818109"/>
                </a:lnTo>
                <a:lnTo>
                  <a:pt x="48272" y="2962919"/>
                </a:lnTo>
                <a:lnTo>
                  <a:pt x="50240" y="2990850"/>
                </a:lnTo>
                <a:lnTo>
                  <a:pt x="77356" y="2990850"/>
                </a:lnTo>
                <a:lnTo>
                  <a:pt x="74904" y="2956569"/>
                </a:lnTo>
                <a:lnTo>
                  <a:pt x="66027" y="2813050"/>
                </a:lnTo>
                <a:lnTo>
                  <a:pt x="50800" y="2522240"/>
                </a:lnTo>
                <a:lnTo>
                  <a:pt x="44450" y="2376190"/>
                </a:lnTo>
                <a:lnTo>
                  <a:pt x="39331" y="2230140"/>
                </a:lnTo>
                <a:lnTo>
                  <a:pt x="35572" y="2082800"/>
                </a:lnTo>
                <a:lnTo>
                  <a:pt x="31750" y="1935459"/>
                </a:lnTo>
                <a:lnTo>
                  <a:pt x="30454" y="1788170"/>
                </a:lnTo>
                <a:lnTo>
                  <a:pt x="29275" y="1647177"/>
                </a:lnTo>
                <a:lnTo>
                  <a:pt x="29232" y="1343672"/>
                </a:lnTo>
                <a:lnTo>
                  <a:pt x="30401" y="1202677"/>
                </a:lnTo>
                <a:lnTo>
                  <a:pt x="38166" y="899172"/>
                </a:lnTo>
                <a:lnTo>
                  <a:pt x="41922" y="755650"/>
                </a:lnTo>
                <a:lnTo>
                  <a:pt x="48272" y="608304"/>
                </a:lnTo>
                <a:lnTo>
                  <a:pt x="54622" y="462254"/>
                </a:lnTo>
                <a:lnTo>
                  <a:pt x="62204" y="317500"/>
                </a:lnTo>
                <a:lnTo>
                  <a:pt x="69850" y="172745"/>
                </a:lnTo>
                <a:lnTo>
                  <a:pt x="82099" y="0"/>
                </a:lnTo>
                <a:close/>
              </a:path>
              <a:path w="3215627" h="2990850">
                <a:moveTo>
                  <a:pt x="3166670" y="0"/>
                </a:moveTo>
                <a:lnTo>
                  <a:pt x="3139502" y="0"/>
                </a:lnTo>
                <a:lnTo>
                  <a:pt x="3141954" y="34277"/>
                </a:lnTo>
                <a:lnTo>
                  <a:pt x="3150831" y="177800"/>
                </a:lnTo>
                <a:lnTo>
                  <a:pt x="3158477" y="323850"/>
                </a:lnTo>
                <a:lnTo>
                  <a:pt x="3166122" y="468604"/>
                </a:lnTo>
                <a:lnTo>
                  <a:pt x="3172472" y="614654"/>
                </a:lnTo>
                <a:lnTo>
                  <a:pt x="3177527" y="760704"/>
                </a:lnTo>
                <a:lnTo>
                  <a:pt x="3181350" y="908050"/>
                </a:lnTo>
                <a:lnTo>
                  <a:pt x="3186404" y="1202677"/>
                </a:lnTo>
                <a:lnTo>
                  <a:pt x="3187644" y="1343672"/>
                </a:lnTo>
                <a:lnTo>
                  <a:pt x="3187689" y="1647177"/>
                </a:lnTo>
                <a:lnTo>
                  <a:pt x="3186404" y="1793229"/>
                </a:lnTo>
                <a:lnTo>
                  <a:pt x="3182548" y="1943100"/>
                </a:lnTo>
                <a:lnTo>
                  <a:pt x="3178756" y="2091679"/>
                </a:lnTo>
                <a:lnTo>
                  <a:pt x="3175000" y="2235200"/>
                </a:lnTo>
                <a:lnTo>
                  <a:pt x="3168650" y="2382540"/>
                </a:lnTo>
                <a:lnTo>
                  <a:pt x="3162300" y="2528590"/>
                </a:lnTo>
                <a:lnTo>
                  <a:pt x="3154654" y="2673350"/>
                </a:lnTo>
                <a:lnTo>
                  <a:pt x="3145777" y="2818109"/>
                </a:lnTo>
                <a:lnTo>
                  <a:pt x="3136807" y="2962919"/>
                </a:lnTo>
                <a:lnTo>
                  <a:pt x="3134810" y="2990850"/>
                </a:lnTo>
                <a:lnTo>
                  <a:pt x="3161920" y="2990850"/>
                </a:lnTo>
                <a:lnTo>
                  <a:pt x="3173704" y="2824459"/>
                </a:lnTo>
                <a:lnTo>
                  <a:pt x="3181350" y="2679700"/>
                </a:lnTo>
                <a:lnTo>
                  <a:pt x="3190227" y="2532359"/>
                </a:lnTo>
                <a:lnTo>
                  <a:pt x="3196577" y="2386309"/>
                </a:lnTo>
                <a:lnTo>
                  <a:pt x="3201809" y="2233909"/>
                </a:lnTo>
                <a:lnTo>
                  <a:pt x="3206750" y="2091679"/>
                </a:lnTo>
                <a:lnTo>
                  <a:pt x="3210572" y="1943100"/>
                </a:lnTo>
                <a:lnTo>
                  <a:pt x="3215627" y="1647177"/>
                </a:lnTo>
                <a:lnTo>
                  <a:pt x="3215571" y="1343672"/>
                </a:lnTo>
                <a:lnTo>
                  <a:pt x="3214279" y="1195095"/>
                </a:lnTo>
                <a:lnTo>
                  <a:pt x="3213100" y="1052804"/>
                </a:lnTo>
                <a:lnTo>
                  <a:pt x="3209113" y="899172"/>
                </a:lnTo>
                <a:lnTo>
                  <a:pt x="3205454" y="756945"/>
                </a:lnTo>
                <a:lnTo>
                  <a:pt x="3199059" y="608304"/>
                </a:lnTo>
                <a:lnTo>
                  <a:pt x="3194050" y="463550"/>
                </a:lnTo>
                <a:lnTo>
                  <a:pt x="3186404" y="317500"/>
                </a:lnTo>
                <a:lnTo>
                  <a:pt x="3168650" y="27927"/>
                </a:lnTo>
                <a:lnTo>
                  <a:pt x="3166670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992145" y="3867150"/>
            <a:ext cx="3158477" cy="2990850"/>
          </a:xfrm>
          <a:custGeom>
            <a:avLst/>
            <a:gdLst/>
            <a:ahLst/>
            <a:cxnLst/>
            <a:rect l="l" t="t" r="r" b="b"/>
            <a:pathLst>
              <a:path w="3158477" h="2990850">
                <a:moveTo>
                  <a:pt x="81359" y="0"/>
                </a:moveTo>
                <a:lnTo>
                  <a:pt x="52877" y="0"/>
                </a:lnTo>
                <a:lnTo>
                  <a:pt x="40627" y="172745"/>
                </a:lnTo>
                <a:lnTo>
                  <a:pt x="32981" y="317500"/>
                </a:lnTo>
                <a:lnTo>
                  <a:pt x="25400" y="462254"/>
                </a:lnTo>
                <a:lnTo>
                  <a:pt x="19050" y="608304"/>
                </a:lnTo>
                <a:lnTo>
                  <a:pt x="12700" y="755650"/>
                </a:lnTo>
                <a:lnTo>
                  <a:pt x="8646" y="910577"/>
                </a:lnTo>
                <a:lnTo>
                  <a:pt x="1231" y="1196327"/>
                </a:lnTo>
                <a:lnTo>
                  <a:pt x="0" y="1344904"/>
                </a:lnTo>
                <a:lnTo>
                  <a:pt x="42" y="1645945"/>
                </a:lnTo>
                <a:lnTo>
                  <a:pt x="1276" y="1793229"/>
                </a:lnTo>
                <a:lnTo>
                  <a:pt x="2505" y="1932929"/>
                </a:lnTo>
                <a:lnTo>
                  <a:pt x="2692" y="1941809"/>
                </a:lnTo>
                <a:lnTo>
                  <a:pt x="6512" y="2089150"/>
                </a:lnTo>
                <a:lnTo>
                  <a:pt x="10109" y="2230140"/>
                </a:lnTo>
                <a:lnTo>
                  <a:pt x="15281" y="2377429"/>
                </a:lnTo>
                <a:lnTo>
                  <a:pt x="21577" y="2522240"/>
                </a:lnTo>
                <a:lnTo>
                  <a:pt x="36804" y="2813050"/>
                </a:lnTo>
                <a:lnTo>
                  <a:pt x="45681" y="2956569"/>
                </a:lnTo>
                <a:lnTo>
                  <a:pt x="48133" y="2990850"/>
                </a:lnTo>
                <a:lnTo>
                  <a:pt x="76244" y="2990850"/>
                </a:lnTo>
                <a:lnTo>
                  <a:pt x="73609" y="2948930"/>
                </a:lnTo>
                <a:lnTo>
                  <a:pt x="64731" y="2806700"/>
                </a:lnTo>
                <a:lnTo>
                  <a:pt x="55854" y="2661940"/>
                </a:lnTo>
                <a:lnTo>
                  <a:pt x="49504" y="2518420"/>
                </a:lnTo>
                <a:lnTo>
                  <a:pt x="43154" y="2372370"/>
                </a:lnTo>
                <a:lnTo>
                  <a:pt x="38100" y="2226320"/>
                </a:lnTo>
                <a:lnTo>
                  <a:pt x="34277" y="2080270"/>
                </a:lnTo>
                <a:lnTo>
                  <a:pt x="31750" y="1932929"/>
                </a:lnTo>
                <a:lnTo>
                  <a:pt x="29159" y="1786879"/>
                </a:lnTo>
                <a:lnTo>
                  <a:pt x="27980" y="1645945"/>
                </a:lnTo>
                <a:lnTo>
                  <a:pt x="27927" y="1492250"/>
                </a:lnTo>
                <a:lnTo>
                  <a:pt x="29159" y="1344904"/>
                </a:lnTo>
                <a:lnTo>
                  <a:pt x="30409" y="1203972"/>
                </a:lnTo>
                <a:lnTo>
                  <a:pt x="32981" y="1051572"/>
                </a:lnTo>
                <a:lnTo>
                  <a:pt x="40627" y="759472"/>
                </a:lnTo>
                <a:lnTo>
                  <a:pt x="53327" y="467372"/>
                </a:lnTo>
                <a:lnTo>
                  <a:pt x="68554" y="179095"/>
                </a:lnTo>
                <a:lnTo>
                  <a:pt x="81359" y="0"/>
                </a:lnTo>
                <a:close/>
              </a:path>
              <a:path w="3158477" h="2990850">
                <a:moveTo>
                  <a:pt x="3110280" y="0"/>
                </a:moveTo>
                <a:lnTo>
                  <a:pt x="3082187" y="0"/>
                </a:lnTo>
                <a:lnTo>
                  <a:pt x="3093681" y="184150"/>
                </a:lnTo>
                <a:lnTo>
                  <a:pt x="3108909" y="472427"/>
                </a:lnTo>
                <a:lnTo>
                  <a:pt x="3114027" y="618477"/>
                </a:lnTo>
                <a:lnTo>
                  <a:pt x="3120377" y="764527"/>
                </a:lnTo>
                <a:lnTo>
                  <a:pt x="3124199" y="910577"/>
                </a:lnTo>
                <a:lnTo>
                  <a:pt x="3129254" y="1203972"/>
                </a:lnTo>
                <a:lnTo>
                  <a:pt x="3130494" y="1344904"/>
                </a:lnTo>
                <a:lnTo>
                  <a:pt x="3130549" y="1498600"/>
                </a:lnTo>
                <a:lnTo>
                  <a:pt x="3127937" y="1793229"/>
                </a:lnTo>
                <a:lnTo>
                  <a:pt x="3125431" y="1939279"/>
                </a:lnTo>
                <a:lnTo>
                  <a:pt x="3121609" y="2085329"/>
                </a:lnTo>
                <a:lnTo>
                  <a:pt x="3111499" y="2377429"/>
                </a:lnTo>
                <a:lnTo>
                  <a:pt x="3105149" y="2522240"/>
                </a:lnTo>
                <a:lnTo>
                  <a:pt x="3089859" y="2811759"/>
                </a:lnTo>
                <a:lnTo>
                  <a:pt x="3079749" y="2954039"/>
                </a:lnTo>
                <a:lnTo>
                  <a:pt x="3077117" y="2990850"/>
                </a:lnTo>
                <a:lnTo>
                  <a:pt x="3105587" y="2990850"/>
                </a:lnTo>
                <a:lnTo>
                  <a:pt x="3116944" y="2811759"/>
                </a:lnTo>
                <a:lnTo>
                  <a:pt x="3125431" y="2673350"/>
                </a:lnTo>
                <a:lnTo>
                  <a:pt x="3133077" y="2528590"/>
                </a:lnTo>
                <a:lnTo>
                  <a:pt x="3139700" y="2376190"/>
                </a:lnTo>
                <a:lnTo>
                  <a:pt x="3145777" y="2235200"/>
                </a:lnTo>
                <a:lnTo>
                  <a:pt x="3149826" y="2080270"/>
                </a:lnTo>
                <a:lnTo>
                  <a:pt x="3153587" y="1932929"/>
                </a:lnTo>
                <a:lnTo>
                  <a:pt x="3157181" y="1793229"/>
                </a:lnTo>
                <a:lnTo>
                  <a:pt x="3158477" y="1645945"/>
                </a:lnTo>
                <a:lnTo>
                  <a:pt x="3158432" y="1344904"/>
                </a:lnTo>
                <a:lnTo>
                  <a:pt x="3157193" y="1203972"/>
                </a:lnTo>
                <a:lnTo>
                  <a:pt x="3152127" y="908050"/>
                </a:lnTo>
                <a:lnTo>
                  <a:pt x="3148261" y="759472"/>
                </a:lnTo>
                <a:lnTo>
                  <a:pt x="3143249" y="614654"/>
                </a:lnTo>
                <a:lnTo>
                  <a:pt x="3136834" y="467372"/>
                </a:lnTo>
                <a:lnTo>
                  <a:pt x="3129254" y="323850"/>
                </a:lnTo>
                <a:lnTo>
                  <a:pt x="3121609" y="177800"/>
                </a:lnTo>
                <a:lnTo>
                  <a:pt x="3112731" y="34277"/>
                </a:lnTo>
                <a:lnTo>
                  <a:pt x="3110280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020072" y="3867150"/>
            <a:ext cx="3102622" cy="2990850"/>
          </a:xfrm>
          <a:custGeom>
            <a:avLst/>
            <a:gdLst/>
            <a:ahLst/>
            <a:cxnLst/>
            <a:rect l="l" t="t" r="r" b="b"/>
            <a:pathLst>
              <a:path w="3102622" h="2990850">
                <a:moveTo>
                  <a:pt x="80546" y="0"/>
                </a:moveTo>
                <a:lnTo>
                  <a:pt x="53432" y="0"/>
                </a:lnTo>
                <a:lnTo>
                  <a:pt x="40627" y="179095"/>
                </a:lnTo>
                <a:lnTo>
                  <a:pt x="25400" y="467372"/>
                </a:lnTo>
                <a:lnTo>
                  <a:pt x="12700" y="759472"/>
                </a:lnTo>
                <a:lnTo>
                  <a:pt x="5054" y="1051572"/>
                </a:lnTo>
                <a:lnTo>
                  <a:pt x="2527" y="1198854"/>
                </a:lnTo>
                <a:lnTo>
                  <a:pt x="1178" y="1351254"/>
                </a:lnTo>
                <a:lnTo>
                  <a:pt x="0" y="1492250"/>
                </a:lnTo>
                <a:lnTo>
                  <a:pt x="42" y="1644650"/>
                </a:lnTo>
                <a:lnTo>
                  <a:pt x="1221" y="1785640"/>
                </a:lnTo>
                <a:lnTo>
                  <a:pt x="3931" y="1939279"/>
                </a:lnTo>
                <a:lnTo>
                  <a:pt x="6306" y="2077740"/>
                </a:lnTo>
                <a:lnTo>
                  <a:pt x="10172" y="2226320"/>
                </a:lnTo>
                <a:lnTo>
                  <a:pt x="15281" y="2373609"/>
                </a:lnTo>
                <a:lnTo>
                  <a:pt x="21577" y="2518420"/>
                </a:lnTo>
                <a:lnTo>
                  <a:pt x="27927" y="2661940"/>
                </a:lnTo>
                <a:lnTo>
                  <a:pt x="36804" y="2806700"/>
                </a:lnTo>
                <a:lnTo>
                  <a:pt x="45681" y="2948930"/>
                </a:lnTo>
                <a:lnTo>
                  <a:pt x="48317" y="2990850"/>
                </a:lnTo>
                <a:lnTo>
                  <a:pt x="75860" y="2990850"/>
                </a:lnTo>
                <a:lnTo>
                  <a:pt x="72377" y="2942580"/>
                </a:lnTo>
                <a:lnTo>
                  <a:pt x="63500" y="2800350"/>
                </a:lnTo>
                <a:lnTo>
                  <a:pt x="55854" y="2656829"/>
                </a:lnTo>
                <a:lnTo>
                  <a:pt x="49504" y="2513309"/>
                </a:lnTo>
                <a:lnTo>
                  <a:pt x="43154" y="2368550"/>
                </a:lnTo>
                <a:lnTo>
                  <a:pt x="38100" y="2223790"/>
                </a:lnTo>
                <a:lnTo>
                  <a:pt x="34277" y="2077740"/>
                </a:lnTo>
                <a:lnTo>
                  <a:pt x="29222" y="1785640"/>
                </a:lnTo>
                <a:lnTo>
                  <a:pt x="27972" y="1644650"/>
                </a:lnTo>
                <a:lnTo>
                  <a:pt x="27938" y="1492250"/>
                </a:lnTo>
                <a:lnTo>
                  <a:pt x="29233" y="1344904"/>
                </a:lnTo>
                <a:lnTo>
                  <a:pt x="30477" y="1198854"/>
                </a:lnTo>
                <a:lnTo>
                  <a:pt x="32981" y="1054100"/>
                </a:lnTo>
                <a:lnTo>
                  <a:pt x="36804" y="908050"/>
                </a:lnTo>
                <a:lnTo>
                  <a:pt x="46977" y="617245"/>
                </a:lnTo>
                <a:lnTo>
                  <a:pt x="53327" y="472427"/>
                </a:lnTo>
                <a:lnTo>
                  <a:pt x="60972" y="328904"/>
                </a:lnTo>
                <a:lnTo>
                  <a:pt x="68635" y="184150"/>
                </a:lnTo>
                <a:lnTo>
                  <a:pt x="77431" y="43154"/>
                </a:lnTo>
                <a:lnTo>
                  <a:pt x="80546" y="0"/>
                </a:lnTo>
                <a:close/>
              </a:path>
              <a:path w="3102622" h="2990850">
                <a:moveTo>
                  <a:pt x="3054260" y="0"/>
                </a:moveTo>
                <a:lnTo>
                  <a:pt x="3026720" y="0"/>
                </a:lnTo>
                <a:lnTo>
                  <a:pt x="3030181" y="48272"/>
                </a:lnTo>
                <a:lnTo>
                  <a:pt x="3037827" y="190500"/>
                </a:lnTo>
                <a:lnTo>
                  <a:pt x="3046704" y="334022"/>
                </a:lnTo>
                <a:lnTo>
                  <a:pt x="3053054" y="477545"/>
                </a:lnTo>
                <a:lnTo>
                  <a:pt x="3059404" y="622300"/>
                </a:lnTo>
                <a:lnTo>
                  <a:pt x="3064522" y="767054"/>
                </a:lnTo>
                <a:lnTo>
                  <a:pt x="3068281" y="913104"/>
                </a:lnTo>
                <a:lnTo>
                  <a:pt x="3070872" y="1059154"/>
                </a:lnTo>
                <a:lnTo>
                  <a:pt x="3073400" y="1205204"/>
                </a:lnTo>
                <a:lnTo>
                  <a:pt x="3074578" y="1344904"/>
                </a:lnTo>
                <a:lnTo>
                  <a:pt x="3074621" y="1498600"/>
                </a:lnTo>
                <a:lnTo>
                  <a:pt x="3073400" y="1644650"/>
                </a:lnTo>
                <a:lnTo>
                  <a:pt x="3072082" y="1791990"/>
                </a:lnTo>
                <a:lnTo>
                  <a:pt x="3069577" y="1936750"/>
                </a:lnTo>
                <a:lnTo>
                  <a:pt x="3065754" y="2082800"/>
                </a:lnTo>
                <a:lnTo>
                  <a:pt x="3060700" y="2228850"/>
                </a:lnTo>
                <a:lnTo>
                  <a:pt x="3055581" y="2373609"/>
                </a:lnTo>
                <a:lnTo>
                  <a:pt x="3049231" y="2518420"/>
                </a:lnTo>
                <a:lnTo>
                  <a:pt x="3041650" y="2661940"/>
                </a:lnTo>
                <a:lnTo>
                  <a:pt x="3033924" y="2806700"/>
                </a:lnTo>
                <a:lnTo>
                  <a:pt x="3025037" y="2948930"/>
                </a:lnTo>
                <a:lnTo>
                  <a:pt x="3022012" y="2990850"/>
                </a:lnTo>
                <a:lnTo>
                  <a:pt x="3049189" y="2990850"/>
                </a:lnTo>
                <a:lnTo>
                  <a:pt x="3052273" y="2947689"/>
                </a:lnTo>
                <a:lnTo>
                  <a:pt x="3061931" y="2811759"/>
                </a:lnTo>
                <a:lnTo>
                  <a:pt x="3077222" y="2522240"/>
                </a:lnTo>
                <a:lnTo>
                  <a:pt x="3083572" y="2377429"/>
                </a:lnTo>
                <a:lnTo>
                  <a:pt x="3093681" y="2085329"/>
                </a:lnTo>
                <a:lnTo>
                  <a:pt x="3097504" y="1939279"/>
                </a:lnTo>
                <a:lnTo>
                  <a:pt x="3100031" y="1791990"/>
                </a:lnTo>
                <a:lnTo>
                  <a:pt x="3102622" y="1498600"/>
                </a:lnTo>
                <a:lnTo>
                  <a:pt x="3102566" y="1344904"/>
                </a:lnTo>
                <a:lnTo>
                  <a:pt x="3101338" y="1205204"/>
                </a:lnTo>
                <a:lnTo>
                  <a:pt x="3096316" y="913104"/>
                </a:lnTo>
                <a:lnTo>
                  <a:pt x="3092450" y="764527"/>
                </a:lnTo>
                <a:lnTo>
                  <a:pt x="3086056" y="617245"/>
                </a:lnTo>
                <a:lnTo>
                  <a:pt x="3080981" y="472427"/>
                </a:lnTo>
                <a:lnTo>
                  <a:pt x="3065754" y="184150"/>
                </a:lnTo>
                <a:lnTo>
                  <a:pt x="3054260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048000" y="3867150"/>
            <a:ext cx="3046704" cy="2990850"/>
          </a:xfrm>
          <a:custGeom>
            <a:avLst/>
            <a:gdLst/>
            <a:ahLst/>
            <a:cxnLst/>
            <a:rect l="l" t="t" r="r" b="b"/>
            <a:pathLst>
              <a:path w="3046704" h="2990850">
                <a:moveTo>
                  <a:pt x="79865" y="0"/>
                </a:moveTo>
                <a:lnTo>
                  <a:pt x="52619" y="0"/>
                </a:lnTo>
                <a:lnTo>
                  <a:pt x="49504" y="43154"/>
                </a:lnTo>
                <a:lnTo>
                  <a:pt x="40627" y="185445"/>
                </a:lnTo>
                <a:lnTo>
                  <a:pt x="33045" y="328904"/>
                </a:lnTo>
                <a:lnTo>
                  <a:pt x="25400" y="472427"/>
                </a:lnTo>
                <a:lnTo>
                  <a:pt x="19050" y="617245"/>
                </a:lnTo>
                <a:lnTo>
                  <a:pt x="8877" y="908050"/>
                </a:lnTo>
                <a:lnTo>
                  <a:pt x="5054" y="1054100"/>
                </a:lnTo>
                <a:lnTo>
                  <a:pt x="2527" y="1200150"/>
                </a:lnTo>
                <a:lnTo>
                  <a:pt x="1239" y="1352550"/>
                </a:lnTo>
                <a:lnTo>
                  <a:pt x="0" y="1493545"/>
                </a:lnTo>
                <a:lnTo>
                  <a:pt x="44" y="1644650"/>
                </a:lnTo>
                <a:lnTo>
                  <a:pt x="1283" y="1784350"/>
                </a:lnTo>
                <a:lnTo>
                  <a:pt x="6305" y="2075159"/>
                </a:lnTo>
                <a:lnTo>
                  <a:pt x="10215" y="2225029"/>
                </a:lnTo>
                <a:lnTo>
                  <a:pt x="15227" y="2368550"/>
                </a:lnTo>
                <a:lnTo>
                  <a:pt x="21577" y="2513309"/>
                </a:lnTo>
                <a:lnTo>
                  <a:pt x="27927" y="2656829"/>
                </a:lnTo>
                <a:lnTo>
                  <a:pt x="35572" y="2800350"/>
                </a:lnTo>
                <a:lnTo>
                  <a:pt x="44450" y="2942580"/>
                </a:lnTo>
                <a:lnTo>
                  <a:pt x="47932" y="2990850"/>
                </a:lnTo>
                <a:lnTo>
                  <a:pt x="75895" y="2990850"/>
                </a:lnTo>
                <a:lnTo>
                  <a:pt x="63500" y="2794000"/>
                </a:lnTo>
                <a:lnTo>
                  <a:pt x="55854" y="2650479"/>
                </a:lnTo>
                <a:lnTo>
                  <a:pt x="49504" y="2508250"/>
                </a:lnTo>
                <a:lnTo>
                  <a:pt x="43154" y="2363490"/>
                </a:lnTo>
                <a:lnTo>
                  <a:pt x="38100" y="2219970"/>
                </a:lnTo>
                <a:lnTo>
                  <a:pt x="34277" y="2075159"/>
                </a:lnTo>
                <a:lnTo>
                  <a:pt x="29222" y="1784350"/>
                </a:lnTo>
                <a:lnTo>
                  <a:pt x="27983" y="1644650"/>
                </a:lnTo>
                <a:lnTo>
                  <a:pt x="27927" y="1493545"/>
                </a:lnTo>
                <a:lnTo>
                  <a:pt x="29233" y="1346200"/>
                </a:lnTo>
                <a:lnTo>
                  <a:pt x="30477" y="1200150"/>
                </a:lnTo>
                <a:lnTo>
                  <a:pt x="33045" y="1056627"/>
                </a:lnTo>
                <a:lnTo>
                  <a:pt x="36871" y="908050"/>
                </a:lnTo>
                <a:lnTo>
                  <a:pt x="40627" y="765822"/>
                </a:lnTo>
                <a:lnTo>
                  <a:pt x="45745" y="622300"/>
                </a:lnTo>
                <a:lnTo>
                  <a:pt x="52095" y="477545"/>
                </a:lnTo>
                <a:lnTo>
                  <a:pt x="67404" y="190500"/>
                </a:lnTo>
                <a:lnTo>
                  <a:pt x="76200" y="50800"/>
                </a:lnTo>
                <a:lnTo>
                  <a:pt x="79865" y="0"/>
                </a:lnTo>
                <a:close/>
              </a:path>
              <a:path w="3046704" h="2990850">
                <a:moveTo>
                  <a:pt x="2998793" y="0"/>
                </a:moveTo>
                <a:lnTo>
                  <a:pt x="2970809" y="0"/>
                </a:lnTo>
                <a:lnTo>
                  <a:pt x="2983204" y="196850"/>
                </a:lnTo>
                <a:lnTo>
                  <a:pt x="2990850" y="340372"/>
                </a:lnTo>
                <a:lnTo>
                  <a:pt x="2997200" y="482600"/>
                </a:lnTo>
                <a:lnTo>
                  <a:pt x="3003550" y="626122"/>
                </a:lnTo>
                <a:lnTo>
                  <a:pt x="3008604" y="770877"/>
                </a:lnTo>
                <a:lnTo>
                  <a:pt x="3012427" y="915695"/>
                </a:lnTo>
                <a:lnTo>
                  <a:pt x="3014954" y="1061745"/>
                </a:lnTo>
                <a:lnTo>
                  <a:pt x="3017545" y="1206500"/>
                </a:lnTo>
                <a:lnTo>
                  <a:pt x="3018723" y="1346200"/>
                </a:lnTo>
                <a:lnTo>
                  <a:pt x="3018777" y="1497304"/>
                </a:lnTo>
                <a:lnTo>
                  <a:pt x="3017533" y="1644650"/>
                </a:lnTo>
                <a:lnTo>
                  <a:pt x="3016227" y="1790700"/>
                </a:lnTo>
                <a:lnTo>
                  <a:pt x="3013722" y="1934220"/>
                </a:lnTo>
                <a:lnTo>
                  <a:pt x="3009900" y="2080270"/>
                </a:lnTo>
                <a:lnTo>
                  <a:pt x="3004845" y="2225029"/>
                </a:lnTo>
                <a:lnTo>
                  <a:pt x="2999727" y="2368550"/>
                </a:lnTo>
                <a:lnTo>
                  <a:pt x="2993377" y="2513309"/>
                </a:lnTo>
                <a:lnTo>
                  <a:pt x="2987027" y="2655590"/>
                </a:lnTo>
                <a:lnTo>
                  <a:pt x="2978068" y="2800350"/>
                </a:lnTo>
                <a:lnTo>
                  <a:pt x="2969272" y="2940050"/>
                </a:lnTo>
                <a:lnTo>
                  <a:pt x="2965607" y="2990850"/>
                </a:lnTo>
                <a:lnTo>
                  <a:pt x="2994084" y="2990850"/>
                </a:lnTo>
                <a:lnTo>
                  <a:pt x="2997200" y="2947689"/>
                </a:lnTo>
                <a:lnTo>
                  <a:pt x="3006077" y="2805409"/>
                </a:lnTo>
                <a:lnTo>
                  <a:pt x="3014058" y="2655590"/>
                </a:lnTo>
                <a:lnTo>
                  <a:pt x="3021304" y="2518420"/>
                </a:lnTo>
                <a:lnTo>
                  <a:pt x="3027654" y="2373609"/>
                </a:lnTo>
                <a:lnTo>
                  <a:pt x="3032947" y="2223790"/>
                </a:lnTo>
                <a:lnTo>
                  <a:pt x="3037827" y="2082800"/>
                </a:lnTo>
                <a:lnTo>
                  <a:pt x="3041650" y="1936750"/>
                </a:lnTo>
                <a:lnTo>
                  <a:pt x="3044177" y="1790700"/>
                </a:lnTo>
                <a:lnTo>
                  <a:pt x="3045525" y="1638300"/>
                </a:lnTo>
                <a:lnTo>
                  <a:pt x="3046704" y="1497304"/>
                </a:lnTo>
                <a:lnTo>
                  <a:pt x="3046661" y="1346200"/>
                </a:lnTo>
                <a:lnTo>
                  <a:pt x="3045483" y="1206500"/>
                </a:lnTo>
                <a:lnTo>
                  <a:pt x="3042855" y="1054100"/>
                </a:lnTo>
                <a:lnTo>
                  <a:pt x="3040400" y="915695"/>
                </a:lnTo>
                <a:lnTo>
                  <a:pt x="3036551" y="765822"/>
                </a:lnTo>
                <a:lnTo>
                  <a:pt x="3031477" y="622300"/>
                </a:lnTo>
                <a:lnTo>
                  <a:pt x="3025127" y="477545"/>
                </a:lnTo>
                <a:lnTo>
                  <a:pt x="3018777" y="334022"/>
                </a:lnTo>
                <a:lnTo>
                  <a:pt x="3009900" y="190500"/>
                </a:lnTo>
                <a:lnTo>
                  <a:pt x="3002254" y="48272"/>
                </a:lnTo>
                <a:lnTo>
                  <a:pt x="2998793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075927" y="3867150"/>
            <a:ext cx="2990850" cy="2990850"/>
          </a:xfrm>
          <a:custGeom>
            <a:avLst/>
            <a:gdLst/>
            <a:ahLst/>
            <a:cxnLst/>
            <a:rect l="l" t="t" r="r" b="b"/>
            <a:pathLst>
              <a:path w="2990850" h="2990850">
                <a:moveTo>
                  <a:pt x="80361" y="0"/>
                </a:moveTo>
                <a:lnTo>
                  <a:pt x="51937" y="0"/>
                </a:lnTo>
                <a:lnTo>
                  <a:pt x="48272" y="50800"/>
                </a:lnTo>
                <a:lnTo>
                  <a:pt x="39395" y="191795"/>
                </a:lnTo>
                <a:lnTo>
                  <a:pt x="24168" y="477545"/>
                </a:lnTo>
                <a:lnTo>
                  <a:pt x="17818" y="622300"/>
                </a:lnTo>
                <a:lnTo>
                  <a:pt x="12700" y="765822"/>
                </a:lnTo>
                <a:lnTo>
                  <a:pt x="8680" y="918222"/>
                </a:lnTo>
                <a:lnTo>
                  <a:pt x="5118" y="1056627"/>
                </a:lnTo>
                <a:lnTo>
                  <a:pt x="2527" y="1201445"/>
                </a:lnTo>
                <a:lnTo>
                  <a:pt x="1250" y="1352550"/>
                </a:lnTo>
                <a:lnTo>
                  <a:pt x="0" y="1493545"/>
                </a:lnTo>
                <a:lnTo>
                  <a:pt x="44" y="1643354"/>
                </a:lnTo>
                <a:lnTo>
                  <a:pt x="1283" y="1783059"/>
                </a:lnTo>
                <a:lnTo>
                  <a:pt x="6306" y="2072629"/>
                </a:lnTo>
                <a:lnTo>
                  <a:pt x="10216" y="2221209"/>
                </a:lnTo>
                <a:lnTo>
                  <a:pt x="15281" y="2364729"/>
                </a:lnTo>
                <a:lnTo>
                  <a:pt x="21577" y="2508250"/>
                </a:lnTo>
                <a:lnTo>
                  <a:pt x="27927" y="2650479"/>
                </a:lnTo>
                <a:lnTo>
                  <a:pt x="35572" y="2794000"/>
                </a:lnTo>
                <a:lnTo>
                  <a:pt x="47968" y="2990850"/>
                </a:lnTo>
                <a:lnTo>
                  <a:pt x="75098" y="2990850"/>
                </a:lnTo>
                <a:lnTo>
                  <a:pt x="71145" y="2928639"/>
                </a:lnTo>
                <a:lnTo>
                  <a:pt x="63500" y="2787650"/>
                </a:lnTo>
                <a:lnTo>
                  <a:pt x="55918" y="2645420"/>
                </a:lnTo>
                <a:lnTo>
                  <a:pt x="49568" y="2503190"/>
                </a:lnTo>
                <a:lnTo>
                  <a:pt x="44450" y="2359670"/>
                </a:lnTo>
                <a:lnTo>
                  <a:pt x="39395" y="2216150"/>
                </a:lnTo>
                <a:lnTo>
                  <a:pt x="34277" y="2072629"/>
                </a:lnTo>
                <a:lnTo>
                  <a:pt x="31750" y="1927870"/>
                </a:lnTo>
                <a:lnTo>
                  <a:pt x="30518" y="1783059"/>
                </a:lnTo>
                <a:lnTo>
                  <a:pt x="29267" y="1643354"/>
                </a:lnTo>
                <a:lnTo>
                  <a:pt x="29222" y="1347495"/>
                </a:lnTo>
                <a:lnTo>
                  <a:pt x="30539" y="1201445"/>
                </a:lnTo>
                <a:lnTo>
                  <a:pt x="33079" y="1056627"/>
                </a:lnTo>
                <a:lnTo>
                  <a:pt x="36868" y="913104"/>
                </a:lnTo>
                <a:lnTo>
                  <a:pt x="46977" y="626122"/>
                </a:lnTo>
                <a:lnTo>
                  <a:pt x="53327" y="482600"/>
                </a:lnTo>
                <a:lnTo>
                  <a:pt x="59677" y="340372"/>
                </a:lnTo>
                <a:lnTo>
                  <a:pt x="67404" y="196850"/>
                </a:lnTo>
                <a:lnTo>
                  <a:pt x="76200" y="57150"/>
                </a:lnTo>
                <a:lnTo>
                  <a:pt x="80361" y="0"/>
                </a:lnTo>
                <a:close/>
              </a:path>
              <a:path w="2990850" h="2990850">
                <a:moveTo>
                  <a:pt x="2942881" y="0"/>
                </a:moveTo>
                <a:lnTo>
                  <a:pt x="2915238" y="0"/>
                </a:lnTo>
                <a:lnTo>
                  <a:pt x="2919768" y="62204"/>
                </a:lnTo>
                <a:lnTo>
                  <a:pt x="2934995" y="345427"/>
                </a:lnTo>
                <a:lnTo>
                  <a:pt x="2941345" y="487654"/>
                </a:lnTo>
                <a:lnTo>
                  <a:pt x="2946400" y="631177"/>
                </a:lnTo>
                <a:lnTo>
                  <a:pt x="2951518" y="774700"/>
                </a:lnTo>
                <a:lnTo>
                  <a:pt x="2955277" y="918222"/>
                </a:lnTo>
                <a:lnTo>
                  <a:pt x="2959100" y="1062977"/>
                </a:lnTo>
                <a:lnTo>
                  <a:pt x="2960395" y="1207795"/>
                </a:lnTo>
                <a:lnTo>
                  <a:pt x="2961584" y="1347495"/>
                </a:lnTo>
                <a:lnTo>
                  <a:pt x="2961627" y="1643354"/>
                </a:lnTo>
                <a:lnTo>
                  <a:pt x="2960373" y="1789409"/>
                </a:lnTo>
                <a:lnTo>
                  <a:pt x="2957834" y="1934220"/>
                </a:lnTo>
                <a:lnTo>
                  <a:pt x="2954045" y="2077740"/>
                </a:lnTo>
                <a:lnTo>
                  <a:pt x="2948927" y="2221209"/>
                </a:lnTo>
                <a:lnTo>
                  <a:pt x="2943872" y="2364729"/>
                </a:lnTo>
                <a:lnTo>
                  <a:pt x="2937522" y="2508250"/>
                </a:lnTo>
                <a:lnTo>
                  <a:pt x="2931172" y="2650479"/>
                </a:lnTo>
                <a:lnTo>
                  <a:pt x="2923446" y="2794000"/>
                </a:lnTo>
                <a:lnTo>
                  <a:pt x="2914650" y="2933700"/>
                </a:lnTo>
                <a:lnTo>
                  <a:pt x="2910488" y="2990850"/>
                </a:lnTo>
                <a:lnTo>
                  <a:pt x="2937680" y="2990850"/>
                </a:lnTo>
                <a:lnTo>
                  <a:pt x="2941345" y="2940050"/>
                </a:lnTo>
                <a:lnTo>
                  <a:pt x="2950615" y="2792709"/>
                </a:lnTo>
                <a:lnTo>
                  <a:pt x="2959100" y="2655590"/>
                </a:lnTo>
                <a:lnTo>
                  <a:pt x="2965450" y="2513309"/>
                </a:lnTo>
                <a:lnTo>
                  <a:pt x="2971800" y="2368550"/>
                </a:lnTo>
                <a:lnTo>
                  <a:pt x="2977094" y="2219970"/>
                </a:lnTo>
                <a:lnTo>
                  <a:pt x="2981972" y="2080270"/>
                </a:lnTo>
                <a:lnTo>
                  <a:pt x="2985795" y="1934220"/>
                </a:lnTo>
                <a:lnTo>
                  <a:pt x="2988322" y="1789409"/>
                </a:lnTo>
                <a:lnTo>
                  <a:pt x="2989660" y="1638300"/>
                </a:lnTo>
                <a:lnTo>
                  <a:pt x="2990850" y="1497304"/>
                </a:lnTo>
                <a:lnTo>
                  <a:pt x="2990807" y="1347495"/>
                </a:lnTo>
                <a:lnTo>
                  <a:pt x="2989629" y="1207795"/>
                </a:lnTo>
                <a:lnTo>
                  <a:pt x="2986938" y="1056627"/>
                </a:lnTo>
                <a:lnTo>
                  <a:pt x="2984543" y="918222"/>
                </a:lnTo>
                <a:lnTo>
                  <a:pt x="2980677" y="770877"/>
                </a:lnTo>
                <a:lnTo>
                  <a:pt x="2975622" y="626122"/>
                </a:lnTo>
                <a:lnTo>
                  <a:pt x="2969272" y="482600"/>
                </a:lnTo>
                <a:lnTo>
                  <a:pt x="2962922" y="340372"/>
                </a:lnTo>
                <a:lnTo>
                  <a:pt x="2955277" y="196850"/>
                </a:lnTo>
                <a:lnTo>
                  <a:pt x="2942881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105150" y="3867150"/>
            <a:ext cx="2932404" cy="2990850"/>
          </a:xfrm>
          <a:custGeom>
            <a:avLst/>
            <a:gdLst/>
            <a:ahLst/>
            <a:cxnLst/>
            <a:rect l="l" t="t" r="r" b="b"/>
            <a:pathLst>
              <a:path w="2932404" h="2990850">
                <a:moveTo>
                  <a:pt x="79051" y="0"/>
                </a:moveTo>
                <a:lnTo>
                  <a:pt x="51138" y="0"/>
                </a:lnTo>
                <a:lnTo>
                  <a:pt x="46977" y="57150"/>
                </a:lnTo>
                <a:lnTo>
                  <a:pt x="38100" y="198145"/>
                </a:lnTo>
                <a:lnTo>
                  <a:pt x="30454" y="340372"/>
                </a:lnTo>
                <a:lnTo>
                  <a:pt x="24104" y="482600"/>
                </a:lnTo>
                <a:lnTo>
                  <a:pt x="17754" y="626122"/>
                </a:lnTo>
                <a:lnTo>
                  <a:pt x="7645" y="913104"/>
                </a:lnTo>
                <a:lnTo>
                  <a:pt x="3822" y="1057922"/>
                </a:lnTo>
                <a:lnTo>
                  <a:pt x="1295" y="1202677"/>
                </a:lnTo>
                <a:lnTo>
                  <a:pt x="0" y="1347495"/>
                </a:lnTo>
                <a:lnTo>
                  <a:pt x="45" y="1643354"/>
                </a:lnTo>
                <a:lnTo>
                  <a:pt x="1338" y="1788170"/>
                </a:lnTo>
                <a:lnTo>
                  <a:pt x="2505" y="1925340"/>
                </a:lnTo>
                <a:lnTo>
                  <a:pt x="2615" y="1932929"/>
                </a:lnTo>
                <a:lnTo>
                  <a:pt x="5054" y="2072629"/>
                </a:lnTo>
                <a:lnTo>
                  <a:pt x="10218" y="2217440"/>
                </a:lnTo>
                <a:lnTo>
                  <a:pt x="15271" y="2360909"/>
                </a:lnTo>
                <a:lnTo>
                  <a:pt x="20345" y="2503190"/>
                </a:lnTo>
                <a:lnTo>
                  <a:pt x="26695" y="2645420"/>
                </a:lnTo>
                <a:lnTo>
                  <a:pt x="34277" y="2787650"/>
                </a:lnTo>
                <a:lnTo>
                  <a:pt x="41922" y="2928639"/>
                </a:lnTo>
                <a:lnTo>
                  <a:pt x="45875" y="2990850"/>
                </a:lnTo>
                <a:lnTo>
                  <a:pt x="74288" y="2990850"/>
                </a:lnTo>
                <a:lnTo>
                  <a:pt x="60972" y="2781300"/>
                </a:lnTo>
                <a:lnTo>
                  <a:pt x="53327" y="2640309"/>
                </a:lnTo>
                <a:lnTo>
                  <a:pt x="48272" y="2498079"/>
                </a:lnTo>
                <a:lnTo>
                  <a:pt x="41922" y="2355850"/>
                </a:lnTo>
                <a:lnTo>
                  <a:pt x="30454" y="1925340"/>
                </a:lnTo>
                <a:lnTo>
                  <a:pt x="29222" y="1781820"/>
                </a:lnTo>
                <a:lnTo>
                  <a:pt x="27984" y="1643354"/>
                </a:lnTo>
                <a:lnTo>
                  <a:pt x="27938" y="1347495"/>
                </a:lnTo>
                <a:lnTo>
                  <a:pt x="29245" y="1202677"/>
                </a:lnTo>
                <a:lnTo>
                  <a:pt x="31750" y="1060450"/>
                </a:lnTo>
                <a:lnTo>
                  <a:pt x="39395" y="773404"/>
                </a:lnTo>
                <a:lnTo>
                  <a:pt x="45745" y="629945"/>
                </a:lnTo>
                <a:lnTo>
                  <a:pt x="50800" y="487654"/>
                </a:lnTo>
                <a:lnTo>
                  <a:pt x="66027" y="204495"/>
                </a:lnTo>
                <a:lnTo>
                  <a:pt x="74904" y="64795"/>
                </a:lnTo>
                <a:lnTo>
                  <a:pt x="79051" y="0"/>
                </a:lnTo>
                <a:close/>
              </a:path>
              <a:path w="2932404" h="2990850">
                <a:moveTo>
                  <a:pt x="2886015" y="0"/>
                </a:moveTo>
                <a:lnTo>
                  <a:pt x="2858115" y="0"/>
                </a:lnTo>
                <a:lnTo>
                  <a:pt x="2862554" y="69850"/>
                </a:lnTo>
                <a:lnTo>
                  <a:pt x="2871495" y="209550"/>
                </a:lnTo>
                <a:lnTo>
                  <a:pt x="2877845" y="350545"/>
                </a:lnTo>
                <a:lnTo>
                  <a:pt x="2890545" y="635000"/>
                </a:lnTo>
                <a:lnTo>
                  <a:pt x="2894304" y="778522"/>
                </a:lnTo>
                <a:lnTo>
                  <a:pt x="2901950" y="1065504"/>
                </a:lnTo>
                <a:lnTo>
                  <a:pt x="2903245" y="1209027"/>
                </a:lnTo>
                <a:lnTo>
                  <a:pt x="2904423" y="1347495"/>
                </a:lnTo>
                <a:lnTo>
                  <a:pt x="2904455" y="1643354"/>
                </a:lnTo>
                <a:lnTo>
                  <a:pt x="2896918" y="2072629"/>
                </a:lnTo>
                <a:lnTo>
                  <a:pt x="2893072" y="2217440"/>
                </a:lnTo>
                <a:lnTo>
                  <a:pt x="2886722" y="2360909"/>
                </a:lnTo>
                <a:lnTo>
                  <a:pt x="2874022" y="2645420"/>
                </a:lnTo>
                <a:lnTo>
                  <a:pt x="2866295" y="2787650"/>
                </a:lnTo>
                <a:lnTo>
                  <a:pt x="2853382" y="2990850"/>
                </a:lnTo>
                <a:lnTo>
                  <a:pt x="2881265" y="2990850"/>
                </a:lnTo>
                <a:lnTo>
                  <a:pt x="2885427" y="2933700"/>
                </a:lnTo>
                <a:lnTo>
                  <a:pt x="2894304" y="2792709"/>
                </a:lnTo>
                <a:lnTo>
                  <a:pt x="2901950" y="2650479"/>
                </a:lnTo>
                <a:lnTo>
                  <a:pt x="2908300" y="2508250"/>
                </a:lnTo>
                <a:lnTo>
                  <a:pt x="2914650" y="2364729"/>
                </a:lnTo>
                <a:lnTo>
                  <a:pt x="2919885" y="2216150"/>
                </a:lnTo>
                <a:lnTo>
                  <a:pt x="2924822" y="2077740"/>
                </a:lnTo>
                <a:lnTo>
                  <a:pt x="2928645" y="1932929"/>
                </a:lnTo>
                <a:lnTo>
                  <a:pt x="2931172" y="1788170"/>
                </a:lnTo>
                <a:lnTo>
                  <a:pt x="2932404" y="1643354"/>
                </a:lnTo>
                <a:lnTo>
                  <a:pt x="2932361" y="1347495"/>
                </a:lnTo>
                <a:lnTo>
                  <a:pt x="2931126" y="1202677"/>
                </a:lnTo>
                <a:lnTo>
                  <a:pt x="2929899" y="1065504"/>
                </a:lnTo>
                <a:lnTo>
                  <a:pt x="2922249" y="773404"/>
                </a:lnTo>
                <a:lnTo>
                  <a:pt x="2917133" y="629945"/>
                </a:lnTo>
                <a:lnTo>
                  <a:pt x="2912122" y="487654"/>
                </a:lnTo>
                <a:lnTo>
                  <a:pt x="2905772" y="345427"/>
                </a:lnTo>
                <a:lnTo>
                  <a:pt x="2890545" y="62204"/>
                </a:lnTo>
                <a:lnTo>
                  <a:pt x="2886015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133077" y="3867150"/>
            <a:ext cx="2876550" cy="2990850"/>
          </a:xfrm>
          <a:custGeom>
            <a:avLst/>
            <a:gdLst/>
            <a:ahLst/>
            <a:cxnLst/>
            <a:rect l="l" t="t" r="r" b="b"/>
            <a:pathLst>
              <a:path w="2876550" h="2990850">
                <a:moveTo>
                  <a:pt x="78233" y="0"/>
                </a:moveTo>
                <a:lnTo>
                  <a:pt x="51124" y="0"/>
                </a:lnTo>
                <a:lnTo>
                  <a:pt x="46573" y="71145"/>
                </a:lnTo>
                <a:lnTo>
                  <a:pt x="38100" y="204495"/>
                </a:lnTo>
                <a:lnTo>
                  <a:pt x="22872" y="487654"/>
                </a:lnTo>
                <a:lnTo>
                  <a:pt x="17818" y="629945"/>
                </a:lnTo>
                <a:lnTo>
                  <a:pt x="11468" y="773404"/>
                </a:lnTo>
                <a:lnTo>
                  <a:pt x="3822" y="1060450"/>
                </a:lnTo>
                <a:lnTo>
                  <a:pt x="1295" y="1203972"/>
                </a:lnTo>
                <a:lnTo>
                  <a:pt x="0" y="1348727"/>
                </a:lnTo>
                <a:lnTo>
                  <a:pt x="45" y="1642122"/>
                </a:lnTo>
                <a:lnTo>
                  <a:pt x="1338" y="1786879"/>
                </a:lnTo>
                <a:lnTo>
                  <a:pt x="2516" y="1924050"/>
                </a:lnTo>
                <a:lnTo>
                  <a:pt x="2594" y="1927870"/>
                </a:lnTo>
                <a:lnTo>
                  <a:pt x="13995" y="2355850"/>
                </a:lnTo>
                <a:lnTo>
                  <a:pt x="20345" y="2498079"/>
                </a:lnTo>
                <a:lnTo>
                  <a:pt x="25400" y="2640309"/>
                </a:lnTo>
                <a:lnTo>
                  <a:pt x="33045" y="2781300"/>
                </a:lnTo>
                <a:lnTo>
                  <a:pt x="46361" y="2990850"/>
                </a:lnTo>
                <a:lnTo>
                  <a:pt x="73505" y="2990850"/>
                </a:lnTo>
                <a:lnTo>
                  <a:pt x="68618" y="2914650"/>
                </a:lnTo>
                <a:lnTo>
                  <a:pt x="60972" y="2774950"/>
                </a:lnTo>
                <a:lnTo>
                  <a:pt x="53327" y="2633959"/>
                </a:lnTo>
                <a:lnTo>
                  <a:pt x="46977" y="2493020"/>
                </a:lnTo>
                <a:lnTo>
                  <a:pt x="41922" y="2352029"/>
                </a:lnTo>
                <a:lnTo>
                  <a:pt x="36868" y="2209800"/>
                </a:lnTo>
                <a:lnTo>
                  <a:pt x="33045" y="2066279"/>
                </a:lnTo>
                <a:lnTo>
                  <a:pt x="30518" y="1924050"/>
                </a:lnTo>
                <a:lnTo>
                  <a:pt x="27973" y="1642122"/>
                </a:lnTo>
                <a:lnTo>
                  <a:pt x="27927" y="1348727"/>
                </a:lnTo>
                <a:lnTo>
                  <a:pt x="30539" y="1203972"/>
                </a:lnTo>
                <a:lnTo>
                  <a:pt x="35572" y="919454"/>
                </a:lnTo>
                <a:lnTo>
                  <a:pt x="39395" y="775995"/>
                </a:lnTo>
                <a:lnTo>
                  <a:pt x="44450" y="633704"/>
                </a:lnTo>
                <a:lnTo>
                  <a:pt x="50800" y="492772"/>
                </a:lnTo>
                <a:lnTo>
                  <a:pt x="58500" y="350545"/>
                </a:lnTo>
                <a:lnTo>
                  <a:pt x="64795" y="210845"/>
                </a:lnTo>
                <a:lnTo>
                  <a:pt x="73755" y="69850"/>
                </a:lnTo>
                <a:lnTo>
                  <a:pt x="78233" y="0"/>
                </a:lnTo>
                <a:close/>
              </a:path>
              <a:path w="2876550" h="2990850">
                <a:moveTo>
                  <a:pt x="2830188" y="0"/>
                </a:moveTo>
                <a:lnTo>
                  <a:pt x="2803107" y="0"/>
                </a:lnTo>
                <a:lnTo>
                  <a:pt x="2807995" y="76200"/>
                </a:lnTo>
                <a:lnTo>
                  <a:pt x="2823222" y="356895"/>
                </a:lnTo>
                <a:lnTo>
                  <a:pt x="2828277" y="497827"/>
                </a:lnTo>
                <a:lnTo>
                  <a:pt x="2834627" y="638822"/>
                </a:lnTo>
                <a:lnTo>
                  <a:pt x="2838450" y="781050"/>
                </a:lnTo>
                <a:lnTo>
                  <a:pt x="2843568" y="924572"/>
                </a:lnTo>
                <a:lnTo>
                  <a:pt x="2844800" y="1066800"/>
                </a:lnTo>
                <a:lnTo>
                  <a:pt x="2847327" y="1210322"/>
                </a:lnTo>
                <a:lnTo>
                  <a:pt x="2848576" y="1348727"/>
                </a:lnTo>
                <a:lnTo>
                  <a:pt x="2848622" y="1497304"/>
                </a:lnTo>
                <a:lnTo>
                  <a:pt x="2847327" y="1642122"/>
                </a:lnTo>
                <a:lnTo>
                  <a:pt x="2846073" y="1786879"/>
                </a:lnTo>
                <a:lnTo>
                  <a:pt x="2843568" y="1927870"/>
                </a:lnTo>
                <a:lnTo>
                  <a:pt x="2840977" y="2071390"/>
                </a:lnTo>
                <a:lnTo>
                  <a:pt x="2837218" y="2214859"/>
                </a:lnTo>
                <a:lnTo>
                  <a:pt x="2830868" y="2357140"/>
                </a:lnTo>
                <a:lnTo>
                  <a:pt x="2825750" y="2498079"/>
                </a:lnTo>
                <a:lnTo>
                  <a:pt x="2818112" y="2640309"/>
                </a:lnTo>
                <a:lnTo>
                  <a:pt x="2811818" y="2780009"/>
                </a:lnTo>
                <a:lnTo>
                  <a:pt x="2802877" y="2919710"/>
                </a:lnTo>
                <a:lnTo>
                  <a:pt x="2797683" y="2990850"/>
                </a:lnTo>
                <a:lnTo>
                  <a:pt x="2825455" y="2990850"/>
                </a:lnTo>
                <a:lnTo>
                  <a:pt x="2838450" y="2786359"/>
                </a:lnTo>
                <a:lnTo>
                  <a:pt x="2846095" y="2645420"/>
                </a:lnTo>
                <a:lnTo>
                  <a:pt x="2859019" y="2355850"/>
                </a:lnTo>
                <a:lnTo>
                  <a:pt x="2865145" y="2217440"/>
                </a:lnTo>
                <a:lnTo>
                  <a:pt x="2868968" y="2073920"/>
                </a:lnTo>
                <a:lnTo>
                  <a:pt x="2874111" y="1781820"/>
                </a:lnTo>
                <a:lnTo>
                  <a:pt x="2876550" y="1642122"/>
                </a:lnTo>
                <a:lnTo>
                  <a:pt x="2876506" y="1348727"/>
                </a:lnTo>
                <a:lnTo>
                  <a:pt x="2875272" y="1203972"/>
                </a:lnTo>
                <a:lnTo>
                  <a:pt x="2874022" y="1065504"/>
                </a:lnTo>
                <a:lnTo>
                  <a:pt x="2866243" y="773404"/>
                </a:lnTo>
                <a:lnTo>
                  <a:pt x="2862618" y="635000"/>
                </a:lnTo>
                <a:lnTo>
                  <a:pt x="2849918" y="350545"/>
                </a:lnTo>
                <a:lnTo>
                  <a:pt x="2843568" y="209550"/>
                </a:lnTo>
                <a:lnTo>
                  <a:pt x="2834627" y="69850"/>
                </a:lnTo>
                <a:lnTo>
                  <a:pt x="2830188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161004" y="3867150"/>
            <a:ext cx="2820695" cy="2990850"/>
          </a:xfrm>
          <a:custGeom>
            <a:avLst/>
            <a:gdLst/>
            <a:ahLst/>
            <a:cxnLst/>
            <a:rect l="l" t="t" r="r" b="b"/>
            <a:pathLst>
              <a:path w="2820695" h="2990850">
                <a:moveTo>
                  <a:pt x="78722" y="0"/>
                </a:moveTo>
                <a:lnTo>
                  <a:pt x="50306" y="0"/>
                </a:lnTo>
                <a:lnTo>
                  <a:pt x="45745" y="71145"/>
                </a:lnTo>
                <a:lnTo>
                  <a:pt x="36868" y="210845"/>
                </a:lnTo>
                <a:lnTo>
                  <a:pt x="30518" y="351777"/>
                </a:lnTo>
                <a:lnTo>
                  <a:pt x="22872" y="492772"/>
                </a:lnTo>
                <a:lnTo>
                  <a:pt x="16522" y="633704"/>
                </a:lnTo>
                <a:lnTo>
                  <a:pt x="11468" y="775995"/>
                </a:lnTo>
                <a:lnTo>
                  <a:pt x="7645" y="919454"/>
                </a:lnTo>
                <a:lnTo>
                  <a:pt x="2476" y="1211554"/>
                </a:lnTo>
                <a:lnTo>
                  <a:pt x="0" y="1348727"/>
                </a:lnTo>
                <a:lnTo>
                  <a:pt x="46" y="1642122"/>
                </a:lnTo>
                <a:lnTo>
                  <a:pt x="2567" y="1921520"/>
                </a:lnTo>
                <a:lnTo>
                  <a:pt x="5073" y="2063750"/>
                </a:lnTo>
                <a:lnTo>
                  <a:pt x="8986" y="2211090"/>
                </a:lnTo>
                <a:lnTo>
                  <a:pt x="13995" y="2352029"/>
                </a:lnTo>
                <a:lnTo>
                  <a:pt x="19050" y="2493020"/>
                </a:lnTo>
                <a:lnTo>
                  <a:pt x="25400" y="2633959"/>
                </a:lnTo>
                <a:lnTo>
                  <a:pt x="33045" y="2774950"/>
                </a:lnTo>
                <a:lnTo>
                  <a:pt x="40690" y="2914650"/>
                </a:lnTo>
                <a:lnTo>
                  <a:pt x="45578" y="2990850"/>
                </a:lnTo>
                <a:lnTo>
                  <a:pt x="73209" y="2990850"/>
                </a:lnTo>
                <a:lnTo>
                  <a:pt x="68618" y="2907010"/>
                </a:lnTo>
                <a:lnTo>
                  <a:pt x="60972" y="2768600"/>
                </a:lnTo>
                <a:lnTo>
                  <a:pt x="53390" y="2628900"/>
                </a:lnTo>
                <a:lnTo>
                  <a:pt x="47040" y="2487909"/>
                </a:lnTo>
                <a:lnTo>
                  <a:pt x="41922" y="2346970"/>
                </a:lnTo>
                <a:lnTo>
                  <a:pt x="38100" y="2205979"/>
                </a:lnTo>
                <a:lnTo>
                  <a:pt x="34340" y="2063750"/>
                </a:lnTo>
                <a:lnTo>
                  <a:pt x="31750" y="1921520"/>
                </a:lnTo>
                <a:lnTo>
                  <a:pt x="29222" y="1779290"/>
                </a:lnTo>
                <a:lnTo>
                  <a:pt x="28045" y="1642122"/>
                </a:lnTo>
                <a:lnTo>
                  <a:pt x="27990" y="1493545"/>
                </a:lnTo>
                <a:lnTo>
                  <a:pt x="29234" y="1348727"/>
                </a:lnTo>
                <a:lnTo>
                  <a:pt x="30541" y="1205204"/>
                </a:lnTo>
                <a:lnTo>
                  <a:pt x="35572" y="922045"/>
                </a:lnTo>
                <a:lnTo>
                  <a:pt x="50800" y="497827"/>
                </a:lnTo>
                <a:lnTo>
                  <a:pt x="57150" y="356895"/>
                </a:lnTo>
                <a:lnTo>
                  <a:pt x="64795" y="217195"/>
                </a:lnTo>
                <a:lnTo>
                  <a:pt x="78722" y="0"/>
                </a:lnTo>
                <a:close/>
              </a:path>
              <a:path w="2820695" h="2990850">
                <a:moveTo>
                  <a:pt x="2775180" y="0"/>
                </a:moveTo>
                <a:lnTo>
                  <a:pt x="2746760" y="0"/>
                </a:lnTo>
                <a:lnTo>
                  <a:pt x="2752140" y="82550"/>
                </a:lnTo>
                <a:lnTo>
                  <a:pt x="2759722" y="222250"/>
                </a:lnTo>
                <a:lnTo>
                  <a:pt x="2767368" y="361950"/>
                </a:lnTo>
                <a:lnTo>
                  <a:pt x="2773718" y="502945"/>
                </a:lnTo>
                <a:lnTo>
                  <a:pt x="2778772" y="643877"/>
                </a:lnTo>
                <a:lnTo>
                  <a:pt x="2782595" y="784872"/>
                </a:lnTo>
                <a:lnTo>
                  <a:pt x="2786418" y="927100"/>
                </a:lnTo>
                <a:lnTo>
                  <a:pt x="2791472" y="1211554"/>
                </a:lnTo>
                <a:lnTo>
                  <a:pt x="2792710" y="1348727"/>
                </a:lnTo>
                <a:lnTo>
                  <a:pt x="2792768" y="1497304"/>
                </a:lnTo>
                <a:lnTo>
                  <a:pt x="2791461" y="1642122"/>
                </a:lnTo>
                <a:lnTo>
                  <a:pt x="2790217" y="1785640"/>
                </a:lnTo>
                <a:lnTo>
                  <a:pt x="2787615" y="1927870"/>
                </a:lnTo>
                <a:lnTo>
                  <a:pt x="2783821" y="2071390"/>
                </a:lnTo>
                <a:lnTo>
                  <a:pt x="2780068" y="2211090"/>
                </a:lnTo>
                <a:lnTo>
                  <a:pt x="2774950" y="2352029"/>
                </a:lnTo>
                <a:lnTo>
                  <a:pt x="2769895" y="2493020"/>
                </a:lnTo>
                <a:lnTo>
                  <a:pt x="2762250" y="2633959"/>
                </a:lnTo>
                <a:lnTo>
                  <a:pt x="2755900" y="2773659"/>
                </a:lnTo>
                <a:lnTo>
                  <a:pt x="2741973" y="2990850"/>
                </a:lnTo>
                <a:lnTo>
                  <a:pt x="2769755" y="2990850"/>
                </a:lnTo>
                <a:lnTo>
                  <a:pt x="2774950" y="2919710"/>
                </a:lnTo>
                <a:lnTo>
                  <a:pt x="2783890" y="2780009"/>
                </a:lnTo>
                <a:lnTo>
                  <a:pt x="2790240" y="2639070"/>
                </a:lnTo>
                <a:lnTo>
                  <a:pt x="2797822" y="2498079"/>
                </a:lnTo>
                <a:lnTo>
                  <a:pt x="2802940" y="2357140"/>
                </a:lnTo>
                <a:lnTo>
                  <a:pt x="2809290" y="2214859"/>
                </a:lnTo>
                <a:lnTo>
                  <a:pt x="2813050" y="2071390"/>
                </a:lnTo>
                <a:lnTo>
                  <a:pt x="2815753" y="1921520"/>
                </a:lnTo>
                <a:lnTo>
                  <a:pt x="2818168" y="1785640"/>
                </a:lnTo>
                <a:lnTo>
                  <a:pt x="2819456" y="1635772"/>
                </a:lnTo>
                <a:lnTo>
                  <a:pt x="2820695" y="1497304"/>
                </a:lnTo>
                <a:lnTo>
                  <a:pt x="2820649" y="1348727"/>
                </a:lnTo>
                <a:lnTo>
                  <a:pt x="2819411" y="1211554"/>
                </a:lnTo>
                <a:lnTo>
                  <a:pt x="2816872" y="1066800"/>
                </a:lnTo>
                <a:lnTo>
                  <a:pt x="2815662" y="927100"/>
                </a:lnTo>
                <a:lnTo>
                  <a:pt x="2815550" y="922045"/>
                </a:lnTo>
                <a:lnTo>
                  <a:pt x="2810522" y="781050"/>
                </a:lnTo>
                <a:lnTo>
                  <a:pt x="2806700" y="638822"/>
                </a:lnTo>
                <a:lnTo>
                  <a:pt x="2800350" y="497827"/>
                </a:lnTo>
                <a:lnTo>
                  <a:pt x="2795295" y="356895"/>
                </a:lnTo>
                <a:lnTo>
                  <a:pt x="2780068" y="76200"/>
                </a:lnTo>
                <a:lnTo>
                  <a:pt x="2775180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188995" y="3867150"/>
            <a:ext cx="2764777" cy="2990850"/>
          </a:xfrm>
          <a:custGeom>
            <a:avLst/>
            <a:gdLst/>
            <a:ahLst/>
            <a:cxnLst/>
            <a:rect l="l" t="t" r="r" b="b"/>
            <a:pathLst>
              <a:path w="2764777" h="2990850">
                <a:moveTo>
                  <a:pt x="77883" y="0"/>
                </a:moveTo>
                <a:lnTo>
                  <a:pt x="50731" y="0"/>
                </a:lnTo>
                <a:lnTo>
                  <a:pt x="36804" y="217195"/>
                </a:lnTo>
                <a:lnTo>
                  <a:pt x="29159" y="356895"/>
                </a:lnTo>
                <a:lnTo>
                  <a:pt x="22809" y="497827"/>
                </a:lnTo>
                <a:lnTo>
                  <a:pt x="7581" y="922045"/>
                </a:lnTo>
                <a:lnTo>
                  <a:pt x="2527" y="1206500"/>
                </a:lnTo>
                <a:lnTo>
                  <a:pt x="1177" y="1356372"/>
                </a:lnTo>
                <a:lnTo>
                  <a:pt x="0" y="1493545"/>
                </a:lnTo>
                <a:lnTo>
                  <a:pt x="43" y="1640827"/>
                </a:lnTo>
                <a:lnTo>
                  <a:pt x="1209" y="1776709"/>
                </a:lnTo>
                <a:lnTo>
                  <a:pt x="3851" y="1926579"/>
                </a:lnTo>
                <a:lnTo>
                  <a:pt x="6303" y="2061220"/>
                </a:lnTo>
                <a:lnTo>
                  <a:pt x="10247" y="2211090"/>
                </a:lnTo>
                <a:lnTo>
                  <a:pt x="13976" y="2348209"/>
                </a:lnTo>
                <a:lnTo>
                  <a:pt x="19050" y="2487909"/>
                </a:lnTo>
                <a:lnTo>
                  <a:pt x="25400" y="2628900"/>
                </a:lnTo>
                <a:lnTo>
                  <a:pt x="32981" y="2768600"/>
                </a:lnTo>
                <a:lnTo>
                  <a:pt x="40627" y="2907010"/>
                </a:lnTo>
                <a:lnTo>
                  <a:pt x="45218" y="2990850"/>
                </a:lnTo>
                <a:lnTo>
                  <a:pt x="73137" y="2990850"/>
                </a:lnTo>
                <a:lnTo>
                  <a:pt x="67259" y="2900660"/>
                </a:lnTo>
                <a:lnTo>
                  <a:pt x="59677" y="2762250"/>
                </a:lnTo>
                <a:lnTo>
                  <a:pt x="53327" y="2623840"/>
                </a:lnTo>
                <a:lnTo>
                  <a:pt x="46977" y="2484140"/>
                </a:lnTo>
                <a:lnTo>
                  <a:pt x="41859" y="2343150"/>
                </a:lnTo>
                <a:lnTo>
                  <a:pt x="38100" y="2202159"/>
                </a:lnTo>
                <a:lnTo>
                  <a:pt x="34277" y="2061220"/>
                </a:lnTo>
                <a:lnTo>
                  <a:pt x="31750" y="1918990"/>
                </a:lnTo>
                <a:lnTo>
                  <a:pt x="29159" y="1776709"/>
                </a:lnTo>
                <a:lnTo>
                  <a:pt x="27982" y="1640827"/>
                </a:lnTo>
                <a:lnTo>
                  <a:pt x="27927" y="1493545"/>
                </a:lnTo>
                <a:lnTo>
                  <a:pt x="29170" y="1350022"/>
                </a:lnTo>
                <a:lnTo>
                  <a:pt x="30407" y="1214145"/>
                </a:lnTo>
                <a:lnTo>
                  <a:pt x="32981" y="1066800"/>
                </a:lnTo>
                <a:lnTo>
                  <a:pt x="36736" y="927100"/>
                </a:lnTo>
                <a:lnTo>
                  <a:pt x="36849" y="922045"/>
                </a:lnTo>
                <a:lnTo>
                  <a:pt x="39331" y="783577"/>
                </a:lnTo>
                <a:lnTo>
                  <a:pt x="44450" y="642645"/>
                </a:lnTo>
                <a:lnTo>
                  <a:pt x="57220" y="361950"/>
                </a:lnTo>
                <a:lnTo>
                  <a:pt x="64803" y="222250"/>
                </a:lnTo>
                <a:lnTo>
                  <a:pt x="72377" y="85077"/>
                </a:lnTo>
                <a:lnTo>
                  <a:pt x="77883" y="0"/>
                </a:lnTo>
                <a:close/>
              </a:path>
              <a:path w="2764777" h="2990850">
                <a:moveTo>
                  <a:pt x="2718769" y="0"/>
                </a:moveTo>
                <a:lnTo>
                  <a:pt x="2691617" y="0"/>
                </a:lnTo>
                <a:lnTo>
                  <a:pt x="2697454" y="90195"/>
                </a:lnTo>
                <a:lnTo>
                  <a:pt x="2705099" y="228600"/>
                </a:lnTo>
                <a:lnTo>
                  <a:pt x="2711449" y="367004"/>
                </a:lnTo>
                <a:lnTo>
                  <a:pt x="2717799" y="506704"/>
                </a:lnTo>
                <a:lnTo>
                  <a:pt x="2722854" y="647700"/>
                </a:lnTo>
                <a:lnTo>
                  <a:pt x="2730499" y="929627"/>
                </a:lnTo>
                <a:lnTo>
                  <a:pt x="2733027" y="1071854"/>
                </a:lnTo>
                <a:lnTo>
                  <a:pt x="2734259" y="1214145"/>
                </a:lnTo>
                <a:lnTo>
                  <a:pt x="2736734" y="1350022"/>
                </a:lnTo>
                <a:lnTo>
                  <a:pt x="2736849" y="1497304"/>
                </a:lnTo>
                <a:lnTo>
                  <a:pt x="2734305" y="1776709"/>
                </a:lnTo>
                <a:lnTo>
                  <a:pt x="2731776" y="1921520"/>
                </a:lnTo>
                <a:lnTo>
                  <a:pt x="2727841" y="2068809"/>
                </a:lnTo>
                <a:lnTo>
                  <a:pt x="2724046" y="2211090"/>
                </a:lnTo>
                <a:lnTo>
                  <a:pt x="2720327" y="2348209"/>
                </a:lnTo>
                <a:lnTo>
                  <a:pt x="2707556" y="2628900"/>
                </a:lnTo>
                <a:lnTo>
                  <a:pt x="2692399" y="2905769"/>
                </a:lnTo>
                <a:lnTo>
                  <a:pt x="2686854" y="2990850"/>
                </a:lnTo>
                <a:lnTo>
                  <a:pt x="2713982" y="2990850"/>
                </a:lnTo>
                <a:lnTo>
                  <a:pt x="2727909" y="2773659"/>
                </a:lnTo>
                <a:lnTo>
                  <a:pt x="2734259" y="2633959"/>
                </a:lnTo>
                <a:lnTo>
                  <a:pt x="2741904" y="2493020"/>
                </a:lnTo>
                <a:lnTo>
                  <a:pt x="2747142" y="2346970"/>
                </a:lnTo>
                <a:lnTo>
                  <a:pt x="2752077" y="2211090"/>
                </a:lnTo>
                <a:lnTo>
                  <a:pt x="2756100" y="2061220"/>
                </a:lnTo>
                <a:lnTo>
                  <a:pt x="2759659" y="1926579"/>
                </a:lnTo>
                <a:lnTo>
                  <a:pt x="2762249" y="1784350"/>
                </a:lnTo>
                <a:lnTo>
                  <a:pt x="2763539" y="1634477"/>
                </a:lnTo>
                <a:lnTo>
                  <a:pt x="2764777" y="1497304"/>
                </a:lnTo>
                <a:lnTo>
                  <a:pt x="2764731" y="1350022"/>
                </a:lnTo>
                <a:lnTo>
                  <a:pt x="2763505" y="1214145"/>
                </a:lnTo>
                <a:lnTo>
                  <a:pt x="2758472" y="929627"/>
                </a:lnTo>
                <a:lnTo>
                  <a:pt x="2754569" y="783577"/>
                </a:lnTo>
                <a:lnTo>
                  <a:pt x="2750737" y="642645"/>
                </a:lnTo>
                <a:lnTo>
                  <a:pt x="2745727" y="502945"/>
                </a:lnTo>
                <a:lnTo>
                  <a:pt x="2739377" y="361950"/>
                </a:lnTo>
                <a:lnTo>
                  <a:pt x="2731731" y="222250"/>
                </a:lnTo>
                <a:lnTo>
                  <a:pt x="2724149" y="82550"/>
                </a:lnTo>
                <a:lnTo>
                  <a:pt x="2718769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216922" y="3867150"/>
            <a:ext cx="2708922" cy="2990850"/>
          </a:xfrm>
          <a:custGeom>
            <a:avLst/>
            <a:gdLst/>
            <a:ahLst/>
            <a:cxnLst/>
            <a:rect l="l" t="t" r="r" b="b"/>
            <a:pathLst>
              <a:path w="2708922" h="2990850">
                <a:moveTo>
                  <a:pt x="78377" y="0"/>
                </a:moveTo>
                <a:lnTo>
                  <a:pt x="49955" y="0"/>
                </a:lnTo>
                <a:lnTo>
                  <a:pt x="44450" y="85077"/>
                </a:lnTo>
                <a:lnTo>
                  <a:pt x="36459" y="229895"/>
                </a:lnTo>
                <a:lnTo>
                  <a:pt x="29222" y="363245"/>
                </a:lnTo>
                <a:lnTo>
                  <a:pt x="16522" y="642645"/>
                </a:lnTo>
                <a:lnTo>
                  <a:pt x="11404" y="783577"/>
                </a:lnTo>
                <a:lnTo>
                  <a:pt x="8877" y="924572"/>
                </a:lnTo>
                <a:lnTo>
                  <a:pt x="5054" y="1066800"/>
                </a:lnTo>
                <a:lnTo>
                  <a:pt x="2527" y="1209027"/>
                </a:lnTo>
                <a:lnTo>
                  <a:pt x="1187" y="1356372"/>
                </a:lnTo>
                <a:lnTo>
                  <a:pt x="0" y="1493545"/>
                </a:lnTo>
                <a:lnTo>
                  <a:pt x="44" y="1639595"/>
                </a:lnTo>
                <a:lnTo>
                  <a:pt x="1231" y="1776709"/>
                </a:lnTo>
                <a:lnTo>
                  <a:pt x="3912" y="1924050"/>
                </a:lnTo>
                <a:lnTo>
                  <a:pt x="6350" y="2061220"/>
                </a:lnTo>
                <a:lnTo>
                  <a:pt x="10308" y="2207270"/>
                </a:lnTo>
                <a:lnTo>
                  <a:pt x="13931" y="2343150"/>
                </a:lnTo>
                <a:lnTo>
                  <a:pt x="19050" y="2484140"/>
                </a:lnTo>
                <a:lnTo>
                  <a:pt x="25400" y="2623840"/>
                </a:lnTo>
                <a:lnTo>
                  <a:pt x="31750" y="2762250"/>
                </a:lnTo>
                <a:lnTo>
                  <a:pt x="39331" y="2900660"/>
                </a:lnTo>
                <a:lnTo>
                  <a:pt x="45210" y="2990850"/>
                </a:lnTo>
                <a:lnTo>
                  <a:pt x="73627" y="2990850"/>
                </a:lnTo>
                <a:lnTo>
                  <a:pt x="67322" y="2894310"/>
                </a:lnTo>
                <a:lnTo>
                  <a:pt x="59677" y="2755900"/>
                </a:lnTo>
                <a:lnTo>
                  <a:pt x="46977" y="2479029"/>
                </a:lnTo>
                <a:lnTo>
                  <a:pt x="41922" y="2339329"/>
                </a:lnTo>
                <a:lnTo>
                  <a:pt x="38100" y="2199629"/>
                </a:lnTo>
                <a:lnTo>
                  <a:pt x="34277" y="2058690"/>
                </a:lnTo>
                <a:lnTo>
                  <a:pt x="31750" y="1917700"/>
                </a:lnTo>
                <a:lnTo>
                  <a:pt x="30454" y="1776709"/>
                </a:lnTo>
                <a:lnTo>
                  <a:pt x="28018" y="1639595"/>
                </a:lnTo>
                <a:lnTo>
                  <a:pt x="27927" y="1493545"/>
                </a:lnTo>
                <a:lnTo>
                  <a:pt x="29222" y="1351254"/>
                </a:lnTo>
                <a:lnTo>
                  <a:pt x="30477" y="1209027"/>
                </a:lnTo>
                <a:lnTo>
                  <a:pt x="33028" y="1066800"/>
                </a:lnTo>
                <a:lnTo>
                  <a:pt x="35572" y="928395"/>
                </a:lnTo>
                <a:lnTo>
                  <a:pt x="40627" y="787400"/>
                </a:lnTo>
                <a:lnTo>
                  <a:pt x="44450" y="647700"/>
                </a:lnTo>
                <a:lnTo>
                  <a:pt x="57209" y="367004"/>
                </a:lnTo>
                <a:lnTo>
                  <a:pt x="63500" y="229895"/>
                </a:lnTo>
                <a:lnTo>
                  <a:pt x="78377" y="0"/>
                </a:lnTo>
                <a:close/>
              </a:path>
              <a:path w="2708922" h="2990850">
                <a:moveTo>
                  <a:pt x="2663690" y="0"/>
                </a:moveTo>
                <a:lnTo>
                  <a:pt x="2635295" y="0"/>
                </a:lnTo>
                <a:lnTo>
                  <a:pt x="2641600" y="96545"/>
                </a:lnTo>
                <a:lnTo>
                  <a:pt x="2649181" y="234950"/>
                </a:lnTo>
                <a:lnTo>
                  <a:pt x="2661881" y="511822"/>
                </a:lnTo>
                <a:lnTo>
                  <a:pt x="2667000" y="651522"/>
                </a:lnTo>
                <a:lnTo>
                  <a:pt x="2670822" y="791222"/>
                </a:lnTo>
                <a:lnTo>
                  <a:pt x="2674581" y="932154"/>
                </a:lnTo>
                <a:lnTo>
                  <a:pt x="2677172" y="1073150"/>
                </a:lnTo>
                <a:lnTo>
                  <a:pt x="2678404" y="1214145"/>
                </a:lnTo>
                <a:lnTo>
                  <a:pt x="2679653" y="1351254"/>
                </a:lnTo>
                <a:lnTo>
                  <a:pt x="2679700" y="1639595"/>
                </a:lnTo>
                <a:lnTo>
                  <a:pt x="2678381" y="1781820"/>
                </a:lnTo>
                <a:lnTo>
                  <a:pt x="2675922" y="1918990"/>
                </a:lnTo>
                <a:lnTo>
                  <a:pt x="2668129" y="2207270"/>
                </a:lnTo>
                <a:lnTo>
                  <a:pt x="2664472" y="2343150"/>
                </a:lnTo>
                <a:lnTo>
                  <a:pt x="2651713" y="2623840"/>
                </a:lnTo>
                <a:lnTo>
                  <a:pt x="2645422" y="2760959"/>
                </a:lnTo>
                <a:lnTo>
                  <a:pt x="2636481" y="2898130"/>
                </a:lnTo>
                <a:lnTo>
                  <a:pt x="2630481" y="2990850"/>
                </a:lnTo>
                <a:lnTo>
                  <a:pt x="2658927" y="2990850"/>
                </a:lnTo>
                <a:lnTo>
                  <a:pt x="2664472" y="2905769"/>
                </a:lnTo>
                <a:lnTo>
                  <a:pt x="2679700" y="2627609"/>
                </a:lnTo>
                <a:lnTo>
                  <a:pt x="2692400" y="2348209"/>
                </a:lnTo>
                <a:lnTo>
                  <a:pt x="2696426" y="2199629"/>
                </a:lnTo>
                <a:lnTo>
                  <a:pt x="2700185" y="2058690"/>
                </a:lnTo>
                <a:lnTo>
                  <a:pt x="2703804" y="1924050"/>
                </a:lnTo>
                <a:lnTo>
                  <a:pt x="2706331" y="1781820"/>
                </a:lnTo>
                <a:lnTo>
                  <a:pt x="2708922" y="1497304"/>
                </a:lnTo>
                <a:lnTo>
                  <a:pt x="2708829" y="1351254"/>
                </a:lnTo>
                <a:lnTo>
                  <a:pt x="2706331" y="1214145"/>
                </a:lnTo>
                <a:lnTo>
                  <a:pt x="2705111" y="1073150"/>
                </a:lnTo>
                <a:lnTo>
                  <a:pt x="2702539" y="928395"/>
                </a:lnTo>
                <a:lnTo>
                  <a:pt x="2694927" y="647700"/>
                </a:lnTo>
                <a:lnTo>
                  <a:pt x="2689872" y="506704"/>
                </a:lnTo>
                <a:lnTo>
                  <a:pt x="2683522" y="367004"/>
                </a:lnTo>
                <a:lnTo>
                  <a:pt x="2677172" y="228600"/>
                </a:lnTo>
                <a:lnTo>
                  <a:pt x="2669527" y="90195"/>
                </a:lnTo>
                <a:lnTo>
                  <a:pt x="2663690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244850" y="3867150"/>
            <a:ext cx="2651772" cy="2990850"/>
          </a:xfrm>
          <a:custGeom>
            <a:avLst/>
            <a:gdLst/>
            <a:ahLst/>
            <a:cxnLst/>
            <a:rect l="l" t="t" r="r" b="b"/>
            <a:pathLst>
              <a:path w="2651772" h="2990850">
                <a:moveTo>
                  <a:pt x="77618" y="0"/>
                </a:moveTo>
                <a:lnTo>
                  <a:pt x="50450" y="0"/>
                </a:lnTo>
                <a:lnTo>
                  <a:pt x="35572" y="229895"/>
                </a:lnTo>
                <a:lnTo>
                  <a:pt x="29222" y="368300"/>
                </a:lnTo>
                <a:lnTo>
                  <a:pt x="16522" y="647700"/>
                </a:lnTo>
                <a:lnTo>
                  <a:pt x="12700" y="787400"/>
                </a:lnTo>
                <a:lnTo>
                  <a:pt x="7645" y="928395"/>
                </a:lnTo>
                <a:lnTo>
                  <a:pt x="4940" y="1075677"/>
                </a:lnTo>
                <a:lnTo>
                  <a:pt x="2527" y="1210322"/>
                </a:lnTo>
                <a:lnTo>
                  <a:pt x="1248" y="1356372"/>
                </a:lnTo>
                <a:lnTo>
                  <a:pt x="0" y="1493545"/>
                </a:lnTo>
                <a:lnTo>
                  <a:pt x="90" y="1639595"/>
                </a:lnTo>
                <a:lnTo>
                  <a:pt x="2482" y="1774179"/>
                </a:lnTo>
                <a:lnTo>
                  <a:pt x="2562" y="1780529"/>
                </a:lnTo>
                <a:lnTo>
                  <a:pt x="3799" y="1915170"/>
                </a:lnTo>
                <a:lnTo>
                  <a:pt x="6383" y="2059929"/>
                </a:lnTo>
                <a:lnTo>
                  <a:pt x="10277" y="2203450"/>
                </a:lnTo>
                <a:lnTo>
                  <a:pt x="13995" y="2339329"/>
                </a:lnTo>
                <a:lnTo>
                  <a:pt x="19050" y="2479029"/>
                </a:lnTo>
                <a:lnTo>
                  <a:pt x="31750" y="2755900"/>
                </a:lnTo>
                <a:lnTo>
                  <a:pt x="39395" y="2894310"/>
                </a:lnTo>
                <a:lnTo>
                  <a:pt x="45700" y="2990850"/>
                </a:lnTo>
                <a:lnTo>
                  <a:pt x="72830" y="2990850"/>
                </a:lnTo>
                <a:lnTo>
                  <a:pt x="66027" y="2886719"/>
                </a:lnTo>
                <a:lnTo>
                  <a:pt x="53327" y="2612379"/>
                </a:lnTo>
                <a:lnTo>
                  <a:pt x="46977" y="2473970"/>
                </a:lnTo>
                <a:lnTo>
                  <a:pt x="41922" y="2335509"/>
                </a:lnTo>
                <a:lnTo>
                  <a:pt x="34277" y="2056109"/>
                </a:lnTo>
                <a:lnTo>
                  <a:pt x="31750" y="1915170"/>
                </a:lnTo>
                <a:lnTo>
                  <a:pt x="30454" y="1774179"/>
                </a:lnTo>
                <a:lnTo>
                  <a:pt x="29267" y="1639595"/>
                </a:lnTo>
                <a:lnTo>
                  <a:pt x="29234" y="1351254"/>
                </a:lnTo>
                <a:lnTo>
                  <a:pt x="30477" y="1210322"/>
                </a:lnTo>
                <a:lnTo>
                  <a:pt x="33045" y="1071854"/>
                </a:lnTo>
                <a:lnTo>
                  <a:pt x="36873" y="928395"/>
                </a:lnTo>
                <a:lnTo>
                  <a:pt x="44450" y="651522"/>
                </a:lnTo>
                <a:lnTo>
                  <a:pt x="50844" y="511822"/>
                </a:lnTo>
                <a:lnTo>
                  <a:pt x="55854" y="373354"/>
                </a:lnTo>
                <a:lnTo>
                  <a:pt x="71145" y="99072"/>
                </a:lnTo>
                <a:lnTo>
                  <a:pt x="77618" y="0"/>
                </a:lnTo>
                <a:close/>
              </a:path>
              <a:path w="2651772" h="2990850">
                <a:moveTo>
                  <a:pt x="2607368" y="0"/>
                </a:moveTo>
                <a:lnTo>
                  <a:pt x="2580174" y="0"/>
                </a:lnTo>
                <a:lnTo>
                  <a:pt x="2586977" y="104127"/>
                </a:lnTo>
                <a:lnTo>
                  <a:pt x="2599677" y="378472"/>
                </a:lnTo>
                <a:lnTo>
                  <a:pt x="2606027" y="516877"/>
                </a:lnTo>
                <a:lnTo>
                  <a:pt x="2611145" y="655345"/>
                </a:lnTo>
                <a:lnTo>
                  <a:pt x="2614904" y="795045"/>
                </a:lnTo>
                <a:lnTo>
                  <a:pt x="2618727" y="934745"/>
                </a:lnTo>
                <a:lnTo>
                  <a:pt x="2621254" y="1075677"/>
                </a:lnTo>
                <a:lnTo>
                  <a:pt x="2623798" y="1351254"/>
                </a:lnTo>
                <a:lnTo>
                  <a:pt x="2623845" y="1497304"/>
                </a:lnTo>
                <a:lnTo>
                  <a:pt x="2622585" y="1634477"/>
                </a:lnTo>
                <a:lnTo>
                  <a:pt x="2622527" y="1780529"/>
                </a:lnTo>
                <a:lnTo>
                  <a:pt x="2620046" y="1917700"/>
                </a:lnTo>
                <a:lnTo>
                  <a:pt x="2616200" y="2059929"/>
                </a:lnTo>
                <a:lnTo>
                  <a:pt x="2608554" y="2339329"/>
                </a:lnTo>
                <a:lnTo>
                  <a:pt x="2589504" y="2754609"/>
                </a:lnTo>
                <a:lnTo>
                  <a:pt x="2581922" y="2890539"/>
                </a:lnTo>
                <a:lnTo>
                  <a:pt x="2575428" y="2990850"/>
                </a:lnTo>
                <a:lnTo>
                  <a:pt x="2602553" y="2990850"/>
                </a:lnTo>
                <a:lnTo>
                  <a:pt x="2608554" y="2898130"/>
                </a:lnTo>
                <a:lnTo>
                  <a:pt x="2617495" y="2760959"/>
                </a:lnTo>
                <a:lnTo>
                  <a:pt x="2623845" y="2622550"/>
                </a:lnTo>
                <a:lnTo>
                  <a:pt x="2636545" y="2343150"/>
                </a:lnTo>
                <a:lnTo>
                  <a:pt x="2640408" y="2199629"/>
                </a:lnTo>
                <a:lnTo>
                  <a:pt x="2647950" y="1921520"/>
                </a:lnTo>
                <a:lnTo>
                  <a:pt x="2650477" y="1780529"/>
                </a:lnTo>
                <a:lnTo>
                  <a:pt x="2651772" y="1639595"/>
                </a:lnTo>
                <a:lnTo>
                  <a:pt x="2651726" y="1351254"/>
                </a:lnTo>
                <a:lnTo>
                  <a:pt x="2650443" y="1210322"/>
                </a:lnTo>
                <a:lnTo>
                  <a:pt x="2649267" y="1075677"/>
                </a:lnTo>
                <a:lnTo>
                  <a:pt x="2646621" y="930922"/>
                </a:lnTo>
                <a:lnTo>
                  <a:pt x="2642790" y="787400"/>
                </a:lnTo>
                <a:lnTo>
                  <a:pt x="2639072" y="651522"/>
                </a:lnTo>
                <a:lnTo>
                  <a:pt x="2633954" y="511822"/>
                </a:lnTo>
                <a:lnTo>
                  <a:pt x="2621254" y="234950"/>
                </a:lnTo>
                <a:lnTo>
                  <a:pt x="2613672" y="96545"/>
                </a:lnTo>
                <a:lnTo>
                  <a:pt x="2607368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274072" y="3867150"/>
            <a:ext cx="2594622" cy="2990850"/>
          </a:xfrm>
          <a:custGeom>
            <a:avLst/>
            <a:gdLst/>
            <a:ahLst/>
            <a:cxnLst/>
            <a:rect l="l" t="t" r="r" b="b"/>
            <a:pathLst>
              <a:path w="2594622" h="2990850">
                <a:moveTo>
                  <a:pt x="75801" y="0"/>
                </a:moveTo>
                <a:lnTo>
                  <a:pt x="48395" y="0"/>
                </a:lnTo>
                <a:lnTo>
                  <a:pt x="41922" y="99072"/>
                </a:lnTo>
                <a:lnTo>
                  <a:pt x="26631" y="373354"/>
                </a:lnTo>
                <a:lnTo>
                  <a:pt x="21577" y="513054"/>
                </a:lnTo>
                <a:lnTo>
                  <a:pt x="15227" y="651522"/>
                </a:lnTo>
                <a:lnTo>
                  <a:pt x="7379" y="938504"/>
                </a:lnTo>
                <a:lnTo>
                  <a:pt x="3822" y="1071854"/>
                </a:lnTo>
                <a:lnTo>
                  <a:pt x="1231" y="1211554"/>
                </a:lnTo>
                <a:lnTo>
                  <a:pt x="0" y="1352550"/>
                </a:lnTo>
                <a:lnTo>
                  <a:pt x="33" y="1638300"/>
                </a:lnTo>
                <a:lnTo>
                  <a:pt x="1278" y="1779290"/>
                </a:lnTo>
                <a:lnTo>
                  <a:pt x="2515" y="1913879"/>
                </a:lnTo>
                <a:lnTo>
                  <a:pt x="5054" y="2056109"/>
                </a:lnTo>
                <a:lnTo>
                  <a:pt x="12700" y="2335509"/>
                </a:lnTo>
                <a:lnTo>
                  <a:pt x="17754" y="2473970"/>
                </a:lnTo>
                <a:lnTo>
                  <a:pt x="24104" y="2612379"/>
                </a:lnTo>
                <a:lnTo>
                  <a:pt x="36804" y="2886719"/>
                </a:lnTo>
                <a:lnTo>
                  <a:pt x="43607" y="2990850"/>
                </a:lnTo>
                <a:lnTo>
                  <a:pt x="71007" y="2990850"/>
                </a:lnTo>
                <a:lnTo>
                  <a:pt x="64731" y="2880369"/>
                </a:lnTo>
                <a:lnTo>
                  <a:pt x="57150" y="2744490"/>
                </a:lnTo>
                <a:lnTo>
                  <a:pt x="50800" y="2607320"/>
                </a:lnTo>
                <a:lnTo>
                  <a:pt x="45681" y="2468859"/>
                </a:lnTo>
                <a:lnTo>
                  <a:pt x="40627" y="2330450"/>
                </a:lnTo>
                <a:lnTo>
                  <a:pt x="36804" y="2192040"/>
                </a:lnTo>
                <a:lnTo>
                  <a:pt x="32981" y="2052340"/>
                </a:lnTo>
                <a:lnTo>
                  <a:pt x="30454" y="1913879"/>
                </a:lnTo>
                <a:lnTo>
                  <a:pt x="29222" y="1772940"/>
                </a:lnTo>
                <a:lnTo>
                  <a:pt x="27974" y="1638300"/>
                </a:lnTo>
                <a:lnTo>
                  <a:pt x="27927" y="1493545"/>
                </a:lnTo>
                <a:lnTo>
                  <a:pt x="29187" y="1357604"/>
                </a:lnTo>
                <a:lnTo>
                  <a:pt x="29246" y="1211554"/>
                </a:lnTo>
                <a:lnTo>
                  <a:pt x="31785" y="1071854"/>
                </a:lnTo>
                <a:lnTo>
                  <a:pt x="35537" y="934745"/>
                </a:lnTo>
                <a:lnTo>
                  <a:pt x="38100" y="795045"/>
                </a:lnTo>
                <a:lnTo>
                  <a:pt x="43154" y="655345"/>
                </a:lnTo>
                <a:lnTo>
                  <a:pt x="49504" y="516877"/>
                </a:lnTo>
                <a:lnTo>
                  <a:pt x="54622" y="379704"/>
                </a:lnTo>
                <a:lnTo>
                  <a:pt x="62204" y="242595"/>
                </a:lnTo>
                <a:lnTo>
                  <a:pt x="69850" y="106654"/>
                </a:lnTo>
                <a:lnTo>
                  <a:pt x="75801" y="0"/>
                </a:lnTo>
                <a:close/>
              </a:path>
              <a:path w="2594622" h="2990850">
                <a:moveTo>
                  <a:pt x="2550951" y="0"/>
                </a:moveTo>
                <a:lnTo>
                  <a:pt x="2522539" y="0"/>
                </a:lnTo>
                <a:lnTo>
                  <a:pt x="2529827" y="110477"/>
                </a:lnTo>
                <a:lnTo>
                  <a:pt x="2537472" y="246354"/>
                </a:lnTo>
                <a:lnTo>
                  <a:pt x="2543822" y="383527"/>
                </a:lnTo>
                <a:lnTo>
                  <a:pt x="2553931" y="660400"/>
                </a:lnTo>
                <a:lnTo>
                  <a:pt x="2557754" y="798804"/>
                </a:lnTo>
                <a:lnTo>
                  <a:pt x="2561577" y="938504"/>
                </a:lnTo>
                <a:lnTo>
                  <a:pt x="2564104" y="1076972"/>
                </a:lnTo>
                <a:lnTo>
                  <a:pt x="2565400" y="1217904"/>
                </a:lnTo>
                <a:lnTo>
                  <a:pt x="2566587" y="1352550"/>
                </a:lnTo>
                <a:lnTo>
                  <a:pt x="2566631" y="1497304"/>
                </a:lnTo>
                <a:lnTo>
                  <a:pt x="2565433" y="1633245"/>
                </a:lnTo>
                <a:lnTo>
                  <a:pt x="2565376" y="1779290"/>
                </a:lnTo>
                <a:lnTo>
                  <a:pt x="2562837" y="1918990"/>
                </a:lnTo>
                <a:lnTo>
                  <a:pt x="2558980" y="2059929"/>
                </a:lnTo>
                <a:lnTo>
                  <a:pt x="2555227" y="2195809"/>
                </a:lnTo>
                <a:lnTo>
                  <a:pt x="2551404" y="2335509"/>
                </a:lnTo>
                <a:lnTo>
                  <a:pt x="2545054" y="2473970"/>
                </a:lnTo>
                <a:lnTo>
                  <a:pt x="2540000" y="2611140"/>
                </a:lnTo>
                <a:lnTo>
                  <a:pt x="2524772" y="2884189"/>
                </a:lnTo>
                <a:lnTo>
                  <a:pt x="2518771" y="2990850"/>
                </a:lnTo>
                <a:lnTo>
                  <a:pt x="2546205" y="2990850"/>
                </a:lnTo>
                <a:lnTo>
                  <a:pt x="2552700" y="2890539"/>
                </a:lnTo>
                <a:lnTo>
                  <a:pt x="2560281" y="2754609"/>
                </a:lnTo>
                <a:lnTo>
                  <a:pt x="2579331" y="2339329"/>
                </a:lnTo>
                <a:lnTo>
                  <a:pt x="2587183" y="2052340"/>
                </a:lnTo>
                <a:lnTo>
                  <a:pt x="2590800" y="1918990"/>
                </a:lnTo>
                <a:lnTo>
                  <a:pt x="2593327" y="1779290"/>
                </a:lnTo>
                <a:lnTo>
                  <a:pt x="2593373" y="1633245"/>
                </a:lnTo>
                <a:lnTo>
                  <a:pt x="2594622" y="1497304"/>
                </a:lnTo>
                <a:lnTo>
                  <a:pt x="2594587" y="1352550"/>
                </a:lnTo>
                <a:lnTo>
                  <a:pt x="2592043" y="1076972"/>
                </a:lnTo>
                <a:lnTo>
                  <a:pt x="2589469" y="933450"/>
                </a:lnTo>
                <a:lnTo>
                  <a:pt x="2585681" y="795045"/>
                </a:lnTo>
                <a:lnTo>
                  <a:pt x="2581922" y="655345"/>
                </a:lnTo>
                <a:lnTo>
                  <a:pt x="2576804" y="516877"/>
                </a:lnTo>
                <a:lnTo>
                  <a:pt x="2570454" y="378472"/>
                </a:lnTo>
                <a:lnTo>
                  <a:pt x="2557754" y="104127"/>
                </a:lnTo>
                <a:lnTo>
                  <a:pt x="2550951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302000" y="3867150"/>
            <a:ext cx="2538704" cy="2990850"/>
          </a:xfrm>
          <a:custGeom>
            <a:avLst/>
            <a:gdLst/>
            <a:ahLst/>
            <a:cxnLst/>
            <a:rect l="l" t="t" r="r" b="b"/>
            <a:pathLst>
              <a:path w="2538704" h="2990850">
                <a:moveTo>
                  <a:pt x="76061" y="0"/>
                </a:moveTo>
                <a:lnTo>
                  <a:pt x="47873" y="0"/>
                </a:lnTo>
                <a:lnTo>
                  <a:pt x="41922" y="106654"/>
                </a:lnTo>
                <a:lnTo>
                  <a:pt x="34277" y="242595"/>
                </a:lnTo>
                <a:lnTo>
                  <a:pt x="26695" y="379704"/>
                </a:lnTo>
                <a:lnTo>
                  <a:pt x="21577" y="516877"/>
                </a:lnTo>
                <a:lnTo>
                  <a:pt x="15227" y="655345"/>
                </a:lnTo>
                <a:lnTo>
                  <a:pt x="10172" y="795045"/>
                </a:lnTo>
                <a:lnTo>
                  <a:pt x="7645" y="933450"/>
                </a:lnTo>
                <a:lnTo>
                  <a:pt x="3822" y="1073150"/>
                </a:lnTo>
                <a:lnTo>
                  <a:pt x="1295" y="1212850"/>
                </a:lnTo>
                <a:lnTo>
                  <a:pt x="1260" y="1357604"/>
                </a:lnTo>
                <a:lnTo>
                  <a:pt x="0" y="1493545"/>
                </a:lnTo>
                <a:lnTo>
                  <a:pt x="34" y="1637004"/>
                </a:lnTo>
                <a:lnTo>
                  <a:pt x="1339" y="1778000"/>
                </a:lnTo>
                <a:lnTo>
                  <a:pt x="2505" y="1911350"/>
                </a:lnTo>
                <a:lnTo>
                  <a:pt x="5007" y="2049759"/>
                </a:lnTo>
                <a:lnTo>
                  <a:pt x="8981" y="2195809"/>
                </a:lnTo>
                <a:lnTo>
                  <a:pt x="12700" y="2330450"/>
                </a:lnTo>
                <a:lnTo>
                  <a:pt x="17754" y="2468859"/>
                </a:lnTo>
                <a:lnTo>
                  <a:pt x="22872" y="2607320"/>
                </a:lnTo>
                <a:lnTo>
                  <a:pt x="29222" y="2744490"/>
                </a:lnTo>
                <a:lnTo>
                  <a:pt x="36804" y="2880369"/>
                </a:lnTo>
                <a:lnTo>
                  <a:pt x="43080" y="2990850"/>
                </a:lnTo>
                <a:lnTo>
                  <a:pt x="71288" y="2990850"/>
                </a:lnTo>
                <a:lnTo>
                  <a:pt x="63500" y="2872730"/>
                </a:lnTo>
                <a:lnTo>
                  <a:pt x="50800" y="2600970"/>
                </a:lnTo>
                <a:lnTo>
                  <a:pt x="44450" y="2463800"/>
                </a:lnTo>
                <a:lnTo>
                  <a:pt x="40627" y="2326629"/>
                </a:lnTo>
                <a:lnTo>
                  <a:pt x="36804" y="2188220"/>
                </a:lnTo>
                <a:lnTo>
                  <a:pt x="33045" y="2049759"/>
                </a:lnTo>
                <a:lnTo>
                  <a:pt x="30454" y="1911350"/>
                </a:lnTo>
                <a:lnTo>
                  <a:pt x="29222" y="1771650"/>
                </a:lnTo>
                <a:lnTo>
                  <a:pt x="27974" y="1637004"/>
                </a:lnTo>
                <a:lnTo>
                  <a:pt x="27927" y="1493545"/>
                </a:lnTo>
                <a:lnTo>
                  <a:pt x="29187" y="1357604"/>
                </a:lnTo>
                <a:lnTo>
                  <a:pt x="29246" y="1212850"/>
                </a:lnTo>
                <a:lnTo>
                  <a:pt x="31750" y="1075677"/>
                </a:lnTo>
                <a:lnTo>
                  <a:pt x="35642" y="933450"/>
                </a:lnTo>
                <a:lnTo>
                  <a:pt x="39464" y="795045"/>
                </a:lnTo>
                <a:lnTo>
                  <a:pt x="43154" y="660400"/>
                </a:lnTo>
                <a:lnTo>
                  <a:pt x="48272" y="521995"/>
                </a:lnTo>
                <a:lnTo>
                  <a:pt x="54683" y="383527"/>
                </a:lnTo>
                <a:lnTo>
                  <a:pt x="60972" y="248945"/>
                </a:lnTo>
                <a:lnTo>
                  <a:pt x="68554" y="113004"/>
                </a:lnTo>
                <a:lnTo>
                  <a:pt x="76061" y="0"/>
                </a:lnTo>
                <a:close/>
              </a:path>
              <a:path w="2538704" h="2990850">
                <a:moveTo>
                  <a:pt x="2494612" y="0"/>
                </a:moveTo>
                <a:lnTo>
                  <a:pt x="2467265" y="0"/>
                </a:lnTo>
                <a:lnTo>
                  <a:pt x="2473972" y="118122"/>
                </a:lnTo>
                <a:lnTo>
                  <a:pt x="2481554" y="254000"/>
                </a:lnTo>
                <a:lnTo>
                  <a:pt x="2487904" y="389877"/>
                </a:lnTo>
                <a:lnTo>
                  <a:pt x="2493022" y="527050"/>
                </a:lnTo>
                <a:lnTo>
                  <a:pt x="2498077" y="664222"/>
                </a:lnTo>
                <a:lnTo>
                  <a:pt x="2505722" y="941095"/>
                </a:lnTo>
                <a:lnTo>
                  <a:pt x="2508250" y="1079500"/>
                </a:lnTo>
                <a:lnTo>
                  <a:pt x="2509545" y="1219200"/>
                </a:lnTo>
                <a:lnTo>
                  <a:pt x="2510743" y="1353845"/>
                </a:lnTo>
                <a:lnTo>
                  <a:pt x="2510777" y="1497304"/>
                </a:lnTo>
                <a:lnTo>
                  <a:pt x="2509545" y="1637004"/>
                </a:lnTo>
                <a:lnTo>
                  <a:pt x="2508226" y="1778000"/>
                </a:lnTo>
                <a:lnTo>
                  <a:pt x="2503241" y="2052340"/>
                </a:lnTo>
                <a:lnTo>
                  <a:pt x="2499302" y="2195809"/>
                </a:lnTo>
                <a:lnTo>
                  <a:pt x="2495550" y="2330450"/>
                </a:lnTo>
                <a:lnTo>
                  <a:pt x="2490495" y="2468859"/>
                </a:lnTo>
                <a:lnTo>
                  <a:pt x="2484085" y="2607320"/>
                </a:lnTo>
                <a:lnTo>
                  <a:pt x="2477795" y="2741909"/>
                </a:lnTo>
                <a:lnTo>
                  <a:pt x="2470150" y="2877839"/>
                </a:lnTo>
                <a:lnTo>
                  <a:pt x="2462696" y="2990850"/>
                </a:lnTo>
                <a:lnTo>
                  <a:pt x="2490844" y="2990850"/>
                </a:lnTo>
                <a:lnTo>
                  <a:pt x="2496845" y="2884189"/>
                </a:lnTo>
                <a:lnTo>
                  <a:pt x="2512072" y="2611140"/>
                </a:lnTo>
                <a:lnTo>
                  <a:pt x="2517127" y="2473970"/>
                </a:lnTo>
                <a:lnTo>
                  <a:pt x="2523477" y="2335509"/>
                </a:lnTo>
                <a:lnTo>
                  <a:pt x="2527509" y="2188220"/>
                </a:lnTo>
                <a:lnTo>
                  <a:pt x="2531331" y="2049759"/>
                </a:lnTo>
                <a:lnTo>
                  <a:pt x="2534945" y="1917700"/>
                </a:lnTo>
                <a:lnTo>
                  <a:pt x="2537472" y="1778000"/>
                </a:lnTo>
                <a:lnTo>
                  <a:pt x="2537517" y="1631950"/>
                </a:lnTo>
                <a:lnTo>
                  <a:pt x="2538704" y="1497304"/>
                </a:lnTo>
                <a:lnTo>
                  <a:pt x="2538671" y="1353845"/>
                </a:lnTo>
                <a:lnTo>
                  <a:pt x="2537426" y="1212850"/>
                </a:lnTo>
                <a:lnTo>
                  <a:pt x="2536200" y="1079500"/>
                </a:lnTo>
                <a:lnTo>
                  <a:pt x="2533697" y="941095"/>
                </a:lnTo>
                <a:lnTo>
                  <a:pt x="2529723" y="795045"/>
                </a:lnTo>
                <a:lnTo>
                  <a:pt x="2526004" y="660400"/>
                </a:lnTo>
                <a:lnTo>
                  <a:pt x="2515895" y="383527"/>
                </a:lnTo>
                <a:lnTo>
                  <a:pt x="2509545" y="246354"/>
                </a:lnTo>
                <a:lnTo>
                  <a:pt x="2501900" y="110477"/>
                </a:lnTo>
                <a:lnTo>
                  <a:pt x="2494612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329927" y="3867150"/>
            <a:ext cx="2482850" cy="2990850"/>
          </a:xfrm>
          <a:custGeom>
            <a:avLst/>
            <a:gdLst/>
            <a:ahLst/>
            <a:cxnLst/>
            <a:rect l="l" t="t" r="r" b="b"/>
            <a:pathLst>
              <a:path w="2482850" h="2990850">
                <a:moveTo>
                  <a:pt x="75411" y="0"/>
                </a:moveTo>
                <a:lnTo>
                  <a:pt x="48134" y="0"/>
                </a:lnTo>
                <a:lnTo>
                  <a:pt x="40627" y="113004"/>
                </a:lnTo>
                <a:lnTo>
                  <a:pt x="33045" y="248945"/>
                </a:lnTo>
                <a:lnTo>
                  <a:pt x="26695" y="384822"/>
                </a:lnTo>
                <a:lnTo>
                  <a:pt x="20345" y="521995"/>
                </a:lnTo>
                <a:lnTo>
                  <a:pt x="15227" y="660400"/>
                </a:lnTo>
                <a:lnTo>
                  <a:pt x="11258" y="805154"/>
                </a:lnTo>
                <a:lnTo>
                  <a:pt x="7505" y="941095"/>
                </a:lnTo>
                <a:lnTo>
                  <a:pt x="3822" y="1075677"/>
                </a:lnTo>
                <a:lnTo>
                  <a:pt x="1295" y="1214145"/>
                </a:lnTo>
                <a:lnTo>
                  <a:pt x="1260" y="1357604"/>
                </a:lnTo>
                <a:lnTo>
                  <a:pt x="0" y="1493545"/>
                </a:lnTo>
                <a:lnTo>
                  <a:pt x="46" y="1637004"/>
                </a:lnTo>
                <a:lnTo>
                  <a:pt x="1340" y="1776709"/>
                </a:lnTo>
                <a:lnTo>
                  <a:pt x="2504" y="1908820"/>
                </a:lnTo>
                <a:lnTo>
                  <a:pt x="5153" y="2051050"/>
                </a:lnTo>
                <a:lnTo>
                  <a:pt x="9017" y="2193279"/>
                </a:lnTo>
                <a:lnTo>
                  <a:pt x="12806" y="2330450"/>
                </a:lnTo>
                <a:lnTo>
                  <a:pt x="16522" y="2463800"/>
                </a:lnTo>
                <a:lnTo>
                  <a:pt x="22872" y="2600970"/>
                </a:lnTo>
                <a:lnTo>
                  <a:pt x="35572" y="2872730"/>
                </a:lnTo>
                <a:lnTo>
                  <a:pt x="43360" y="2990850"/>
                </a:lnTo>
                <a:lnTo>
                  <a:pt x="70636" y="2990850"/>
                </a:lnTo>
                <a:lnTo>
                  <a:pt x="63500" y="2866380"/>
                </a:lnTo>
                <a:lnTo>
                  <a:pt x="57150" y="2731790"/>
                </a:lnTo>
                <a:lnTo>
                  <a:pt x="44450" y="2459979"/>
                </a:lnTo>
                <a:lnTo>
                  <a:pt x="40627" y="2322809"/>
                </a:lnTo>
                <a:lnTo>
                  <a:pt x="36868" y="2185690"/>
                </a:lnTo>
                <a:lnTo>
                  <a:pt x="33045" y="2047229"/>
                </a:lnTo>
                <a:lnTo>
                  <a:pt x="30518" y="1908820"/>
                </a:lnTo>
                <a:lnTo>
                  <a:pt x="27974" y="1637004"/>
                </a:lnTo>
                <a:lnTo>
                  <a:pt x="27927" y="1493545"/>
                </a:lnTo>
                <a:lnTo>
                  <a:pt x="30482" y="1220495"/>
                </a:lnTo>
                <a:lnTo>
                  <a:pt x="33069" y="1075677"/>
                </a:lnTo>
                <a:lnTo>
                  <a:pt x="35572" y="939800"/>
                </a:lnTo>
                <a:lnTo>
                  <a:pt x="39501" y="797572"/>
                </a:lnTo>
                <a:lnTo>
                  <a:pt x="43218" y="664222"/>
                </a:lnTo>
                <a:lnTo>
                  <a:pt x="48272" y="527050"/>
                </a:lnTo>
                <a:lnTo>
                  <a:pt x="60972" y="255295"/>
                </a:lnTo>
                <a:lnTo>
                  <a:pt x="68618" y="120650"/>
                </a:lnTo>
                <a:lnTo>
                  <a:pt x="75411" y="0"/>
                </a:lnTo>
                <a:close/>
              </a:path>
              <a:path w="2482850" h="2990850">
                <a:moveTo>
                  <a:pt x="2439338" y="0"/>
                </a:moveTo>
                <a:lnTo>
                  <a:pt x="2412272" y="0"/>
                </a:lnTo>
                <a:lnTo>
                  <a:pt x="2419350" y="124472"/>
                </a:lnTo>
                <a:lnTo>
                  <a:pt x="2425700" y="259054"/>
                </a:lnTo>
                <a:lnTo>
                  <a:pt x="2432050" y="394995"/>
                </a:lnTo>
                <a:lnTo>
                  <a:pt x="2437168" y="530872"/>
                </a:lnTo>
                <a:lnTo>
                  <a:pt x="2442222" y="668045"/>
                </a:lnTo>
                <a:lnTo>
                  <a:pt x="2446045" y="805154"/>
                </a:lnTo>
                <a:lnTo>
                  <a:pt x="2453511" y="1214145"/>
                </a:lnTo>
                <a:lnTo>
                  <a:pt x="2453616" y="1637004"/>
                </a:lnTo>
                <a:lnTo>
                  <a:pt x="2452417" y="1771650"/>
                </a:lnTo>
                <a:lnTo>
                  <a:pt x="2449868" y="1913879"/>
                </a:lnTo>
                <a:lnTo>
                  <a:pt x="2447277" y="2051050"/>
                </a:lnTo>
                <a:lnTo>
                  <a:pt x="2443411" y="2193279"/>
                </a:lnTo>
                <a:lnTo>
                  <a:pt x="2439695" y="2326629"/>
                </a:lnTo>
                <a:lnTo>
                  <a:pt x="2434577" y="2463800"/>
                </a:lnTo>
                <a:lnTo>
                  <a:pt x="2421877" y="2735559"/>
                </a:lnTo>
                <a:lnTo>
                  <a:pt x="2414295" y="2870200"/>
                </a:lnTo>
                <a:lnTo>
                  <a:pt x="2407444" y="2990850"/>
                </a:lnTo>
                <a:lnTo>
                  <a:pt x="2434768" y="2990850"/>
                </a:lnTo>
                <a:lnTo>
                  <a:pt x="2442222" y="2877839"/>
                </a:lnTo>
                <a:lnTo>
                  <a:pt x="2449868" y="2741909"/>
                </a:lnTo>
                <a:lnTo>
                  <a:pt x="2456218" y="2606029"/>
                </a:lnTo>
                <a:lnTo>
                  <a:pt x="2462568" y="2468859"/>
                </a:lnTo>
                <a:lnTo>
                  <a:pt x="2467622" y="2330450"/>
                </a:lnTo>
                <a:lnTo>
                  <a:pt x="2471655" y="2185690"/>
                </a:lnTo>
                <a:lnTo>
                  <a:pt x="2475268" y="2054870"/>
                </a:lnTo>
                <a:lnTo>
                  <a:pt x="2480322" y="1776709"/>
                </a:lnTo>
                <a:lnTo>
                  <a:pt x="2481662" y="1631950"/>
                </a:lnTo>
                <a:lnTo>
                  <a:pt x="2482850" y="1497304"/>
                </a:lnTo>
                <a:lnTo>
                  <a:pt x="2482816" y="1353845"/>
                </a:lnTo>
                <a:lnTo>
                  <a:pt x="2481571" y="1214145"/>
                </a:lnTo>
                <a:lnTo>
                  <a:pt x="2480322" y="1079500"/>
                </a:lnTo>
                <a:lnTo>
                  <a:pt x="2477759" y="939800"/>
                </a:lnTo>
                <a:lnTo>
                  <a:pt x="2470150" y="664222"/>
                </a:lnTo>
                <a:lnTo>
                  <a:pt x="2465095" y="527050"/>
                </a:lnTo>
                <a:lnTo>
                  <a:pt x="2459977" y="389877"/>
                </a:lnTo>
                <a:lnTo>
                  <a:pt x="2453627" y="254000"/>
                </a:lnTo>
                <a:lnTo>
                  <a:pt x="2446045" y="118122"/>
                </a:lnTo>
                <a:lnTo>
                  <a:pt x="2439338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357854" y="3867150"/>
            <a:ext cx="2425700" cy="2990850"/>
          </a:xfrm>
          <a:custGeom>
            <a:avLst/>
            <a:gdLst/>
            <a:ahLst/>
            <a:cxnLst/>
            <a:rect l="l" t="t" r="r" b="b"/>
            <a:pathLst>
              <a:path w="2425700" h="2990850">
                <a:moveTo>
                  <a:pt x="75697" y="0"/>
                </a:moveTo>
                <a:lnTo>
                  <a:pt x="47484" y="0"/>
                </a:lnTo>
                <a:lnTo>
                  <a:pt x="40690" y="120650"/>
                </a:lnTo>
                <a:lnTo>
                  <a:pt x="33045" y="255295"/>
                </a:lnTo>
                <a:lnTo>
                  <a:pt x="20345" y="527050"/>
                </a:lnTo>
                <a:lnTo>
                  <a:pt x="15290" y="664222"/>
                </a:lnTo>
                <a:lnTo>
                  <a:pt x="11364" y="805154"/>
                </a:lnTo>
                <a:lnTo>
                  <a:pt x="7645" y="939800"/>
                </a:lnTo>
                <a:lnTo>
                  <a:pt x="5118" y="1076972"/>
                </a:lnTo>
                <a:lnTo>
                  <a:pt x="2590" y="1216672"/>
                </a:lnTo>
                <a:lnTo>
                  <a:pt x="0" y="1493545"/>
                </a:lnTo>
                <a:lnTo>
                  <a:pt x="35" y="1635772"/>
                </a:lnTo>
                <a:lnTo>
                  <a:pt x="2590" y="1908820"/>
                </a:lnTo>
                <a:lnTo>
                  <a:pt x="5118" y="2047229"/>
                </a:lnTo>
                <a:lnTo>
                  <a:pt x="13833" y="2363490"/>
                </a:lnTo>
                <a:lnTo>
                  <a:pt x="16522" y="2459979"/>
                </a:lnTo>
                <a:lnTo>
                  <a:pt x="29222" y="2731790"/>
                </a:lnTo>
                <a:lnTo>
                  <a:pt x="35572" y="2866380"/>
                </a:lnTo>
                <a:lnTo>
                  <a:pt x="42708" y="2990850"/>
                </a:lnTo>
                <a:lnTo>
                  <a:pt x="71573" y="2990850"/>
                </a:lnTo>
                <a:lnTo>
                  <a:pt x="59740" y="2785120"/>
                </a:lnTo>
                <a:lnTo>
                  <a:pt x="41922" y="2359670"/>
                </a:lnTo>
                <a:lnTo>
                  <a:pt x="31750" y="1927870"/>
                </a:lnTo>
                <a:lnTo>
                  <a:pt x="29222" y="1493545"/>
                </a:lnTo>
                <a:lnTo>
                  <a:pt x="33045" y="1059154"/>
                </a:lnTo>
                <a:lnTo>
                  <a:pt x="44450" y="627354"/>
                </a:lnTo>
                <a:lnTo>
                  <a:pt x="63500" y="200672"/>
                </a:lnTo>
                <a:lnTo>
                  <a:pt x="75697" y="0"/>
                </a:lnTo>
                <a:close/>
              </a:path>
              <a:path w="2425700" h="2990850">
                <a:moveTo>
                  <a:pt x="2384345" y="0"/>
                </a:moveTo>
                <a:lnTo>
                  <a:pt x="2355454" y="0"/>
                </a:lnTo>
                <a:lnTo>
                  <a:pt x="2367318" y="205727"/>
                </a:lnTo>
                <a:lnTo>
                  <a:pt x="2385072" y="631177"/>
                </a:lnTo>
                <a:lnTo>
                  <a:pt x="2395245" y="1062977"/>
                </a:lnTo>
                <a:lnTo>
                  <a:pt x="2397772" y="1497304"/>
                </a:lnTo>
                <a:lnTo>
                  <a:pt x="2393950" y="1931690"/>
                </a:lnTo>
                <a:lnTo>
                  <a:pt x="2382545" y="2363490"/>
                </a:lnTo>
                <a:lnTo>
                  <a:pt x="2363495" y="2790179"/>
                </a:lnTo>
                <a:lnTo>
                  <a:pt x="2350675" y="2990850"/>
                </a:lnTo>
                <a:lnTo>
                  <a:pt x="2379517" y="2990850"/>
                </a:lnTo>
                <a:lnTo>
                  <a:pt x="2386368" y="2870200"/>
                </a:lnTo>
                <a:lnTo>
                  <a:pt x="2393950" y="2735559"/>
                </a:lnTo>
                <a:lnTo>
                  <a:pt x="2406650" y="2463800"/>
                </a:lnTo>
                <a:lnTo>
                  <a:pt x="2411768" y="2326629"/>
                </a:lnTo>
                <a:lnTo>
                  <a:pt x="2415693" y="2185690"/>
                </a:lnTo>
                <a:lnTo>
                  <a:pt x="2419350" y="2051050"/>
                </a:lnTo>
                <a:lnTo>
                  <a:pt x="2422032" y="1908820"/>
                </a:lnTo>
                <a:lnTo>
                  <a:pt x="2424468" y="1774179"/>
                </a:lnTo>
                <a:lnTo>
                  <a:pt x="2425700" y="1635772"/>
                </a:lnTo>
                <a:lnTo>
                  <a:pt x="2425630" y="1216672"/>
                </a:lnTo>
                <a:lnTo>
                  <a:pt x="2418118" y="805154"/>
                </a:lnTo>
                <a:lnTo>
                  <a:pt x="2414295" y="668045"/>
                </a:lnTo>
                <a:lnTo>
                  <a:pt x="2409240" y="530872"/>
                </a:lnTo>
                <a:lnTo>
                  <a:pt x="2404122" y="394995"/>
                </a:lnTo>
                <a:lnTo>
                  <a:pt x="2397772" y="259054"/>
                </a:lnTo>
                <a:lnTo>
                  <a:pt x="2391422" y="124472"/>
                </a:lnTo>
                <a:lnTo>
                  <a:pt x="2384345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387077" y="3867150"/>
            <a:ext cx="2368550" cy="2990850"/>
          </a:xfrm>
          <a:custGeom>
            <a:avLst/>
            <a:gdLst/>
            <a:ahLst/>
            <a:cxnLst/>
            <a:rect l="l" t="t" r="r" b="b"/>
            <a:pathLst>
              <a:path w="2368550" h="2990850">
                <a:moveTo>
                  <a:pt x="73842" y="0"/>
                </a:moveTo>
                <a:lnTo>
                  <a:pt x="46475" y="0"/>
                </a:lnTo>
                <a:lnTo>
                  <a:pt x="34277" y="200672"/>
                </a:lnTo>
                <a:lnTo>
                  <a:pt x="15227" y="627354"/>
                </a:lnTo>
                <a:lnTo>
                  <a:pt x="3822" y="1059154"/>
                </a:lnTo>
                <a:lnTo>
                  <a:pt x="0" y="1493545"/>
                </a:lnTo>
                <a:lnTo>
                  <a:pt x="2527" y="1927870"/>
                </a:lnTo>
                <a:lnTo>
                  <a:pt x="12700" y="2359670"/>
                </a:lnTo>
                <a:lnTo>
                  <a:pt x="30518" y="2785120"/>
                </a:lnTo>
                <a:lnTo>
                  <a:pt x="42350" y="2990850"/>
                </a:lnTo>
                <a:lnTo>
                  <a:pt x="68982" y="2990850"/>
                </a:lnTo>
                <a:lnTo>
                  <a:pt x="60972" y="2852440"/>
                </a:lnTo>
                <a:lnTo>
                  <a:pt x="54622" y="2719090"/>
                </a:lnTo>
                <a:lnTo>
                  <a:pt x="49568" y="2584450"/>
                </a:lnTo>
                <a:lnTo>
                  <a:pt x="43218" y="2449809"/>
                </a:lnTo>
                <a:lnTo>
                  <a:pt x="35572" y="2178050"/>
                </a:lnTo>
                <a:lnTo>
                  <a:pt x="30518" y="1905000"/>
                </a:lnTo>
                <a:lnTo>
                  <a:pt x="27963" y="1634477"/>
                </a:lnTo>
                <a:lnTo>
                  <a:pt x="27927" y="1493545"/>
                </a:lnTo>
                <a:lnTo>
                  <a:pt x="29186" y="1360195"/>
                </a:lnTo>
                <a:lnTo>
                  <a:pt x="29222" y="1219200"/>
                </a:lnTo>
                <a:lnTo>
                  <a:pt x="34277" y="944854"/>
                </a:lnTo>
                <a:lnTo>
                  <a:pt x="38100" y="808977"/>
                </a:lnTo>
                <a:lnTo>
                  <a:pt x="41922" y="671804"/>
                </a:lnTo>
                <a:lnTo>
                  <a:pt x="46977" y="537222"/>
                </a:lnTo>
                <a:lnTo>
                  <a:pt x="59677" y="267995"/>
                </a:lnTo>
                <a:lnTo>
                  <a:pt x="66027" y="134645"/>
                </a:lnTo>
                <a:lnTo>
                  <a:pt x="73672" y="2527"/>
                </a:lnTo>
                <a:lnTo>
                  <a:pt x="73842" y="0"/>
                </a:lnTo>
                <a:close/>
              </a:path>
              <a:path w="2368550" h="2990850">
                <a:moveTo>
                  <a:pt x="2326231" y="0"/>
                </a:moveTo>
                <a:lnTo>
                  <a:pt x="2299627" y="0"/>
                </a:lnTo>
                <a:lnTo>
                  <a:pt x="2307577" y="138404"/>
                </a:lnTo>
                <a:lnTo>
                  <a:pt x="2313927" y="271754"/>
                </a:lnTo>
                <a:lnTo>
                  <a:pt x="2319045" y="406400"/>
                </a:lnTo>
                <a:lnTo>
                  <a:pt x="2329218" y="676922"/>
                </a:lnTo>
                <a:lnTo>
                  <a:pt x="2332977" y="812800"/>
                </a:lnTo>
                <a:lnTo>
                  <a:pt x="2335568" y="948677"/>
                </a:lnTo>
                <a:lnTo>
                  <a:pt x="2338095" y="1085850"/>
                </a:lnTo>
                <a:lnTo>
                  <a:pt x="2339327" y="1223022"/>
                </a:lnTo>
                <a:lnTo>
                  <a:pt x="2340586" y="1356372"/>
                </a:lnTo>
                <a:lnTo>
                  <a:pt x="2340622" y="1497304"/>
                </a:lnTo>
                <a:lnTo>
                  <a:pt x="2339363" y="1630654"/>
                </a:lnTo>
                <a:lnTo>
                  <a:pt x="2339327" y="1771650"/>
                </a:lnTo>
                <a:lnTo>
                  <a:pt x="2334272" y="2045990"/>
                </a:lnTo>
                <a:lnTo>
                  <a:pt x="2326627" y="2317750"/>
                </a:lnTo>
                <a:lnTo>
                  <a:pt x="2321572" y="2453629"/>
                </a:lnTo>
                <a:lnTo>
                  <a:pt x="2308872" y="2722859"/>
                </a:lnTo>
                <a:lnTo>
                  <a:pt x="2302522" y="2856209"/>
                </a:lnTo>
                <a:lnTo>
                  <a:pt x="2294877" y="2988319"/>
                </a:lnTo>
                <a:lnTo>
                  <a:pt x="2294707" y="2990850"/>
                </a:lnTo>
                <a:lnTo>
                  <a:pt x="2321452" y="2990850"/>
                </a:lnTo>
                <a:lnTo>
                  <a:pt x="2334272" y="2790179"/>
                </a:lnTo>
                <a:lnTo>
                  <a:pt x="2353322" y="2363490"/>
                </a:lnTo>
                <a:lnTo>
                  <a:pt x="2364727" y="1931690"/>
                </a:lnTo>
                <a:lnTo>
                  <a:pt x="2368550" y="1497304"/>
                </a:lnTo>
                <a:lnTo>
                  <a:pt x="2366022" y="1062977"/>
                </a:lnTo>
                <a:lnTo>
                  <a:pt x="2355850" y="631177"/>
                </a:lnTo>
                <a:lnTo>
                  <a:pt x="2338095" y="205727"/>
                </a:lnTo>
                <a:lnTo>
                  <a:pt x="2326231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415004" y="3867150"/>
            <a:ext cx="2312695" cy="2990850"/>
          </a:xfrm>
          <a:custGeom>
            <a:avLst/>
            <a:gdLst/>
            <a:ahLst/>
            <a:cxnLst/>
            <a:rect l="l" t="t" r="r" b="b"/>
            <a:pathLst>
              <a:path w="2312695" h="2990850">
                <a:moveTo>
                  <a:pt x="73124" y="0"/>
                </a:moveTo>
                <a:lnTo>
                  <a:pt x="45915" y="0"/>
                </a:lnTo>
                <a:lnTo>
                  <a:pt x="45745" y="2527"/>
                </a:lnTo>
                <a:lnTo>
                  <a:pt x="38100" y="134645"/>
                </a:lnTo>
                <a:lnTo>
                  <a:pt x="31450" y="274345"/>
                </a:lnTo>
                <a:lnTo>
                  <a:pt x="19050" y="537222"/>
                </a:lnTo>
                <a:lnTo>
                  <a:pt x="13995" y="671804"/>
                </a:lnTo>
                <a:lnTo>
                  <a:pt x="9957" y="816622"/>
                </a:lnTo>
                <a:lnTo>
                  <a:pt x="6350" y="944854"/>
                </a:lnTo>
                <a:lnTo>
                  <a:pt x="1295" y="1219200"/>
                </a:lnTo>
                <a:lnTo>
                  <a:pt x="1259" y="1360195"/>
                </a:lnTo>
                <a:lnTo>
                  <a:pt x="0" y="1493545"/>
                </a:lnTo>
                <a:lnTo>
                  <a:pt x="36" y="1634477"/>
                </a:lnTo>
                <a:lnTo>
                  <a:pt x="2614" y="1906290"/>
                </a:lnTo>
                <a:lnTo>
                  <a:pt x="7645" y="2178050"/>
                </a:lnTo>
                <a:lnTo>
                  <a:pt x="15290" y="2449809"/>
                </a:lnTo>
                <a:lnTo>
                  <a:pt x="21640" y="2584450"/>
                </a:lnTo>
                <a:lnTo>
                  <a:pt x="26695" y="2719090"/>
                </a:lnTo>
                <a:lnTo>
                  <a:pt x="33045" y="2852440"/>
                </a:lnTo>
                <a:lnTo>
                  <a:pt x="41055" y="2990850"/>
                </a:lnTo>
                <a:lnTo>
                  <a:pt x="68064" y="2990850"/>
                </a:lnTo>
                <a:lnTo>
                  <a:pt x="67322" y="2978150"/>
                </a:lnTo>
                <a:lnTo>
                  <a:pt x="60972" y="2844800"/>
                </a:lnTo>
                <a:lnTo>
                  <a:pt x="54622" y="2712740"/>
                </a:lnTo>
                <a:lnTo>
                  <a:pt x="48272" y="2579390"/>
                </a:lnTo>
                <a:lnTo>
                  <a:pt x="43218" y="2444750"/>
                </a:lnTo>
                <a:lnTo>
                  <a:pt x="39395" y="2310109"/>
                </a:lnTo>
                <a:lnTo>
                  <a:pt x="35572" y="2174229"/>
                </a:lnTo>
                <a:lnTo>
                  <a:pt x="33045" y="2039640"/>
                </a:lnTo>
                <a:lnTo>
                  <a:pt x="30518" y="1902470"/>
                </a:lnTo>
                <a:lnTo>
                  <a:pt x="29222" y="1766590"/>
                </a:lnTo>
                <a:lnTo>
                  <a:pt x="28025" y="1634477"/>
                </a:lnTo>
                <a:lnTo>
                  <a:pt x="27990" y="1493545"/>
                </a:lnTo>
                <a:lnTo>
                  <a:pt x="29199" y="1360195"/>
                </a:lnTo>
                <a:lnTo>
                  <a:pt x="29246" y="1219200"/>
                </a:lnTo>
                <a:lnTo>
                  <a:pt x="31750" y="1084554"/>
                </a:lnTo>
                <a:lnTo>
                  <a:pt x="34340" y="948677"/>
                </a:lnTo>
                <a:lnTo>
                  <a:pt x="38207" y="808977"/>
                </a:lnTo>
                <a:lnTo>
                  <a:pt x="41922" y="676922"/>
                </a:lnTo>
                <a:lnTo>
                  <a:pt x="47040" y="542277"/>
                </a:lnTo>
                <a:lnTo>
                  <a:pt x="52095" y="407695"/>
                </a:lnTo>
                <a:lnTo>
                  <a:pt x="58445" y="274345"/>
                </a:lnTo>
                <a:lnTo>
                  <a:pt x="66090" y="142227"/>
                </a:lnTo>
                <a:lnTo>
                  <a:pt x="72440" y="10172"/>
                </a:lnTo>
                <a:lnTo>
                  <a:pt x="73124" y="0"/>
                </a:lnTo>
                <a:close/>
              </a:path>
              <a:path w="2312695" h="2990850">
                <a:moveTo>
                  <a:pt x="2271700" y="0"/>
                </a:moveTo>
                <a:lnTo>
                  <a:pt x="2244636" y="0"/>
                </a:lnTo>
                <a:lnTo>
                  <a:pt x="2245372" y="12700"/>
                </a:lnTo>
                <a:lnTo>
                  <a:pt x="2251722" y="144754"/>
                </a:lnTo>
                <a:lnTo>
                  <a:pt x="2264422" y="411454"/>
                </a:lnTo>
                <a:lnTo>
                  <a:pt x="2269540" y="546100"/>
                </a:lnTo>
                <a:lnTo>
                  <a:pt x="2273300" y="680745"/>
                </a:lnTo>
                <a:lnTo>
                  <a:pt x="2277122" y="816622"/>
                </a:lnTo>
                <a:lnTo>
                  <a:pt x="2282240" y="1088377"/>
                </a:lnTo>
                <a:lnTo>
                  <a:pt x="2283472" y="1224254"/>
                </a:lnTo>
                <a:lnTo>
                  <a:pt x="2284731" y="1356372"/>
                </a:lnTo>
                <a:lnTo>
                  <a:pt x="2284768" y="1497304"/>
                </a:lnTo>
                <a:lnTo>
                  <a:pt x="2283461" y="1634477"/>
                </a:lnTo>
                <a:lnTo>
                  <a:pt x="2282228" y="1771650"/>
                </a:lnTo>
                <a:lnTo>
                  <a:pt x="2280945" y="1906290"/>
                </a:lnTo>
                <a:lnTo>
                  <a:pt x="2277122" y="2042170"/>
                </a:lnTo>
                <a:lnTo>
                  <a:pt x="2274595" y="2178050"/>
                </a:lnTo>
                <a:lnTo>
                  <a:pt x="2270772" y="2313929"/>
                </a:lnTo>
                <a:lnTo>
                  <a:pt x="2265670" y="2449809"/>
                </a:lnTo>
                <a:lnTo>
                  <a:pt x="2260538" y="2584450"/>
                </a:lnTo>
                <a:lnTo>
                  <a:pt x="2254250" y="2716509"/>
                </a:lnTo>
                <a:lnTo>
                  <a:pt x="2246668" y="2848620"/>
                </a:lnTo>
                <a:lnTo>
                  <a:pt x="2240318" y="2980680"/>
                </a:lnTo>
                <a:lnTo>
                  <a:pt x="2239634" y="2990850"/>
                </a:lnTo>
                <a:lnTo>
                  <a:pt x="2266779" y="2990850"/>
                </a:lnTo>
                <a:lnTo>
                  <a:pt x="2274595" y="2856209"/>
                </a:lnTo>
                <a:lnTo>
                  <a:pt x="2281244" y="2716509"/>
                </a:lnTo>
                <a:lnTo>
                  <a:pt x="2293645" y="2453629"/>
                </a:lnTo>
                <a:lnTo>
                  <a:pt x="2298700" y="2317750"/>
                </a:lnTo>
                <a:lnTo>
                  <a:pt x="2306345" y="2045990"/>
                </a:lnTo>
                <a:lnTo>
                  <a:pt x="2311400" y="1771650"/>
                </a:lnTo>
                <a:lnTo>
                  <a:pt x="2311436" y="1630654"/>
                </a:lnTo>
                <a:lnTo>
                  <a:pt x="2312695" y="1497304"/>
                </a:lnTo>
                <a:lnTo>
                  <a:pt x="2312659" y="1356372"/>
                </a:lnTo>
                <a:lnTo>
                  <a:pt x="2311365" y="1219200"/>
                </a:lnTo>
                <a:lnTo>
                  <a:pt x="2310144" y="1084554"/>
                </a:lnTo>
                <a:lnTo>
                  <a:pt x="2307567" y="944854"/>
                </a:lnTo>
                <a:lnTo>
                  <a:pt x="2305050" y="812800"/>
                </a:lnTo>
                <a:lnTo>
                  <a:pt x="2301290" y="676922"/>
                </a:lnTo>
                <a:lnTo>
                  <a:pt x="2291118" y="406400"/>
                </a:lnTo>
                <a:lnTo>
                  <a:pt x="2286000" y="271754"/>
                </a:lnTo>
                <a:lnTo>
                  <a:pt x="2279650" y="138404"/>
                </a:lnTo>
                <a:lnTo>
                  <a:pt x="2271700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442995" y="3867150"/>
            <a:ext cx="2256777" cy="2990850"/>
          </a:xfrm>
          <a:custGeom>
            <a:avLst/>
            <a:gdLst/>
            <a:ahLst/>
            <a:cxnLst/>
            <a:rect l="l" t="t" r="r" b="b"/>
            <a:pathLst>
              <a:path w="2256777" h="2990850">
                <a:moveTo>
                  <a:pt x="72287" y="0"/>
                </a:moveTo>
                <a:lnTo>
                  <a:pt x="45133" y="0"/>
                </a:lnTo>
                <a:lnTo>
                  <a:pt x="44450" y="10172"/>
                </a:lnTo>
                <a:lnTo>
                  <a:pt x="38100" y="142227"/>
                </a:lnTo>
                <a:lnTo>
                  <a:pt x="30454" y="274345"/>
                </a:lnTo>
                <a:lnTo>
                  <a:pt x="24104" y="407695"/>
                </a:lnTo>
                <a:lnTo>
                  <a:pt x="18855" y="547395"/>
                </a:lnTo>
                <a:lnTo>
                  <a:pt x="13931" y="676922"/>
                </a:lnTo>
                <a:lnTo>
                  <a:pt x="9933" y="819150"/>
                </a:lnTo>
                <a:lnTo>
                  <a:pt x="6350" y="948677"/>
                </a:lnTo>
                <a:lnTo>
                  <a:pt x="3664" y="1089672"/>
                </a:lnTo>
                <a:lnTo>
                  <a:pt x="1231" y="1220495"/>
                </a:lnTo>
                <a:lnTo>
                  <a:pt x="1197" y="1361427"/>
                </a:lnTo>
                <a:lnTo>
                  <a:pt x="0" y="1493545"/>
                </a:lnTo>
                <a:lnTo>
                  <a:pt x="23" y="1633245"/>
                </a:lnTo>
                <a:lnTo>
                  <a:pt x="1267" y="1770359"/>
                </a:lnTo>
                <a:lnTo>
                  <a:pt x="2514" y="1901179"/>
                </a:lnTo>
                <a:lnTo>
                  <a:pt x="5102" y="2042170"/>
                </a:lnTo>
                <a:lnTo>
                  <a:pt x="7581" y="2174229"/>
                </a:lnTo>
                <a:lnTo>
                  <a:pt x="11513" y="2313929"/>
                </a:lnTo>
                <a:lnTo>
                  <a:pt x="15227" y="2444750"/>
                </a:lnTo>
                <a:lnTo>
                  <a:pt x="20281" y="2579390"/>
                </a:lnTo>
                <a:lnTo>
                  <a:pt x="26631" y="2712740"/>
                </a:lnTo>
                <a:lnTo>
                  <a:pt x="32981" y="2844800"/>
                </a:lnTo>
                <a:lnTo>
                  <a:pt x="39331" y="2978150"/>
                </a:lnTo>
                <a:lnTo>
                  <a:pt x="40074" y="2990850"/>
                </a:lnTo>
                <a:lnTo>
                  <a:pt x="67217" y="2990850"/>
                </a:lnTo>
                <a:lnTo>
                  <a:pt x="66027" y="2970510"/>
                </a:lnTo>
                <a:lnTo>
                  <a:pt x="53327" y="2706390"/>
                </a:lnTo>
                <a:lnTo>
                  <a:pt x="48209" y="2573040"/>
                </a:lnTo>
                <a:lnTo>
                  <a:pt x="43154" y="2439690"/>
                </a:lnTo>
                <a:lnTo>
                  <a:pt x="39331" y="2306340"/>
                </a:lnTo>
                <a:lnTo>
                  <a:pt x="35509" y="2171700"/>
                </a:lnTo>
                <a:lnTo>
                  <a:pt x="30454" y="1901179"/>
                </a:lnTo>
                <a:lnTo>
                  <a:pt x="29159" y="1765300"/>
                </a:lnTo>
                <a:lnTo>
                  <a:pt x="27961" y="1633245"/>
                </a:lnTo>
                <a:lnTo>
                  <a:pt x="27927" y="1493545"/>
                </a:lnTo>
                <a:lnTo>
                  <a:pt x="29159" y="1357604"/>
                </a:lnTo>
                <a:lnTo>
                  <a:pt x="31774" y="1084554"/>
                </a:lnTo>
                <a:lnTo>
                  <a:pt x="34277" y="951204"/>
                </a:lnTo>
                <a:lnTo>
                  <a:pt x="38170" y="812800"/>
                </a:lnTo>
                <a:lnTo>
                  <a:pt x="41859" y="680745"/>
                </a:lnTo>
                <a:lnTo>
                  <a:pt x="47026" y="546100"/>
                </a:lnTo>
                <a:lnTo>
                  <a:pt x="52031" y="414045"/>
                </a:lnTo>
                <a:lnTo>
                  <a:pt x="58381" y="280695"/>
                </a:lnTo>
                <a:lnTo>
                  <a:pt x="65040" y="142227"/>
                </a:lnTo>
                <a:lnTo>
                  <a:pt x="71081" y="17754"/>
                </a:lnTo>
                <a:lnTo>
                  <a:pt x="72287" y="0"/>
                </a:lnTo>
                <a:close/>
              </a:path>
              <a:path w="2256777" h="2990850">
                <a:moveTo>
                  <a:pt x="2216645" y="0"/>
                </a:moveTo>
                <a:lnTo>
                  <a:pt x="2188254" y="0"/>
                </a:lnTo>
                <a:lnTo>
                  <a:pt x="2189454" y="20345"/>
                </a:lnTo>
                <a:lnTo>
                  <a:pt x="2197100" y="152400"/>
                </a:lnTo>
                <a:lnTo>
                  <a:pt x="2203450" y="284454"/>
                </a:lnTo>
                <a:lnTo>
                  <a:pt x="2213559" y="551154"/>
                </a:lnTo>
                <a:lnTo>
                  <a:pt x="2217381" y="684504"/>
                </a:lnTo>
                <a:lnTo>
                  <a:pt x="2221204" y="819150"/>
                </a:lnTo>
                <a:lnTo>
                  <a:pt x="2226259" y="1089672"/>
                </a:lnTo>
                <a:lnTo>
                  <a:pt x="2228813" y="1357604"/>
                </a:lnTo>
                <a:lnTo>
                  <a:pt x="2228850" y="1497304"/>
                </a:lnTo>
                <a:lnTo>
                  <a:pt x="2226247" y="1770359"/>
                </a:lnTo>
                <a:lnTo>
                  <a:pt x="2225003" y="1906290"/>
                </a:lnTo>
                <a:lnTo>
                  <a:pt x="2222500" y="2039640"/>
                </a:lnTo>
                <a:lnTo>
                  <a:pt x="2218605" y="2178050"/>
                </a:lnTo>
                <a:lnTo>
                  <a:pt x="2214854" y="2310109"/>
                </a:lnTo>
                <a:lnTo>
                  <a:pt x="2209750" y="2444750"/>
                </a:lnTo>
                <a:lnTo>
                  <a:pt x="2204681" y="2576809"/>
                </a:lnTo>
                <a:lnTo>
                  <a:pt x="2198207" y="2712740"/>
                </a:lnTo>
                <a:lnTo>
                  <a:pt x="2191981" y="2842270"/>
                </a:lnTo>
                <a:lnTo>
                  <a:pt x="2183361" y="2990850"/>
                </a:lnTo>
                <a:lnTo>
                  <a:pt x="2211643" y="2990850"/>
                </a:lnTo>
                <a:lnTo>
                  <a:pt x="2212327" y="2980680"/>
                </a:lnTo>
                <a:lnTo>
                  <a:pt x="2218677" y="2848620"/>
                </a:lnTo>
                <a:lnTo>
                  <a:pt x="2226259" y="2716509"/>
                </a:lnTo>
                <a:lnTo>
                  <a:pt x="2232609" y="2583159"/>
                </a:lnTo>
                <a:lnTo>
                  <a:pt x="2237919" y="2443459"/>
                </a:lnTo>
                <a:lnTo>
                  <a:pt x="2242781" y="2313929"/>
                </a:lnTo>
                <a:lnTo>
                  <a:pt x="2246604" y="2178050"/>
                </a:lnTo>
                <a:lnTo>
                  <a:pt x="2249131" y="2042170"/>
                </a:lnTo>
                <a:lnTo>
                  <a:pt x="2252954" y="1906290"/>
                </a:lnTo>
                <a:lnTo>
                  <a:pt x="2254295" y="1765300"/>
                </a:lnTo>
                <a:lnTo>
                  <a:pt x="2255518" y="1629422"/>
                </a:lnTo>
                <a:lnTo>
                  <a:pt x="2256777" y="1497304"/>
                </a:lnTo>
                <a:lnTo>
                  <a:pt x="2256752" y="1357604"/>
                </a:lnTo>
                <a:lnTo>
                  <a:pt x="2255447" y="1220495"/>
                </a:lnTo>
                <a:lnTo>
                  <a:pt x="2254261" y="1089672"/>
                </a:lnTo>
                <a:lnTo>
                  <a:pt x="2249095" y="815327"/>
                </a:lnTo>
                <a:lnTo>
                  <a:pt x="2245202" y="676922"/>
                </a:lnTo>
                <a:lnTo>
                  <a:pt x="2241550" y="546100"/>
                </a:lnTo>
                <a:lnTo>
                  <a:pt x="2236431" y="411454"/>
                </a:lnTo>
                <a:lnTo>
                  <a:pt x="2223610" y="142227"/>
                </a:lnTo>
                <a:lnTo>
                  <a:pt x="2217381" y="12700"/>
                </a:lnTo>
                <a:lnTo>
                  <a:pt x="2216645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470922" y="3867150"/>
            <a:ext cx="2200922" cy="2990850"/>
          </a:xfrm>
          <a:custGeom>
            <a:avLst/>
            <a:gdLst/>
            <a:ahLst/>
            <a:cxnLst/>
            <a:rect l="l" t="t" r="r" b="b"/>
            <a:pathLst>
              <a:path w="2200922" h="2990850">
                <a:moveTo>
                  <a:pt x="72566" y="0"/>
                </a:moveTo>
                <a:lnTo>
                  <a:pt x="44359" y="0"/>
                </a:lnTo>
                <a:lnTo>
                  <a:pt x="43154" y="17754"/>
                </a:lnTo>
                <a:lnTo>
                  <a:pt x="36499" y="154927"/>
                </a:lnTo>
                <a:lnTo>
                  <a:pt x="30152" y="287045"/>
                </a:lnTo>
                <a:lnTo>
                  <a:pt x="24104" y="414045"/>
                </a:lnTo>
                <a:lnTo>
                  <a:pt x="19050" y="547395"/>
                </a:lnTo>
                <a:lnTo>
                  <a:pt x="13931" y="680745"/>
                </a:lnTo>
                <a:lnTo>
                  <a:pt x="9957" y="822972"/>
                </a:lnTo>
                <a:lnTo>
                  <a:pt x="6350" y="951204"/>
                </a:lnTo>
                <a:lnTo>
                  <a:pt x="3822" y="1085850"/>
                </a:lnTo>
                <a:lnTo>
                  <a:pt x="1197" y="1361427"/>
                </a:lnTo>
                <a:lnTo>
                  <a:pt x="0" y="1493545"/>
                </a:lnTo>
                <a:lnTo>
                  <a:pt x="22" y="1631950"/>
                </a:lnTo>
                <a:lnTo>
                  <a:pt x="1268" y="1769120"/>
                </a:lnTo>
                <a:lnTo>
                  <a:pt x="2503" y="1898650"/>
                </a:lnTo>
                <a:lnTo>
                  <a:pt x="7581" y="2171700"/>
                </a:lnTo>
                <a:lnTo>
                  <a:pt x="11512" y="2310109"/>
                </a:lnTo>
                <a:lnTo>
                  <a:pt x="15227" y="2439690"/>
                </a:lnTo>
                <a:lnTo>
                  <a:pt x="20281" y="2573040"/>
                </a:lnTo>
                <a:lnTo>
                  <a:pt x="25400" y="2706390"/>
                </a:lnTo>
                <a:lnTo>
                  <a:pt x="38100" y="2970510"/>
                </a:lnTo>
                <a:lnTo>
                  <a:pt x="39290" y="2990850"/>
                </a:lnTo>
                <a:lnTo>
                  <a:pt x="67734" y="2990850"/>
                </a:lnTo>
                <a:lnTo>
                  <a:pt x="66027" y="2961630"/>
                </a:lnTo>
                <a:lnTo>
                  <a:pt x="59677" y="2832100"/>
                </a:lnTo>
                <a:lnTo>
                  <a:pt x="53327" y="2700040"/>
                </a:lnTo>
                <a:lnTo>
                  <a:pt x="43154" y="2434579"/>
                </a:lnTo>
                <a:lnTo>
                  <a:pt x="39331" y="2301229"/>
                </a:lnTo>
                <a:lnTo>
                  <a:pt x="35572" y="2167879"/>
                </a:lnTo>
                <a:lnTo>
                  <a:pt x="32981" y="2033290"/>
                </a:lnTo>
                <a:lnTo>
                  <a:pt x="30454" y="1898650"/>
                </a:lnTo>
                <a:lnTo>
                  <a:pt x="29269" y="1769120"/>
                </a:lnTo>
                <a:lnTo>
                  <a:pt x="29222" y="1357604"/>
                </a:lnTo>
                <a:lnTo>
                  <a:pt x="30454" y="1223022"/>
                </a:lnTo>
                <a:lnTo>
                  <a:pt x="31713" y="1092200"/>
                </a:lnTo>
                <a:lnTo>
                  <a:pt x="31821" y="1085850"/>
                </a:lnTo>
                <a:lnTo>
                  <a:pt x="35572" y="953795"/>
                </a:lnTo>
                <a:lnTo>
                  <a:pt x="38100" y="819150"/>
                </a:lnTo>
                <a:lnTo>
                  <a:pt x="41971" y="684504"/>
                </a:lnTo>
                <a:lnTo>
                  <a:pt x="52031" y="419100"/>
                </a:lnTo>
                <a:lnTo>
                  <a:pt x="58381" y="287045"/>
                </a:lnTo>
                <a:lnTo>
                  <a:pt x="63500" y="154927"/>
                </a:lnTo>
                <a:lnTo>
                  <a:pt x="72566" y="0"/>
                </a:lnTo>
                <a:close/>
              </a:path>
              <a:path w="2200922" h="2990850">
                <a:moveTo>
                  <a:pt x="2160326" y="0"/>
                </a:moveTo>
                <a:lnTo>
                  <a:pt x="2133138" y="0"/>
                </a:lnTo>
                <a:lnTo>
                  <a:pt x="2134831" y="29222"/>
                </a:lnTo>
                <a:lnTo>
                  <a:pt x="2141181" y="158750"/>
                </a:lnTo>
                <a:lnTo>
                  <a:pt x="2147531" y="290804"/>
                </a:lnTo>
                <a:lnTo>
                  <a:pt x="2152650" y="422922"/>
                </a:lnTo>
                <a:lnTo>
                  <a:pt x="2157704" y="556272"/>
                </a:lnTo>
                <a:lnTo>
                  <a:pt x="2165350" y="822972"/>
                </a:lnTo>
                <a:lnTo>
                  <a:pt x="2170285" y="1085850"/>
                </a:lnTo>
                <a:lnTo>
                  <a:pt x="2170404" y="1226845"/>
                </a:lnTo>
                <a:lnTo>
                  <a:pt x="2171663" y="1357604"/>
                </a:lnTo>
                <a:lnTo>
                  <a:pt x="2171700" y="1631950"/>
                </a:lnTo>
                <a:lnTo>
                  <a:pt x="2170380" y="1769120"/>
                </a:lnTo>
                <a:lnTo>
                  <a:pt x="2162822" y="2171700"/>
                </a:lnTo>
                <a:lnTo>
                  <a:pt x="2158950" y="2306340"/>
                </a:lnTo>
                <a:lnTo>
                  <a:pt x="2153832" y="2439690"/>
                </a:lnTo>
                <a:lnTo>
                  <a:pt x="2148827" y="2571750"/>
                </a:lnTo>
                <a:lnTo>
                  <a:pt x="2142477" y="2703809"/>
                </a:lnTo>
                <a:lnTo>
                  <a:pt x="2137422" y="2835920"/>
                </a:lnTo>
                <a:lnTo>
                  <a:pt x="2128278" y="2990850"/>
                </a:lnTo>
                <a:lnTo>
                  <a:pt x="2155434" y="2990850"/>
                </a:lnTo>
                <a:lnTo>
                  <a:pt x="2164054" y="2842270"/>
                </a:lnTo>
                <a:lnTo>
                  <a:pt x="2170706" y="2703809"/>
                </a:lnTo>
                <a:lnTo>
                  <a:pt x="2176754" y="2576809"/>
                </a:lnTo>
                <a:lnTo>
                  <a:pt x="2182064" y="2438400"/>
                </a:lnTo>
                <a:lnTo>
                  <a:pt x="2186927" y="2310109"/>
                </a:lnTo>
                <a:lnTo>
                  <a:pt x="2190964" y="2167879"/>
                </a:lnTo>
                <a:lnTo>
                  <a:pt x="2194572" y="2039640"/>
                </a:lnTo>
                <a:lnTo>
                  <a:pt x="2197100" y="1905000"/>
                </a:lnTo>
                <a:lnTo>
                  <a:pt x="2198380" y="1764009"/>
                </a:lnTo>
                <a:lnTo>
                  <a:pt x="2200922" y="1497304"/>
                </a:lnTo>
                <a:lnTo>
                  <a:pt x="2200886" y="1357604"/>
                </a:lnTo>
                <a:lnTo>
                  <a:pt x="2198355" y="1092200"/>
                </a:lnTo>
                <a:lnTo>
                  <a:pt x="2193277" y="819150"/>
                </a:lnTo>
                <a:lnTo>
                  <a:pt x="2189346" y="680745"/>
                </a:lnTo>
                <a:lnTo>
                  <a:pt x="2185631" y="551154"/>
                </a:lnTo>
                <a:lnTo>
                  <a:pt x="2175522" y="284454"/>
                </a:lnTo>
                <a:lnTo>
                  <a:pt x="2169172" y="152400"/>
                </a:lnTo>
                <a:lnTo>
                  <a:pt x="2161527" y="20345"/>
                </a:lnTo>
                <a:lnTo>
                  <a:pt x="2160326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500145" y="3867150"/>
            <a:ext cx="2142477" cy="2990850"/>
          </a:xfrm>
          <a:custGeom>
            <a:avLst/>
            <a:gdLst/>
            <a:ahLst/>
            <a:cxnLst/>
            <a:rect l="l" t="t" r="r" b="b"/>
            <a:pathLst>
              <a:path w="2142477" h="2990850">
                <a:moveTo>
                  <a:pt x="70818" y="0"/>
                </a:moveTo>
                <a:lnTo>
                  <a:pt x="43343" y="0"/>
                </a:lnTo>
                <a:lnTo>
                  <a:pt x="34277" y="154927"/>
                </a:lnTo>
                <a:lnTo>
                  <a:pt x="29159" y="287045"/>
                </a:lnTo>
                <a:lnTo>
                  <a:pt x="22809" y="419100"/>
                </a:lnTo>
                <a:lnTo>
                  <a:pt x="12700" y="685800"/>
                </a:lnTo>
                <a:lnTo>
                  <a:pt x="8877" y="819150"/>
                </a:lnTo>
                <a:lnTo>
                  <a:pt x="6350" y="953795"/>
                </a:lnTo>
                <a:lnTo>
                  <a:pt x="2527" y="1088377"/>
                </a:lnTo>
                <a:lnTo>
                  <a:pt x="1196" y="1226845"/>
                </a:lnTo>
                <a:lnTo>
                  <a:pt x="0" y="1357604"/>
                </a:lnTo>
                <a:lnTo>
                  <a:pt x="34" y="1767829"/>
                </a:lnTo>
                <a:lnTo>
                  <a:pt x="1231" y="1898650"/>
                </a:lnTo>
                <a:lnTo>
                  <a:pt x="3783" y="2034529"/>
                </a:lnTo>
                <a:lnTo>
                  <a:pt x="6350" y="2167879"/>
                </a:lnTo>
                <a:lnTo>
                  <a:pt x="10218" y="2305050"/>
                </a:lnTo>
                <a:lnTo>
                  <a:pt x="13931" y="2434579"/>
                </a:lnTo>
                <a:lnTo>
                  <a:pt x="24104" y="2700040"/>
                </a:lnTo>
                <a:lnTo>
                  <a:pt x="30454" y="2832100"/>
                </a:lnTo>
                <a:lnTo>
                  <a:pt x="36804" y="2961630"/>
                </a:lnTo>
                <a:lnTo>
                  <a:pt x="38512" y="2990850"/>
                </a:lnTo>
                <a:lnTo>
                  <a:pt x="65654" y="2990850"/>
                </a:lnTo>
                <a:lnTo>
                  <a:pt x="63500" y="2954039"/>
                </a:lnTo>
                <a:lnTo>
                  <a:pt x="57150" y="2824459"/>
                </a:lnTo>
                <a:lnTo>
                  <a:pt x="52031" y="2693690"/>
                </a:lnTo>
                <a:lnTo>
                  <a:pt x="45681" y="2562870"/>
                </a:lnTo>
                <a:lnTo>
                  <a:pt x="41859" y="2430759"/>
                </a:lnTo>
                <a:lnTo>
                  <a:pt x="38100" y="2297409"/>
                </a:lnTo>
                <a:lnTo>
                  <a:pt x="34277" y="2164059"/>
                </a:lnTo>
                <a:lnTo>
                  <a:pt x="31750" y="2030709"/>
                </a:lnTo>
                <a:lnTo>
                  <a:pt x="29184" y="1898650"/>
                </a:lnTo>
                <a:lnTo>
                  <a:pt x="29159" y="1762770"/>
                </a:lnTo>
                <a:lnTo>
                  <a:pt x="27962" y="1631950"/>
                </a:lnTo>
                <a:lnTo>
                  <a:pt x="27939" y="1357604"/>
                </a:lnTo>
                <a:lnTo>
                  <a:pt x="29183" y="1223022"/>
                </a:lnTo>
                <a:lnTo>
                  <a:pt x="31699" y="1093495"/>
                </a:lnTo>
                <a:lnTo>
                  <a:pt x="31773" y="1088377"/>
                </a:lnTo>
                <a:lnTo>
                  <a:pt x="32946" y="960145"/>
                </a:lnTo>
                <a:lnTo>
                  <a:pt x="33054" y="953795"/>
                </a:lnTo>
                <a:lnTo>
                  <a:pt x="40627" y="689622"/>
                </a:lnTo>
                <a:lnTo>
                  <a:pt x="45681" y="556272"/>
                </a:lnTo>
                <a:lnTo>
                  <a:pt x="49504" y="424154"/>
                </a:lnTo>
                <a:lnTo>
                  <a:pt x="62204" y="162572"/>
                </a:lnTo>
                <a:lnTo>
                  <a:pt x="68554" y="33045"/>
                </a:lnTo>
                <a:lnTo>
                  <a:pt x="70818" y="0"/>
                </a:lnTo>
                <a:close/>
              </a:path>
              <a:path w="2142477" h="2990850">
                <a:moveTo>
                  <a:pt x="2103915" y="0"/>
                </a:moveTo>
                <a:lnTo>
                  <a:pt x="2076804" y="0"/>
                </a:lnTo>
                <a:lnTo>
                  <a:pt x="2078977" y="36804"/>
                </a:lnTo>
                <a:lnTo>
                  <a:pt x="2084031" y="166395"/>
                </a:lnTo>
                <a:lnTo>
                  <a:pt x="2090381" y="297154"/>
                </a:lnTo>
                <a:lnTo>
                  <a:pt x="2095500" y="427977"/>
                </a:lnTo>
                <a:lnTo>
                  <a:pt x="2100554" y="560095"/>
                </a:lnTo>
                <a:lnTo>
                  <a:pt x="2108200" y="826795"/>
                </a:lnTo>
                <a:lnTo>
                  <a:pt x="2110727" y="960145"/>
                </a:lnTo>
                <a:lnTo>
                  <a:pt x="2111959" y="1093495"/>
                </a:lnTo>
                <a:lnTo>
                  <a:pt x="2114500" y="1357604"/>
                </a:lnTo>
                <a:lnTo>
                  <a:pt x="2114550" y="1631950"/>
                </a:lnTo>
                <a:lnTo>
                  <a:pt x="2113231" y="1767829"/>
                </a:lnTo>
                <a:lnTo>
                  <a:pt x="2108200" y="2034529"/>
                </a:lnTo>
                <a:lnTo>
                  <a:pt x="2105609" y="2167879"/>
                </a:lnTo>
                <a:lnTo>
                  <a:pt x="2101850" y="2301229"/>
                </a:lnTo>
                <a:lnTo>
                  <a:pt x="2096696" y="2434579"/>
                </a:lnTo>
                <a:lnTo>
                  <a:pt x="2092909" y="2566690"/>
                </a:lnTo>
                <a:lnTo>
                  <a:pt x="2080209" y="2828279"/>
                </a:lnTo>
                <a:lnTo>
                  <a:pt x="2073859" y="2957810"/>
                </a:lnTo>
                <a:lnTo>
                  <a:pt x="2071595" y="2990850"/>
                </a:lnTo>
                <a:lnTo>
                  <a:pt x="2099055" y="2990850"/>
                </a:lnTo>
                <a:lnTo>
                  <a:pt x="2108200" y="2835920"/>
                </a:lnTo>
                <a:lnTo>
                  <a:pt x="2113254" y="2703809"/>
                </a:lnTo>
                <a:lnTo>
                  <a:pt x="2119604" y="2571750"/>
                </a:lnTo>
                <a:lnTo>
                  <a:pt x="2124952" y="2430759"/>
                </a:lnTo>
                <a:lnTo>
                  <a:pt x="2129777" y="2305050"/>
                </a:lnTo>
                <a:lnTo>
                  <a:pt x="2133600" y="2171700"/>
                </a:lnTo>
                <a:lnTo>
                  <a:pt x="2141181" y="1767829"/>
                </a:lnTo>
                <a:lnTo>
                  <a:pt x="2142477" y="1631950"/>
                </a:lnTo>
                <a:lnTo>
                  <a:pt x="2142440" y="1357604"/>
                </a:lnTo>
                <a:lnTo>
                  <a:pt x="2141181" y="1226845"/>
                </a:lnTo>
                <a:lnTo>
                  <a:pt x="2141110" y="1088377"/>
                </a:lnTo>
                <a:lnTo>
                  <a:pt x="2136127" y="822972"/>
                </a:lnTo>
                <a:lnTo>
                  <a:pt x="2128481" y="556272"/>
                </a:lnTo>
                <a:lnTo>
                  <a:pt x="2123427" y="422922"/>
                </a:lnTo>
                <a:lnTo>
                  <a:pt x="2118309" y="290804"/>
                </a:lnTo>
                <a:lnTo>
                  <a:pt x="2111959" y="158750"/>
                </a:lnTo>
                <a:lnTo>
                  <a:pt x="2105609" y="29222"/>
                </a:lnTo>
                <a:lnTo>
                  <a:pt x="2103915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528072" y="3867150"/>
            <a:ext cx="2086622" cy="2990850"/>
          </a:xfrm>
          <a:custGeom>
            <a:avLst/>
            <a:gdLst/>
            <a:ahLst/>
            <a:cxnLst/>
            <a:rect l="l" t="t" r="r" b="b"/>
            <a:pathLst>
              <a:path w="2086622" h="2990850">
                <a:moveTo>
                  <a:pt x="70566" y="0"/>
                </a:moveTo>
                <a:lnTo>
                  <a:pt x="42890" y="0"/>
                </a:lnTo>
                <a:lnTo>
                  <a:pt x="40627" y="33045"/>
                </a:lnTo>
                <a:lnTo>
                  <a:pt x="33969" y="168922"/>
                </a:lnTo>
                <a:lnTo>
                  <a:pt x="21577" y="424154"/>
                </a:lnTo>
                <a:lnTo>
                  <a:pt x="17754" y="556272"/>
                </a:lnTo>
                <a:lnTo>
                  <a:pt x="12700" y="689622"/>
                </a:lnTo>
                <a:lnTo>
                  <a:pt x="5054" y="956322"/>
                </a:lnTo>
                <a:lnTo>
                  <a:pt x="3822" y="1090904"/>
                </a:lnTo>
                <a:lnTo>
                  <a:pt x="1231" y="1224254"/>
                </a:lnTo>
                <a:lnTo>
                  <a:pt x="0" y="1358900"/>
                </a:lnTo>
                <a:lnTo>
                  <a:pt x="34" y="1631950"/>
                </a:lnTo>
                <a:lnTo>
                  <a:pt x="1220" y="1761479"/>
                </a:lnTo>
                <a:lnTo>
                  <a:pt x="1256" y="1898650"/>
                </a:lnTo>
                <a:lnTo>
                  <a:pt x="3895" y="2034529"/>
                </a:lnTo>
                <a:lnTo>
                  <a:pt x="6350" y="2164059"/>
                </a:lnTo>
                <a:lnTo>
                  <a:pt x="10280" y="2301229"/>
                </a:lnTo>
                <a:lnTo>
                  <a:pt x="14006" y="2433340"/>
                </a:lnTo>
                <a:lnTo>
                  <a:pt x="17754" y="2562870"/>
                </a:lnTo>
                <a:lnTo>
                  <a:pt x="24104" y="2693690"/>
                </a:lnTo>
                <a:lnTo>
                  <a:pt x="29222" y="2824459"/>
                </a:lnTo>
                <a:lnTo>
                  <a:pt x="35572" y="2954039"/>
                </a:lnTo>
                <a:lnTo>
                  <a:pt x="37727" y="2990850"/>
                </a:lnTo>
                <a:lnTo>
                  <a:pt x="65679" y="2990850"/>
                </a:lnTo>
                <a:lnTo>
                  <a:pt x="63500" y="2946400"/>
                </a:lnTo>
                <a:lnTo>
                  <a:pt x="57150" y="2818109"/>
                </a:lnTo>
                <a:lnTo>
                  <a:pt x="50800" y="2687340"/>
                </a:lnTo>
                <a:lnTo>
                  <a:pt x="45681" y="2556520"/>
                </a:lnTo>
                <a:lnTo>
                  <a:pt x="41922" y="2425700"/>
                </a:lnTo>
                <a:lnTo>
                  <a:pt x="38100" y="2293640"/>
                </a:lnTo>
                <a:lnTo>
                  <a:pt x="34277" y="2160290"/>
                </a:lnTo>
                <a:lnTo>
                  <a:pt x="29295" y="1898650"/>
                </a:lnTo>
                <a:lnTo>
                  <a:pt x="29222" y="1761479"/>
                </a:lnTo>
                <a:lnTo>
                  <a:pt x="27964" y="1631950"/>
                </a:lnTo>
                <a:lnTo>
                  <a:pt x="27939" y="1358900"/>
                </a:lnTo>
                <a:lnTo>
                  <a:pt x="29247" y="1224254"/>
                </a:lnTo>
                <a:lnTo>
                  <a:pt x="36804" y="826795"/>
                </a:lnTo>
                <a:lnTo>
                  <a:pt x="40737" y="689622"/>
                </a:lnTo>
                <a:lnTo>
                  <a:pt x="44497" y="560095"/>
                </a:lnTo>
                <a:lnTo>
                  <a:pt x="49504" y="430504"/>
                </a:lnTo>
                <a:lnTo>
                  <a:pt x="55854" y="299745"/>
                </a:lnTo>
                <a:lnTo>
                  <a:pt x="60972" y="168922"/>
                </a:lnTo>
                <a:lnTo>
                  <a:pt x="68554" y="40627"/>
                </a:lnTo>
                <a:lnTo>
                  <a:pt x="70566" y="0"/>
                </a:lnTo>
                <a:close/>
              </a:path>
              <a:path w="2086622" h="2990850">
                <a:moveTo>
                  <a:pt x="2048877" y="0"/>
                </a:moveTo>
                <a:lnTo>
                  <a:pt x="2020943" y="0"/>
                </a:lnTo>
                <a:lnTo>
                  <a:pt x="2023122" y="44450"/>
                </a:lnTo>
                <a:lnTo>
                  <a:pt x="2029472" y="172745"/>
                </a:lnTo>
                <a:lnTo>
                  <a:pt x="2035822" y="303504"/>
                </a:lnTo>
                <a:lnTo>
                  <a:pt x="2040877" y="434327"/>
                </a:lnTo>
                <a:lnTo>
                  <a:pt x="2044700" y="565150"/>
                </a:lnTo>
                <a:lnTo>
                  <a:pt x="2048522" y="697204"/>
                </a:lnTo>
                <a:lnTo>
                  <a:pt x="2052281" y="830554"/>
                </a:lnTo>
                <a:lnTo>
                  <a:pt x="2054872" y="962672"/>
                </a:lnTo>
                <a:lnTo>
                  <a:pt x="2056104" y="1096022"/>
                </a:lnTo>
                <a:lnTo>
                  <a:pt x="2057400" y="1229372"/>
                </a:lnTo>
                <a:lnTo>
                  <a:pt x="2058596" y="1358900"/>
                </a:lnTo>
                <a:lnTo>
                  <a:pt x="2058620" y="1631950"/>
                </a:lnTo>
                <a:lnTo>
                  <a:pt x="2057375" y="1766590"/>
                </a:lnTo>
                <a:lnTo>
                  <a:pt x="2054872" y="1898650"/>
                </a:lnTo>
                <a:lnTo>
                  <a:pt x="2052233" y="2034529"/>
                </a:lnTo>
                <a:lnTo>
                  <a:pt x="2049754" y="2164059"/>
                </a:lnTo>
                <a:lnTo>
                  <a:pt x="2045931" y="2297409"/>
                </a:lnTo>
                <a:lnTo>
                  <a:pt x="2040877" y="2429520"/>
                </a:lnTo>
                <a:lnTo>
                  <a:pt x="2037054" y="2560340"/>
                </a:lnTo>
                <a:lnTo>
                  <a:pt x="2030704" y="2691109"/>
                </a:lnTo>
                <a:lnTo>
                  <a:pt x="2025650" y="2820690"/>
                </a:lnTo>
                <a:lnTo>
                  <a:pt x="2015602" y="2990850"/>
                </a:lnTo>
                <a:lnTo>
                  <a:pt x="2043668" y="2990850"/>
                </a:lnTo>
                <a:lnTo>
                  <a:pt x="2045931" y="2957810"/>
                </a:lnTo>
                <a:lnTo>
                  <a:pt x="2052775" y="2818109"/>
                </a:lnTo>
                <a:lnTo>
                  <a:pt x="2064981" y="2566690"/>
                </a:lnTo>
                <a:lnTo>
                  <a:pt x="2068804" y="2433340"/>
                </a:lnTo>
                <a:lnTo>
                  <a:pt x="2073922" y="2301229"/>
                </a:lnTo>
                <a:lnTo>
                  <a:pt x="2077681" y="2167879"/>
                </a:lnTo>
                <a:lnTo>
                  <a:pt x="2080344" y="2030709"/>
                </a:lnTo>
                <a:lnTo>
                  <a:pt x="2085327" y="1766590"/>
                </a:lnTo>
                <a:lnTo>
                  <a:pt x="2086622" y="1631950"/>
                </a:lnTo>
                <a:lnTo>
                  <a:pt x="2086585" y="1358900"/>
                </a:lnTo>
                <a:lnTo>
                  <a:pt x="2084007" y="1090904"/>
                </a:lnTo>
                <a:lnTo>
                  <a:pt x="2082823" y="962672"/>
                </a:lnTo>
                <a:lnTo>
                  <a:pt x="2080272" y="826795"/>
                </a:lnTo>
                <a:lnTo>
                  <a:pt x="2072627" y="560095"/>
                </a:lnTo>
                <a:lnTo>
                  <a:pt x="2067572" y="427977"/>
                </a:lnTo>
                <a:lnTo>
                  <a:pt x="2062454" y="297154"/>
                </a:lnTo>
                <a:lnTo>
                  <a:pt x="2056104" y="166395"/>
                </a:lnTo>
                <a:lnTo>
                  <a:pt x="2051050" y="36804"/>
                </a:lnTo>
                <a:lnTo>
                  <a:pt x="2048877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556000" y="3867150"/>
            <a:ext cx="2030704" cy="2990850"/>
          </a:xfrm>
          <a:custGeom>
            <a:avLst/>
            <a:gdLst/>
            <a:ahLst/>
            <a:cxnLst/>
            <a:rect l="l" t="t" r="r" b="b"/>
            <a:pathLst>
              <a:path w="2030704" h="2990850">
                <a:moveTo>
                  <a:pt x="70175" y="0"/>
                </a:moveTo>
                <a:lnTo>
                  <a:pt x="42639" y="0"/>
                </a:lnTo>
                <a:lnTo>
                  <a:pt x="40627" y="40627"/>
                </a:lnTo>
                <a:lnTo>
                  <a:pt x="33045" y="168922"/>
                </a:lnTo>
                <a:lnTo>
                  <a:pt x="27927" y="299745"/>
                </a:lnTo>
                <a:lnTo>
                  <a:pt x="21577" y="430504"/>
                </a:lnTo>
                <a:lnTo>
                  <a:pt x="16522" y="561327"/>
                </a:lnTo>
                <a:lnTo>
                  <a:pt x="12482" y="701027"/>
                </a:lnTo>
                <a:lnTo>
                  <a:pt x="8877" y="826795"/>
                </a:lnTo>
                <a:lnTo>
                  <a:pt x="1295" y="1225550"/>
                </a:lnTo>
                <a:lnTo>
                  <a:pt x="0" y="1360195"/>
                </a:lnTo>
                <a:lnTo>
                  <a:pt x="24" y="1630654"/>
                </a:lnTo>
                <a:lnTo>
                  <a:pt x="1283" y="1760240"/>
                </a:lnTo>
                <a:lnTo>
                  <a:pt x="1368" y="1898650"/>
                </a:lnTo>
                <a:lnTo>
                  <a:pt x="6350" y="2160290"/>
                </a:lnTo>
                <a:lnTo>
                  <a:pt x="10281" y="2297409"/>
                </a:lnTo>
                <a:lnTo>
                  <a:pt x="14105" y="2429520"/>
                </a:lnTo>
                <a:lnTo>
                  <a:pt x="17754" y="2556520"/>
                </a:lnTo>
                <a:lnTo>
                  <a:pt x="22872" y="2687340"/>
                </a:lnTo>
                <a:lnTo>
                  <a:pt x="29222" y="2818109"/>
                </a:lnTo>
                <a:lnTo>
                  <a:pt x="35572" y="2946400"/>
                </a:lnTo>
                <a:lnTo>
                  <a:pt x="37751" y="2990850"/>
                </a:lnTo>
                <a:lnTo>
                  <a:pt x="64782" y="2990850"/>
                </a:lnTo>
                <a:lnTo>
                  <a:pt x="62204" y="2938760"/>
                </a:lnTo>
                <a:lnTo>
                  <a:pt x="57150" y="2810520"/>
                </a:lnTo>
                <a:lnTo>
                  <a:pt x="50800" y="2680990"/>
                </a:lnTo>
                <a:lnTo>
                  <a:pt x="45745" y="2551409"/>
                </a:lnTo>
                <a:lnTo>
                  <a:pt x="38100" y="2289820"/>
                </a:lnTo>
                <a:lnTo>
                  <a:pt x="34277" y="2157709"/>
                </a:lnTo>
                <a:lnTo>
                  <a:pt x="31750" y="2024359"/>
                </a:lnTo>
                <a:lnTo>
                  <a:pt x="30454" y="1892300"/>
                </a:lnTo>
                <a:lnTo>
                  <a:pt x="29222" y="1760240"/>
                </a:lnTo>
                <a:lnTo>
                  <a:pt x="27963" y="1630654"/>
                </a:lnTo>
                <a:lnTo>
                  <a:pt x="27927" y="1493545"/>
                </a:lnTo>
                <a:lnTo>
                  <a:pt x="29186" y="1363954"/>
                </a:lnTo>
                <a:lnTo>
                  <a:pt x="29270" y="1225550"/>
                </a:lnTo>
                <a:lnTo>
                  <a:pt x="36804" y="829322"/>
                </a:lnTo>
                <a:lnTo>
                  <a:pt x="44500" y="565150"/>
                </a:lnTo>
                <a:lnTo>
                  <a:pt x="49555" y="434327"/>
                </a:lnTo>
                <a:lnTo>
                  <a:pt x="54622" y="306095"/>
                </a:lnTo>
                <a:lnTo>
                  <a:pt x="60972" y="176504"/>
                </a:lnTo>
                <a:lnTo>
                  <a:pt x="67322" y="48272"/>
                </a:lnTo>
                <a:lnTo>
                  <a:pt x="70175" y="0"/>
                </a:lnTo>
                <a:close/>
              </a:path>
              <a:path w="2030704" h="2990850">
                <a:moveTo>
                  <a:pt x="1993016" y="0"/>
                </a:moveTo>
                <a:lnTo>
                  <a:pt x="1965395" y="0"/>
                </a:lnTo>
                <a:lnTo>
                  <a:pt x="1968500" y="52095"/>
                </a:lnTo>
                <a:lnTo>
                  <a:pt x="1973554" y="180327"/>
                </a:lnTo>
                <a:lnTo>
                  <a:pt x="1979904" y="309854"/>
                </a:lnTo>
                <a:lnTo>
                  <a:pt x="1985022" y="439445"/>
                </a:lnTo>
                <a:lnTo>
                  <a:pt x="1988845" y="570204"/>
                </a:lnTo>
                <a:lnTo>
                  <a:pt x="1992604" y="701027"/>
                </a:lnTo>
                <a:lnTo>
                  <a:pt x="1996427" y="833145"/>
                </a:lnTo>
                <a:lnTo>
                  <a:pt x="1998954" y="966495"/>
                </a:lnTo>
                <a:lnTo>
                  <a:pt x="2001545" y="1230604"/>
                </a:lnTo>
                <a:lnTo>
                  <a:pt x="2002742" y="1360195"/>
                </a:lnTo>
                <a:lnTo>
                  <a:pt x="2002777" y="1497304"/>
                </a:lnTo>
                <a:lnTo>
                  <a:pt x="2001580" y="1626895"/>
                </a:lnTo>
                <a:lnTo>
                  <a:pt x="2001496" y="1765300"/>
                </a:lnTo>
                <a:lnTo>
                  <a:pt x="1998906" y="1898650"/>
                </a:lnTo>
                <a:lnTo>
                  <a:pt x="1993923" y="2160290"/>
                </a:lnTo>
                <a:lnTo>
                  <a:pt x="1990027" y="2293640"/>
                </a:lnTo>
                <a:lnTo>
                  <a:pt x="1984984" y="2425700"/>
                </a:lnTo>
                <a:lnTo>
                  <a:pt x="1981200" y="2555229"/>
                </a:lnTo>
                <a:lnTo>
                  <a:pt x="1974850" y="2684759"/>
                </a:lnTo>
                <a:lnTo>
                  <a:pt x="1969795" y="2814340"/>
                </a:lnTo>
                <a:lnTo>
                  <a:pt x="1963445" y="2942580"/>
                </a:lnTo>
                <a:lnTo>
                  <a:pt x="1960568" y="2990850"/>
                </a:lnTo>
                <a:lnTo>
                  <a:pt x="1987675" y="2990850"/>
                </a:lnTo>
                <a:lnTo>
                  <a:pt x="1997722" y="2820690"/>
                </a:lnTo>
                <a:lnTo>
                  <a:pt x="2002777" y="2691109"/>
                </a:lnTo>
                <a:lnTo>
                  <a:pt x="2009127" y="2560340"/>
                </a:lnTo>
                <a:lnTo>
                  <a:pt x="2012950" y="2429520"/>
                </a:lnTo>
                <a:lnTo>
                  <a:pt x="2018004" y="2297409"/>
                </a:lnTo>
                <a:lnTo>
                  <a:pt x="2021827" y="2164059"/>
                </a:lnTo>
                <a:lnTo>
                  <a:pt x="2024354" y="2032000"/>
                </a:lnTo>
                <a:lnTo>
                  <a:pt x="2027065" y="1892300"/>
                </a:lnTo>
                <a:lnTo>
                  <a:pt x="2029472" y="1765300"/>
                </a:lnTo>
                <a:lnTo>
                  <a:pt x="2030704" y="1630654"/>
                </a:lnTo>
                <a:lnTo>
                  <a:pt x="2030681" y="1360195"/>
                </a:lnTo>
                <a:lnTo>
                  <a:pt x="2029435" y="1225550"/>
                </a:lnTo>
                <a:lnTo>
                  <a:pt x="2028177" y="1096022"/>
                </a:lnTo>
                <a:lnTo>
                  <a:pt x="2026945" y="962672"/>
                </a:lnTo>
                <a:lnTo>
                  <a:pt x="2024319" y="829322"/>
                </a:lnTo>
                <a:lnTo>
                  <a:pt x="2020486" y="693445"/>
                </a:lnTo>
                <a:lnTo>
                  <a:pt x="2016660" y="561327"/>
                </a:lnTo>
                <a:lnTo>
                  <a:pt x="2012950" y="434327"/>
                </a:lnTo>
                <a:lnTo>
                  <a:pt x="2007895" y="303504"/>
                </a:lnTo>
                <a:lnTo>
                  <a:pt x="2001545" y="172745"/>
                </a:lnTo>
                <a:lnTo>
                  <a:pt x="1995195" y="44450"/>
                </a:lnTo>
                <a:lnTo>
                  <a:pt x="1993016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583927" y="3867150"/>
            <a:ext cx="1974850" cy="2990850"/>
          </a:xfrm>
          <a:custGeom>
            <a:avLst/>
            <a:gdLst/>
            <a:ahLst/>
            <a:cxnLst/>
            <a:rect l="l" t="t" r="r" b="b"/>
            <a:pathLst>
              <a:path w="1974850" h="2990850">
                <a:moveTo>
                  <a:pt x="70115" y="0"/>
                </a:moveTo>
                <a:lnTo>
                  <a:pt x="42248" y="0"/>
                </a:lnTo>
                <a:lnTo>
                  <a:pt x="39395" y="48272"/>
                </a:lnTo>
                <a:lnTo>
                  <a:pt x="32546" y="186677"/>
                </a:lnTo>
                <a:lnTo>
                  <a:pt x="26695" y="306095"/>
                </a:lnTo>
                <a:lnTo>
                  <a:pt x="21331" y="441972"/>
                </a:lnTo>
                <a:lnTo>
                  <a:pt x="16522" y="566445"/>
                </a:lnTo>
                <a:lnTo>
                  <a:pt x="12476" y="706145"/>
                </a:lnTo>
                <a:lnTo>
                  <a:pt x="8877" y="829322"/>
                </a:lnTo>
                <a:lnTo>
                  <a:pt x="1295" y="1228077"/>
                </a:lnTo>
                <a:lnTo>
                  <a:pt x="1246" y="1365250"/>
                </a:lnTo>
                <a:lnTo>
                  <a:pt x="0" y="1493545"/>
                </a:lnTo>
                <a:lnTo>
                  <a:pt x="36" y="1630654"/>
                </a:lnTo>
                <a:lnTo>
                  <a:pt x="1318" y="1762770"/>
                </a:lnTo>
                <a:lnTo>
                  <a:pt x="2564" y="1896120"/>
                </a:lnTo>
                <a:lnTo>
                  <a:pt x="3822" y="2024359"/>
                </a:lnTo>
                <a:lnTo>
                  <a:pt x="6350" y="2157709"/>
                </a:lnTo>
                <a:lnTo>
                  <a:pt x="10246" y="2292350"/>
                </a:lnTo>
                <a:lnTo>
                  <a:pt x="17818" y="2551409"/>
                </a:lnTo>
                <a:lnTo>
                  <a:pt x="22872" y="2680990"/>
                </a:lnTo>
                <a:lnTo>
                  <a:pt x="29222" y="2810520"/>
                </a:lnTo>
                <a:lnTo>
                  <a:pt x="34277" y="2938760"/>
                </a:lnTo>
                <a:lnTo>
                  <a:pt x="36855" y="2990850"/>
                </a:lnTo>
                <a:lnTo>
                  <a:pt x="64594" y="2990850"/>
                </a:lnTo>
                <a:lnTo>
                  <a:pt x="62268" y="2932410"/>
                </a:lnTo>
                <a:lnTo>
                  <a:pt x="55918" y="2804170"/>
                </a:lnTo>
                <a:lnTo>
                  <a:pt x="50800" y="2674640"/>
                </a:lnTo>
                <a:lnTo>
                  <a:pt x="45745" y="2545059"/>
                </a:lnTo>
                <a:lnTo>
                  <a:pt x="40627" y="2415529"/>
                </a:lnTo>
                <a:lnTo>
                  <a:pt x="38100" y="2284709"/>
                </a:lnTo>
                <a:lnTo>
                  <a:pt x="34277" y="2153940"/>
                </a:lnTo>
                <a:lnTo>
                  <a:pt x="31750" y="2021829"/>
                </a:lnTo>
                <a:lnTo>
                  <a:pt x="30518" y="1889770"/>
                </a:lnTo>
                <a:lnTo>
                  <a:pt x="27976" y="1630654"/>
                </a:lnTo>
                <a:lnTo>
                  <a:pt x="27927" y="1493545"/>
                </a:lnTo>
                <a:lnTo>
                  <a:pt x="29185" y="1365250"/>
                </a:lnTo>
                <a:lnTo>
                  <a:pt x="29247" y="1228077"/>
                </a:lnTo>
                <a:lnTo>
                  <a:pt x="34277" y="965200"/>
                </a:lnTo>
                <a:lnTo>
                  <a:pt x="36868" y="833145"/>
                </a:lnTo>
                <a:lnTo>
                  <a:pt x="40739" y="698500"/>
                </a:lnTo>
                <a:lnTo>
                  <a:pt x="44450" y="571500"/>
                </a:lnTo>
                <a:lnTo>
                  <a:pt x="49666" y="439445"/>
                </a:lnTo>
                <a:lnTo>
                  <a:pt x="54724" y="309854"/>
                </a:lnTo>
                <a:lnTo>
                  <a:pt x="59677" y="184150"/>
                </a:lnTo>
                <a:lnTo>
                  <a:pt x="67322" y="55854"/>
                </a:lnTo>
                <a:lnTo>
                  <a:pt x="70115" y="0"/>
                </a:lnTo>
                <a:close/>
              </a:path>
              <a:path w="1974850" h="2990850">
                <a:moveTo>
                  <a:pt x="1937468" y="0"/>
                </a:moveTo>
                <a:lnTo>
                  <a:pt x="1909723" y="0"/>
                </a:lnTo>
                <a:lnTo>
                  <a:pt x="1912645" y="58445"/>
                </a:lnTo>
                <a:lnTo>
                  <a:pt x="1918995" y="186677"/>
                </a:lnTo>
                <a:lnTo>
                  <a:pt x="1924050" y="316204"/>
                </a:lnTo>
                <a:lnTo>
                  <a:pt x="1929168" y="445795"/>
                </a:lnTo>
                <a:lnTo>
                  <a:pt x="1936750" y="706145"/>
                </a:lnTo>
                <a:lnTo>
                  <a:pt x="1939277" y="836904"/>
                </a:lnTo>
                <a:lnTo>
                  <a:pt x="1943100" y="967727"/>
                </a:lnTo>
                <a:lnTo>
                  <a:pt x="1944395" y="1101077"/>
                </a:lnTo>
                <a:lnTo>
                  <a:pt x="1945627" y="1233195"/>
                </a:lnTo>
                <a:lnTo>
                  <a:pt x="1946873" y="1360195"/>
                </a:lnTo>
                <a:lnTo>
                  <a:pt x="1946922" y="1497304"/>
                </a:lnTo>
                <a:lnTo>
                  <a:pt x="1945615" y="1630654"/>
                </a:lnTo>
                <a:lnTo>
                  <a:pt x="1944382" y="1762770"/>
                </a:lnTo>
                <a:lnTo>
                  <a:pt x="1943137" y="1889770"/>
                </a:lnTo>
                <a:lnTo>
                  <a:pt x="1938045" y="2157709"/>
                </a:lnTo>
                <a:lnTo>
                  <a:pt x="1930400" y="2419350"/>
                </a:lnTo>
                <a:lnTo>
                  <a:pt x="1925245" y="2551409"/>
                </a:lnTo>
                <a:lnTo>
                  <a:pt x="1915172" y="2806700"/>
                </a:lnTo>
                <a:lnTo>
                  <a:pt x="1907527" y="2934989"/>
                </a:lnTo>
                <a:lnTo>
                  <a:pt x="1904734" y="2990850"/>
                </a:lnTo>
                <a:lnTo>
                  <a:pt x="1932641" y="2990850"/>
                </a:lnTo>
                <a:lnTo>
                  <a:pt x="1935518" y="2942580"/>
                </a:lnTo>
                <a:lnTo>
                  <a:pt x="1941868" y="2814340"/>
                </a:lnTo>
                <a:lnTo>
                  <a:pt x="1946922" y="2684759"/>
                </a:lnTo>
                <a:lnTo>
                  <a:pt x="1953272" y="2555229"/>
                </a:lnTo>
                <a:lnTo>
                  <a:pt x="1957095" y="2424409"/>
                </a:lnTo>
                <a:lnTo>
                  <a:pt x="1962150" y="2292350"/>
                </a:lnTo>
                <a:lnTo>
                  <a:pt x="1965972" y="2161529"/>
                </a:lnTo>
                <a:lnTo>
                  <a:pt x="1971150" y="1889770"/>
                </a:lnTo>
                <a:lnTo>
                  <a:pt x="1973618" y="1762770"/>
                </a:lnTo>
                <a:lnTo>
                  <a:pt x="1973664" y="1625600"/>
                </a:lnTo>
                <a:lnTo>
                  <a:pt x="1974850" y="1497304"/>
                </a:lnTo>
                <a:lnTo>
                  <a:pt x="1974815" y="1360195"/>
                </a:lnTo>
                <a:lnTo>
                  <a:pt x="1973593" y="1228077"/>
                </a:lnTo>
                <a:lnTo>
                  <a:pt x="1971002" y="965200"/>
                </a:lnTo>
                <a:lnTo>
                  <a:pt x="1968500" y="833145"/>
                </a:lnTo>
                <a:lnTo>
                  <a:pt x="1960808" y="566445"/>
                </a:lnTo>
                <a:lnTo>
                  <a:pt x="1957095" y="439445"/>
                </a:lnTo>
                <a:lnTo>
                  <a:pt x="1951977" y="309854"/>
                </a:lnTo>
                <a:lnTo>
                  <a:pt x="1945627" y="180327"/>
                </a:lnTo>
                <a:lnTo>
                  <a:pt x="1940572" y="52095"/>
                </a:lnTo>
                <a:lnTo>
                  <a:pt x="1937468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611854" y="3867150"/>
            <a:ext cx="1918995" cy="2990850"/>
          </a:xfrm>
          <a:custGeom>
            <a:avLst/>
            <a:gdLst/>
            <a:ahLst/>
            <a:cxnLst/>
            <a:rect l="l" t="t" r="r" b="b"/>
            <a:pathLst>
              <a:path w="1918995" h="2990850">
                <a:moveTo>
                  <a:pt x="69298" y="0"/>
                </a:moveTo>
                <a:lnTo>
                  <a:pt x="42188" y="0"/>
                </a:lnTo>
                <a:lnTo>
                  <a:pt x="39395" y="55854"/>
                </a:lnTo>
                <a:lnTo>
                  <a:pt x="31750" y="184150"/>
                </a:lnTo>
                <a:lnTo>
                  <a:pt x="26348" y="321322"/>
                </a:lnTo>
                <a:lnTo>
                  <a:pt x="21441" y="447027"/>
                </a:lnTo>
                <a:lnTo>
                  <a:pt x="16522" y="571500"/>
                </a:lnTo>
                <a:lnTo>
                  <a:pt x="12482" y="709904"/>
                </a:lnTo>
                <a:lnTo>
                  <a:pt x="8940" y="833145"/>
                </a:lnTo>
                <a:lnTo>
                  <a:pt x="6253" y="970254"/>
                </a:lnTo>
                <a:lnTo>
                  <a:pt x="1295" y="1229372"/>
                </a:lnTo>
                <a:lnTo>
                  <a:pt x="1257" y="1365250"/>
                </a:lnTo>
                <a:lnTo>
                  <a:pt x="0" y="1493545"/>
                </a:lnTo>
                <a:lnTo>
                  <a:pt x="37" y="1629422"/>
                </a:lnTo>
                <a:lnTo>
                  <a:pt x="2626" y="1893590"/>
                </a:lnTo>
                <a:lnTo>
                  <a:pt x="3822" y="2021829"/>
                </a:lnTo>
                <a:lnTo>
                  <a:pt x="6350" y="2153940"/>
                </a:lnTo>
                <a:lnTo>
                  <a:pt x="10172" y="2284709"/>
                </a:lnTo>
                <a:lnTo>
                  <a:pt x="12700" y="2415529"/>
                </a:lnTo>
                <a:lnTo>
                  <a:pt x="17818" y="2545059"/>
                </a:lnTo>
                <a:lnTo>
                  <a:pt x="22872" y="2674640"/>
                </a:lnTo>
                <a:lnTo>
                  <a:pt x="27990" y="2804170"/>
                </a:lnTo>
                <a:lnTo>
                  <a:pt x="34340" y="2932410"/>
                </a:lnTo>
                <a:lnTo>
                  <a:pt x="36666" y="2990850"/>
                </a:lnTo>
                <a:lnTo>
                  <a:pt x="64308" y="2990850"/>
                </a:lnTo>
                <a:lnTo>
                  <a:pt x="60972" y="2924819"/>
                </a:lnTo>
                <a:lnTo>
                  <a:pt x="54622" y="2796529"/>
                </a:lnTo>
                <a:lnTo>
                  <a:pt x="49568" y="2669529"/>
                </a:lnTo>
                <a:lnTo>
                  <a:pt x="44450" y="2540000"/>
                </a:lnTo>
                <a:lnTo>
                  <a:pt x="36868" y="2280940"/>
                </a:lnTo>
                <a:lnTo>
                  <a:pt x="34340" y="2150120"/>
                </a:lnTo>
                <a:lnTo>
                  <a:pt x="31750" y="2019300"/>
                </a:lnTo>
                <a:lnTo>
                  <a:pt x="30518" y="1888479"/>
                </a:lnTo>
                <a:lnTo>
                  <a:pt x="29222" y="1756420"/>
                </a:lnTo>
                <a:lnTo>
                  <a:pt x="28026" y="1629422"/>
                </a:lnTo>
                <a:lnTo>
                  <a:pt x="27990" y="1493545"/>
                </a:lnTo>
                <a:lnTo>
                  <a:pt x="29222" y="1361427"/>
                </a:lnTo>
                <a:lnTo>
                  <a:pt x="30529" y="1229372"/>
                </a:lnTo>
                <a:lnTo>
                  <a:pt x="31750" y="1098550"/>
                </a:lnTo>
                <a:lnTo>
                  <a:pt x="34389" y="965200"/>
                </a:lnTo>
                <a:lnTo>
                  <a:pt x="36868" y="836904"/>
                </a:lnTo>
                <a:lnTo>
                  <a:pt x="40801" y="702322"/>
                </a:lnTo>
                <a:lnTo>
                  <a:pt x="44599" y="571500"/>
                </a:lnTo>
                <a:lnTo>
                  <a:pt x="48272" y="447027"/>
                </a:lnTo>
                <a:lnTo>
                  <a:pt x="54622" y="318795"/>
                </a:lnTo>
                <a:lnTo>
                  <a:pt x="59740" y="190500"/>
                </a:lnTo>
                <a:lnTo>
                  <a:pt x="66090" y="63500"/>
                </a:lnTo>
                <a:lnTo>
                  <a:pt x="69298" y="0"/>
                </a:lnTo>
                <a:close/>
              </a:path>
              <a:path w="1918995" h="2990850">
                <a:moveTo>
                  <a:pt x="1881795" y="0"/>
                </a:moveTo>
                <a:lnTo>
                  <a:pt x="1854687" y="0"/>
                </a:lnTo>
                <a:lnTo>
                  <a:pt x="1858022" y="66027"/>
                </a:lnTo>
                <a:lnTo>
                  <a:pt x="1863140" y="193027"/>
                </a:lnTo>
                <a:lnTo>
                  <a:pt x="1869490" y="321322"/>
                </a:lnTo>
                <a:lnTo>
                  <a:pt x="1873250" y="450850"/>
                </a:lnTo>
                <a:lnTo>
                  <a:pt x="1878368" y="579145"/>
                </a:lnTo>
                <a:lnTo>
                  <a:pt x="1880895" y="709904"/>
                </a:lnTo>
                <a:lnTo>
                  <a:pt x="1884718" y="840727"/>
                </a:lnTo>
                <a:lnTo>
                  <a:pt x="1887245" y="970254"/>
                </a:lnTo>
                <a:lnTo>
                  <a:pt x="1888540" y="1102372"/>
                </a:lnTo>
                <a:lnTo>
                  <a:pt x="1889725" y="1229372"/>
                </a:lnTo>
                <a:lnTo>
                  <a:pt x="1889772" y="1629422"/>
                </a:lnTo>
                <a:lnTo>
                  <a:pt x="1888528" y="1761479"/>
                </a:lnTo>
                <a:lnTo>
                  <a:pt x="1887270" y="1888479"/>
                </a:lnTo>
                <a:lnTo>
                  <a:pt x="1882190" y="2153940"/>
                </a:lnTo>
                <a:lnTo>
                  <a:pt x="1878368" y="2284709"/>
                </a:lnTo>
                <a:lnTo>
                  <a:pt x="1870722" y="2543820"/>
                </a:lnTo>
                <a:lnTo>
                  <a:pt x="1864372" y="2672059"/>
                </a:lnTo>
                <a:lnTo>
                  <a:pt x="1859318" y="2800350"/>
                </a:lnTo>
                <a:lnTo>
                  <a:pt x="1852968" y="2927350"/>
                </a:lnTo>
                <a:lnTo>
                  <a:pt x="1849760" y="2990850"/>
                </a:lnTo>
                <a:lnTo>
                  <a:pt x="1876806" y="2990850"/>
                </a:lnTo>
                <a:lnTo>
                  <a:pt x="1879600" y="2934989"/>
                </a:lnTo>
                <a:lnTo>
                  <a:pt x="1887245" y="2806700"/>
                </a:lnTo>
                <a:lnTo>
                  <a:pt x="1897615" y="2543820"/>
                </a:lnTo>
                <a:lnTo>
                  <a:pt x="1902472" y="2419350"/>
                </a:lnTo>
                <a:lnTo>
                  <a:pt x="1910118" y="2157709"/>
                </a:lnTo>
                <a:lnTo>
                  <a:pt x="1915172" y="1893590"/>
                </a:lnTo>
                <a:lnTo>
                  <a:pt x="1916515" y="1756420"/>
                </a:lnTo>
                <a:lnTo>
                  <a:pt x="1917737" y="1625600"/>
                </a:lnTo>
                <a:lnTo>
                  <a:pt x="1918995" y="1497304"/>
                </a:lnTo>
                <a:lnTo>
                  <a:pt x="1918957" y="1361427"/>
                </a:lnTo>
                <a:lnTo>
                  <a:pt x="1917664" y="1229372"/>
                </a:lnTo>
                <a:lnTo>
                  <a:pt x="1916443" y="1098550"/>
                </a:lnTo>
                <a:lnTo>
                  <a:pt x="1915197" y="970254"/>
                </a:lnTo>
                <a:lnTo>
                  <a:pt x="1915098" y="965200"/>
                </a:lnTo>
                <a:lnTo>
                  <a:pt x="1911350" y="836904"/>
                </a:lnTo>
                <a:lnTo>
                  <a:pt x="1908822" y="706145"/>
                </a:lnTo>
                <a:lnTo>
                  <a:pt x="1901240" y="445795"/>
                </a:lnTo>
                <a:lnTo>
                  <a:pt x="1896122" y="316204"/>
                </a:lnTo>
                <a:lnTo>
                  <a:pt x="1891068" y="186677"/>
                </a:lnTo>
                <a:lnTo>
                  <a:pt x="1884718" y="58445"/>
                </a:lnTo>
                <a:lnTo>
                  <a:pt x="1881795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639845" y="3867150"/>
            <a:ext cx="1861781" cy="2990850"/>
          </a:xfrm>
          <a:custGeom>
            <a:avLst/>
            <a:gdLst/>
            <a:ahLst/>
            <a:cxnLst/>
            <a:rect l="l" t="t" r="r" b="b"/>
            <a:pathLst>
              <a:path w="1861781" h="2990850">
                <a:moveTo>
                  <a:pt x="69056" y="0"/>
                </a:moveTo>
                <a:lnTo>
                  <a:pt x="41307" y="0"/>
                </a:lnTo>
                <a:lnTo>
                  <a:pt x="37591" y="73672"/>
                </a:lnTo>
                <a:lnTo>
                  <a:pt x="31750" y="190500"/>
                </a:lnTo>
                <a:lnTo>
                  <a:pt x="26631" y="318795"/>
                </a:lnTo>
                <a:lnTo>
                  <a:pt x="20281" y="447027"/>
                </a:lnTo>
                <a:lnTo>
                  <a:pt x="16237" y="584200"/>
                </a:lnTo>
                <a:lnTo>
                  <a:pt x="12590" y="709904"/>
                </a:lnTo>
                <a:lnTo>
                  <a:pt x="8877" y="836904"/>
                </a:lnTo>
                <a:lnTo>
                  <a:pt x="6224" y="974077"/>
                </a:lnTo>
                <a:lnTo>
                  <a:pt x="3759" y="1098550"/>
                </a:lnTo>
                <a:lnTo>
                  <a:pt x="2476" y="1235722"/>
                </a:lnTo>
                <a:lnTo>
                  <a:pt x="1219" y="1362722"/>
                </a:lnTo>
                <a:lnTo>
                  <a:pt x="0" y="1493545"/>
                </a:lnTo>
                <a:lnTo>
                  <a:pt x="35" y="1629422"/>
                </a:lnTo>
                <a:lnTo>
                  <a:pt x="1269" y="1760240"/>
                </a:lnTo>
                <a:lnTo>
                  <a:pt x="2551" y="1891009"/>
                </a:lnTo>
                <a:lnTo>
                  <a:pt x="3759" y="2019300"/>
                </a:lnTo>
                <a:lnTo>
                  <a:pt x="6423" y="2153940"/>
                </a:lnTo>
                <a:lnTo>
                  <a:pt x="8877" y="2280940"/>
                </a:lnTo>
                <a:lnTo>
                  <a:pt x="16459" y="2540000"/>
                </a:lnTo>
                <a:lnTo>
                  <a:pt x="21677" y="2672059"/>
                </a:lnTo>
                <a:lnTo>
                  <a:pt x="26631" y="2796529"/>
                </a:lnTo>
                <a:lnTo>
                  <a:pt x="32981" y="2924819"/>
                </a:lnTo>
                <a:lnTo>
                  <a:pt x="36317" y="2990850"/>
                </a:lnTo>
                <a:lnTo>
                  <a:pt x="63397" y="2990850"/>
                </a:lnTo>
                <a:lnTo>
                  <a:pt x="59677" y="2917180"/>
                </a:lnTo>
                <a:lnTo>
                  <a:pt x="54559" y="2790179"/>
                </a:lnTo>
                <a:lnTo>
                  <a:pt x="49504" y="2663179"/>
                </a:lnTo>
                <a:lnTo>
                  <a:pt x="45681" y="2534940"/>
                </a:lnTo>
                <a:lnTo>
                  <a:pt x="40627" y="2406650"/>
                </a:lnTo>
                <a:lnTo>
                  <a:pt x="38100" y="2277120"/>
                </a:lnTo>
                <a:lnTo>
                  <a:pt x="34277" y="2147590"/>
                </a:lnTo>
                <a:lnTo>
                  <a:pt x="31750" y="2016770"/>
                </a:lnTo>
                <a:lnTo>
                  <a:pt x="29209" y="1760240"/>
                </a:lnTo>
                <a:lnTo>
                  <a:pt x="29172" y="1361427"/>
                </a:lnTo>
                <a:lnTo>
                  <a:pt x="31712" y="1104900"/>
                </a:lnTo>
                <a:lnTo>
                  <a:pt x="31799" y="1098550"/>
                </a:lnTo>
                <a:lnTo>
                  <a:pt x="36804" y="840727"/>
                </a:lnTo>
                <a:lnTo>
                  <a:pt x="44599" y="576554"/>
                </a:lnTo>
                <a:lnTo>
                  <a:pt x="48209" y="453377"/>
                </a:lnTo>
                <a:lnTo>
                  <a:pt x="53327" y="325145"/>
                </a:lnTo>
                <a:lnTo>
                  <a:pt x="59677" y="198145"/>
                </a:lnTo>
                <a:lnTo>
                  <a:pt x="64731" y="71145"/>
                </a:lnTo>
                <a:lnTo>
                  <a:pt x="69056" y="0"/>
                </a:lnTo>
                <a:close/>
              </a:path>
              <a:path w="1861781" h="2990850">
                <a:moveTo>
                  <a:pt x="1826696" y="0"/>
                </a:moveTo>
                <a:lnTo>
                  <a:pt x="1799143" y="0"/>
                </a:lnTo>
                <a:lnTo>
                  <a:pt x="1802104" y="73672"/>
                </a:lnTo>
                <a:lnTo>
                  <a:pt x="1808454" y="200672"/>
                </a:lnTo>
                <a:lnTo>
                  <a:pt x="1813509" y="327672"/>
                </a:lnTo>
                <a:lnTo>
                  <a:pt x="1821154" y="584200"/>
                </a:lnTo>
                <a:lnTo>
                  <a:pt x="1828800" y="843254"/>
                </a:lnTo>
                <a:lnTo>
                  <a:pt x="1831327" y="974077"/>
                </a:lnTo>
                <a:lnTo>
                  <a:pt x="1832559" y="1104900"/>
                </a:lnTo>
                <a:lnTo>
                  <a:pt x="1833803" y="1230604"/>
                </a:lnTo>
                <a:lnTo>
                  <a:pt x="1833841" y="1629422"/>
                </a:lnTo>
                <a:lnTo>
                  <a:pt x="1832547" y="1760240"/>
                </a:lnTo>
                <a:lnTo>
                  <a:pt x="1831303" y="1891009"/>
                </a:lnTo>
                <a:lnTo>
                  <a:pt x="1828800" y="2019300"/>
                </a:lnTo>
                <a:lnTo>
                  <a:pt x="1826209" y="2150120"/>
                </a:lnTo>
                <a:lnTo>
                  <a:pt x="1822300" y="2284709"/>
                </a:lnTo>
                <a:lnTo>
                  <a:pt x="1818627" y="2409179"/>
                </a:lnTo>
                <a:lnTo>
                  <a:pt x="1813509" y="2537470"/>
                </a:lnTo>
                <a:lnTo>
                  <a:pt x="1809750" y="2665709"/>
                </a:lnTo>
                <a:lnTo>
                  <a:pt x="1797050" y="2919710"/>
                </a:lnTo>
                <a:lnTo>
                  <a:pt x="1793457" y="2990850"/>
                </a:lnTo>
                <a:lnTo>
                  <a:pt x="1821769" y="2990850"/>
                </a:lnTo>
                <a:lnTo>
                  <a:pt x="1825485" y="2917180"/>
                </a:lnTo>
                <a:lnTo>
                  <a:pt x="1831327" y="2800350"/>
                </a:lnTo>
                <a:lnTo>
                  <a:pt x="1836381" y="2672059"/>
                </a:lnTo>
                <a:lnTo>
                  <a:pt x="1842731" y="2543820"/>
                </a:lnTo>
                <a:lnTo>
                  <a:pt x="1850599" y="2277120"/>
                </a:lnTo>
                <a:lnTo>
                  <a:pt x="1854200" y="2153940"/>
                </a:lnTo>
                <a:lnTo>
                  <a:pt x="1859254" y="1891009"/>
                </a:lnTo>
                <a:lnTo>
                  <a:pt x="1860598" y="1755129"/>
                </a:lnTo>
                <a:lnTo>
                  <a:pt x="1861781" y="1629422"/>
                </a:lnTo>
                <a:lnTo>
                  <a:pt x="1861746" y="1230604"/>
                </a:lnTo>
                <a:lnTo>
                  <a:pt x="1860512" y="1098550"/>
                </a:lnTo>
                <a:lnTo>
                  <a:pt x="1859292" y="974077"/>
                </a:lnTo>
                <a:lnTo>
                  <a:pt x="1856727" y="840727"/>
                </a:lnTo>
                <a:lnTo>
                  <a:pt x="1852904" y="709904"/>
                </a:lnTo>
                <a:lnTo>
                  <a:pt x="1850377" y="579145"/>
                </a:lnTo>
                <a:lnTo>
                  <a:pt x="1845259" y="450850"/>
                </a:lnTo>
                <a:lnTo>
                  <a:pt x="1841500" y="321322"/>
                </a:lnTo>
                <a:lnTo>
                  <a:pt x="1835150" y="193027"/>
                </a:lnTo>
                <a:lnTo>
                  <a:pt x="1830031" y="66027"/>
                </a:lnTo>
                <a:lnTo>
                  <a:pt x="1826696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669004" y="3867150"/>
            <a:ext cx="1804695" cy="2990850"/>
          </a:xfrm>
          <a:custGeom>
            <a:avLst/>
            <a:gdLst/>
            <a:ahLst/>
            <a:cxnLst/>
            <a:rect l="l" t="t" r="r" b="b"/>
            <a:pathLst>
              <a:path w="1804695" h="2990850">
                <a:moveTo>
                  <a:pt x="66737" y="0"/>
                </a:moveTo>
                <a:lnTo>
                  <a:pt x="39897" y="0"/>
                </a:lnTo>
                <a:lnTo>
                  <a:pt x="35572" y="71145"/>
                </a:lnTo>
                <a:lnTo>
                  <a:pt x="30518" y="198145"/>
                </a:lnTo>
                <a:lnTo>
                  <a:pt x="24168" y="325145"/>
                </a:lnTo>
                <a:lnTo>
                  <a:pt x="19050" y="453377"/>
                </a:lnTo>
                <a:lnTo>
                  <a:pt x="15216" y="584200"/>
                </a:lnTo>
                <a:lnTo>
                  <a:pt x="7645" y="840727"/>
                </a:lnTo>
                <a:lnTo>
                  <a:pt x="2590" y="1101077"/>
                </a:lnTo>
                <a:lnTo>
                  <a:pt x="0" y="1362722"/>
                </a:lnTo>
                <a:lnTo>
                  <a:pt x="37" y="1758950"/>
                </a:lnTo>
                <a:lnTo>
                  <a:pt x="2565" y="2014240"/>
                </a:lnTo>
                <a:lnTo>
                  <a:pt x="5093" y="2146300"/>
                </a:lnTo>
                <a:lnTo>
                  <a:pt x="8902" y="2275829"/>
                </a:lnTo>
                <a:lnTo>
                  <a:pt x="11468" y="2406650"/>
                </a:lnTo>
                <a:lnTo>
                  <a:pt x="16522" y="2534940"/>
                </a:lnTo>
                <a:lnTo>
                  <a:pt x="20345" y="2663179"/>
                </a:lnTo>
                <a:lnTo>
                  <a:pt x="25400" y="2790179"/>
                </a:lnTo>
                <a:lnTo>
                  <a:pt x="30518" y="2917180"/>
                </a:lnTo>
                <a:lnTo>
                  <a:pt x="34237" y="2990850"/>
                </a:lnTo>
                <a:lnTo>
                  <a:pt x="62592" y="2990850"/>
                </a:lnTo>
                <a:lnTo>
                  <a:pt x="58445" y="2909589"/>
                </a:lnTo>
                <a:lnTo>
                  <a:pt x="52095" y="2782590"/>
                </a:lnTo>
                <a:lnTo>
                  <a:pt x="47040" y="2656829"/>
                </a:lnTo>
                <a:lnTo>
                  <a:pt x="43218" y="2529829"/>
                </a:lnTo>
                <a:lnTo>
                  <a:pt x="39395" y="2401590"/>
                </a:lnTo>
                <a:lnTo>
                  <a:pt x="35572" y="2272009"/>
                </a:lnTo>
                <a:lnTo>
                  <a:pt x="30518" y="2014240"/>
                </a:lnTo>
                <a:lnTo>
                  <a:pt x="29222" y="1884659"/>
                </a:lnTo>
                <a:lnTo>
                  <a:pt x="28038" y="1758950"/>
                </a:lnTo>
                <a:lnTo>
                  <a:pt x="28002" y="1362722"/>
                </a:lnTo>
                <a:lnTo>
                  <a:pt x="29222" y="1233195"/>
                </a:lnTo>
                <a:lnTo>
                  <a:pt x="30492" y="1106195"/>
                </a:lnTo>
                <a:lnTo>
                  <a:pt x="35572" y="844550"/>
                </a:lnTo>
                <a:lnTo>
                  <a:pt x="39395" y="715022"/>
                </a:lnTo>
                <a:lnTo>
                  <a:pt x="47040" y="458495"/>
                </a:lnTo>
                <a:lnTo>
                  <a:pt x="57150" y="204495"/>
                </a:lnTo>
                <a:lnTo>
                  <a:pt x="63500" y="78727"/>
                </a:lnTo>
                <a:lnTo>
                  <a:pt x="66737" y="0"/>
                </a:lnTo>
                <a:close/>
              </a:path>
              <a:path w="1804695" h="2990850">
                <a:moveTo>
                  <a:pt x="1769984" y="0"/>
                </a:moveTo>
                <a:lnTo>
                  <a:pt x="1742102" y="0"/>
                </a:lnTo>
                <a:lnTo>
                  <a:pt x="1746250" y="81254"/>
                </a:lnTo>
                <a:lnTo>
                  <a:pt x="1761540" y="461022"/>
                </a:lnTo>
                <a:lnTo>
                  <a:pt x="1765300" y="589254"/>
                </a:lnTo>
                <a:lnTo>
                  <a:pt x="1767890" y="717550"/>
                </a:lnTo>
                <a:lnTo>
                  <a:pt x="1775372" y="1101077"/>
                </a:lnTo>
                <a:lnTo>
                  <a:pt x="1775472" y="1236954"/>
                </a:lnTo>
                <a:lnTo>
                  <a:pt x="1776729" y="1362722"/>
                </a:lnTo>
                <a:lnTo>
                  <a:pt x="1776768" y="1497304"/>
                </a:lnTo>
                <a:lnTo>
                  <a:pt x="1775472" y="1626895"/>
                </a:lnTo>
                <a:lnTo>
                  <a:pt x="1775447" y="1758950"/>
                </a:lnTo>
                <a:lnTo>
                  <a:pt x="1772995" y="1884659"/>
                </a:lnTo>
                <a:lnTo>
                  <a:pt x="1772920" y="1889770"/>
                </a:lnTo>
                <a:lnTo>
                  <a:pt x="1771675" y="2014240"/>
                </a:lnTo>
                <a:lnTo>
                  <a:pt x="1771600" y="2019300"/>
                </a:lnTo>
                <a:lnTo>
                  <a:pt x="1769122" y="2146300"/>
                </a:lnTo>
                <a:lnTo>
                  <a:pt x="1761389" y="2409179"/>
                </a:lnTo>
                <a:lnTo>
                  <a:pt x="1757718" y="2532359"/>
                </a:lnTo>
                <a:lnTo>
                  <a:pt x="1752347" y="2665709"/>
                </a:lnTo>
                <a:lnTo>
                  <a:pt x="1747545" y="2786359"/>
                </a:lnTo>
                <a:lnTo>
                  <a:pt x="1741195" y="2912119"/>
                </a:lnTo>
                <a:lnTo>
                  <a:pt x="1737178" y="2990850"/>
                </a:lnTo>
                <a:lnTo>
                  <a:pt x="1764298" y="2990850"/>
                </a:lnTo>
                <a:lnTo>
                  <a:pt x="1768396" y="2909589"/>
                </a:lnTo>
                <a:lnTo>
                  <a:pt x="1780590" y="2665709"/>
                </a:lnTo>
                <a:lnTo>
                  <a:pt x="1784350" y="2537470"/>
                </a:lnTo>
                <a:lnTo>
                  <a:pt x="1789468" y="2409179"/>
                </a:lnTo>
                <a:lnTo>
                  <a:pt x="1793512" y="2272009"/>
                </a:lnTo>
                <a:lnTo>
                  <a:pt x="1797050" y="2150120"/>
                </a:lnTo>
                <a:lnTo>
                  <a:pt x="1799739" y="2014240"/>
                </a:lnTo>
                <a:lnTo>
                  <a:pt x="1802168" y="1889770"/>
                </a:lnTo>
                <a:lnTo>
                  <a:pt x="1803450" y="1753890"/>
                </a:lnTo>
                <a:lnTo>
                  <a:pt x="1804695" y="1628127"/>
                </a:lnTo>
                <a:lnTo>
                  <a:pt x="1804670" y="1233195"/>
                </a:lnTo>
                <a:lnTo>
                  <a:pt x="1803364" y="1101077"/>
                </a:lnTo>
                <a:lnTo>
                  <a:pt x="1802168" y="974077"/>
                </a:lnTo>
                <a:lnTo>
                  <a:pt x="1799665" y="844550"/>
                </a:lnTo>
                <a:lnTo>
                  <a:pt x="1791920" y="581672"/>
                </a:lnTo>
                <a:lnTo>
                  <a:pt x="1784350" y="327672"/>
                </a:lnTo>
                <a:lnTo>
                  <a:pt x="1779295" y="200672"/>
                </a:lnTo>
                <a:lnTo>
                  <a:pt x="1772945" y="73672"/>
                </a:lnTo>
                <a:lnTo>
                  <a:pt x="1769984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696995" y="3867150"/>
            <a:ext cx="1748777" cy="2990850"/>
          </a:xfrm>
          <a:custGeom>
            <a:avLst/>
            <a:gdLst/>
            <a:ahLst/>
            <a:cxnLst/>
            <a:rect l="l" t="t" r="r" b="b"/>
            <a:pathLst>
              <a:path w="1748777" h="2990850">
                <a:moveTo>
                  <a:pt x="65712" y="0"/>
                </a:moveTo>
                <a:lnTo>
                  <a:pt x="38746" y="0"/>
                </a:lnTo>
                <a:lnTo>
                  <a:pt x="35509" y="78727"/>
                </a:lnTo>
                <a:lnTo>
                  <a:pt x="29159" y="204495"/>
                </a:lnTo>
                <a:lnTo>
                  <a:pt x="19050" y="458495"/>
                </a:lnTo>
                <a:lnTo>
                  <a:pt x="11180" y="722604"/>
                </a:lnTo>
                <a:lnTo>
                  <a:pt x="7581" y="844550"/>
                </a:lnTo>
                <a:lnTo>
                  <a:pt x="2527" y="1103604"/>
                </a:lnTo>
                <a:lnTo>
                  <a:pt x="1196" y="1236954"/>
                </a:lnTo>
                <a:lnTo>
                  <a:pt x="0" y="1363954"/>
                </a:lnTo>
                <a:lnTo>
                  <a:pt x="35" y="1757659"/>
                </a:lnTo>
                <a:lnTo>
                  <a:pt x="1257" y="1887240"/>
                </a:lnTo>
                <a:lnTo>
                  <a:pt x="2501" y="2011659"/>
                </a:lnTo>
                <a:lnTo>
                  <a:pt x="7581" y="2272009"/>
                </a:lnTo>
                <a:lnTo>
                  <a:pt x="11480" y="2404120"/>
                </a:lnTo>
                <a:lnTo>
                  <a:pt x="15303" y="2532359"/>
                </a:lnTo>
                <a:lnTo>
                  <a:pt x="19050" y="2656829"/>
                </a:lnTo>
                <a:lnTo>
                  <a:pt x="24104" y="2782590"/>
                </a:lnTo>
                <a:lnTo>
                  <a:pt x="30454" y="2909589"/>
                </a:lnTo>
                <a:lnTo>
                  <a:pt x="34601" y="2990850"/>
                </a:lnTo>
                <a:lnTo>
                  <a:pt x="61732" y="2990850"/>
                </a:lnTo>
                <a:lnTo>
                  <a:pt x="57150" y="2901950"/>
                </a:lnTo>
                <a:lnTo>
                  <a:pt x="52031" y="2776240"/>
                </a:lnTo>
                <a:lnTo>
                  <a:pt x="46977" y="2650479"/>
                </a:lnTo>
                <a:lnTo>
                  <a:pt x="39331" y="2396479"/>
                </a:lnTo>
                <a:lnTo>
                  <a:pt x="35509" y="2268240"/>
                </a:lnTo>
                <a:lnTo>
                  <a:pt x="32981" y="2139950"/>
                </a:lnTo>
                <a:lnTo>
                  <a:pt x="31750" y="2011659"/>
                </a:lnTo>
                <a:lnTo>
                  <a:pt x="29261" y="1887240"/>
                </a:lnTo>
                <a:lnTo>
                  <a:pt x="29159" y="1752600"/>
                </a:lnTo>
                <a:lnTo>
                  <a:pt x="27963" y="1626895"/>
                </a:lnTo>
                <a:lnTo>
                  <a:pt x="27927" y="1493545"/>
                </a:lnTo>
                <a:lnTo>
                  <a:pt x="29122" y="1367777"/>
                </a:lnTo>
                <a:lnTo>
                  <a:pt x="29183" y="1233195"/>
                </a:lnTo>
                <a:lnTo>
                  <a:pt x="31673" y="1108722"/>
                </a:lnTo>
                <a:lnTo>
                  <a:pt x="31762" y="1103604"/>
                </a:lnTo>
                <a:lnTo>
                  <a:pt x="32981" y="976604"/>
                </a:lnTo>
                <a:lnTo>
                  <a:pt x="35509" y="848372"/>
                </a:lnTo>
                <a:lnTo>
                  <a:pt x="39331" y="718845"/>
                </a:lnTo>
                <a:lnTo>
                  <a:pt x="41859" y="591845"/>
                </a:lnTo>
                <a:lnTo>
                  <a:pt x="46977" y="464845"/>
                </a:lnTo>
                <a:lnTo>
                  <a:pt x="50800" y="337845"/>
                </a:lnTo>
                <a:lnTo>
                  <a:pt x="55854" y="212077"/>
                </a:lnTo>
                <a:lnTo>
                  <a:pt x="62204" y="86372"/>
                </a:lnTo>
                <a:lnTo>
                  <a:pt x="65712" y="0"/>
                </a:lnTo>
                <a:close/>
              </a:path>
              <a:path w="1748777" h="2990850">
                <a:moveTo>
                  <a:pt x="1714111" y="0"/>
                </a:moveTo>
                <a:lnTo>
                  <a:pt x="1687092" y="0"/>
                </a:lnTo>
                <a:lnTo>
                  <a:pt x="1691627" y="88900"/>
                </a:lnTo>
                <a:lnTo>
                  <a:pt x="1696681" y="214604"/>
                </a:lnTo>
                <a:lnTo>
                  <a:pt x="1701800" y="340372"/>
                </a:lnTo>
                <a:lnTo>
                  <a:pt x="1705559" y="467372"/>
                </a:lnTo>
                <a:lnTo>
                  <a:pt x="1709381" y="594372"/>
                </a:lnTo>
                <a:lnTo>
                  <a:pt x="1713204" y="722604"/>
                </a:lnTo>
                <a:lnTo>
                  <a:pt x="1715731" y="850900"/>
                </a:lnTo>
                <a:lnTo>
                  <a:pt x="1717027" y="979195"/>
                </a:lnTo>
                <a:lnTo>
                  <a:pt x="1718259" y="1108722"/>
                </a:lnTo>
                <a:lnTo>
                  <a:pt x="1720811" y="1363954"/>
                </a:lnTo>
                <a:lnTo>
                  <a:pt x="1720850" y="1497304"/>
                </a:lnTo>
                <a:lnTo>
                  <a:pt x="1719592" y="1623072"/>
                </a:lnTo>
                <a:lnTo>
                  <a:pt x="1719530" y="1757659"/>
                </a:lnTo>
                <a:lnTo>
                  <a:pt x="1717077" y="1882129"/>
                </a:lnTo>
                <a:lnTo>
                  <a:pt x="1717001" y="1887240"/>
                </a:lnTo>
                <a:lnTo>
                  <a:pt x="1715757" y="2011659"/>
                </a:lnTo>
                <a:lnTo>
                  <a:pt x="1715682" y="2016770"/>
                </a:lnTo>
                <a:lnTo>
                  <a:pt x="1713204" y="2142479"/>
                </a:lnTo>
                <a:lnTo>
                  <a:pt x="1709381" y="2272009"/>
                </a:lnTo>
                <a:lnTo>
                  <a:pt x="1706854" y="2399009"/>
                </a:lnTo>
                <a:lnTo>
                  <a:pt x="1701544" y="2532359"/>
                </a:lnTo>
                <a:lnTo>
                  <a:pt x="1691627" y="2778770"/>
                </a:lnTo>
                <a:lnTo>
                  <a:pt x="1686509" y="2904480"/>
                </a:lnTo>
                <a:lnTo>
                  <a:pt x="1682102" y="2990850"/>
                </a:lnTo>
                <a:lnTo>
                  <a:pt x="1709188" y="2990850"/>
                </a:lnTo>
                <a:lnTo>
                  <a:pt x="1713204" y="2912119"/>
                </a:lnTo>
                <a:lnTo>
                  <a:pt x="1719554" y="2786359"/>
                </a:lnTo>
                <a:lnTo>
                  <a:pt x="1724711" y="2656829"/>
                </a:lnTo>
                <a:lnTo>
                  <a:pt x="1729727" y="2532359"/>
                </a:lnTo>
                <a:lnTo>
                  <a:pt x="1733773" y="2396479"/>
                </a:lnTo>
                <a:lnTo>
                  <a:pt x="1741131" y="2146300"/>
                </a:lnTo>
                <a:lnTo>
                  <a:pt x="1743659" y="2016770"/>
                </a:lnTo>
                <a:lnTo>
                  <a:pt x="1744954" y="1887240"/>
                </a:lnTo>
                <a:lnTo>
                  <a:pt x="1747481" y="1757659"/>
                </a:lnTo>
                <a:lnTo>
                  <a:pt x="1747520" y="1623072"/>
                </a:lnTo>
                <a:lnTo>
                  <a:pt x="1748777" y="1497304"/>
                </a:lnTo>
                <a:lnTo>
                  <a:pt x="1748751" y="1363954"/>
                </a:lnTo>
                <a:lnTo>
                  <a:pt x="1747481" y="1236954"/>
                </a:lnTo>
                <a:lnTo>
                  <a:pt x="1747431" y="1103604"/>
                </a:lnTo>
                <a:lnTo>
                  <a:pt x="1739848" y="715022"/>
                </a:lnTo>
                <a:lnTo>
                  <a:pt x="1737309" y="589254"/>
                </a:lnTo>
                <a:lnTo>
                  <a:pt x="1733550" y="461022"/>
                </a:lnTo>
                <a:lnTo>
                  <a:pt x="1718259" y="81254"/>
                </a:lnTo>
                <a:lnTo>
                  <a:pt x="1714111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724922" y="3867150"/>
            <a:ext cx="1692922" cy="2990850"/>
          </a:xfrm>
          <a:custGeom>
            <a:avLst/>
            <a:gdLst/>
            <a:ahLst/>
            <a:cxnLst/>
            <a:rect l="l" t="t" r="r" b="b"/>
            <a:pathLst>
              <a:path w="1692922" h="2990850">
                <a:moveTo>
                  <a:pt x="65816" y="0"/>
                </a:moveTo>
                <a:lnTo>
                  <a:pt x="37784" y="0"/>
                </a:lnTo>
                <a:lnTo>
                  <a:pt x="34277" y="86372"/>
                </a:lnTo>
                <a:lnTo>
                  <a:pt x="27927" y="212077"/>
                </a:lnTo>
                <a:lnTo>
                  <a:pt x="22872" y="337845"/>
                </a:lnTo>
                <a:lnTo>
                  <a:pt x="19050" y="464845"/>
                </a:lnTo>
                <a:lnTo>
                  <a:pt x="13931" y="591845"/>
                </a:lnTo>
                <a:lnTo>
                  <a:pt x="11404" y="718845"/>
                </a:lnTo>
                <a:lnTo>
                  <a:pt x="7581" y="848372"/>
                </a:lnTo>
                <a:lnTo>
                  <a:pt x="5054" y="976604"/>
                </a:lnTo>
                <a:lnTo>
                  <a:pt x="3822" y="1104900"/>
                </a:lnTo>
                <a:lnTo>
                  <a:pt x="1231" y="1234427"/>
                </a:lnTo>
                <a:lnTo>
                  <a:pt x="1195" y="1367777"/>
                </a:lnTo>
                <a:lnTo>
                  <a:pt x="0" y="1493545"/>
                </a:lnTo>
                <a:lnTo>
                  <a:pt x="36" y="1626895"/>
                </a:lnTo>
                <a:lnTo>
                  <a:pt x="1219" y="1751309"/>
                </a:lnTo>
                <a:lnTo>
                  <a:pt x="1282" y="1884659"/>
                </a:lnTo>
                <a:lnTo>
                  <a:pt x="3747" y="2007890"/>
                </a:lnTo>
                <a:lnTo>
                  <a:pt x="3847" y="2014240"/>
                </a:lnTo>
                <a:lnTo>
                  <a:pt x="5017" y="2136129"/>
                </a:lnTo>
                <a:lnTo>
                  <a:pt x="5104" y="2142479"/>
                </a:lnTo>
                <a:lnTo>
                  <a:pt x="7581" y="2268240"/>
                </a:lnTo>
                <a:lnTo>
                  <a:pt x="11480" y="2399009"/>
                </a:lnTo>
                <a:lnTo>
                  <a:pt x="19050" y="2650479"/>
                </a:lnTo>
                <a:lnTo>
                  <a:pt x="24207" y="2778770"/>
                </a:lnTo>
                <a:lnTo>
                  <a:pt x="29222" y="2901950"/>
                </a:lnTo>
                <a:lnTo>
                  <a:pt x="33805" y="2990850"/>
                </a:lnTo>
                <a:lnTo>
                  <a:pt x="61120" y="2990850"/>
                </a:lnTo>
                <a:lnTo>
                  <a:pt x="57150" y="2893069"/>
                </a:lnTo>
                <a:lnTo>
                  <a:pt x="52031" y="2769890"/>
                </a:lnTo>
                <a:lnTo>
                  <a:pt x="46977" y="2644129"/>
                </a:lnTo>
                <a:lnTo>
                  <a:pt x="43154" y="2518420"/>
                </a:lnTo>
                <a:lnTo>
                  <a:pt x="39331" y="2391420"/>
                </a:lnTo>
                <a:lnTo>
                  <a:pt x="35572" y="2264420"/>
                </a:lnTo>
                <a:lnTo>
                  <a:pt x="34277" y="2136129"/>
                </a:lnTo>
                <a:lnTo>
                  <a:pt x="31750" y="2007890"/>
                </a:lnTo>
                <a:lnTo>
                  <a:pt x="30454" y="1880890"/>
                </a:lnTo>
                <a:lnTo>
                  <a:pt x="29222" y="1751309"/>
                </a:lnTo>
                <a:lnTo>
                  <a:pt x="27965" y="1626895"/>
                </a:lnTo>
                <a:lnTo>
                  <a:pt x="27927" y="1493545"/>
                </a:lnTo>
                <a:lnTo>
                  <a:pt x="29235" y="1363954"/>
                </a:lnTo>
                <a:lnTo>
                  <a:pt x="30467" y="1234427"/>
                </a:lnTo>
                <a:lnTo>
                  <a:pt x="31774" y="1104900"/>
                </a:lnTo>
                <a:lnTo>
                  <a:pt x="32945" y="982954"/>
                </a:lnTo>
                <a:lnTo>
                  <a:pt x="33034" y="976604"/>
                </a:lnTo>
                <a:lnTo>
                  <a:pt x="35572" y="850900"/>
                </a:lnTo>
                <a:lnTo>
                  <a:pt x="39358" y="722604"/>
                </a:lnTo>
                <a:lnTo>
                  <a:pt x="41922" y="596900"/>
                </a:lnTo>
                <a:lnTo>
                  <a:pt x="46977" y="469900"/>
                </a:lnTo>
                <a:lnTo>
                  <a:pt x="50800" y="344195"/>
                </a:lnTo>
                <a:lnTo>
                  <a:pt x="56115" y="212077"/>
                </a:lnTo>
                <a:lnTo>
                  <a:pt x="60972" y="93954"/>
                </a:lnTo>
                <a:lnTo>
                  <a:pt x="65816" y="0"/>
                </a:lnTo>
                <a:close/>
              </a:path>
              <a:path w="1692922" h="2990850">
                <a:moveTo>
                  <a:pt x="1659164" y="0"/>
                </a:moveTo>
                <a:lnTo>
                  <a:pt x="1631752" y="0"/>
                </a:lnTo>
                <a:lnTo>
                  <a:pt x="1640827" y="220954"/>
                </a:lnTo>
                <a:lnTo>
                  <a:pt x="1645881" y="346722"/>
                </a:lnTo>
                <a:lnTo>
                  <a:pt x="1649704" y="472427"/>
                </a:lnTo>
                <a:lnTo>
                  <a:pt x="1657350" y="726427"/>
                </a:lnTo>
                <a:lnTo>
                  <a:pt x="1658581" y="854722"/>
                </a:lnTo>
                <a:lnTo>
                  <a:pt x="1661172" y="982954"/>
                </a:lnTo>
                <a:lnTo>
                  <a:pt x="1662404" y="1109954"/>
                </a:lnTo>
                <a:lnTo>
                  <a:pt x="1663648" y="1234427"/>
                </a:lnTo>
                <a:lnTo>
                  <a:pt x="1663687" y="1626895"/>
                </a:lnTo>
                <a:lnTo>
                  <a:pt x="1662392" y="1756420"/>
                </a:lnTo>
                <a:lnTo>
                  <a:pt x="1661160" y="1884659"/>
                </a:lnTo>
                <a:lnTo>
                  <a:pt x="1659915" y="2007890"/>
                </a:lnTo>
                <a:lnTo>
                  <a:pt x="1657350" y="2139950"/>
                </a:lnTo>
                <a:lnTo>
                  <a:pt x="1642122" y="2646659"/>
                </a:lnTo>
                <a:lnTo>
                  <a:pt x="1637004" y="2772420"/>
                </a:lnTo>
                <a:lnTo>
                  <a:pt x="1630654" y="2896889"/>
                </a:lnTo>
                <a:lnTo>
                  <a:pt x="1626799" y="2990850"/>
                </a:lnTo>
                <a:lnTo>
                  <a:pt x="1654175" y="2990850"/>
                </a:lnTo>
                <a:lnTo>
                  <a:pt x="1658581" y="2904480"/>
                </a:lnTo>
                <a:lnTo>
                  <a:pt x="1664057" y="2769890"/>
                </a:lnTo>
                <a:lnTo>
                  <a:pt x="1673872" y="2526009"/>
                </a:lnTo>
                <a:lnTo>
                  <a:pt x="1678927" y="2399009"/>
                </a:lnTo>
                <a:lnTo>
                  <a:pt x="1681454" y="2272009"/>
                </a:lnTo>
                <a:lnTo>
                  <a:pt x="1685277" y="2142479"/>
                </a:lnTo>
                <a:lnTo>
                  <a:pt x="1687804" y="2014240"/>
                </a:lnTo>
                <a:lnTo>
                  <a:pt x="1689100" y="1884659"/>
                </a:lnTo>
                <a:lnTo>
                  <a:pt x="1691627" y="1756420"/>
                </a:lnTo>
                <a:lnTo>
                  <a:pt x="1691665" y="1623072"/>
                </a:lnTo>
                <a:lnTo>
                  <a:pt x="1692922" y="1497304"/>
                </a:lnTo>
                <a:lnTo>
                  <a:pt x="1692884" y="1363954"/>
                </a:lnTo>
                <a:lnTo>
                  <a:pt x="1690295" y="1104900"/>
                </a:lnTo>
                <a:lnTo>
                  <a:pt x="1689073" y="976604"/>
                </a:lnTo>
                <a:lnTo>
                  <a:pt x="1687843" y="854722"/>
                </a:lnTo>
                <a:lnTo>
                  <a:pt x="1687754" y="848372"/>
                </a:lnTo>
                <a:lnTo>
                  <a:pt x="1685277" y="722604"/>
                </a:lnTo>
                <a:lnTo>
                  <a:pt x="1681378" y="591845"/>
                </a:lnTo>
                <a:lnTo>
                  <a:pt x="1677557" y="464845"/>
                </a:lnTo>
                <a:lnTo>
                  <a:pt x="1673872" y="340372"/>
                </a:lnTo>
                <a:lnTo>
                  <a:pt x="1668652" y="212077"/>
                </a:lnTo>
                <a:lnTo>
                  <a:pt x="1663700" y="88900"/>
                </a:lnTo>
                <a:lnTo>
                  <a:pt x="1659164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752850" y="3867150"/>
            <a:ext cx="1635772" cy="2990850"/>
          </a:xfrm>
          <a:custGeom>
            <a:avLst/>
            <a:gdLst/>
            <a:ahLst/>
            <a:cxnLst/>
            <a:rect l="l" t="t" r="r" b="b"/>
            <a:pathLst>
              <a:path w="1635772" h="2990850">
                <a:moveTo>
                  <a:pt x="65141" y="0"/>
                </a:moveTo>
                <a:lnTo>
                  <a:pt x="37888" y="0"/>
                </a:lnTo>
                <a:lnTo>
                  <a:pt x="33045" y="93954"/>
                </a:lnTo>
                <a:lnTo>
                  <a:pt x="27518" y="228600"/>
                </a:lnTo>
                <a:lnTo>
                  <a:pt x="22872" y="344195"/>
                </a:lnTo>
                <a:lnTo>
                  <a:pt x="19050" y="469900"/>
                </a:lnTo>
                <a:lnTo>
                  <a:pt x="13995" y="596900"/>
                </a:lnTo>
                <a:lnTo>
                  <a:pt x="11404" y="723900"/>
                </a:lnTo>
                <a:lnTo>
                  <a:pt x="7645" y="850900"/>
                </a:lnTo>
                <a:lnTo>
                  <a:pt x="5054" y="979195"/>
                </a:lnTo>
                <a:lnTo>
                  <a:pt x="3797" y="1109954"/>
                </a:lnTo>
                <a:lnTo>
                  <a:pt x="2479" y="1240777"/>
                </a:lnTo>
                <a:lnTo>
                  <a:pt x="1295" y="1365250"/>
                </a:lnTo>
                <a:lnTo>
                  <a:pt x="0" y="1493545"/>
                </a:lnTo>
                <a:lnTo>
                  <a:pt x="25" y="1625600"/>
                </a:lnTo>
                <a:lnTo>
                  <a:pt x="1331" y="1755129"/>
                </a:lnTo>
                <a:lnTo>
                  <a:pt x="2553" y="1883420"/>
                </a:lnTo>
                <a:lnTo>
                  <a:pt x="3822" y="2007890"/>
                </a:lnTo>
                <a:lnTo>
                  <a:pt x="6300" y="2133600"/>
                </a:lnTo>
                <a:lnTo>
                  <a:pt x="6388" y="2139950"/>
                </a:lnTo>
                <a:lnTo>
                  <a:pt x="7645" y="2264420"/>
                </a:lnTo>
                <a:lnTo>
                  <a:pt x="11404" y="2391420"/>
                </a:lnTo>
                <a:lnTo>
                  <a:pt x="15227" y="2518420"/>
                </a:lnTo>
                <a:lnTo>
                  <a:pt x="19050" y="2644129"/>
                </a:lnTo>
                <a:lnTo>
                  <a:pt x="24209" y="2772420"/>
                </a:lnTo>
                <a:lnTo>
                  <a:pt x="29222" y="2893069"/>
                </a:lnTo>
                <a:lnTo>
                  <a:pt x="33193" y="2990850"/>
                </a:lnTo>
                <a:lnTo>
                  <a:pt x="60226" y="2990850"/>
                </a:lnTo>
                <a:lnTo>
                  <a:pt x="55854" y="2886719"/>
                </a:lnTo>
                <a:lnTo>
                  <a:pt x="45745" y="2637779"/>
                </a:lnTo>
                <a:lnTo>
                  <a:pt x="43154" y="2512070"/>
                </a:lnTo>
                <a:lnTo>
                  <a:pt x="39395" y="2386309"/>
                </a:lnTo>
                <a:lnTo>
                  <a:pt x="35572" y="2260600"/>
                </a:lnTo>
                <a:lnTo>
                  <a:pt x="33045" y="2133600"/>
                </a:lnTo>
                <a:lnTo>
                  <a:pt x="30454" y="1878309"/>
                </a:lnTo>
                <a:lnTo>
                  <a:pt x="29271" y="1755129"/>
                </a:lnTo>
                <a:lnTo>
                  <a:pt x="29222" y="1365250"/>
                </a:lnTo>
                <a:lnTo>
                  <a:pt x="30480" y="1235722"/>
                </a:lnTo>
                <a:lnTo>
                  <a:pt x="33006" y="985545"/>
                </a:lnTo>
                <a:lnTo>
                  <a:pt x="33095" y="979195"/>
                </a:lnTo>
                <a:lnTo>
                  <a:pt x="35572" y="854722"/>
                </a:lnTo>
                <a:lnTo>
                  <a:pt x="39319" y="730250"/>
                </a:lnTo>
                <a:lnTo>
                  <a:pt x="39471" y="723900"/>
                </a:lnTo>
                <a:lnTo>
                  <a:pt x="41922" y="600722"/>
                </a:lnTo>
                <a:lnTo>
                  <a:pt x="45745" y="474954"/>
                </a:lnTo>
                <a:lnTo>
                  <a:pt x="50800" y="350545"/>
                </a:lnTo>
                <a:lnTo>
                  <a:pt x="54622" y="226072"/>
                </a:lnTo>
                <a:lnTo>
                  <a:pt x="60972" y="101600"/>
                </a:lnTo>
                <a:lnTo>
                  <a:pt x="65141" y="0"/>
                </a:lnTo>
                <a:close/>
              </a:path>
              <a:path w="1635772" h="2990850">
                <a:moveTo>
                  <a:pt x="1603824" y="0"/>
                </a:moveTo>
                <a:lnTo>
                  <a:pt x="1576831" y="0"/>
                </a:lnTo>
                <a:lnTo>
                  <a:pt x="1581150" y="104127"/>
                </a:lnTo>
                <a:lnTo>
                  <a:pt x="1586204" y="228600"/>
                </a:lnTo>
                <a:lnTo>
                  <a:pt x="1590027" y="353072"/>
                </a:lnTo>
                <a:lnTo>
                  <a:pt x="1597672" y="604545"/>
                </a:lnTo>
                <a:lnTo>
                  <a:pt x="1602727" y="857250"/>
                </a:lnTo>
                <a:lnTo>
                  <a:pt x="1605254" y="985545"/>
                </a:lnTo>
                <a:lnTo>
                  <a:pt x="1607794" y="1235722"/>
                </a:lnTo>
                <a:lnTo>
                  <a:pt x="1607845" y="1625600"/>
                </a:lnTo>
                <a:lnTo>
                  <a:pt x="1605230" y="1883420"/>
                </a:lnTo>
                <a:lnTo>
                  <a:pt x="1604034" y="2007890"/>
                </a:lnTo>
                <a:lnTo>
                  <a:pt x="1601495" y="2136129"/>
                </a:lnTo>
                <a:lnTo>
                  <a:pt x="1597748" y="2260600"/>
                </a:lnTo>
                <a:lnTo>
                  <a:pt x="1597647" y="2264420"/>
                </a:lnTo>
                <a:lnTo>
                  <a:pt x="1595145" y="2390129"/>
                </a:lnTo>
                <a:lnTo>
                  <a:pt x="1590027" y="2515890"/>
                </a:lnTo>
                <a:lnTo>
                  <a:pt x="1586204" y="2640309"/>
                </a:lnTo>
                <a:lnTo>
                  <a:pt x="1576095" y="2889250"/>
                </a:lnTo>
                <a:lnTo>
                  <a:pt x="1571873" y="2990850"/>
                </a:lnTo>
                <a:lnTo>
                  <a:pt x="1598871" y="2990850"/>
                </a:lnTo>
                <a:lnTo>
                  <a:pt x="1602727" y="2896889"/>
                </a:lnTo>
                <a:lnTo>
                  <a:pt x="1609077" y="2772420"/>
                </a:lnTo>
                <a:lnTo>
                  <a:pt x="1614195" y="2646659"/>
                </a:lnTo>
                <a:lnTo>
                  <a:pt x="1629422" y="2139950"/>
                </a:lnTo>
                <a:lnTo>
                  <a:pt x="1631950" y="2011659"/>
                </a:lnTo>
                <a:lnTo>
                  <a:pt x="1633294" y="1878309"/>
                </a:lnTo>
                <a:lnTo>
                  <a:pt x="1634527" y="1750070"/>
                </a:lnTo>
                <a:lnTo>
                  <a:pt x="1635772" y="1625600"/>
                </a:lnTo>
                <a:lnTo>
                  <a:pt x="1635734" y="1235722"/>
                </a:lnTo>
                <a:lnTo>
                  <a:pt x="1634452" y="1107427"/>
                </a:lnTo>
                <a:lnTo>
                  <a:pt x="1633270" y="985545"/>
                </a:lnTo>
                <a:lnTo>
                  <a:pt x="1633169" y="979195"/>
                </a:lnTo>
                <a:lnTo>
                  <a:pt x="1630705" y="857250"/>
                </a:lnTo>
                <a:lnTo>
                  <a:pt x="1630617" y="850900"/>
                </a:lnTo>
                <a:lnTo>
                  <a:pt x="1629459" y="730250"/>
                </a:lnTo>
                <a:lnTo>
                  <a:pt x="1621700" y="469900"/>
                </a:lnTo>
                <a:lnTo>
                  <a:pt x="1617954" y="346722"/>
                </a:lnTo>
                <a:lnTo>
                  <a:pt x="1612796" y="218427"/>
                </a:lnTo>
                <a:lnTo>
                  <a:pt x="1603824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782072" y="3867150"/>
            <a:ext cx="1578622" cy="2990850"/>
          </a:xfrm>
          <a:custGeom>
            <a:avLst/>
            <a:gdLst/>
            <a:ahLst/>
            <a:cxnLst/>
            <a:rect l="l" t="t" r="r" b="b"/>
            <a:pathLst>
              <a:path w="1578622" h="2990850">
                <a:moveTo>
                  <a:pt x="62966" y="0"/>
                </a:moveTo>
                <a:lnTo>
                  <a:pt x="35919" y="0"/>
                </a:lnTo>
                <a:lnTo>
                  <a:pt x="31750" y="101600"/>
                </a:lnTo>
                <a:lnTo>
                  <a:pt x="25400" y="226072"/>
                </a:lnTo>
                <a:lnTo>
                  <a:pt x="21577" y="350545"/>
                </a:lnTo>
                <a:lnTo>
                  <a:pt x="16522" y="474954"/>
                </a:lnTo>
                <a:lnTo>
                  <a:pt x="12700" y="600722"/>
                </a:lnTo>
                <a:lnTo>
                  <a:pt x="10172" y="727722"/>
                </a:lnTo>
                <a:lnTo>
                  <a:pt x="6350" y="854722"/>
                </a:lnTo>
                <a:lnTo>
                  <a:pt x="3822" y="981722"/>
                </a:lnTo>
                <a:lnTo>
                  <a:pt x="1194" y="1242072"/>
                </a:lnTo>
                <a:lnTo>
                  <a:pt x="0" y="1365250"/>
                </a:lnTo>
                <a:lnTo>
                  <a:pt x="11" y="1751309"/>
                </a:lnTo>
                <a:lnTo>
                  <a:pt x="1258" y="1880890"/>
                </a:lnTo>
                <a:lnTo>
                  <a:pt x="3783" y="2129779"/>
                </a:lnTo>
                <a:lnTo>
                  <a:pt x="6324" y="2259309"/>
                </a:lnTo>
                <a:lnTo>
                  <a:pt x="10286" y="2390129"/>
                </a:lnTo>
                <a:lnTo>
                  <a:pt x="13931" y="2512070"/>
                </a:lnTo>
                <a:lnTo>
                  <a:pt x="16522" y="2637779"/>
                </a:lnTo>
                <a:lnTo>
                  <a:pt x="26738" y="2889250"/>
                </a:lnTo>
                <a:lnTo>
                  <a:pt x="31004" y="2990850"/>
                </a:lnTo>
                <a:lnTo>
                  <a:pt x="57960" y="2990850"/>
                </a:lnTo>
                <a:lnTo>
                  <a:pt x="53327" y="2879080"/>
                </a:lnTo>
                <a:lnTo>
                  <a:pt x="48272" y="2755900"/>
                </a:lnTo>
                <a:lnTo>
                  <a:pt x="40627" y="2506959"/>
                </a:lnTo>
                <a:lnTo>
                  <a:pt x="38100" y="2381250"/>
                </a:lnTo>
                <a:lnTo>
                  <a:pt x="34277" y="2255540"/>
                </a:lnTo>
                <a:lnTo>
                  <a:pt x="31750" y="2129779"/>
                </a:lnTo>
                <a:lnTo>
                  <a:pt x="30454" y="2002779"/>
                </a:lnTo>
                <a:lnTo>
                  <a:pt x="29222" y="1875779"/>
                </a:lnTo>
                <a:lnTo>
                  <a:pt x="27953" y="1751309"/>
                </a:lnTo>
                <a:lnTo>
                  <a:pt x="27940" y="1365250"/>
                </a:lnTo>
                <a:lnTo>
                  <a:pt x="29235" y="1238250"/>
                </a:lnTo>
                <a:lnTo>
                  <a:pt x="30454" y="1112545"/>
                </a:lnTo>
                <a:lnTo>
                  <a:pt x="31724" y="988072"/>
                </a:lnTo>
                <a:lnTo>
                  <a:pt x="34227" y="861072"/>
                </a:lnTo>
                <a:lnTo>
                  <a:pt x="38100" y="731545"/>
                </a:lnTo>
                <a:lnTo>
                  <a:pt x="40665" y="604545"/>
                </a:lnTo>
                <a:lnTo>
                  <a:pt x="48272" y="356895"/>
                </a:lnTo>
                <a:lnTo>
                  <a:pt x="53587" y="226072"/>
                </a:lnTo>
                <a:lnTo>
                  <a:pt x="58702" y="101600"/>
                </a:lnTo>
                <a:lnTo>
                  <a:pt x="62966" y="0"/>
                </a:lnTo>
                <a:close/>
              </a:path>
              <a:path w="1578622" h="2990850">
                <a:moveTo>
                  <a:pt x="1547609" y="0"/>
                </a:moveTo>
                <a:lnTo>
                  <a:pt x="1520598" y="0"/>
                </a:lnTo>
                <a:lnTo>
                  <a:pt x="1530350" y="234950"/>
                </a:lnTo>
                <a:lnTo>
                  <a:pt x="1534172" y="359422"/>
                </a:lnTo>
                <a:lnTo>
                  <a:pt x="1537931" y="483895"/>
                </a:lnTo>
                <a:lnTo>
                  <a:pt x="1540522" y="609600"/>
                </a:lnTo>
                <a:lnTo>
                  <a:pt x="1544281" y="735304"/>
                </a:lnTo>
                <a:lnTo>
                  <a:pt x="1546872" y="861072"/>
                </a:lnTo>
                <a:lnTo>
                  <a:pt x="1548104" y="988072"/>
                </a:lnTo>
                <a:lnTo>
                  <a:pt x="1549400" y="1115072"/>
                </a:lnTo>
                <a:lnTo>
                  <a:pt x="1550594" y="1238250"/>
                </a:lnTo>
                <a:lnTo>
                  <a:pt x="1550619" y="1625600"/>
                </a:lnTo>
                <a:lnTo>
                  <a:pt x="1549400" y="1751309"/>
                </a:lnTo>
                <a:lnTo>
                  <a:pt x="1548079" y="1880890"/>
                </a:lnTo>
                <a:lnTo>
                  <a:pt x="1546897" y="2002779"/>
                </a:lnTo>
                <a:lnTo>
                  <a:pt x="1546794" y="2009129"/>
                </a:lnTo>
                <a:lnTo>
                  <a:pt x="1544281" y="2132309"/>
                </a:lnTo>
                <a:lnTo>
                  <a:pt x="1540522" y="2259309"/>
                </a:lnTo>
                <a:lnTo>
                  <a:pt x="1537894" y="2386309"/>
                </a:lnTo>
                <a:lnTo>
                  <a:pt x="1533977" y="2515890"/>
                </a:lnTo>
                <a:lnTo>
                  <a:pt x="1530350" y="2633959"/>
                </a:lnTo>
                <a:lnTo>
                  <a:pt x="1519860" y="2889250"/>
                </a:lnTo>
                <a:lnTo>
                  <a:pt x="1515649" y="2990850"/>
                </a:lnTo>
                <a:lnTo>
                  <a:pt x="1542651" y="2990850"/>
                </a:lnTo>
                <a:lnTo>
                  <a:pt x="1547285" y="2879080"/>
                </a:lnTo>
                <a:lnTo>
                  <a:pt x="1556981" y="2640309"/>
                </a:lnTo>
                <a:lnTo>
                  <a:pt x="1560804" y="2515890"/>
                </a:lnTo>
                <a:lnTo>
                  <a:pt x="1565922" y="2390129"/>
                </a:lnTo>
                <a:lnTo>
                  <a:pt x="1568450" y="2263129"/>
                </a:lnTo>
                <a:lnTo>
                  <a:pt x="1572272" y="2136129"/>
                </a:lnTo>
                <a:lnTo>
                  <a:pt x="1574800" y="2009129"/>
                </a:lnTo>
                <a:lnTo>
                  <a:pt x="1576083" y="1875779"/>
                </a:lnTo>
                <a:lnTo>
                  <a:pt x="1578622" y="1625600"/>
                </a:lnTo>
                <a:lnTo>
                  <a:pt x="1578597" y="1238250"/>
                </a:lnTo>
                <a:lnTo>
                  <a:pt x="1576057" y="988072"/>
                </a:lnTo>
                <a:lnTo>
                  <a:pt x="1570926" y="727722"/>
                </a:lnTo>
                <a:lnTo>
                  <a:pt x="1568450" y="604545"/>
                </a:lnTo>
                <a:lnTo>
                  <a:pt x="1560726" y="350545"/>
                </a:lnTo>
                <a:lnTo>
                  <a:pt x="1556981" y="228600"/>
                </a:lnTo>
                <a:lnTo>
                  <a:pt x="1551822" y="101600"/>
                </a:lnTo>
                <a:lnTo>
                  <a:pt x="1547609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810000" y="3867150"/>
            <a:ext cx="1522704" cy="2990850"/>
          </a:xfrm>
          <a:custGeom>
            <a:avLst/>
            <a:gdLst/>
            <a:ahLst/>
            <a:cxnLst/>
            <a:rect l="l" t="t" r="r" b="b"/>
            <a:pathLst>
              <a:path w="1522704" h="2990850">
                <a:moveTo>
                  <a:pt x="63339" y="0"/>
                </a:moveTo>
                <a:lnTo>
                  <a:pt x="35039" y="0"/>
                </a:lnTo>
                <a:lnTo>
                  <a:pt x="30039" y="119354"/>
                </a:lnTo>
                <a:lnTo>
                  <a:pt x="25039" y="241300"/>
                </a:lnTo>
                <a:lnTo>
                  <a:pt x="20345" y="356895"/>
                </a:lnTo>
                <a:lnTo>
                  <a:pt x="12700" y="605777"/>
                </a:lnTo>
                <a:lnTo>
                  <a:pt x="10172" y="731545"/>
                </a:lnTo>
                <a:lnTo>
                  <a:pt x="6350" y="858545"/>
                </a:lnTo>
                <a:lnTo>
                  <a:pt x="3822" y="985545"/>
                </a:lnTo>
                <a:lnTo>
                  <a:pt x="2478" y="1117600"/>
                </a:lnTo>
                <a:lnTo>
                  <a:pt x="1257" y="1243304"/>
                </a:lnTo>
                <a:lnTo>
                  <a:pt x="0" y="1366545"/>
                </a:lnTo>
                <a:lnTo>
                  <a:pt x="25" y="1751309"/>
                </a:lnTo>
                <a:lnTo>
                  <a:pt x="1319" y="1878309"/>
                </a:lnTo>
                <a:lnTo>
                  <a:pt x="2553" y="2005309"/>
                </a:lnTo>
                <a:lnTo>
                  <a:pt x="3783" y="2125959"/>
                </a:lnTo>
                <a:lnTo>
                  <a:pt x="3873" y="2132309"/>
                </a:lnTo>
                <a:lnTo>
                  <a:pt x="6350" y="2255540"/>
                </a:lnTo>
                <a:lnTo>
                  <a:pt x="10172" y="2381250"/>
                </a:lnTo>
                <a:lnTo>
                  <a:pt x="12700" y="2506959"/>
                </a:lnTo>
                <a:lnTo>
                  <a:pt x="20345" y="2755900"/>
                </a:lnTo>
                <a:lnTo>
                  <a:pt x="25504" y="2881610"/>
                </a:lnTo>
                <a:lnTo>
                  <a:pt x="30033" y="2990850"/>
                </a:lnTo>
                <a:lnTo>
                  <a:pt x="58339" y="2990850"/>
                </a:lnTo>
                <a:lnTo>
                  <a:pt x="53327" y="2871489"/>
                </a:lnTo>
                <a:lnTo>
                  <a:pt x="48272" y="2749550"/>
                </a:lnTo>
                <a:lnTo>
                  <a:pt x="44450" y="2625079"/>
                </a:lnTo>
                <a:lnTo>
                  <a:pt x="40627" y="2501900"/>
                </a:lnTo>
                <a:lnTo>
                  <a:pt x="38100" y="2376190"/>
                </a:lnTo>
                <a:lnTo>
                  <a:pt x="34277" y="2251720"/>
                </a:lnTo>
                <a:lnTo>
                  <a:pt x="33045" y="2125959"/>
                </a:lnTo>
                <a:lnTo>
                  <a:pt x="30454" y="2000250"/>
                </a:lnTo>
                <a:lnTo>
                  <a:pt x="29271" y="1878309"/>
                </a:lnTo>
                <a:lnTo>
                  <a:pt x="29222" y="1747540"/>
                </a:lnTo>
                <a:lnTo>
                  <a:pt x="27965" y="1624304"/>
                </a:lnTo>
                <a:lnTo>
                  <a:pt x="27927" y="1493545"/>
                </a:lnTo>
                <a:lnTo>
                  <a:pt x="29196" y="1370304"/>
                </a:lnTo>
                <a:lnTo>
                  <a:pt x="29234" y="1239545"/>
                </a:lnTo>
                <a:lnTo>
                  <a:pt x="30467" y="1112545"/>
                </a:lnTo>
                <a:lnTo>
                  <a:pt x="31723" y="990600"/>
                </a:lnTo>
                <a:lnTo>
                  <a:pt x="34277" y="862304"/>
                </a:lnTo>
                <a:lnTo>
                  <a:pt x="38126" y="735304"/>
                </a:lnTo>
                <a:lnTo>
                  <a:pt x="40627" y="612127"/>
                </a:lnTo>
                <a:lnTo>
                  <a:pt x="48272" y="363245"/>
                </a:lnTo>
                <a:lnTo>
                  <a:pt x="53642" y="232422"/>
                </a:lnTo>
                <a:lnTo>
                  <a:pt x="58445" y="116827"/>
                </a:lnTo>
                <a:lnTo>
                  <a:pt x="63339" y="0"/>
                </a:lnTo>
                <a:close/>
              </a:path>
              <a:path w="1522704" h="2990850">
                <a:moveTo>
                  <a:pt x="1492671" y="0"/>
                </a:moveTo>
                <a:lnTo>
                  <a:pt x="1464427" y="0"/>
                </a:lnTo>
                <a:lnTo>
                  <a:pt x="1469377" y="119354"/>
                </a:lnTo>
                <a:lnTo>
                  <a:pt x="1474495" y="241300"/>
                </a:lnTo>
                <a:lnTo>
                  <a:pt x="1478254" y="365772"/>
                </a:lnTo>
                <a:lnTo>
                  <a:pt x="1482077" y="488950"/>
                </a:lnTo>
                <a:lnTo>
                  <a:pt x="1484604" y="614654"/>
                </a:lnTo>
                <a:lnTo>
                  <a:pt x="1487195" y="739127"/>
                </a:lnTo>
                <a:lnTo>
                  <a:pt x="1492250" y="990600"/>
                </a:lnTo>
                <a:lnTo>
                  <a:pt x="1493493" y="1112545"/>
                </a:lnTo>
                <a:lnTo>
                  <a:pt x="1493545" y="1243304"/>
                </a:lnTo>
                <a:lnTo>
                  <a:pt x="1494740" y="1366545"/>
                </a:lnTo>
                <a:lnTo>
                  <a:pt x="1494777" y="1497304"/>
                </a:lnTo>
                <a:lnTo>
                  <a:pt x="1493570" y="1620545"/>
                </a:lnTo>
                <a:lnTo>
                  <a:pt x="1493532" y="1751309"/>
                </a:lnTo>
                <a:lnTo>
                  <a:pt x="1492225" y="1878309"/>
                </a:lnTo>
                <a:lnTo>
                  <a:pt x="1487117" y="2132309"/>
                </a:lnTo>
                <a:lnTo>
                  <a:pt x="1484501" y="2259309"/>
                </a:lnTo>
                <a:lnTo>
                  <a:pt x="1482077" y="2378720"/>
                </a:lnTo>
                <a:lnTo>
                  <a:pt x="1478062" y="2509540"/>
                </a:lnTo>
                <a:lnTo>
                  <a:pt x="1474495" y="2627609"/>
                </a:lnTo>
                <a:lnTo>
                  <a:pt x="1469377" y="2750840"/>
                </a:lnTo>
                <a:lnTo>
                  <a:pt x="1464000" y="2881610"/>
                </a:lnTo>
                <a:lnTo>
                  <a:pt x="1459366" y="2990850"/>
                </a:lnTo>
                <a:lnTo>
                  <a:pt x="1487721" y="2990850"/>
                </a:lnTo>
                <a:lnTo>
                  <a:pt x="1492665" y="2871489"/>
                </a:lnTo>
                <a:lnTo>
                  <a:pt x="1502422" y="2633959"/>
                </a:lnTo>
                <a:lnTo>
                  <a:pt x="1506476" y="2501900"/>
                </a:lnTo>
                <a:lnTo>
                  <a:pt x="1510004" y="2385070"/>
                </a:lnTo>
                <a:lnTo>
                  <a:pt x="1512595" y="2259309"/>
                </a:lnTo>
                <a:lnTo>
                  <a:pt x="1516354" y="2132309"/>
                </a:lnTo>
                <a:lnTo>
                  <a:pt x="1518945" y="2005309"/>
                </a:lnTo>
                <a:lnTo>
                  <a:pt x="1520228" y="1873250"/>
                </a:lnTo>
                <a:lnTo>
                  <a:pt x="1521509" y="1747540"/>
                </a:lnTo>
                <a:lnTo>
                  <a:pt x="1522704" y="1624304"/>
                </a:lnTo>
                <a:lnTo>
                  <a:pt x="1522680" y="1239545"/>
                </a:lnTo>
                <a:lnTo>
                  <a:pt x="1521446" y="1112545"/>
                </a:lnTo>
                <a:lnTo>
                  <a:pt x="1520152" y="985545"/>
                </a:lnTo>
                <a:lnTo>
                  <a:pt x="1518957" y="862304"/>
                </a:lnTo>
                <a:lnTo>
                  <a:pt x="1518893" y="858545"/>
                </a:lnTo>
                <a:lnTo>
                  <a:pt x="1516354" y="735304"/>
                </a:lnTo>
                <a:lnTo>
                  <a:pt x="1512595" y="609600"/>
                </a:lnTo>
                <a:lnTo>
                  <a:pt x="1510004" y="483895"/>
                </a:lnTo>
                <a:lnTo>
                  <a:pt x="1506167" y="356895"/>
                </a:lnTo>
                <a:lnTo>
                  <a:pt x="1502422" y="234950"/>
                </a:lnTo>
                <a:lnTo>
                  <a:pt x="1492671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837927" y="3867150"/>
            <a:ext cx="1466850" cy="2990850"/>
          </a:xfrm>
          <a:custGeom>
            <a:avLst/>
            <a:gdLst/>
            <a:ahLst/>
            <a:cxnLst/>
            <a:rect l="l" t="t" r="r" b="b"/>
            <a:pathLst>
              <a:path w="1466850" h="2990850">
                <a:moveTo>
                  <a:pt x="62429" y="0"/>
                </a:moveTo>
                <a:lnTo>
                  <a:pt x="35412" y="0"/>
                </a:lnTo>
                <a:lnTo>
                  <a:pt x="30095" y="127000"/>
                </a:lnTo>
                <a:lnTo>
                  <a:pt x="25346" y="241300"/>
                </a:lnTo>
                <a:lnTo>
                  <a:pt x="20345" y="363245"/>
                </a:lnTo>
                <a:lnTo>
                  <a:pt x="12700" y="612127"/>
                </a:lnTo>
                <a:lnTo>
                  <a:pt x="10172" y="736600"/>
                </a:lnTo>
                <a:lnTo>
                  <a:pt x="6350" y="862304"/>
                </a:lnTo>
                <a:lnTo>
                  <a:pt x="3822" y="988072"/>
                </a:lnTo>
                <a:lnTo>
                  <a:pt x="2477" y="1118895"/>
                </a:lnTo>
                <a:lnTo>
                  <a:pt x="1295" y="1240777"/>
                </a:lnTo>
                <a:lnTo>
                  <a:pt x="1269" y="1370304"/>
                </a:lnTo>
                <a:lnTo>
                  <a:pt x="0" y="1493545"/>
                </a:lnTo>
                <a:lnTo>
                  <a:pt x="25" y="1623072"/>
                </a:lnTo>
                <a:lnTo>
                  <a:pt x="1282" y="1746250"/>
                </a:lnTo>
                <a:lnTo>
                  <a:pt x="1332" y="1877070"/>
                </a:lnTo>
                <a:lnTo>
                  <a:pt x="2527" y="2000250"/>
                </a:lnTo>
                <a:lnTo>
                  <a:pt x="5065" y="2123429"/>
                </a:lnTo>
                <a:lnTo>
                  <a:pt x="5143" y="2128540"/>
                </a:lnTo>
                <a:lnTo>
                  <a:pt x="6312" y="2247900"/>
                </a:lnTo>
                <a:lnTo>
                  <a:pt x="6427" y="2254250"/>
                </a:lnTo>
                <a:lnTo>
                  <a:pt x="10133" y="2374900"/>
                </a:lnTo>
                <a:lnTo>
                  <a:pt x="10223" y="2378720"/>
                </a:lnTo>
                <a:lnTo>
                  <a:pt x="12700" y="2501900"/>
                </a:lnTo>
                <a:lnTo>
                  <a:pt x="16600" y="2627609"/>
                </a:lnTo>
                <a:lnTo>
                  <a:pt x="20345" y="2749550"/>
                </a:lnTo>
                <a:lnTo>
                  <a:pt x="25506" y="2874019"/>
                </a:lnTo>
                <a:lnTo>
                  <a:pt x="30411" y="2990850"/>
                </a:lnTo>
                <a:lnTo>
                  <a:pt x="57419" y="2990850"/>
                </a:lnTo>
                <a:lnTo>
                  <a:pt x="52095" y="2863850"/>
                </a:lnTo>
                <a:lnTo>
                  <a:pt x="48272" y="2741909"/>
                </a:lnTo>
                <a:lnTo>
                  <a:pt x="44450" y="2618729"/>
                </a:lnTo>
                <a:lnTo>
                  <a:pt x="40627" y="2496840"/>
                </a:lnTo>
                <a:lnTo>
                  <a:pt x="36868" y="2372370"/>
                </a:lnTo>
                <a:lnTo>
                  <a:pt x="34277" y="2247900"/>
                </a:lnTo>
                <a:lnTo>
                  <a:pt x="33045" y="2123429"/>
                </a:lnTo>
                <a:lnTo>
                  <a:pt x="30518" y="1997720"/>
                </a:lnTo>
                <a:lnTo>
                  <a:pt x="27966" y="1750070"/>
                </a:lnTo>
                <a:lnTo>
                  <a:pt x="27939" y="1493545"/>
                </a:lnTo>
                <a:lnTo>
                  <a:pt x="29196" y="1370304"/>
                </a:lnTo>
                <a:lnTo>
                  <a:pt x="29236" y="1240777"/>
                </a:lnTo>
                <a:lnTo>
                  <a:pt x="30491" y="1118895"/>
                </a:lnTo>
                <a:lnTo>
                  <a:pt x="30568" y="1113777"/>
                </a:lnTo>
                <a:lnTo>
                  <a:pt x="32994" y="993127"/>
                </a:lnTo>
                <a:lnTo>
                  <a:pt x="33070" y="988072"/>
                </a:lnTo>
                <a:lnTo>
                  <a:pt x="34264" y="867422"/>
                </a:lnTo>
                <a:lnTo>
                  <a:pt x="36907" y="739127"/>
                </a:lnTo>
                <a:lnTo>
                  <a:pt x="40745" y="612127"/>
                </a:lnTo>
                <a:lnTo>
                  <a:pt x="44411" y="494004"/>
                </a:lnTo>
                <a:lnTo>
                  <a:pt x="46977" y="369595"/>
                </a:lnTo>
                <a:lnTo>
                  <a:pt x="57474" y="116827"/>
                </a:lnTo>
                <a:lnTo>
                  <a:pt x="62429" y="0"/>
                </a:lnTo>
                <a:close/>
              </a:path>
              <a:path w="1466850" h="2990850">
                <a:moveTo>
                  <a:pt x="1436500" y="0"/>
                </a:moveTo>
                <a:lnTo>
                  <a:pt x="1409433" y="0"/>
                </a:lnTo>
                <a:lnTo>
                  <a:pt x="1414818" y="127000"/>
                </a:lnTo>
                <a:lnTo>
                  <a:pt x="1422400" y="372122"/>
                </a:lnTo>
                <a:lnTo>
                  <a:pt x="1426222" y="494004"/>
                </a:lnTo>
                <a:lnTo>
                  <a:pt x="1428750" y="618477"/>
                </a:lnTo>
                <a:lnTo>
                  <a:pt x="1432572" y="742950"/>
                </a:lnTo>
                <a:lnTo>
                  <a:pt x="1433868" y="867422"/>
                </a:lnTo>
                <a:lnTo>
                  <a:pt x="1435100" y="993127"/>
                </a:lnTo>
                <a:lnTo>
                  <a:pt x="1437524" y="1113777"/>
                </a:lnTo>
                <a:lnTo>
                  <a:pt x="1437627" y="1244600"/>
                </a:lnTo>
                <a:lnTo>
                  <a:pt x="1438896" y="1367777"/>
                </a:lnTo>
                <a:lnTo>
                  <a:pt x="1438910" y="1497304"/>
                </a:lnTo>
                <a:lnTo>
                  <a:pt x="1437653" y="1620545"/>
                </a:lnTo>
                <a:lnTo>
                  <a:pt x="1437614" y="1750070"/>
                </a:lnTo>
                <a:lnTo>
                  <a:pt x="1436408" y="1873250"/>
                </a:lnTo>
                <a:lnTo>
                  <a:pt x="1436344" y="1877070"/>
                </a:lnTo>
                <a:lnTo>
                  <a:pt x="1433868" y="2000250"/>
                </a:lnTo>
                <a:lnTo>
                  <a:pt x="1432572" y="2124720"/>
                </a:lnTo>
                <a:lnTo>
                  <a:pt x="1428750" y="2250429"/>
                </a:lnTo>
                <a:lnTo>
                  <a:pt x="1426222" y="2374900"/>
                </a:lnTo>
                <a:lnTo>
                  <a:pt x="1418383" y="2627609"/>
                </a:lnTo>
                <a:lnTo>
                  <a:pt x="1414818" y="2744490"/>
                </a:lnTo>
                <a:lnTo>
                  <a:pt x="1404481" y="2990850"/>
                </a:lnTo>
                <a:lnTo>
                  <a:pt x="1431439" y="2990850"/>
                </a:lnTo>
                <a:lnTo>
                  <a:pt x="1436499" y="2871489"/>
                </a:lnTo>
                <a:lnTo>
                  <a:pt x="1441820" y="2741909"/>
                </a:lnTo>
                <a:lnTo>
                  <a:pt x="1446568" y="2627609"/>
                </a:lnTo>
                <a:lnTo>
                  <a:pt x="1450366" y="2501900"/>
                </a:lnTo>
                <a:lnTo>
                  <a:pt x="1454150" y="2378720"/>
                </a:lnTo>
                <a:lnTo>
                  <a:pt x="1456808" y="2247900"/>
                </a:lnTo>
                <a:lnTo>
                  <a:pt x="1459370" y="2123429"/>
                </a:lnTo>
                <a:lnTo>
                  <a:pt x="1464322" y="1877070"/>
                </a:lnTo>
                <a:lnTo>
                  <a:pt x="1465618" y="1750070"/>
                </a:lnTo>
                <a:lnTo>
                  <a:pt x="1465642" y="1620545"/>
                </a:lnTo>
                <a:lnTo>
                  <a:pt x="1466850" y="1497304"/>
                </a:lnTo>
                <a:lnTo>
                  <a:pt x="1466825" y="1367777"/>
                </a:lnTo>
                <a:lnTo>
                  <a:pt x="1465630" y="1244600"/>
                </a:lnTo>
                <a:lnTo>
                  <a:pt x="1465579" y="1113777"/>
                </a:lnTo>
                <a:lnTo>
                  <a:pt x="1464348" y="993127"/>
                </a:lnTo>
                <a:lnTo>
                  <a:pt x="1464271" y="988072"/>
                </a:lnTo>
                <a:lnTo>
                  <a:pt x="1459215" y="736600"/>
                </a:lnTo>
                <a:lnTo>
                  <a:pt x="1456626" y="612127"/>
                </a:lnTo>
                <a:lnTo>
                  <a:pt x="1454150" y="488950"/>
                </a:lnTo>
                <a:lnTo>
                  <a:pt x="1450250" y="363245"/>
                </a:lnTo>
                <a:lnTo>
                  <a:pt x="1446568" y="241300"/>
                </a:lnTo>
                <a:lnTo>
                  <a:pt x="1441345" y="116827"/>
                </a:lnTo>
                <a:lnTo>
                  <a:pt x="1436500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865854" y="3867150"/>
            <a:ext cx="1410995" cy="2990850"/>
          </a:xfrm>
          <a:custGeom>
            <a:avLst/>
            <a:gdLst/>
            <a:ahLst/>
            <a:cxnLst/>
            <a:rect l="l" t="t" r="r" b="b"/>
            <a:pathLst>
              <a:path w="1410995" h="2990850">
                <a:moveTo>
                  <a:pt x="61648" y="0"/>
                </a:moveTo>
                <a:lnTo>
                  <a:pt x="34502" y="0"/>
                </a:lnTo>
                <a:lnTo>
                  <a:pt x="28800" y="134645"/>
                </a:lnTo>
                <a:lnTo>
                  <a:pt x="19050" y="369595"/>
                </a:lnTo>
                <a:lnTo>
                  <a:pt x="16522" y="492772"/>
                </a:lnTo>
                <a:lnTo>
                  <a:pt x="12469" y="623595"/>
                </a:lnTo>
                <a:lnTo>
                  <a:pt x="8940" y="740422"/>
                </a:lnTo>
                <a:lnTo>
                  <a:pt x="6350" y="866127"/>
                </a:lnTo>
                <a:lnTo>
                  <a:pt x="5118" y="990600"/>
                </a:lnTo>
                <a:lnTo>
                  <a:pt x="2590" y="1116304"/>
                </a:lnTo>
                <a:lnTo>
                  <a:pt x="1295" y="1242072"/>
                </a:lnTo>
                <a:lnTo>
                  <a:pt x="1269" y="1370304"/>
                </a:lnTo>
                <a:lnTo>
                  <a:pt x="0" y="1494777"/>
                </a:lnTo>
                <a:lnTo>
                  <a:pt x="26" y="1748779"/>
                </a:lnTo>
                <a:lnTo>
                  <a:pt x="2564" y="1995190"/>
                </a:lnTo>
                <a:lnTo>
                  <a:pt x="2641" y="2000250"/>
                </a:lnTo>
                <a:lnTo>
                  <a:pt x="5118" y="2123429"/>
                </a:lnTo>
                <a:lnTo>
                  <a:pt x="6312" y="2244079"/>
                </a:lnTo>
                <a:lnTo>
                  <a:pt x="6402" y="2250429"/>
                </a:lnTo>
                <a:lnTo>
                  <a:pt x="8940" y="2372370"/>
                </a:lnTo>
                <a:lnTo>
                  <a:pt x="12700" y="2496840"/>
                </a:lnTo>
                <a:lnTo>
                  <a:pt x="16601" y="2621259"/>
                </a:lnTo>
                <a:lnTo>
                  <a:pt x="20426" y="2744490"/>
                </a:lnTo>
                <a:lnTo>
                  <a:pt x="24168" y="2863850"/>
                </a:lnTo>
                <a:lnTo>
                  <a:pt x="29492" y="2990850"/>
                </a:lnTo>
                <a:lnTo>
                  <a:pt x="56563" y="2990850"/>
                </a:lnTo>
                <a:lnTo>
                  <a:pt x="50800" y="2856209"/>
                </a:lnTo>
                <a:lnTo>
                  <a:pt x="47040" y="2734320"/>
                </a:lnTo>
                <a:lnTo>
                  <a:pt x="43218" y="2613670"/>
                </a:lnTo>
                <a:lnTo>
                  <a:pt x="40690" y="2490490"/>
                </a:lnTo>
                <a:lnTo>
                  <a:pt x="38100" y="2367259"/>
                </a:lnTo>
                <a:lnTo>
                  <a:pt x="34340" y="2244079"/>
                </a:lnTo>
                <a:lnTo>
                  <a:pt x="31750" y="1995190"/>
                </a:lnTo>
                <a:lnTo>
                  <a:pt x="29300" y="1874540"/>
                </a:lnTo>
                <a:lnTo>
                  <a:pt x="29247" y="1242072"/>
                </a:lnTo>
                <a:lnTo>
                  <a:pt x="31724" y="1120127"/>
                </a:lnTo>
                <a:lnTo>
                  <a:pt x="33045" y="994422"/>
                </a:lnTo>
                <a:lnTo>
                  <a:pt x="38205" y="740422"/>
                </a:lnTo>
                <a:lnTo>
                  <a:pt x="40794" y="615950"/>
                </a:lnTo>
                <a:lnTo>
                  <a:pt x="43218" y="497827"/>
                </a:lnTo>
                <a:lnTo>
                  <a:pt x="47040" y="375945"/>
                </a:lnTo>
                <a:lnTo>
                  <a:pt x="52095" y="254000"/>
                </a:lnTo>
                <a:lnTo>
                  <a:pt x="55918" y="133350"/>
                </a:lnTo>
                <a:lnTo>
                  <a:pt x="60972" y="12700"/>
                </a:lnTo>
                <a:lnTo>
                  <a:pt x="61648" y="0"/>
                </a:lnTo>
                <a:close/>
              </a:path>
              <a:path w="1410995" h="2990850">
                <a:moveTo>
                  <a:pt x="1381506" y="0"/>
                </a:moveTo>
                <a:lnTo>
                  <a:pt x="1354494" y="0"/>
                </a:lnTo>
                <a:lnTo>
                  <a:pt x="1355140" y="15227"/>
                </a:lnTo>
                <a:lnTo>
                  <a:pt x="1358900" y="134645"/>
                </a:lnTo>
                <a:lnTo>
                  <a:pt x="1364018" y="256527"/>
                </a:lnTo>
                <a:lnTo>
                  <a:pt x="1366545" y="377177"/>
                </a:lnTo>
                <a:lnTo>
                  <a:pt x="1370368" y="500354"/>
                </a:lnTo>
                <a:lnTo>
                  <a:pt x="1372895" y="623595"/>
                </a:lnTo>
                <a:lnTo>
                  <a:pt x="1376718" y="746772"/>
                </a:lnTo>
                <a:lnTo>
                  <a:pt x="1377950" y="871245"/>
                </a:lnTo>
                <a:lnTo>
                  <a:pt x="1380540" y="1120127"/>
                </a:lnTo>
                <a:lnTo>
                  <a:pt x="1381735" y="1242072"/>
                </a:lnTo>
                <a:lnTo>
                  <a:pt x="1381760" y="1623072"/>
                </a:lnTo>
                <a:lnTo>
                  <a:pt x="1380527" y="1748779"/>
                </a:lnTo>
                <a:lnTo>
                  <a:pt x="1377962" y="1995190"/>
                </a:lnTo>
                <a:lnTo>
                  <a:pt x="1370368" y="2369840"/>
                </a:lnTo>
                <a:lnTo>
                  <a:pt x="1366545" y="2493020"/>
                </a:lnTo>
                <a:lnTo>
                  <a:pt x="1364018" y="2614909"/>
                </a:lnTo>
                <a:lnTo>
                  <a:pt x="1358900" y="2736850"/>
                </a:lnTo>
                <a:lnTo>
                  <a:pt x="1355140" y="2857500"/>
                </a:lnTo>
                <a:lnTo>
                  <a:pt x="1350022" y="2978150"/>
                </a:lnTo>
                <a:lnTo>
                  <a:pt x="1349347" y="2990850"/>
                </a:lnTo>
                <a:lnTo>
                  <a:pt x="1376554" y="2990850"/>
                </a:lnTo>
                <a:lnTo>
                  <a:pt x="1386890" y="2744490"/>
                </a:lnTo>
                <a:lnTo>
                  <a:pt x="1390885" y="2613670"/>
                </a:lnTo>
                <a:lnTo>
                  <a:pt x="1398295" y="2374900"/>
                </a:lnTo>
                <a:lnTo>
                  <a:pt x="1400822" y="2250429"/>
                </a:lnTo>
                <a:lnTo>
                  <a:pt x="1404645" y="2124720"/>
                </a:lnTo>
                <a:lnTo>
                  <a:pt x="1405940" y="2000250"/>
                </a:lnTo>
                <a:lnTo>
                  <a:pt x="1408468" y="1874540"/>
                </a:lnTo>
                <a:lnTo>
                  <a:pt x="1409700" y="1748779"/>
                </a:lnTo>
                <a:lnTo>
                  <a:pt x="1409713" y="1621777"/>
                </a:lnTo>
                <a:lnTo>
                  <a:pt x="1410995" y="1496072"/>
                </a:lnTo>
                <a:lnTo>
                  <a:pt x="1410969" y="1367777"/>
                </a:lnTo>
                <a:lnTo>
                  <a:pt x="1409713" y="1245895"/>
                </a:lnTo>
                <a:lnTo>
                  <a:pt x="1409647" y="1116304"/>
                </a:lnTo>
                <a:lnTo>
                  <a:pt x="1407198" y="994422"/>
                </a:lnTo>
                <a:lnTo>
                  <a:pt x="1407147" y="990600"/>
                </a:lnTo>
                <a:lnTo>
                  <a:pt x="1405927" y="866127"/>
                </a:lnTo>
                <a:lnTo>
                  <a:pt x="1404685" y="746772"/>
                </a:lnTo>
                <a:lnTo>
                  <a:pt x="1404567" y="740422"/>
                </a:lnTo>
                <a:lnTo>
                  <a:pt x="1400822" y="618477"/>
                </a:lnTo>
                <a:lnTo>
                  <a:pt x="1398373" y="497827"/>
                </a:lnTo>
                <a:lnTo>
                  <a:pt x="1398256" y="492772"/>
                </a:lnTo>
                <a:lnTo>
                  <a:pt x="1394394" y="369595"/>
                </a:lnTo>
                <a:lnTo>
                  <a:pt x="1386890" y="127000"/>
                </a:lnTo>
                <a:lnTo>
                  <a:pt x="1381506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895077" y="3867150"/>
            <a:ext cx="1352550" cy="2990850"/>
          </a:xfrm>
          <a:custGeom>
            <a:avLst/>
            <a:gdLst/>
            <a:ahLst/>
            <a:cxnLst/>
            <a:rect l="l" t="t" r="r" b="b"/>
            <a:pathLst>
              <a:path w="1352550" h="2990850">
                <a:moveTo>
                  <a:pt x="59539" y="0"/>
                </a:moveTo>
                <a:lnTo>
                  <a:pt x="32425" y="0"/>
                </a:lnTo>
                <a:lnTo>
                  <a:pt x="31750" y="12700"/>
                </a:lnTo>
                <a:lnTo>
                  <a:pt x="26695" y="133350"/>
                </a:lnTo>
                <a:lnTo>
                  <a:pt x="22872" y="254000"/>
                </a:lnTo>
                <a:lnTo>
                  <a:pt x="17779" y="377177"/>
                </a:lnTo>
                <a:lnTo>
                  <a:pt x="13995" y="497827"/>
                </a:lnTo>
                <a:lnTo>
                  <a:pt x="11308" y="628650"/>
                </a:lnTo>
                <a:lnTo>
                  <a:pt x="8748" y="751827"/>
                </a:lnTo>
                <a:lnTo>
                  <a:pt x="3822" y="994422"/>
                </a:lnTo>
                <a:lnTo>
                  <a:pt x="2527" y="1118895"/>
                </a:lnTo>
                <a:lnTo>
                  <a:pt x="0" y="1243304"/>
                </a:lnTo>
                <a:lnTo>
                  <a:pt x="0" y="1870720"/>
                </a:lnTo>
                <a:lnTo>
                  <a:pt x="2540" y="1996429"/>
                </a:lnTo>
                <a:lnTo>
                  <a:pt x="5118" y="2244079"/>
                </a:lnTo>
                <a:lnTo>
                  <a:pt x="8877" y="2367259"/>
                </a:lnTo>
                <a:lnTo>
                  <a:pt x="11520" y="2493020"/>
                </a:lnTo>
                <a:lnTo>
                  <a:pt x="13995" y="2613670"/>
                </a:lnTo>
                <a:lnTo>
                  <a:pt x="17896" y="2736850"/>
                </a:lnTo>
                <a:lnTo>
                  <a:pt x="21577" y="2856209"/>
                </a:lnTo>
                <a:lnTo>
                  <a:pt x="27340" y="2990850"/>
                </a:lnTo>
                <a:lnTo>
                  <a:pt x="54318" y="2990850"/>
                </a:lnTo>
                <a:lnTo>
                  <a:pt x="53327" y="2967980"/>
                </a:lnTo>
                <a:lnTo>
                  <a:pt x="41922" y="2607320"/>
                </a:lnTo>
                <a:lnTo>
                  <a:pt x="38100" y="2485379"/>
                </a:lnTo>
                <a:lnTo>
                  <a:pt x="33045" y="2239020"/>
                </a:lnTo>
                <a:lnTo>
                  <a:pt x="31750" y="2115840"/>
                </a:lnTo>
                <a:lnTo>
                  <a:pt x="30518" y="1992609"/>
                </a:lnTo>
                <a:lnTo>
                  <a:pt x="27979" y="1870720"/>
                </a:lnTo>
                <a:lnTo>
                  <a:pt x="27954" y="1243304"/>
                </a:lnTo>
                <a:lnTo>
                  <a:pt x="30465" y="1122654"/>
                </a:lnTo>
                <a:lnTo>
                  <a:pt x="30530" y="1118895"/>
                </a:lnTo>
                <a:lnTo>
                  <a:pt x="31776" y="994422"/>
                </a:lnTo>
                <a:lnTo>
                  <a:pt x="33070" y="871245"/>
                </a:lnTo>
                <a:lnTo>
                  <a:pt x="38100" y="626122"/>
                </a:lnTo>
                <a:lnTo>
                  <a:pt x="49568" y="260350"/>
                </a:lnTo>
                <a:lnTo>
                  <a:pt x="54622" y="140995"/>
                </a:lnTo>
                <a:lnTo>
                  <a:pt x="58445" y="20345"/>
                </a:lnTo>
                <a:lnTo>
                  <a:pt x="59539" y="0"/>
                </a:lnTo>
                <a:close/>
              </a:path>
              <a:path w="1352550" h="2990850">
                <a:moveTo>
                  <a:pt x="1325272" y="0"/>
                </a:moveTo>
                <a:lnTo>
                  <a:pt x="1298243" y="0"/>
                </a:lnTo>
                <a:lnTo>
                  <a:pt x="1299222" y="22872"/>
                </a:lnTo>
                <a:lnTo>
                  <a:pt x="1303045" y="142227"/>
                </a:lnTo>
                <a:lnTo>
                  <a:pt x="1306868" y="262877"/>
                </a:lnTo>
                <a:lnTo>
                  <a:pt x="1310627" y="383527"/>
                </a:lnTo>
                <a:lnTo>
                  <a:pt x="1313218" y="505472"/>
                </a:lnTo>
                <a:lnTo>
                  <a:pt x="1316977" y="628650"/>
                </a:lnTo>
                <a:lnTo>
                  <a:pt x="1319568" y="751827"/>
                </a:lnTo>
                <a:lnTo>
                  <a:pt x="1320800" y="875004"/>
                </a:lnTo>
                <a:lnTo>
                  <a:pt x="1322095" y="998245"/>
                </a:lnTo>
                <a:lnTo>
                  <a:pt x="1323327" y="1122654"/>
                </a:lnTo>
                <a:lnTo>
                  <a:pt x="1324582" y="1243304"/>
                </a:lnTo>
                <a:lnTo>
                  <a:pt x="1324609" y="1621777"/>
                </a:lnTo>
                <a:lnTo>
                  <a:pt x="1323302" y="1747540"/>
                </a:lnTo>
                <a:lnTo>
                  <a:pt x="1322095" y="1870720"/>
                </a:lnTo>
                <a:lnTo>
                  <a:pt x="1320813" y="1992609"/>
                </a:lnTo>
                <a:lnTo>
                  <a:pt x="1318272" y="2118370"/>
                </a:lnTo>
                <a:lnTo>
                  <a:pt x="1313109" y="2369840"/>
                </a:lnTo>
                <a:lnTo>
                  <a:pt x="1310627" y="2486670"/>
                </a:lnTo>
                <a:lnTo>
                  <a:pt x="1306669" y="2614909"/>
                </a:lnTo>
                <a:lnTo>
                  <a:pt x="1303045" y="2730500"/>
                </a:lnTo>
                <a:lnTo>
                  <a:pt x="1297927" y="2849859"/>
                </a:lnTo>
                <a:lnTo>
                  <a:pt x="1294168" y="2970510"/>
                </a:lnTo>
                <a:lnTo>
                  <a:pt x="1293074" y="2990850"/>
                </a:lnTo>
                <a:lnTo>
                  <a:pt x="1320124" y="2990850"/>
                </a:lnTo>
                <a:lnTo>
                  <a:pt x="1320800" y="2978150"/>
                </a:lnTo>
                <a:lnTo>
                  <a:pt x="1325918" y="2857500"/>
                </a:lnTo>
                <a:lnTo>
                  <a:pt x="1329677" y="2736850"/>
                </a:lnTo>
                <a:lnTo>
                  <a:pt x="1334795" y="2614909"/>
                </a:lnTo>
                <a:lnTo>
                  <a:pt x="1337322" y="2493020"/>
                </a:lnTo>
                <a:lnTo>
                  <a:pt x="1341145" y="2369840"/>
                </a:lnTo>
                <a:lnTo>
                  <a:pt x="1348727" y="1996429"/>
                </a:lnTo>
                <a:lnTo>
                  <a:pt x="1351343" y="1744959"/>
                </a:lnTo>
                <a:lnTo>
                  <a:pt x="1352550" y="1621777"/>
                </a:lnTo>
                <a:lnTo>
                  <a:pt x="1352524" y="1243304"/>
                </a:lnTo>
                <a:lnTo>
                  <a:pt x="1351305" y="1118895"/>
                </a:lnTo>
                <a:lnTo>
                  <a:pt x="1348727" y="871245"/>
                </a:lnTo>
                <a:lnTo>
                  <a:pt x="1347545" y="751827"/>
                </a:lnTo>
                <a:lnTo>
                  <a:pt x="1347455" y="745477"/>
                </a:lnTo>
                <a:lnTo>
                  <a:pt x="1343672" y="623595"/>
                </a:lnTo>
                <a:lnTo>
                  <a:pt x="1341145" y="500354"/>
                </a:lnTo>
                <a:lnTo>
                  <a:pt x="1337296" y="375945"/>
                </a:lnTo>
                <a:lnTo>
                  <a:pt x="1334795" y="256527"/>
                </a:lnTo>
                <a:lnTo>
                  <a:pt x="1329677" y="134645"/>
                </a:lnTo>
                <a:lnTo>
                  <a:pt x="1325918" y="15227"/>
                </a:lnTo>
                <a:lnTo>
                  <a:pt x="1325272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923004" y="3867150"/>
            <a:ext cx="1296695" cy="2990850"/>
          </a:xfrm>
          <a:custGeom>
            <a:avLst/>
            <a:gdLst/>
            <a:ahLst/>
            <a:cxnLst/>
            <a:rect l="l" t="t" r="r" b="b"/>
            <a:pathLst>
              <a:path w="1296695" h="2990850">
                <a:moveTo>
                  <a:pt x="59695" y="0"/>
                </a:moveTo>
                <a:lnTo>
                  <a:pt x="31611" y="0"/>
                </a:lnTo>
                <a:lnTo>
                  <a:pt x="30518" y="20345"/>
                </a:lnTo>
                <a:lnTo>
                  <a:pt x="26695" y="140995"/>
                </a:lnTo>
                <a:lnTo>
                  <a:pt x="21640" y="260350"/>
                </a:lnTo>
                <a:lnTo>
                  <a:pt x="10172" y="626122"/>
                </a:lnTo>
                <a:lnTo>
                  <a:pt x="5118" y="872477"/>
                </a:lnTo>
                <a:lnTo>
                  <a:pt x="3772" y="1002004"/>
                </a:lnTo>
                <a:lnTo>
                  <a:pt x="2590" y="1120127"/>
                </a:lnTo>
                <a:lnTo>
                  <a:pt x="0" y="1244600"/>
                </a:lnTo>
                <a:lnTo>
                  <a:pt x="52" y="1870720"/>
                </a:lnTo>
                <a:lnTo>
                  <a:pt x="2512" y="1988840"/>
                </a:lnTo>
                <a:lnTo>
                  <a:pt x="2603" y="1993900"/>
                </a:lnTo>
                <a:lnTo>
                  <a:pt x="3849" y="2118370"/>
                </a:lnTo>
                <a:lnTo>
                  <a:pt x="5118" y="2239020"/>
                </a:lnTo>
                <a:lnTo>
                  <a:pt x="10094" y="2481559"/>
                </a:lnTo>
                <a:lnTo>
                  <a:pt x="14034" y="2608559"/>
                </a:lnTo>
                <a:lnTo>
                  <a:pt x="21679" y="2849859"/>
                </a:lnTo>
                <a:lnTo>
                  <a:pt x="25400" y="2967980"/>
                </a:lnTo>
                <a:lnTo>
                  <a:pt x="26390" y="2990850"/>
                </a:lnTo>
                <a:lnTo>
                  <a:pt x="54401" y="2990850"/>
                </a:lnTo>
                <a:lnTo>
                  <a:pt x="53390" y="2959100"/>
                </a:lnTo>
                <a:lnTo>
                  <a:pt x="48272" y="2840979"/>
                </a:lnTo>
                <a:lnTo>
                  <a:pt x="44450" y="2720329"/>
                </a:lnTo>
                <a:lnTo>
                  <a:pt x="41922" y="2600970"/>
                </a:lnTo>
                <a:lnTo>
                  <a:pt x="38100" y="2479029"/>
                </a:lnTo>
                <a:lnTo>
                  <a:pt x="33045" y="2235200"/>
                </a:lnTo>
                <a:lnTo>
                  <a:pt x="31750" y="2112020"/>
                </a:lnTo>
                <a:lnTo>
                  <a:pt x="30518" y="1988840"/>
                </a:lnTo>
                <a:lnTo>
                  <a:pt x="29222" y="1865609"/>
                </a:lnTo>
                <a:lnTo>
                  <a:pt x="28016" y="1744959"/>
                </a:lnTo>
                <a:lnTo>
                  <a:pt x="27990" y="1370304"/>
                </a:lnTo>
                <a:lnTo>
                  <a:pt x="29249" y="1244600"/>
                </a:lnTo>
                <a:lnTo>
                  <a:pt x="30543" y="1120127"/>
                </a:lnTo>
                <a:lnTo>
                  <a:pt x="31776" y="996950"/>
                </a:lnTo>
                <a:lnTo>
                  <a:pt x="33045" y="876300"/>
                </a:lnTo>
                <a:lnTo>
                  <a:pt x="38100" y="631177"/>
                </a:lnTo>
                <a:lnTo>
                  <a:pt x="41922" y="509295"/>
                </a:lnTo>
                <a:lnTo>
                  <a:pt x="44450" y="388645"/>
                </a:lnTo>
                <a:lnTo>
                  <a:pt x="48272" y="267995"/>
                </a:lnTo>
                <a:lnTo>
                  <a:pt x="53662" y="140995"/>
                </a:lnTo>
                <a:lnTo>
                  <a:pt x="59695" y="0"/>
                </a:lnTo>
                <a:close/>
              </a:path>
              <a:path w="1296695" h="2990850">
                <a:moveTo>
                  <a:pt x="1270316" y="0"/>
                </a:moveTo>
                <a:lnTo>
                  <a:pt x="1242340" y="0"/>
                </a:lnTo>
                <a:lnTo>
                  <a:pt x="1243368" y="31750"/>
                </a:lnTo>
                <a:lnTo>
                  <a:pt x="1248422" y="149872"/>
                </a:lnTo>
                <a:lnTo>
                  <a:pt x="1252245" y="270522"/>
                </a:lnTo>
                <a:lnTo>
                  <a:pt x="1254772" y="389877"/>
                </a:lnTo>
                <a:lnTo>
                  <a:pt x="1258595" y="511822"/>
                </a:lnTo>
                <a:lnTo>
                  <a:pt x="1263650" y="755650"/>
                </a:lnTo>
                <a:lnTo>
                  <a:pt x="1266240" y="1002004"/>
                </a:lnTo>
                <a:lnTo>
                  <a:pt x="1267472" y="1125245"/>
                </a:lnTo>
                <a:lnTo>
                  <a:pt x="1268727" y="1244600"/>
                </a:lnTo>
                <a:lnTo>
                  <a:pt x="1268768" y="1620545"/>
                </a:lnTo>
                <a:lnTo>
                  <a:pt x="1267460" y="1744959"/>
                </a:lnTo>
                <a:lnTo>
                  <a:pt x="1266214" y="1870720"/>
                </a:lnTo>
                <a:lnTo>
                  <a:pt x="1263676" y="2112020"/>
                </a:lnTo>
                <a:lnTo>
                  <a:pt x="1263571" y="2118370"/>
                </a:lnTo>
                <a:lnTo>
                  <a:pt x="1258595" y="2359670"/>
                </a:lnTo>
                <a:lnTo>
                  <a:pt x="1254772" y="2481559"/>
                </a:lnTo>
                <a:lnTo>
                  <a:pt x="1252245" y="2602209"/>
                </a:lnTo>
                <a:lnTo>
                  <a:pt x="1247190" y="2722859"/>
                </a:lnTo>
                <a:lnTo>
                  <a:pt x="1243368" y="2842270"/>
                </a:lnTo>
                <a:lnTo>
                  <a:pt x="1236999" y="2990850"/>
                </a:lnTo>
                <a:lnTo>
                  <a:pt x="1265147" y="2990850"/>
                </a:lnTo>
                <a:lnTo>
                  <a:pt x="1266240" y="2970510"/>
                </a:lnTo>
                <a:lnTo>
                  <a:pt x="1270000" y="2849859"/>
                </a:lnTo>
                <a:lnTo>
                  <a:pt x="1275118" y="2730500"/>
                </a:lnTo>
                <a:lnTo>
                  <a:pt x="1279174" y="2600970"/>
                </a:lnTo>
                <a:lnTo>
                  <a:pt x="1282700" y="2486670"/>
                </a:lnTo>
                <a:lnTo>
                  <a:pt x="1285394" y="2359670"/>
                </a:lnTo>
                <a:lnTo>
                  <a:pt x="1290474" y="2112020"/>
                </a:lnTo>
                <a:lnTo>
                  <a:pt x="1292872" y="1993900"/>
                </a:lnTo>
                <a:lnTo>
                  <a:pt x="1294218" y="1865609"/>
                </a:lnTo>
                <a:lnTo>
                  <a:pt x="1295426" y="1742429"/>
                </a:lnTo>
                <a:lnTo>
                  <a:pt x="1296695" y="1620545"/>
                </a:lnTo>
                <a:lnTo>
                  <a:pt x="1296669" y="1244600"/>
                </a:lnTo>
                <a:lnTo>
                  <a:pt x="1295374" y="1120127"/>
                </a:lnTo>
                <a:lnTo>
                  <a:pt x="1294154" y="996950"/>
                </a:lnTo>
                <a:lnTo>
                  <a:pt x="1292847" y="872477"/>
                </a:lnTo>
                <a:lnTo>
                  <a:pt x="1291640" y="751827"/>
                </a:lnTo>
                <a:lnTo>
                  <a:pt x="1289050" y="628650"/>
                </a:lnTo>
                <a:lnTo>
                  <a:pt x="1285290" y="505472"/>
                </a:lnTo>
                <a:lnTo>
                  <a:pt x="1282700" y="383527"/>
                </a:lnTo>
                <a:lnTo>
                  <a:pt x="1278860" y="260350"/>
                </a:lnTo>
                <a:lnTo>
                  <a:pt x="1275078" y="140995"/>
                </a:lnTo>
                <a:lnTo>
                  <a:pt x="1271295" y="22872"/>
                </a:lnTo>
                <a:lnTo>
                  <a:pt x="1270316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950995" y="3867150"/>
            <a:ext cx="1240777" cy="2990850"/>
          </a:xfrm>
          <a:custGeom>
            <a:avLst/>
            <a:gdLst/>
            <a:ahLst/>
            <a:cxnLst/>
            <a:rect l="l" t="t" r="r" b="b"/>
            <a:pathLst>
              <a:path w="1240777" h="2990850">
                <a:moveTo>
                  <a:pt x="58742" y="0"/>
                </a:moveTo>
                <a:lnTo>
                  <a:pt x="31705" y="0"/>
                </a:lnTo>
                <a:lnTo>
                  <a:pt x="24971" y="157454"/>
                </a:lnTo>
                <a:lnTo>
                  <a:pt x="20281" y="267995"/>
                </a:lnTo>
                <a:lnTo>
                  <a:pt x="16459" y="388645"/>
                </a:lnTo>
                <a:lnTo>
                  <a:pt x="13931" y="509295"/>
                </a:lnTo>
                <a:lnTo>
                  <a:pt x="10109" y="631177"/>
                </a:lnTo>
                <a:lnTo>
                  <a:pt x="5054" y="876300"/>
                </a:lnTo>
                <a:lnTo>
                  <a:pt x="3708" y="1004595"/>
                </a:lnTo>
                <a:lnTo>
                  <a:pt x="2474" y="1127772"/>
                </a:lnTo>
                <a:lnTo>
                  <a:pt x="1206" y="1249654"/>
                </a:lnTo>
                <a:lnTo>
                  <a:pt x="0" y="1370304"/>
                </a:lnTo>
                <a:lnTo>
                  <a:pt x="12" y="1743720"/>
                </a:lnTo>
                <a:lnTo>
                  <a:pt x="1259" y="1868190"/>
                </a:lnTo>
                <a:lnTo>
                  <a:pt x="2527" y="1988840"/>
                </a:lnTo>
                <a:lnTo>
                  <a:pt x="3785" y="2114550"/>
                </a:lnTo>
                <a:lnTo>
                  <a:pt x="5014" y="2231379"/>
                </a:lnTo>
                <a:lnTo>
                  <a:pt x="5107" y="2237729"/>
                </a:lnTo>
                <a:lnTo>
                  <a:pt x="10109" y="2479029"/>
                </a:lnTo>
                <a:lnTo>
                  <a:pt x="13958" y="2602209"/>
                </a:lnTo>
                <a:lnTo>
                  <a:pt x="16459" y="2720329"/>
                </a:lnTo>
                <a:lnTo>
                  <a:pt x="20281" y="2840979"/>
                </a:lnTo>
                <a:lnTo>
                  <a:pt x="25400" y="2959100"/>
                </a:lnTo>
                <a:lnTo>
                  <a:pt x="26410" y="2990850"/>
                </a:lnTo>
                <a:lnTo>
                  <a:pt x="53320" y="2990850"/>
                </a:lnTo>
                <a:lnTo>
                  <a:pt x="48209" y="2833390"/>
                </a:lnTo>
                <a:lnTo>
                  <a:pt x="44450" y="2713979"/>
                </a:lnTo>
                <a:lnTo>
                  <a:pt x="40627" y="2594620"/>
                </a:lnTo>
                <a:lnTo>
                  <a:pt x="38100" y="2473970"/>
                </a:lnTo>
                <a:lnTo>
                  <a:pt x="35509" y="2352029"/>
                </a:lnTo>
                <a:lnTo>
                  <a:pt x="32981" y="2231379"/>
                </a:lnTo>
                <a:lnTo>
                  <a:pt x="31750" y="2109490"/>
                </a:lnTo>
                <a:lnTo>
                  <a:pt x="29159" y="1863079"/>
                </a:lnTo>
                <a:lnTo>
                  <a:pt x="27952" y="1743720"/>
                </a:lnTo>
                <a:lnTo>
                  <a:pt x="27927" y="1494777"/>
                </a:lnTo>
                <a:lnTo>
                  <a:pt x="29146" y="1372895"/>
                </a:lnTo>
                <a:lnTo>
                  <a:pt x="29172" y="1247127"/>
                </a:lnTo>
                <a:lnTo>
                  <a:pt x="31722" y="1004595"/>
                </a:lnTo>
                <a:lnTo>
                  <a:pt x="31802" y="999477"/>
                </a:lnTo>
                <a:lnTo>
                  <a:pt x="34251" y="881354"/>
                </a:lnTo>
                <a:lnTo>
                  <a:pt x="35496" y="759472"/>
                </a:lnTo>
                <a:lnTo>
                  <a:pt x="35562" y="755650"/>
                </a:lnTo>
                <a:lnTo>
                  <a:pt x="38100" y="636295"/>
                </a:lnTo>
                <a:lnTo>
                  <a:pt x="41859" y="514350"/>
                </a:lnTo>
                <a:lnTo>
                  <a:pt x="44450" y="394995"/>
                </a:lnTo>
                <a:lnTo>
                  <a:pt x="48412" y="267995"/>
                </a:lnTo>
                <a:lnTo>
                  <a:pt x="52031" y="154927"/>
                </a:lnTo>
                <a:lnTo>
                  <a:pt x="58742" y="0"/>
                </a:lnTo>
                <a:close/>
              </a:path>
              <a:path w="1240777" h="2990850">
                <a:moveTo>
                  <a:pt x="1214349" y="0"/>
                </a:moveTo>
                <a:lnTo>
                  <a:pt x="1187393" y="0"/>
                </a:lnTo>
                <a:lnTo>
                  <a:pt x="1192504" y="157454"/>
                </a:lnTo>
                <a:lnTo>
                  <a:pt x="1200150" y="396227"/>
                </a:lnTo>
                <a:lnTo>
                  <a:pt x="1202677" y="516877"/>
                </a:lnTo>
                <a:lnTo>
                  <a:pt x="1205204" y="638822"/>
                </a:lnTo>
                <a:lnTo>
                  <a:pt x="1207731" y="759472"/>
                </a:lnTo>
                <a:lnTo>
                  <a:pt x="1209027" y="881354"/>
                </a:lnTo>
                <a:lnTo>
                  <a:pt x="1210259" y="1004595"/>
                </a:lnTo>
                <a:lnTo>
                  <a:pt x="1211500" y="1122654"/>
                </a:lnTo>
                <a:lnTo>
                  <a:pt x="1211554" y="1249654"/>
                </a:lnTo>
                <a:lnTo>
                  <a:pt x="1212822" y="1370304"/>
                </a:lnTo>
                <a:lnTo>
                  <a:pt x="1212850" y="1496072"/>
                </a:lnTo>
                <a:lnTo>
                  <a:pt x="1211554" y="1619250"/>
                </a:lnTo>
                <a:lnTo>
                  <a:pt x="1211541" y="1743720"/>
                </a:lnTo>
                <a:lnTo>
                  <a:pt x="1210233" y="1868190"/>
                </a:lnTo>
                <a:lnTo>
                  <a:pt x="1209027" y="1988840"/>
                </a:lnTo>
                <a:lnTo>
                  <a:pt x="1206418" y="2114550"/>
                </a:lnTo>
                <a:lnTo>
                  <a:pt x="1203936" y="2231379"/>
                </a:lnTo>
                <a:lnTo>
                  <a:pt x="1203858" y="2237729"/>
                </a:lnTo>
                <a:lnTo>
                  <a:pt x="1202677" y="2354559"/>
                </a:lnTo>
                <a:lnTo>
                  <a:pt x="1198854" y="2476500"/>
                </a:lnTo>
                <a:lnTo>
                  <a:pt x="1196327" y="2595859"/>
                </a:lnTo>
                <a:lnTo>
                  <a:pt x="1192301" y="2722859"/>
                </a:lnTo>
                <a:lnTo>
                  <a:pt x="1188681" y="2835920"/>
                </a:lnTo>
                <a:lnTo>
                  <a:pt x="1183627" y="2954039"/>
                </a:lnTo>
                <a:lnTo>
                  <a:pt x="1182014" y="2990850"/>
                </a:lnTo>
                <a:lnTo>
                  <a:pt x="1209008" y="2990850"/>
                </a:lnTo>
                <a:lnTo>
                  <a:pt x="1215377" y="2842270"/>
                </a:lnTo>
                <a:lnTo>
                  <a:pt x="1219200" y="2722859"/>
                </a:lnTo>
                <a:lnTo>
                  <a:pt x="1224254" y="2602209"/>
                </a:lnTo>
                <a:lnTo>
                  <a:pt x="1226781" y="2481559"/>
                </a:lnTo>
                <a:lnTo>
                  <a:pt x="1230604" y="2359670"/>
                </a:lnTo>
                <a:lnTo>
                  <a:pt x="1235659" y="2114550"/>
                </a:lnTo>
                <a:lnTo>
                  <a:pt x="1238300" y="1863079"/>
                </a:lnTo>
                <a:lnTo>
                  <a:pt x="1239508" y="1741190"/>
                </a:lnTo>
                <a:lnTo>
                  <a:pt x="1240777" y="1620545"/>
                </a:lnTo>
                <a:lnTo>
                  <a:pt x="1240763" y="1247127"/>
                </a:lnTo>
                <a:lnTo>
                  <a:pt x="1239456" y="1122654"/>
                </a:lnTo>
                <a:lnTo>
                  <a:pt x="1238223" y="999477"/>
                </a:lnTo>
                <a:lnTo>
                  <a:pt x="1235659" y="755650"/>
                </a:lnTo>
                <a:lnTo>
                  <a:pt x="1230604" y="511822"/>
                </a:lnTo>
                <a:lnTo>
                  <a:pt x="1226755" y="388645"/>
                </a:lnTo>
                <a:lnTo>
                  <a:pt x="1224254" y="270522"/>
                </a:lnTo>
                <a:lnTo>
                  <a:pt x="1220431" y="149872"/>
                </a:lnTo>
                <a:lnTo>
                  <a:pt x="1215377" y="31750"/>
                </a:lnTo>
                <a:lnTo>
                  <a:pt x="1214349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978922" y="3867150"/>
            <a:ext cx="1184922" cy="2990850"/>
          </a:xfrm>
          <a:custGeom>
            <a:avLst/>
            <a:gdLst/>
            <a:ahLst/>
            <a:cxnLst/>
            <a:rect l="l" t="t" r="r" b="b"/>
            <a:pathLst>
              <a:path w="1184922" h="2990850">
                <a:moveTo>
                  <a:pt x="57857" y="0"/>
                </a:moveTo>
                <a:lnTo>
                  <a:pt x="30815" y="0"/>
                </a:lnTo>
                <a:lnTo>
                  <a:pt x="24104" y="154927"/>
                </a:lnTo>
                <a:lnTo>
                  <a:pt x="20005" y="283222"/>
                </a:lnTo>
                <a:lnTo>
                  <a:pt x="16522" y="394995"/>
                </a:lnTo>
                <a:lnTo>
                  <a:pt x="13931" y="514350"/>
                </a:lnTo>
                <a:lnTo>
                  <a:pt x="10172" y="636295"/>
                </a:lnTo>
                <a:lnTo>
                  <a:pt x="7581" y="758177"/>
                </a:lnTo>
                <a:lnTo>
                  <a:pt x="6350" y="880122"/>
                </a:lnTo>
                <a:lnTo>
                  <a:pt x="3822" y="1002004"/>
                </a:lnTo>
                <a:lnTo>
                  <a:pt x="1231" y="1248422"/>
                </a:lnTo>
                <a:lnTo>
                  <a:pt x="1206" y="1374127"/>
                </a:lnTo>
                <a:lnTo>
                  <a:pt x="0" y="1494777"/>
                </a:lnTo>
                <a:lnTo>
                  <a:pt x="12" y="1742429"/>
                </a:lnTo>
                <a:lnTo>
                  <a:pt x="1258" y="1865609"/>
                </a:lnTo>
                <a:lnTo>
                  <a:pt x="3835" y="2110729"/>
                </a:lnTo>
                <a:lnTo>
                  <a:pt x="5003" y="2226320"/>
                </a:lnTo>
                <a:lnTo>
                  <a:pt x="5081" y="2232670"/>
                </a:lnTo>
                <a:lnTo>
                  <a:pt x="7635" y="2354559"/>
                </a:lnTo>
                <a:lnTo>
                  <a:pt x="10225" y="2476500"/>
                </a:lnTo>
                <a:lnTo>
                  <a:pt x="12619" y="2590800"/>
                </a:lnTo>
                <a:lnTo>
                  <a:pt x="12739" y="2595859"/>
                </a:lnTo>
                <a:lnTo>
                  <a:pt x="16602" y="2716509"/>
                </a:lnTo>
                <a:lnTo>
                  <a:pt x="20364" y="2835920"/>
                </a:lnTo>
                <a:lnTo>
                  <a:pt x="25392" y="2990850"/>
                </a:lnTo>
                <a:lnTo>
                  <a:pt x="52379" y="2990850"/>
                </a:lnTo>
                <a:lnTo>
                  <a:pt x="46977" y="2825750"/>
                </a:lnTo>
                <a:lnTo>
                  <a:pt x="43154" y="2707629"/>
                </a:lnTo>
                <a:lnTo>
                  <a:pt x="40627" y="2588270"/>
                </a:lnTo>
                <a:lnTo>
                  <a:pt x="38100" y="2467620"/>
                </a:lnTo>
                <a:lnTo>
                  <a:pt x="32981" y="2226320"/>
                </a:lnTo>
                <a:lnTo>
                  <a:pt x="31750" y="2105670"/>
                </a:lnTo>
                <a:lnTo>
                  <a:pt x="30454" y="1983729"/>
                </a:lnTo>
                <a:lnTo>
                  <a:pt x="29260" y="1865609"/>
                </a:lnTo>
                <a:lnTo>
                  <a:pt x="29222" y="1738609"/>
                </a:lnTo>
                <a:lnTo>
                  <a:pt x="27954" y="1619250"/>
                </a:lnTo>
                <a:lnTo>
                  <a:pt x="27927" y="1494777"/>
                </a:lnTo>
                <a:lnTo>
                  <a:pt x="29196" y="1374127"/>
                </a:lnTo>
                <a:lnTo>
                  <a:pt x="29235" y="1248422"/>
                </a:lnTo>
                <a:lnTo>
                  <a:pt x="30454" y="1127772"/>
                </a:lnTo>
                <a:lnTo>
                  <a:pt x="31776" y="1002004"/>
                </a:lnTo>
                <a:lnTo>
                  <a:pt x="32956" y="885177"/>
                </a:lnTo>
                <a:lnTo>
                  <a:pt x="33036" y="880122"/>
                </a:lnTo>
                <a:lnTo>
                  <a:pt x="35652" y="758177"/>
                </a:lnTo>
                <a:lnTo>
                  <a:pt x="40627" y="520700"/>
                </a:lnTo>
                <a:lnTo>
                  <a:pt x="44613" y="394995"/>
                </a:lnTo>
                <a:lnTo>
                  <a:pt x="48272" y="281927"/>
                </a:lnTo>
                <a:lnTo>
                  <a:pt x="52282" y="154927"/>
                </a:lnTo>
                <a:lnTo>
                  <a:pt x="55854" y="45745"/>
                </a:lnTo>
                <a:lnTo>
                  <a:pt x="57857" y="0"/>
                </a:lnTo>
                <a:close/>
              </a:path>
              <a:path w="1184922" h="2990850">
                <a:moveTo>
                  <a:pt x="1159466" y="0"/>
                </a:moveTo>
                <a:lnTo>
                  <a:pt x="1132543" y="0"/>
                </a:lnTo>
                <a:lnTo>
                  <a:pt x="1134122" y="48272"/>
                </a:lnTo>
                <a:lnTo>
                  <a:pt x="1141704" y="283222"/>
                </a:lnTo>
                <a:lnTo>
                  <a:pt x="1144231" y="402577"/>
                </a:lnTo>
                <a:lnTo>
                  <a:pt x="1146822" y="523227"/>
                </a:lnTo>
                <a:lnTo>
                  <a:pt x="1151877" y="763295"/>
                </a:lnTo>
                <a:lnTo>
                  <a:pt x="1153172" y="885177"/>
                </a:lnTo>
                <a:lnTo>
                  <a:pt x="1154404" y="1007122"/>
                </a:lnTo>
                <a:lnTo>
                  <a:pt x="1155686" y="1127772"/>
                </a:lnTo>
                <a:lnTo>
                  <a:pt x="1155700" y="1252245"/>
                </a:lnTo>
                <a:lnTo>
                  <a:pt x="1156906" y="1371600"/>
                </a:lnTo>
                <a:lnTo>
                  <a:pt x="1156931" y="1496072"/>
                </a:lnTo>
                <a:lnTo>
                  <a:pt x="1155725" y="1616722"/>
                </a:lnTo>
                <a:lnTo>
                  <a:pt x="1155686" y="1742429"/>
                </a:lnTo>
                <a:lnTo>
                  <a:pt x="1154379" y="1865609"/>
                </a:lnTo>
                <a:lnTo>
                  <a:pt x="1153198" y="1983729"/>
                </a:lnTo>
                <a:lnTo>
                  <a:pt x="1153117" y="1988840"/>
                </a:lnTo>
                <a:lnTo>
                  <a:pt x="1150528" y="2110729"/>
                </a:lnTo>
                <a:lnTo>
                  <a:pt x="1148107" y="2226320"/>
                </a:lnTo>
                <a:lnTo>
                  <a:pt x="1148015" y="2232670"/>
                </a:lnTo>
                <a:lnTo>
                  <a:pt x="1146822" y="2349500"/>
                </a:lnTo>
                <a:lnTo>
                  <a:pt x="1143000" y="2470150"/>
                </a:lnTo>
                <a:lnTo>
                  <a:pt x="1140472" y="2590800"/>
                </a:lnTo>
                <a:lnTo>
                  <a:pt x="1136406" y="2716509"/>
                </a:lnTo>
                <a:lnTo>
                  <a:pt x="1132577" y="2835920"/>
                </a:lnTo>
                <a:lnTo>
                  <a:pt x="1129004" y="2945110"/>
                </a:lnTo>
                <a:lnTo>
                  <a:pt x="1127026" y="2990850"/>
                </a:lnTo>
                <a:lnTo>
                  <a:pt x="1154087" y="2990850"/>
                </a:lnTo>
                <a:lnTo>
                  <a:pt x="1160754" y="2835920"/>
                </a:lnTo>
                <a:lnTo>
                  <a:pt x="1164858" y="2707629"/>
                </a:lnTo>
                <a:lnTo>
                  <a:pt x="1168400" y="2595859"/>
                </a:lnTo>
                <a:lnTo>
                  <a:pt x="1170927" y="2476500"/>
                </a:lnTo>
                <a:lnTo>
                  <a:pt x="1174750" y="2354559"/>
                </a:lnTo>
                <a:lnTo>
                  <a:pt x="1175981" y="2232670"/>
                </a:lnTo>
                <a:lnTo>
                  <a:pt x="1178677" y="2105670"/>
                </a:lnTo>
                <a:lnTo>
                  <a:pt x="1181100" y="1988840"/>
                </a:lnTo>
                <a:lnTo>
                  <a:pt x="1182371" y="1861840"/>
                </a:lnTo>
                <a:lnTo>
                  <a:pt x="1183627" y="1742429"/>
                </a:lnTo>
                <a:lnTo>
                  <a:pt x="1183653" y="1616722"/>
                </a:lnTo>
                <a:lnTo>
                  <a:pt x="1184922" y="1496072"/>
                </a:lnTo>
                <a:lnTo>
                  <a:pt x="1184909" y="1371600"/>
                </a:lnTo>
                <a:lnTo>
                  <a:pt x="1183654" y="1252245"/>
                </a:lnTo>
                <a:lnTo>
                  <a:pt x="1183627" y="1127772"/>
                </a:lnTo>
                <a:lnTo>
                  <a:pt x="1182306" y="1002004"/>
                </a:lnTo>
                <a:lnTo>
                  <a:pt x="1181086" y="880122"/>
                </a:lnTo>
                <a:lnTo>
                  <a:pt x="1179845" y="763295"/>
                </a:lnTo>
                <a:lnTo>
                  <a:pt x="1179777" y="758177"/>
                </a:lnTo>
                <a:lnTo>
                  <a:pt x="1177224" y="636295"/>
                </a:lnTo>
                <a:lnTo>
                  <a:pt x="1174697" y="514350"/>
                </a:lnTo>
                <a:lnTo>
                  <a:pt x="1172302" y="400050"/>
                </a:lnTo>
                <a:lnTo>
                  <a:pt x="1172183" y="394995"/>
                </a:lnTo>
                <a:lnTo>
                  <a:pt x="1164495" y="154927"/>
                </a:lnTo>
                <a:lnTo>
                  <a:pt x="1159466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006850" y="3867150"/>
            <a:ext cx="1129004" cy="2990850"/>
          </a:xfrm>
          <a:custGeom>
            <a:avLst/>
            <a:gdLst/>
            <a:ahLst/>
            <a:cxnLst/>
            <a:rect l="l" t="t" r="r" b="b"/>
            <a:pathLst>
              <a:path w="1129004" h="2990850">
                <a:moveTo>
                  <a:pt x="57011" y="0"/>
                </a:moveTo>
                <a:lnTo>
                  <a:pt x="29930" y="0"/>
                </a:lnTo>
                <a:lnTo>
                  <a:pt x="27927" y="45745"/>
                </a:lnTo>
                <a:lnTo>
                  <a:pt x="24104" y="162572"/>
                </a:lnTo>
                <a:lnTo>
                  <a:pt x="20058" y="290804"/>
                </a:lnTo>
                <a:lnTo>
                  <a:pt x="16241" y="408927"/>
                </a:lnTo>
                <a:lnTo>
                  <a:pt x="12700" y="520700"/>
                </a:lnTo>
                <a:lnTo>
                  <a:pt x="7509" y="768350"/>
                </a:lnTo>
                <a:lnTo>
                  <a:pt x="5054" y="882650"/>
                </a:lnTo>
                <a:lnTo>
                  <a:pt x="3796" y="1007122"/>
                </a:lnTo>
                <a:lnTo>
                  <a:pt x="2488" y="1131595"/>
                </a:lnTo>
                <a:lnTo>
                  <a:pt x="1295" y="1249654"/>
                </a:lnTo>
                <a:lnTo>
                  <a:pt x="1255" y="1375422"/>
                </a:lnTo>
                <a:lnTo>
                  <a:pt x="0" y="1494777"/>
                </a:lnTo>
                <a:lnTo>
                  <a:pt x="26" y="1619250"/>
                </a:lnTo>
                <a:lnTo>
                  <a:pt x="1295" y="1738609"/>
                </a:lnTo>
                <a:lnTo>
                  <a:pt x="1307" y="1863079"/>
                </a:lnTo>
                <a:lnTo>
                  <a:pt x="2554" y="1986259"/>
                </a:lnTo>
                <a:lnTo>
                  <a:pt x="3848" y="2108200"/>
                </a:lnTo>
                <a:lnTo>
                  <a:pt x="5015" y="2222500"/>
                </a:lnTo>
                <a:lnTo>
                  <a:pt x="5108" y="2228850"/>
                </a:lnTo>
                <a:lnTo>
                  <a:pt x="10225" y="2470150"/>
                </a:lnTo>
                <a:lnTo>
                  <a:pt x="12753" y="2590800"/>
                </a:lnTo>
                <a:lnTo>
                  <a:pt x="15227" y="2707629"/>
                </a:lnTo>
                <a:lnTo>
                  <a:pt x="19132" y="2828279"/>
                </a:lnTo>
                <a:lnTo>
                  <a:pt x="24452" y="2990850"/>
                </a:lnTo>
                <a:lnTo>
                  <a:pt x="51352" y="2990850"/>
                </a:lnTo>
                <a:lnTo>
                  <a:pt x="49504" y="2934989"/>
                </a:lnTo>
                <a:lnTo>
                  <a:pt x="46977" y="2818109"/>
                </a:lnTo>
                <a:lnTo>
                  <a:pt x="43154" y="2700040"/>
                </a:lnTo>
                <a:lnTo>
                  <a:pt x="39395" y="2581920"/>
                </a:lnTo>
                <a:lnTo>
                  <a:pt x="36804" y="2462509"/>
                </a:lnTo>
                <a:lnTo>
                  <a:pt x="35572" y="2343150"/>
                </a:lnTo>
                <a:lnTo>
                  <a:pt x="33045" y="2222500"/>
                </a:lnTo>
                <a:lnTo>
                  <a:pt x="30454" y="1981200"/>
                </a:lnTo>
                <a:lnTo>
                  <a:pt x="29261" y="1863079"/>
                </a:lnTo>
                <a:lnTo>
                  <a:pt x="29222" y="1738609"/>
                </a:lnTo>
                <a:lnTo>
                  <a:pt x="27967" y="1619250"/>
                </a:lnTo>
                <a:lnTo>
                  <a:pt x="27927" y="1494777"/>
                </a:lnTo>
                <a:lnTo>
                  <a:pt x="29195" y="1375422"/>
                </a:lnTo>
                <a:lnTo>
                  <a:pt x="29235" y="1249654"/>
                </a:lnTo>
                <a:lnTo>
                  <a:pt x="30467" y="1127772"/>
                </a:lnTo>
                <a:lnTo>
                  <a:pt x="31750" y="1007122"/>
                </a:lnTo>
                <a:lnTo>
                  <a:pt x="34224" y="889000"/>
                </a:lnTo>
                <a:lnTo>
                  <a:pt x="34318" y="882650"/>
                </a:lnTo>
                <a:lnTo>
                  <a:pt x="35545" y="768350"/>
                </a:lnTo>
                <a:lnTo>
                  <a:pt x="40735" y="520700"/>
                </a:lnTo>
                <a:lnTo>
                  <a:pt x="43154" y="407695"/>
                </a:lnTo>
                <a:lnTo>
                  <a:pt x="47185" y="281927"/>
                </a:lnTo>
                <a:lnTo>
                  <a:pt x="54622" y="54622"/>
                </a:lnTo>
                <a:lnTo>
                  <a:pt x="57011" y="0"/>
                </a:lnTo>
                <a:close/>
              </a:path>
              <a:path w="1129004" h="2990850">
                <a:moveTo>
                  <a:pt x="1104615" y="0"/>
                </a:moveTo>
                <a:lnTo>
                  <a:pt x="1077651" y="0"/>
                </a:lnTo>
                <a:lnTo>
                  <a:pt x="1079500" y="55854"/>
                </a:lnTo>
                <a:lnTo>
                  <a:pt x="1082027" y="172745"/>
                </a:lnTo>
                <a:lnTo>
                  <a:pt x="1085850" y="290804"/>
                </a:lnTo>
                <a:lnTo>
                  <a:pt x="1088377" y="408927"/>
                </a:lnTo>
                <a:lnTo>
                  <a:pt x="1090904" y="528345"/>
                </a:lnTo>
                <a:lnTo>
                  <a:pt x="1093495" y="647700"/>
                </a:lnTo>
                <a:lnTo>
                  <a:pt x="1096022" y="768350"/>
                </a:lnTo>
                <a:lnTo>
                  <a:pt x="1097254" y="889000"/>
                </a:lnTo>
                <a:lnTo>
                  <a:pt x="1099804" y="1127772"/>
                </a:lnTo>
                <a:lnTo>
                  <a:pt x="1099845" y="1252245"/>
                </a:lnTo>
                <a:lnTo>
                  <a:pt x="1101039" y="1371600"/>
                </a:lnTo>
                <a:lnTo>
                  <a:pt x="1101077" y="1496072"/>
                </a:lnTo>
                <a:lnTo>
                  <a:pt x="1099870" y="1615427"/>
                </a:lnTo>
                <a:lnTo>
                  <a:pt x="1099831" y="1741190"/>
                </a:lnTo>
                <a:lnTo>
                  <a:pt x="1097281" y="1981200"/>
                </a:lnTo>
                <a:lnTo>
                  <a:pt x="1097201" y="1986259"/>
                </a:lnTo>
                <a:lnTo>
                  <a:pt x="1094727" y="2104379"/>
                </a:lnTo>
                <a:lnTo>
                  <a:pt x="1093521" y="2222500"/>
                </a:lnTo>
                <a:lnTo>
                  <a:pt x="1093412" y="2228850"/>
                </a:lnTo>
                <a:lnTo>
                  <a:pt x="1090798" y="2349500"/>
                </a:lnTo>
                <a:lnTo>
                  <a:pt x="1088268" y="2470150"/>
                </a:lnTo>
                <a:lnTo>
                  <a:pt x="1085850" y="2583159"/>
                </a:lnTo>
                <a:lnTo>
                  <a:pt x="1081819" y="2708920"/>
                </a:lnTo>
                <a:lnTo>
                  <a:pt x="1077918" y="2828279"/>
                </a:lnTo>
                <a:lnTo>
                  <a:pt x="1074445" y="2936230"/>
                </a:lnTo>
                <a:lnTo>
                  <a:pt x="1072026" y="2990850"/>
                </a:lnTo>
                <a:lnTo>
                  <a:pt x="1099099" y="2990850"/>
                </a:lnTo>
                <a:lnTo>
                  <a:pt x="1101077" y="2945110"/>
                </a:lnTo>
                <a:lnTo>
                  <a:pt x="1105225" y="2818109"/>
                </a:lnTo>
                <a:lnTo>
                  <a:pt x="1109010" y="2700040"/>
                </a:lnTo>
                <a:lnTo>
                  <a:pt x="1112545" y="2590800"/>
                </a:lnTo>
                <a:lnTo>
                  <a:pt x="1115072" y="2470150"/>
                </a:lnTo>
                <a:lnTo>
                  <a:pt x="1118895" y="2349500"/>
                </a:lnTo>
                <a:lnTo>
                  <a:pt x="1120127" y="2228850"/>
                </a:lnTo>
                <a:lnTo>
                  <a:pt x="1122735" y="2104379"/>
                </a:lnTo>
                <a:lnTo>
                  <a:pt x="1125245" y="1986259"/>
                </a:lnTo>
                <a:lnTo>
                  <a:pt x="1126517" y="1859259"/>
                </a:lnTo>
                <a:lnTo>
                  <a:pt x="1127772" y="1741190"/>
                </a:lnTo>
                <a:lnTo>
                  <a:pt x="1127810" y="1615427"/>
                </a:lnTo>
                <a:lnTo>
                  <a:pt x="1129004" y="1496072"/>
                </a:lnTo>
                <a:lnTo>
                  <a:pt x="1128979" y="1371600"/>
                </a:lnTo>
                <a:lnTo>
                  <a:pt x="1127772" y="1252245"/>
                </a:lnTo>
                <a:lnTo>
                  <a:pt x="1127759" y="1127772"/>
                </a:lnTo>
                <a:lnTo>
                  <a:pt x="1126451" y="1004595"/>
                </a:lnTo>
                <a:lnTo>
                  <a:pt x="1125218" y="882650"/>
                </a:lnTo>
                <a:lnTo>
                  <a:pt x="1123922" y="762000"/>
                </a:lnTo>
                <a:lnTo>
                  <a:pt x="1118841" y="520700"/>
                </a:lnTo>
                <a:lnTo>
                  <a:pt x="1116251" y="400050"/>
                </a:lnTo>
                <a:lnTo>
                  <a:pt x="1113777" y="283222"/>
                </a:lnTo>
                <a:lnTo>
                  <a:pt x="1106112" y="45745"/>
                </a:lnTo>
                <a:lnTo>
                  <a:pt x="1104615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034777" y="3867150"/>
            <a:ext cx="1073150" cy="2990850"/>
          </a:xfrm>
          <a:custGeom>
            <a:avLst/>
            <a:gdLst/>
            <a:ahLst/>
            <a:cxnLst/>
            <a:rect l="l" t="t" r="r" b="b"/>
            <a:pathLst>
              <a:path w="1073150" h="2990850">
                <a:moveTo>
                  <a:pt x="56703" y="0"/>
                </a:moveTo>
                <a:lnTo>
                  <a:pt x="29083" y="0"/>
                </a:lnTo>
                <a:lnTo>
                  <a:pt x="26695" y="54622"/>
                </a:lnTo>
                <a:lnTo>
                  <a:pt x="18765" y="297154"/>
                </a:lnTo>
                <a:lnTo>
                  <a:pt x="15227" y="407695"/>
                </a:lnTo>
                <a:lnTo>
                  <a:pt x="12539" y="533400"/>
                </a:lnTo>
                <a:lnTo>
                  <a:pt x="7645" y="765822"/>
                </a:lnTo>
                <a:lnTo>
                  <a:pt x="6350" y="886472"/>
                </a:lnTo>
                <a:lnTo>
                  <a:pt x="3822" y="1007122"/>
                </a:lnTo>
                <a:lnTo>
                  <a:pt x="2488" y="1132827"/>
                </a:lnTo>
                <a:lnTo>
                  <a:pt x="1295" y="1250950"/>
                </a:lnTo>
                <a:lnTo>
                  <a:pt x="1268" y="1375422"/>
                </a:lnTo>
                <a:lnTo>
                  <a:pt x="0" y="1494777"/>
                </a:lnTo>
                <a:lnTo>
                  <a:pt x="26" y="1617954"/>
                </a:lnTo>
                <a:lnTo>
                  <a:pt x="1282" y="1737370"/>
                </a:lnTo>
                <a:lnTo>
                  <a:pt x="1295" y="1859259"/>
                </a:lnTo>
                <a:lnTo>
                  <a:pt x="2554" y="1983729"/>
                </a:lnTo>
                <a:lnTo>
                  <a:pt x="5077" y="2218679"/>
                </a:lnTo>
                <a:lnTo>
                  <a:pt x="5171" y="2225029"/>
                </a:lnTo>
                <a:lnTo>
                  <a:pt x="7539" y="2338090"/>
                </a:lnTo>
                <a:lnTo>
                  <a:pt x="7658" y="2344440"/>
                </a:lnTo>
                <a:lnTo>
                  <a:pt x="8825" y="2457450"/>
                </a:lnTo>
                <a:lnTo>
                  <a:pt x="11507" y="2583159"/>
                </a:lnTo>
                <a:lnTo>
                  <a:pt x="15309" y="2702570"/>
                </a:lnTo>
                <a:lnTo>
                  <a:pt x="19050" y="2818109"/>
                </a:lnTo>
                <a:lnTo>
                  <a:pt x="21577" y="2934989"/>
                </a:lnTo>
                <a:lnTo>
                  <a:pt x="23425" y="2990850"/>
                </a:lnTo>
                <a:lnTo>
                  <a:pt x="50972" y="2990850"/>
                </a:lnTo>
                <a:lnTo>
                  <a:pt x="49568" y="2927350"/>
                </a:lnTo>
                <a:lnTo>
                  <a:pt x="45745" y="2810520"/>
                </a:lnTo>
                <a:lnTo>
                  <a:pt x="43218" y="2693690"/>
                </a:lnTo>
                <a:lnTo>
                  <a:pt x="39395" y="2575570"/>
                </a:lnTo>
                <a:lnTo>
                  <a:pt x="36868" y="2457450"/>
                </a:lnTo>
                <a:lnTo>
                  <a:pt x="35572" y="2338090"/>
                </a:lnTo>
                <a:lnTo>
                  <a:pt x="33045" y="2218679"/>
                </a:lnTo>
                <a:lnTo>
                  <a:pt x="31750" y="2099320"/>
                </a:lnTo>
                <a:lnTo>
                  <a:pt x="30518" y="1978670"/>
                </a:lnTo>
                <a:lnTo>
                  <a:pt x="29236" y="1859259"/>
                </a:lnTo>
                <a:lnTo>
                  <a:pt x="29222" y="1737370"/>
                </a:lnTo>
                <a:lnTo>
                  <a:pt x="27927" y="1615427"/>
                </a:lnTo>
                <a:lnTo>
                  <a:pt x="29208" y="1496072"/>
                </a:lnTo>
                <a:lnTo>
                  <a:pt x="29235" y="1372895"/>
                </a:lnTo>
                <a:lnTo>
                  <a:pt x="30518" y="1252245"/>
                </a:lnTo>
                <a:lnTo>
                  <a:pt x="30544" y="1129004"/>
                </a:lnTo>
                <a:lnTo>
                  <a:pt x="31737" y="1012177"/>
                </a:lnTo>
                <a:lnTo>
                  <a:pt x="34251" y="891527"/>
                </a:lnTo>
                <a:lnTo>
                  <a:pt x="35558" y="772172"/>
                </a:lnTo>
                <a:lnTo>
                  <a:pt x="40766" y="525754"/>
                </a:lnTo>
                <a:lnTo>
                  <a:pt x="43218" y="414045"/>
                </a:lnTo>
                <a:lnTo>
                  <a:pt x="46977" y="295922"/>
                </a:lnTo>
                <a:lnTo>
                  <a:pt x="49568" y="179095"/>
                </a:lnTo>
                <a:lnTo>
                  <a:pt x="54622" y="62204"/>
                </a:lnTo>
                <a:lnTo>
                  <a:pt x="56703" y="0"/>
                </a:lnTo>
                <a:close/>
              </a:path>
              <a:path w="1073150" h="2990850">
                <a:moveTo>
                  <a:pt x="1049724" y="0"/>
                </a:moveTo>
                <a:lnTo>
                  <a:pt x="1021521" y="0"/>
                </a:lnTo>
                <a:lnTo>
                  <a:pt x="1023645" y="63500"/>
                </a:lnTo>
                <a:lnTo>
                  <a:pt x="1027468" y="180327"/>
                </a:lnTo>
                <a:lnTo>
                  <a:pt x="1029995" y="297154"/>
                </a:lnTo>
                <a:lnTo>
                  <a:pt x="1033818" y="415277"/>
                </a:lnTo>
                <a:lnTo>
                  <a:pt x="1036345" y="533400"/>
                </a:lnTo>
                <a:lnTo>
                  <a:pt x="1037577" y="652754"/>
                </a:lnTo>
                <a:lnTo>
                  <a:pt x="1040168" y="772172"/>
                </a:lnTo>
                <a:lnTo>
                  <a:pt x="1041400" y="891527"/>
                </a:lnTo>
                <a:lnTo>
                  <a:pt x="1042695" y="1012177"/>
                </a:lnTo>
                <a:lnTo>
                  <a:pt x="1043888" y="1129004"/>
                </a:lnTo>
                <a:lnTo>
                  <a:pt x="1043914" y="1617954"/>
                </a:lnTo>
                <a:lnTo>
                  <a:pt x="1042681" y="1739900"/>
                </a:lnTo>
                <a:lnTo>
                  <a:pt x="1041413" y="1858020"/>
                </a:lnTo>
                <a:lnTo>
                  <a:pt x="1041319" y="1983729"/>
                </a:lnTo>
                <a:lnTo>
                  <a:pt x="1036372" y="2218679"/>
                </a:lnTo>
                <a:lnTo>
                  <a:pt x="1035063" y="2338090"/>
                </a:lnTo>
                <a:lnTo>
                  <a:pt x="1032386" y="2465090"/>
                </a:lnTo>
                <a:lnTo>
                  <a:pt x="1029995" y="2576809"/>
                </a:lnTo>
                <a:lnTo>
                  <a:pt x="1025922" y="2702570"/>
                </a:lnTo>
                <a:lnTo>
                  <a:pt x="1016481" y="2990850"/>
                </a:lnTo>
                <a:lnTo>
                  <a:pt x="1044099" y="2990850"/>
                </a:lnTo>
                <a:lnTo>
                  <a:pt x="1046518" y="2936230"/>
                </a:lnTo>
                <a:lnTo>
                  <a:pt x="1050319" y="2818109"/>
                </a:lnTo>
                <a:lnTo>
                  <a:pt x="1054384" y="2693690"/>
                </a:lnTo>
                <a:lnTo>
                  <a:pt x="1057922" y="2583159"/>
                </a:lnTo>
                <a:lnTo>
                  <a:pt x="1060610" y="2457450"/>
                </a:lnTo>
                <a:lnTo>
                  <a:pt x="1063115" y="2338090"/>
                </a:lnTo>
                <a:lnTo>
                  <a:pt x="1065568" y="2225029"/>
                </a:lnTo>
                <a:lnTo>
                  <a:pt x="1066800" y="2104379"/>
                </a:lnTo>
                <a:lnTo>
                  <a:pt x="1069327" y="1983729"/>
                </a:lnTo>
                <a:lnTo>
                  <a:pt x="1071918" y="1739900"/>
                </a:lnTo>
                <a:lnTo>
                  <a:pt x="1071943" y="1615427"/>
                </a:lnTo>
                <a:lnTo>
                  <a:pt x="1073150" y="1496072"/>
                </a:lnTo>
                <a:lnTo>
                  <a:pt x="1073124" y="1372895"/>
                </a:lnTo>
                <a:lnTo>
                  <a:pt x="1071918" y="1252245"/>
                </a:lnTo>
                <a:lnTo>
                  <a:pt x="1071890" y="1129004"/>
                </a:lnTo>
                <a:lnTo>
                  <a:pt x="1069301" y="886472"/>
                </a:lnTo>
                <a:lnTo>
                  <a:pt x="1068134" y="772172"/>
                </a:lnTo>
                <a:lnTo>
                  <a:pt x="1068042" y="765822"/>
                </a:lnTo>
                <a:lnTo>
                  <a:pt x="1065539" y="646404"/>
                </a:lnTo>
                <a:lnTo>
                  <a:pt x="1062922" y="525754"/>
                </a:lnTo>
                <a:lnTo>
                  <a:pt x="1060423" y="407695"/>
                </a:lnTo>
                <a:lnTo>
                  <a:pt x="1057922" y="290804"/>
                </a:lnTo>
                <a:lnTo>
                  <a:pt x="1054100" y="172745"/>
                </a:lnTo>
                <a:lnTo>
                  <a:pt x="1051572" y="55854"/>
                </a:lnTo>
                <a:lnTo>
                  <a:pt x="1049724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062704" y="3867150"/>
            <a:ext cx="1016000" cy="2990850"/>
          </a:xfrm>
          <a:custGeom>
            <a:avLst/>
            <a:gdLst/>
            <a:ahLst/>
            <a:cxnLst/>
            <a:rect l="l" t="t" r="r" b="b"/>
            <a:pathLst>
              <a:path w="1016000" h="2990850">
                <a:moveTo>
                  <a:pt x="54963" y="0"/>
                </a:moveTo>
                <a:lnTo>
                  <a:pt x="28775" y="0"/>
                </a:lnTo>
                <a:lnTo>
                  <a:pt x="26639" y="63500"/>
                </a:lnTo>
                <a:lnTo>
                  <a:pt x="21640" y="179095"/>
                </a:lnTo>
                <a:lnTo>
                  <a:pt x="19010" y="297154"/>
                </a:lnTo>
                <a:lnTo>
                  <a:pt x="15290" y="414045"/>
                </a:lnTo>
                <a:lnTo>
                  <a:pt x="12565" y="538454"/>
                </a:lnTo>
                <a:lnTo>
                  <a:pt x="7645" y="770877"/>
                </a:lnTo>
                <a:lnTo>
                  <a:pt x="6350" y="890295"/>
                </a:lnTo>
                <a:lnTo>
                  <a:pt x="3822" y="1010945"/>
                </a:lnTo>
                <a:lnTo>
                  <a:pt x="2590" y="1131595"/>
                </a:lnTo>
                <a:lnTo>
                  <a:pt x="2563" y="1254772"/>
                </a:lnTo>
                <a:lnTo>
                  <a:pt x="1295" y="1374127"/>
                </a:lnTo>
                <a:lnTo>
                  <a:pt x="1295" y="1494777"/>
                </a:lnTo>
                <a:lnTo>
                  <a:pt x="0" y="1615427"/>
                </a:lnTo>
                <a:lnTo>
                  <a:pt x="1295" y="1737370"/>
                </a:lnTo>
                <a:lnTo>
                  <a:pt x="1308" y="1859259"/>
                </a:lnTo>
                <a:lnTo>
                  <a:pt x="2603" y="1979909"/>
                </a:lnTo>
                <a:lnTo>
                  <a:pt x="3836" y="2100559"/>
                </a:lnTo>
                <a:lnTo>
                  <a:pt x="5090" y="2216150"/>
                </a:lnTo>
                <a:lnTo>
                  <a:pt x="5145" y="2219970"/>
                </a:lnTo>
                <a:lnTo>
                  <a:pt x="7658" y="2339329"/>
                </a:lnTo>
                <a:lnTo>
                  <a:pt x="8885" y="2452390"/>
                </a:lnTo>
                <a:lnTo>
                  <a:pt x="8968" y="2458740"/>
                </a:lnTo>
                <a:lnTo>
                  <a:pt x="11468" y="2575570"/>
                </a:lnTo>
                <a:lnTo>
                  <a:pt x="15290" y="2693690"/>
                </a:lnTo>
                <a:lnTo>
                  <a:pt x="17818" y="2810520"/>
                </a:lnTo>
                <a:lnTo>
                  <a:pt x="21640" y="2927350"/>
                </a:lnTo>
                <a:lnTo>
                  <a:pt x="23044" y="2990850"/>
                </a:lnTo>
                <a:lnTo>
                  <a:pt x="49873" y="2990850"/>
                </a:lnTo>
                <a:lnTo>
                  <a:pt x="48272" y="2918469"/>
                </a:lnTo>
                <a:lnTo>
                  <a:pt x="44450" y="2802879"/>
                </a:lnTo>
                <a:lnTo>
                  <a:pt x="36868" y="2452390"/>
                </a:lnTo>
                <a:lnTo>
                  <a:pt x="34340" y="2332979"/>
                </a:lnTo>
                <a:lnTo>
                  <a:pt x="31750" y="2095500"/>
                </a:lnTo>
                <a:lnTo>
                  <a:pt x="30518" y="1976140"/>
                </a:lnTo>
                <a:lnTo>
                  <a:pt x="29263" y="1859259"/>
                </a:lnTo>
                <a:lnTo>
                  <a:pt x="29222" y="1374127"/>
                </a:lnTo>
                <a:lnTo>
                  <a:pt x="30530" y="1252245"/>
                </a:lnTo>
                <a:lnTo>
                  <a:pt x="31737" y="1135354"/>
                </a:lnTo>
                <a:lnTo>
                  <a:pt x="31804" y="1010945"/>
                </a:lnTo>
                <a:lnTo>
                  <a:pt x="34340" y="894054"/>
                </a:lnTo>
                <a:lnTo>
                  <a:pt x="35559" y="775995"/>
                </a:lnTo>
                <a:lnTo>
                  <a:pt x="35653" y="770877"/>
                </a:lnTo>
                <a:lnTo>
                  <a:pt x="38156" y="652754"/>
                </a:lnTo>
                <a:lnTo>
                  <a:pt x="40800" y="532104"/>
                </a:lnTo>
                <a:lnTo>
                  <a:pt x="43327" y="414045"/>
                </a:lnTo>
                <a:lnTo>
                  <a:pt x="45745" y="302272"/>
                </a:lnTo>
                <a:lnTo>
                  <a:pt x="53390" y="71145"/>
                </a:lnTo>
                <a:lnTo>
                  <a:pt x="54963" y="0"/>
                </a:lnTo>
                <a:close/>
              </a:path>
              <a:path w="1016000" h="2990850">
                <a:moveTo>
                  <a:pt x="993594" y="0"/>
                </a:moveTo>
                <a:lnTo>
                  <a:pt x="966602" y="0"/>
                </a:lnTo>
                <a:lnTo>
                  <a:pt x="969022" y="72377"/>
                </a:lnTo>
                <a:lnTo>
                  <a:pt x="972845" y="187972"/>
                </a:lnTo>
                <a:lnTo>
                  <a:pt x="977900" y="421627"/>
                </a:lnTo>
                <a:lnTo>
                  <a:pt x="980490" y="538454"/>
                </a:lnTo>
                <a:lnTo>
                  <a:pt x="981722" y="657872"/>
                </a:lnTo>
                <a:lnTo>
                  <a:pt x="984250" y="775995"/>
                </a:lnTo>
                <a:lnTo>
                  <a:pt x="986799" y="1010945"/>
                </a:lnTo>
                <a:lnTo>
                  <a:pt x="986840" y="1135354"/>
                </a:lnTo>
                <a:lnTo>
                  <a:pt x="988046" y="1252245"/>
                </a:lnTo>
                <a:lnTo>
                  <a:pt x="988072" y="1616722"/>
                </a:lnTo>
                <a:lnTo>
                  <a:pt x="986827" y="1738609"/>
                </a:lnTo>
                <a:lnTo>
                  <a:pt x="984223" y="1979909"/>
                </a:lnTo>
                <a:lnTo>
                  <a:pt x="982977" y="2100559"/>
                </a:lnTo>
                <a:lnTo>
                  <a:pt x="981722" y="2216150"/>
                </a:lnTo>
                <a:lnTo>
                  <a:pt x="976557" y="2458740"/>
                </a:lnTo>
                <a:lnTo>
                  <a:pt x="974001" y="2576809"/>
                </a:lnTo>
                <a:lnTo>
                  <a:pt x="971550" y="2688579"/>
                </a:lnTo>
                <a:lnTo>
                  <a:pt x="967790" y="2804170"/>
                </a:lnTo>
                <a:lnTo>
                  <a:pt x="963968" y="2919710"/>
                </a:lnTo>
                <a:lnTo>
                  <a:pt x="961588" y="2990850"/>
                </a:lnTo>
                <a:lnTo>
                  <a:pt x="988553" y="2990850"/>
                </a:lnTo>
                <a:lnTo>
                  <a:pt x="998285" y="2693690"/>
                </a:lnTo>
                <a:lnTo>
                  <a:pt x="1002068" y="2576809"/>
                </a:lnTo>
                <a:lnTo>
                  <a:pt x="1004729" y="2452390"/>
                </a:lnTo>
                <a:lnTo>
                  <a:pt x="1007122" y="2339329"/>
                </a:lnTo>
                <a:lnTo>
                  <a:pt x="1008418" y="2219970"/>
                </a:lnTo>
                <a:lnTo>
                  <a:pt x="1013472" y="1979909"/>
                </a:lnTo>
                <a:lnTo>
                  <a:pt x="1013513" y="1855490"/>
                </a:lnTo>
                <a:lnTo>
                  <a:pt x="1014780" y="1737370"/>
                </a:lnTo>
                <a:lnTo>
                  <a:pt x="1016000" y="1616722"/>
                </a:lnTo>
                <a:lnTo>
                  <a:pt x="1015987" y="1131595"/>
                </a:lnTo>
                <a:lnTo>
                  <a:pt x="1014754" y="1010945"/>
                </a:lnTo>
                <a:lnTo>
                  <a:pt x="1013459" y="890295"/>
                </a:lnTo>
                <a:lnTo>
                  <a:pt x="1012280" y="775995"/>
                </a:lnTo>
                <a:lnTo>
                  <a:pt x="1012212" y="770877"/>
                </a:lnTo>
                <a:lnTo>
                  <a:pt x="1009650" y="652754"/>
                </a:lnTo>
                <a:lnTo>
                  <a:pt x="1008470" y="538454"/>
                </a:lnTo>
                <a:lnTo>
                  <a:pt x="1008390" y="532104"/>
                </a:lnTo>
                <a:lnTo>
                  <a:pt x="1005972" y="419100"/>
                </a:lnTo>
                <a:lnTo>
                  <a:pt x="1005850" y="414045"/>
                </a:lnTo>
                <a:lnTo>
                  <a:pt x="1002068" y="297154"/>
                </a:lnTo>
                <a:lnTo>
                  <a:pt x="999540" y="180327"/>
                </a:lnTo>
                <a:lnTo>
                  <a:pt x="995674" y="62204"/>
                </a:lnTo>
                <a:lnTo>
                  <a:pt x="993594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091927" y="3867150"/>
            <a:ext cx="958850" cy="2990850"/>
          </a:xfrm>
          <a:custGeom>
            <a:avLst/>
            <a:gdLst/>
            <a:ahLst/>
            <a:cxnLst/>
            <a:rect l="l" t="t" r="r" b="b"/>
            <a:pathLst>
              <a:path w="958850" h="2990850">
                <a:moveTo>
                  <a:pt x="52560" y="0"/>
                </a:moveTo>
                <a:lnTo>
                  <a:pt x="25741" y="0"/>
                </a:lnTo>
                <a:lnTo>
                  <a:pt x="24168" y="71145"/>
                </a:lnTo>
                <a:lnTo>
                  <a:pt x="16522" y="302272"/>
                </a:lnTo>
                <a:lnTo>
                  <a:pt x="11441" y="538454"/>
                </a:lnTo>
                <a:lnTo>
                  <a:pt x="8716" y="662927"/>
                </a:lnTo>
                <a:lnTo>
                  <a:pt x="6350" y="774700"/>
                </a:lnTo>
                <a:lnTo>
                  <a:pt x="5118" y="894054"/>
                </a:lnTo>
                <a:lnTo>
                  <a:pt x="2527" y="1013472"/>
                </a:lnTo>
                <a:lnTo>
                  <a:pt x="2501" y="1136650"/>
                </a:lnTo>
                <a:lnTo>
                  <a:pt x="1254" y="1257300"/>
                </a:lnTo>
                <a:lnTo>
                  <a:pt x="0" y="1374127"/>
                </a:lnTo>
                <a:lnTo>
                  <a:pt x="0" y="1855490"/>
                </a:lnTo>
                <a:lnTo>
                  <a:pt x="1308" y="1977379"/>
                </a:lnTo>
                <a:lnTo>
                  <a:pt x="2541" y="2096790"/>
                </a:lnTo>
                <a:lnTo>
                  <a:pt x="5062" y="2327920"/>
                </a:lnTo>
                <a:lnTo>
                  <a:pt x="5171" y="2335509"/>
                </a:lnTo>
                <a:lnTo>
                  <a:pt x="7672" y="2453629"/>
                </a:lnTo>
                <a:lnTo>
                  <a:pt x="15227" y="2802879"/>
                </a:lnTo>
                <a:lnTo>
                  <a:pt x="19050" y="2918469"/>
                </a:lnTo>
                <a:lnTo>
                  <a:pt x="20650" y="2990850"/>
                </a:lnTo>
                <a:lnTo>
                  <a:pt x="47534" y="2990850"/>
                </a:lnTo>
                <a:lnTo>
                  <a:pt x="45745" y="2910830"/>
                </a:lnTo>
                <a:lnTo>
                  <a:pt x="43218" y="2795290"/>
                </a:lnTo>
                <a:lnTo>
                  <a:pt x="39395" y="2679700"/>
                </a:lnTo>
                <a:lnTo>
                  <a:pt x="36868" y="2562870"/>
                </a:lnTo>
                <a:lnTo>
                  <a:pt x="35572" y="2446040"/>
                </a:lnTo>
                <a:lnTo>
                  <a:pt x="33045" y="2327920"/>
                </a:lnTo>
                <a:lnTo>
                  <a:pt x="31750" y="2209800"/>
                </a:lnTo>
                <a:lnTo>
                  <a:pt x="30518" y="2091679"/>
                </a:lnTo>
                <a:lnTo>
                  <a:pt x="29277" y="1977379"/>
                </a:lnTo>
                <a:lnTo>
                  <a:pt x="29222" y="1854200"/>
                </a:lnTo>
                <a:lnTo>
                  <a:pt x="27968" y="1737370"/>
                </a:lnTo>
                <a:lnTo>
                  <a:pt x="27941" y="1374127"/>
                </a:lnTo>
                <a:lnTo>
                  <a:pt x="30504" y="1136650"/>
                </a:lnTo>
                <a:lnTo>
                  <a:pt x="30572" y="1013472"/>
                </a:lnTo>
                <a:lnTo>
                  <a:pt x="33017" y="899172"/>
                </a:lnTo>
                <a:lnTo>
                  <a:pt x="33084" y="894054"/>
                </a:lnTo>
                <a:lnTo>
                  <a:pt x="34319" y="774700"/>
                </a:lnTo>
                <a:lnTo>
                  <a:pt x="35544" y="662927"/>
                </a:lnTo>
                <a:lnTo>
                  <a:pt x="35682" y="655345"/>
                </a:lnTo>
                <a:lnTo>
                  <a:pt x="40627" y="426745"/>
                </a:lnTo>
                <a:lnTo>
                  <a:pt x="44450" y="309854"/>
                </a:lnTo>
                <a:lnTo>
                  <a:pt x="46977" y="194322"/>
                </a:lnTo>
                <a:lnTo>
                  <a:pt x="50800" y="78727"/>
                </a:lnTo>
                <a:lnTo>
                  <a:pt x="52560" y="0"/>
                </a:lnTo>
                <a:close/>
              </a:path>
              <a:path w="958850" h="2990850">
                <a:moveTo>
                  <a:pt x="937379" y="0"/>
                </a:moveTo>
                <a:lnTo>
                  <a:pt x="910462" y="0"/>
                </a:lnTo>
                <a:lnTo>
                  <a:pt x="913168" y="80022"/>
                </a:lnTo>
                <a:lnTo>
                  <a:pt x="915695" y="195554"/>
                </a:lnTo>
                <a:lnTo>
                  <a:pt x="919518" y="311150"/>
                </a:lnTo>
                <a:lnTo>
                  <a:pt x="922045" y="427977"/>
                </a:lnTo>
                <a:lnTo>
                  <a:pt x="923277" y="544804"/>
                </a:lnTo>
                <a:lnTo>
                  <a:pt x="925868" y="662927"/>
                </a:lnTo>
                <a:lnTo>
                  <a:pt x="927100" y="781050"/>
                </a:lnTo>
                <a:lnTo>
                  <a:pt x="928395" y="899172"/>
                </a:lnTo>
                <a:lnTo>
                  <a:pt x="929575" y="1013472"/>
                </a:lnTo>
                <a:lnTo>
                  <a:pt x="929627" y="1136650"/>
                </a:lnTo>
                <a:lnTo>
                  <a:pt x="930881" y="1253477"/>
                </a:lnTo>
                <a:lnTo>
                  <a:pt x="930908" y="1616722"/>
                </a:lnTo>
                <a:lnTo>
                  <a:pt x="929613" y="1737370"/>
                </a:lnTo>
                <a:lnTo>
                  <a:pt x="928408" y="1854200"/>
                </a:lnTo>
                <a:lnTo>
                  <a:pt x="928314" y="1977379"/>
                </a:lnTo>
                <a:lnTo>
                  <a:pt x="925895" y="2091679"/>
                </a:lnTo>
                <a:lnTo>
                  <a:pt x="925826" y="2096790"/>
                </a:lnTo>
                <a:lnTo>
                  <a:pt x="924600" y="2209800"/>
                </a:lnTo>
                <a:lnTo>
                  <a:pt x="924490" y="2216150"/>
                </a:lnTo>
                <a:lnTo>
                  <a:pt x="921935" y="2335509"/>
                </a:lnTo>
                <a:lnTo>
                  <a:pt x="919544" y="2446040"/>
                </a:lnTo>
                <a:lnTo>
                  <a:pt x="918222" y="2564109"/>
                </a:lnTo>
                <a:lnTo>
                  <a:pt x="914400" y="2680990"/>
                </a:lnTo>
                <a:lnTo>
                  <a:pt x="911872" y="2796529"/>
                </a:lnTo>
                <a:lnTo>
                  <a:pt x="907793" y="2919710"/>
                </a:lnTo>
                <a:lnTo>
                  <a:pt x="905386" y="2990850"/>
                </a:lnTo>
                <a:lnTo>
                  <a:pt x="932366" y="2990850"/>
                </a:lnTo>
                <a:lnTo>
                  <a:pt x="935039" y="2910830"/>
                </a:lnTo>
                <a:lnTo>
                  <a:pt x="938856" y="2795290"/>
                </a:lnTo>
                <a:lnTo>
                  <a:pt x="942327" y="2688579"/>
                </a:lnTo>
                <a:lnTo>
                  <a:pt x="945082" y="2562870"/>
                </a:lnTo>
                <a:lnTo>
                  <a:pt x="950133" y="2327920"/>
                </a:lnTo>
                <a:lnTo>
                  <a:pt x="952500" y="2216150"/>
                </a:lnTo>
                <a:lnTo>
                  <a:pt x="953848" y="2091679"/>
                </a:lnTo>
                <a:lnTo>
                  <a:pt x="955081" y="1972320"/>
                </a:lnTo>
                <a:lnTo>
                  <a:pt x="957657" y="1733550"/>
                </a:lnTo>
                <a:lnTo>
                  <a:pt x="958850" y="1616722"/>
                </a:lnTo>
                <a:lnTo>
                  <a:pt x="958836" y="1253477"/>
                </a:lnTo>
                <a:lnTo>
                  <a:pt x="957631" y="1136650"/>
                </a:lnTo>
                <a:lnTo>
                  <a:pt x="957604" y="1013472"/>
                </a:lnTo>
                <a:lnTo>
                  <a:pt x="955082" y="781050"/>
                </a:lnTo>
                <a:lnTo>
                  <a:pt x="954999" y="774700"/>
                </a:lnTo>
                <a:lnTo>
                  <a:pt x="952500" y="657872"/>
                </a:lnTo>
                <a:lnTo>
                  <a:pt x="951333" y="544804"/>
                </a:lnTo>
                <a:lnTo>
                  <a:pt x="951240" y="537222"/>
                </a:lnTo>
                <a:lnTo>
                  <a:pt x="948622" y="419100"/>
                </a:lnTo>
                <a:lnTo>
                  <a:pt x="943622" y="187972"/>
                </a:lnTo>
                <a:lnTo>
                  <a:pt x="939758" y="71145"/>
                </a:lnTo>
                <a:lnTo>
                  <a:pt x="937379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119854" y="3867150"/>
            <a:ext cx="902995" cy="2990850"/>
          </a:xfrm>
          <a:custGeom>
            <a:avLst/>
            <a:gdLst/>
            <a:ahLst/>
            <a:cxnLst/>
            <a:rect l="l" t="t" r="r" b="b"/>
            <a:pathLst>
              <a:path w="902995" h="2990850">
                <a:moveTo>
                  <a:pt x="52531" y="0"/>
                </a:moveTo>
                <a:lnTo>
                  <a:pt x="24633" y="0"/>
                </a:lnTo>
                <a:lnTo>
                  <a:pt x="22872" y="78727"/>
                </a:lnTo>
                <a:lnTo>
                  <a:pt x="19050" y="194322"/>
                </a:lnTo>
                <a:lnTo>
                  <a:pt x="16522" y="309854"/>
                </a:lnTo>
                <a:lnTo>
                  <a:pt x="12700" y="426745"/>
                </a:lnTo>
                <a:lnTo>
                  <a:pt x="7645" y="660400"/>
                </a:lnTo>
                <a:lnTo>
                  <a:pt x="6297" y="783577"/>
                </a:lnTo>
                <a:lnTo>
                  <a:pt x="5118" y="897877"/>
                </a:lnTo>
                <a:lnTo>
                  <a:pt x="2590" y="1016000"/>
                </a:lnTo>
                <a:lnTo>
                  <a:pt x="2549" y="1139177"/>
                </a:lnTo>
                <a:lnTo>
                  <a:pt x="0" y="1375422"/>
                </a:lnTo>
                <a:lnTo>
                  <a:pt x="27" y="1736079"/>
                </a:lnTo>
                <a:lnTo>
                  <a:pt x="1268" y="1851670"/>
                </a:lnTo>
                <a:lnTo>
                  <a:pt x="1308" y="1973559"/>
                </a:lnTo>
                <a:lnTo>
                  <a:pt x="2604" y="2092970"/>
                </a:lnTo>
                <a:lnTo>
                  <a:pt x="3850" y="2212329"/>
                </a:lnTo>
                <a:lnTo>
                  <a:pt x="5090" y="2325390"/>
                </a:lnTo>
                <a:lnTo>
                  <a:pt x="5172" y="2330450"/>
                </a:lnTo>
                <a:lnTo>
                  <a:pt x="7659" y="2447279"/>
                </a:lnTo>
                <a:lnTo>
                  <a:pt x="8967" y="2564109"/>
                </a:lnTo>
                <a:lnTo>
                  <a:pt x="11468" y="2679700"/>
                </a:lnTo>
                <a:lnTo>
                  <a:pt x="15290" y="2795290"/>
                </a:lnTo>
                <a:lnTo>
                  <a:pt x="17846" y="2912119"/>
                </a:lnTo>
                <a:lnTo>
                  <a:pt x="19606" y="2990850"/>
                </a:lnTo>
                <a:lnTo>
                  <a:pt x="47457" y="2990850"/>
                </a:lnTo>
                <a:lnTo>
                  <a:pt x="44450" y="2901950"/>
                </a:lnTo>
                <a:lnTo>
                  <a:pt x="41922" y="2787650"/>
                </a:lnTo>
                <a:lnTo>
                  <a:pt x="34340" y="2440929"/>
                </a:lnTo>
                <a:lnTo>
                  <a:pt x="31750" y="2205979"/>
                </a:lnTo>
                <a:lnTo>
                  <a:pt x="30518" y="2087859"/>
                </a:lnTo>
                <a:lnTo>
                  <a:pt x="29264" y="1973559"/>
                </a:lnTo>
                <a:lnTo>
                  <a:pt x="29222" y="1851670"/>
                </a:lnTo>
                <a:lnTo>
                  <a:pt x="28030" y="1736079"/>
                </a:lnTo>
                <a:lnTo>
                  <a:pt x="27990" y="1494777"/>
                </a:lnTo>
                <a:lnTo>
                  <a:pt x="29222" y="1375422"/>
                </a:lnTo>
                <a:lnTo>
                  <a:pt x="29222" y="1257300"/>
                </a:lnTo>
                <a:lnTo>
                  <a:pt x="30545" y="1135354"/>
                </a:lnTo>
                <a:lnTo>
                  <a:pt x="31791" y="1016000"/>
                </a:lnTo>
                <a:lnTo>
                  <a:pt x="33073" y="897877"/>
                </a:lnTo>
                <a:lnTo>
                  <a:pt x="34340" y="783577"/>
                </a:lnTo>
                <a:lnTo>
                  <a:pt x="36840" y="666750"/>
                </a:lnTo>
                <a:lnTo>
                  <a:pt x="36921" y="660400"/>
                </a:lnTo>
                <a:lnTo>
                  <a:pt x="38086" y="549922"/>
                </a:lnTo>
                <a:lnTo>
                  <a:pt x="38184" y="544804"/>
                </a:lnTo>
                <a:lnTo>
                  <a:pt x="40801" y="426745"/>
                </a:lnTo>
                <a:lnTo>
                  <a:pt x="43218" y="316204"/>
                </a:lnTo>
                <a:lnTo>
                  <a:pt x="47040" y="201904"/>
                </a:lnTo>
                <a:lnTo>
                  <a:pt x="49568" y="87604"/>
                </a:lnTo>
                <a:lnTo>
                  <a:pt x="52531" y="0"/>
                </a:lnTo>
                <a:close/>
              </a:path>
              <a:path w="902995" h="2990850">
                <a:moveTo>
                  <a:pt x="882535" y="0"/>
                </a:moveTo>
                <a:lnTo>
                  <a:pt x="855538" y="0"/>
                </a:lnTo>
                <a:lnTo>
                  <a:pt x="858545" y="88900"/>
                </a:lnTo>
                <a:lnTo>
                  <a:pt x="861072" y="203200"/>
                </a:lnTo>
                <a:lnTo>
                  <a:pt x="863600" y="318795"/>
                </a:lnTo>
                <a:lnTo>
                  <a:pt x="866190" y="434327"/>
                </a:lnTo>
                <a:lnTo>
                  <a:pt x="867422" y="549922"/>
                </a:lnTo>
                <a:lnTo>
                  <a:pt x="869950" y="666750"/>
                </a:lnTo>
                <a:lnTo>
                  <a:pt x="872484" y="897877"/>
                </a:lnTo>
                <a:lnTo>
                  <a:pt x="872540" y="1021054"/>
                </a:lnTo>
                <a:lnTo>
                  <a:pt x="873772" y="1139177"/>
                </a:lnTo>
                <a:lnTo>
                  <a:pt x="875054" y="1257300"/>
                </a:lnTo>
                <a:lnTo>
                  <a:pt x="875068" y="1496072"/>
                </a:lnTo>
                <a:lnTo>
                  <a:pt x="873772" y="1615427"/>
                </a:lnTo>
                <a:lnTo>
                  <a:pt x="873746" y="1736079"/>
                </a:lnTo>
                <a:lnTo>
                  <a:pt x="872512" y="1855490"/>
                </a:lnTo>
                <a:lnTo>
                  <a:pt x="869910" y="2092970"/>
                </a:lnTo>
                <a:lnTo>
                  <a:pt x="868731" y="2205979"/>
                </a:lnTo>
                <a:lnTo>
                  <a:pt x="868609" y="2212329"/>
                </a:lnTo>
                <a:lnTo>
                  <a:pt x="866190" y="2325390"/>
                </a:lnTo>
                <a:lnTo>
                  <a:pt x="864909" y="2440929"/>
                </a:lnTo>
                <a:lnTo>
                  <a:pt x="864785" y="2447279"/>
                </a:lnTo>
                <a:lnTo>
                  <a:pt x="859840" y="2674640"/>
                </a:lnTo>
                <a:lnTo>
                  <a:pt x="856018" y="2788940"/>
                </a:lnTo>
                <a:lnTo>
                  <a:pt x="853490" y="2903239"/>
                </a:lnTo>
                <a:lnTo>
                  <a:pt x="850527" y="2990850"/>
                </a:lnTo>
                <a:lnTo>
                  <a:pt x="877459" y="2990850"/>
                </a:lnTo>
                <a:lnTo>
                  <a:pt x="880459" y="2901950"/>
                </a:lnTo>
                <a:lnTo>
                  <a:pt x="883945" y="2796529"/>
                </a:lnTo>
                <a:lnTo>
                  <a:pt x="886472" y="2680990"/>
                </a:lnTo>
                <a:lnTo>
                  <a:pt x="890295" y="2564109"/>
                </a:lnTo>
                <a:lnTo>
                  <a:pt x="891590" y="2447279"/>
                </a:lnTo>
                <a:lnTo>
                  <a:pt x="894226" y="2325390"/>
                </a:lnTo>
                <a:lnTo>
                  <a:pt x="896645" y="2212329"/>
                </a:lnTo>
                <a:lnTo>
                  <a:pt x="897940" y="2092970"/>
                </a:lnTo>
                <a:lnTo>
                  <a:pt x="900468" y="1973559"/>
                </a:lnTo>
                <a:lnTo>
                  <a:pt x="900507" y="1851670"/>
                </a:lnTo>
                <a:lnTo>
                  <a:pt x="901741" y="1732259"/>
                </a:lnTo>
                <a:lnTo>
                  <a:pt x="902995" y="1615427"/>
                </a:lnTo>
                <a:lnTo>
                  <a:pt x="902995" y="1257300"/>
                </a:lnTo>
                <a:lnTo>
                  <a:pt x="901727" y="1139177"/>
                </a:lnTo>
                <a:lnTo>
                  <a:pt x="901673" y="1016000"/>
                </a:lnTo>
                <a:lnTo>
                  <a:pt x="900453" y="897877"/>
                </a:lnTo>
                <a:lnTo>
                  <a:pt x="899146" y="778522"/>
                </a:lnTo>
                <a:lnTo>
                  <a:pt x="897980" y="666750"/>
                </a:lnTo>
                <a:lnTo>
                  <a:pt x="897885" y="660400"/>
                </a:lnTo>
                <a:lnTo>
                  <a:pt x="895350" y="544804"/>
                </a:lnTo>
                <a:lnTo>
                  <a:pt x="894185" y="434327"/>
                </a:lnTo>
                <a:lnTo>
                  <a:pt x="894091" y="426745"/>
                </a:lnTo>
                <a:lnTo>
                  <a:pt x="891590" y="311150"/>
                </a:lnTo>
                <a:lnTo>
                  <a:pt x="887768" y="195554"/>
                </a:lnTo>
                <a:lnTo>
                  <a:pt x="885240" y="80022"/>
                </a:lnTo>
                <a:lnTo>
                  <a:pt x="882535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147845" y="3867150"/>
            <a:ext cx="847077" cy="2990850"/>
          </a:xfrm>
          <a:custGeom>
            <a:avLst/>
            <a:gdLst/>
            <a:ahLst/>
            <a:cxnLst/>
            <a:rect l="l" t="t" r="r" b="b"/>
            <a:pathLst>
              <a:path w="847077" h="2990850">
                <a:moveTo>
                  <a:pt x="51473" y="0"/>
                </a:moveTo>
                <a:lnTo>
                  <a:pt x="24540" y="0"/>
                </a:lnTo>
                <a:lnTo>
                  <a:pt x="21577" y="87604"/>
                </a:lnTo>
                <a:lnTo>
                  <a:pt x="19050" y="201904"/>
                </a:lnTo>
                <a:lnTo>
                  <a:pt x="15227" y="316204"/>
                </a:lnTo>
                <a:lnTo>
                  <a:pt x="12643" y="434327"/>
                </a:lnTo>
                <a:lnTo>
                  <a:pt x="10109" y="548627"/>
                </a:lnTo>
                <a:lnTo>
                  <a:pt x="8877" y="665454"/>
                </a:lnTo>
                <a:lnTo>
                  <a:pt x="6350" y="783577"/>
                </a:lnTo>
                <a:lnTo>
                  <a:pt x="4999" y="905522"/>
                </a:lnTo>
                <a:lnTo>
                  <a:pt x="3719" y="1023645"/>
                </a:lnTo>
                <a:lnTo>
                  <a:pt x="2499" y="1140472"/>
                </a:lnTo>
                <a:lnTo>
                  <a:pt x="1231" y="1257300"/>
                </a:lnTo>
                <a:lnTo>
                  <a:pt x="1205" y="1377950"/>
                </a:lnTo>
                <a:lnTo>
                  <a:pt x="0" y="1494777"/>
                </a:lnTo>
                <a:lnTo>
                  <a:pt x="13" y="1733550"/>
                </a:lnTo>
                <a:lnTo>
                  <a:pt x="1205" y="1849140"/>
                </a:lnTo>
                <a:lnTo>
                  <a:pt x="1231" y="1969790"/>
                </a:lnTo>
                <a:lnTo>
                  <a:pt x="2540" y="2089150"/>
                </a:lnTo>
                <a:lnTo>
                  <a:pt x="3773" y="2207270"/>
                </a:lnTo>
                <a:lnTo>
                  <a:pt x="6279" y="2434579"/>
                </a:lnTo>
                <a:lnTo>
                  <a:pt x="13960" y="2788940"/>
                </a:lnTo>
                <a:lnTo>
                  <a:pt x="16459" y="2901950"/>
                </a:lnTo>
                <a:lnTo>
                  <a:pt x="19466" y="2990850"/>
                </a:lnTo>
                <a:lnTo>
                  <a:pt x="46462" y="2990850"/>
                </a:lnTo>
                <a:lnTo>
                  <a:pt x="43154" y="2893069"/>
                </a:lnTo>
                <a:lnTo>
                  <a:pt x="40627" y="2780009"/>
                </a:lnTo>
                <a:lnTo>
                  <a:pt x="38100" y="2665709"/>
                </a:lnTo>
                <a:lnTo>
                  <a:pt x="36804" y="2550170"/>
                </a:lnTo>
                <a:lnTo>
                  <a:pt x="34277" y="2434579"/>
                </a:lnTo>
                <a:lnTo>
                  <a:pt x="32981" y="2319040"/>
                </a:lnTo>
                <a:lnTo>
                  <a:pt x="31750" y="2202159"/>
                </a:lnTo>
                <a:lnTo>
                  <a:pt x="29187" y="1969790"/>
                </a:lnTo>
                <a:lnTo>
                  <a:pt x="29159" y="1849140"/>
                </a:lnTo>
                <a:lnTo>
                  <a:pt x="27953" y="1733550"/>
                </a:lnTo>
                <a:lnTo>
                  <a:pt x="27927" y="1494777"/>
                </a:lnTo>
                <a:lnTo>
                  <a:pt x="29145" y="1377950"/>
                </a:lnTo>
                <a:lnTo>
                  <a:pt x="29173" y="1257300"/>
                </a:lnTo>
                <a:lnTo>
                  <a:pt x="30454" y="1140472"/>
                </a:lnTo>
                <a:lnTo>
                  <a:pt x="30508" y="1019822"/>
                </a:lnTo>
                <a:lnTo>
                  <a:pt x="32954" y="905522"/>
                </a:lnTo>
                <a:lnTo>
                  <a:pt x="33024" y="900404"/>
                </a:lnTo>
                <a:lnTo>
                  <a:pt x="34317" y="783577"/>
                </a:lnTo>
                <a:lnTo>
                  <a:pt x="35496" y="671804"/>
                </a:lnTo>
                <a:lnTo>
                  <a:pt x="35623" y="665454"/>
                </a:lnTo>
                <a:lnTo>
                  <a:pt x="38238" y="548627"/>
                </a:lnTo>
                <a:lnTo>
                  <a:pt x="43323" y="316204"/>
                </a:lnTo>
                <a:lnTo>
                  <a:pt x="45852" y="201904"/>
                </a:lnTo>
                <a:lnTo>
                  <a:pt x="48209" y="96545"/>
                </a:lnTo>
                <a:lnTo>
                  <a:pt x="51473" y="0"/>
                </a:lnTo>
                <a:close/>
              </a:path>
              <a:path w="847077" h="2990850">
                <a:moveTo>
                  <a:pt x="827547" y="0"/>
                </a:moveTo>
                <a:lnTo>
                  <a:pt x="800440" y="0"/>
                </a:lnTo>
                <a:lnTo>
                  <a:pt x="805154" y="210845"/>
                </a:lnTo>
                <a:lnTo>
                  <a:pt x="807681" y="325145"/>
                </a:lnTo>
                <a:lnTo>
                  <a:pt x="810209" y="440677"/>
                </a:lnTo>
                <a:lnTo>
                  <a:pt x="812800" y="556272"/>
                </a:lnTo>
                <a:lnTo>
                  <a:pt x="814031" y="671804"/>
                </a:lnTo>
                <a:lnTo>
                  <a:pt x="815327" y="788695"/>
                </a:lnTo>
                <a:lnTo>
                  <a:pt x="816559" y="905522"/>
                </a:lnTo>
                <a:lnTo>
                  <a:pt x="817812" y="1019822"/>
                </a:lnTo>
                <a:lnTo>
                  <a:pt x="817854" y="1259827"/>
                </a:lnTo>
                <a:lnTo>
                  <a:pt x="819150" y="1377950"/>
                </a:lnTo>
                <a:lnTo>
                  <a:pt x="817868" y="1494777"/>
                </a:lnTo>
                <a:lnTo>
                  <a:pt x="817840" y="1733550"/>
                </a:lnTo>
                <a:lnTo>
                  <a:pt x="816532" y="1852909"/>
                </a:lnTo>
                <a:lnTo>
                  <a:pt x="815313" y="1969790"/>
                </a:lnTo>
                <a:lnTo>
                  <a:pt x="814005" y="2089150"/>
                </a:lnTo>
                <a:lnTo>
                  <a:pt x="812813" y="2202159"/>
                </a:lnTo>
                <a:lnTo>
                  <a:pt x="812715" y="2207270"/>
                </a:lnTo>
                <a:lnTo>
                  <a:pt x="810236" y="2319040"/>
                </a:lnTo>
                <a:lnTo>
                  <a:pt x="810154" y="2325390"/>
                </a:lnTo>
                <a:lnTo>
                  <a:pt x="808991" y="2434579"/>
                </a:lnTo>
                <a:lnTo>
                  <a:pt x="808838" y="2442220"/>
                </a:lnTo>
                <a:lnTo>
                  <a:pt x="806450" y="2551409"/>
                </a:lnTo>
                <a:lnTo>
                  <a:pt x="803859" y="2667000"/>
                </a:lnTo>
                <a:lnTo>
                  <a:pt x="801161" y="2788940"/>
                </a:lnTo>
                <a:lnTo>
                  <a:pt x="798804" y="2894310"/>
                </a:lnTo>
                <a:lnTo>
                  <a:pt x="795540" y="2990850"/>
                </a:lnTo>
                <a:lnTo>
                  <a:pt x="822536" y="2990850"/>
                </a:lnTo>
                <a:lnTo>
                  <a:pt x="825500" y="2903239"/>
                </a:lnTo>
                <a:lnTo>
                  <a:pt x="828027" y="2788940"/>
                </a:lnTo>
                <a:lnTo>
                  <a:pt x="831850" y="2674640"/>
                </a:lnTo>
                <a:lnTo>
                  <a:pt x="836904" y="2442220"/>
                </a:lnTo>
                <a:lnTo>
                  <a:pt x="838200" y="2325390"/>
                </a:lnTo>
                <a:lnTo>
                  <a:pt x="840727" y="2207270"/>
                </a:lnTo>
                <a:lnTo>
                  <a:pt x="841986" y="2086620"/>
                </a:lnTo>
                <a:lnTo>
                  <a:pt x="844588" y="1849140"/>
                </a:lnTo>
                <a:lnTo>
                  <a:pt x="845781" y="1733550"/>
                </a:lnTo>
                <a:lnTo>
                  <a:pt x="845781" y="1615427"/>
                </a:lnTo>
                <a:lnTo>
                  <a:pt x="847077" y="1496072"/>
                </a:lnTo>
                <a:lnTo>
                  <a:pt x="847063" y="1257300"/>
                </a:lnTo>
                <a:lnTo>
                  <a:pt x="845769" y="1137945"/>
                </a:lnTo>
                <a:lnTo>
                  <a:pt x="844577" y="1023645"/>
                </a:lnTo>
                <a:lnTo>
                  <a:pt x="844521" y="900404"/>
                </a:lnTo>
                <a:lnTo>
                  <a:pt x="842014" y="671804"/>
                </a:lnTo>
                <a:lnTo>
                  <a:pt x="841931" y="665454"/>
                </a:lnTo>
                <a:lnTo>
                  <a:pt x="839541" y="554977"/>
                </a:lnTo>
                <a:lnTo>
                  <a:pt x="839418" y="548627"/>
                </a:lnTo>
                <a:lnTo>
                  <a:pt x="838267" y="440677"/>
                </a:lnTo>
                <a:lnTo>
                  <a:pt x="838143" y="431800"/>
                </a:lnTo>
                <a:lnTo>
                  <a:pt x="835552" y="316204"/>
                </a:lnTo>
                <a:lnTo>
                  <a:pt x="833053" y="201904"/>
                </a:lnTo>
                <a:lnTo>
                  <a:pt x="830554" y="88900"/>
                </a:lnTo>
                <a:lnTo>
                  <a:pt x="827547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175772" y="3867150"/>
            <a:ext cx="791222" cy="2990850"/>
          </a:xfrm>
          <a:custGeom>
            <a:avLst/>
            <a:gdLst/>
            <a:ahLst/>
            <a:cxnLst/>
            <a:rect l="l" t="t" r="r" b="b"/>
            <a:pathLst>
              <a:path w="791222" h="2990850">
                <a:moveTo>
                  <a:pt x="50538" y="0"/>
                </a:moveTo>
                <a:lnTo>
                  <a:pt x="23545" y="0"/>
                </a:lnTo>
                <a:lnTo>
                  <a:pt x="20281" y="96545"/>
                </a:lnTo>
                <a:lnTo>
                  <a:pt x="17725" y="210845"/>
                </a:lnTo>
                <a:lnTo>
                  <a:pt x="15060" y="331495"/>
                </a:lnTo>
                <a:lnTo>
                  <a:pt x="10030" y="561327"/>
                </a:lnTo>
                <a:lnTo>
                  <a:pt x="7581" y="670572"/>
                </a:lnTo>
                <a:lnTo>
                  <a:pt x="6293" y="792454"/>
                </a:lnTo>
                <a:lnTo>
                  <a:pt x="5054" y="904227"/>
                </a:lnTo>
                <a:lnTo>
                  <a:pt x="2527" y="1022350"/>
                </a:lnTo>
                <a:lnTo>
                  <a:pt x="2485" y="1144295"/>
                </a:lnTo>
                <a:lnTo>
                  <a:pt x="1231" y="1258595"/>
                </a:lnTo>
                <a:lnTo>
                  <a:pt x="1218" y="1377950"/>
                </a:lnTo>
                <a:lnTo>
                  <a:pt x="0" y="1494777"/>
                </a:lnTo>
                <a:lnTo>
                  <a:pt x="12" y="1732259"/>
                </a:lnTo>
                <a:lnTo>
                  <a:pt x="1231" y="1849140"/>
                </a:lnTo>
                <a:lnTo>
                  <a:pt x="1246" y="1968500"/>
                </a:lnTo>
                <a:lnTo>
                  <a:pt x="3836" y="2203450"/>
                </a:lnTo>
                <a:lnTo>
                  <a:pt x="5068" y="2320279"/>
                </a:lnTo>
                <a:lnTo>
                  <a:pt x="6293" y="2429520"/>
                </a:lnTo>
                <a:lnTo>
                  <a:pt x="6378" y="2435870"/>
                </a:lnTo>
                <a:lnTo>
                  <a:pt x="8891" y="2551409"/>
                </a:lnTo>
                <a:lnTo>
                  <a:pt x="10101" y="2659359"/>
                </a:lnTo>
                <a:lnTo>
                  <a:pt x="10201" y="2667000"/>
                </a:lnTo>
                <a:lnTo>
                  <a:pt x="12728" y="2781300"/>
                </a:lnTo>
                <a:lnTo>
                  <a:pt x="15227" y="2893069"/>
                </a:lnTo>
                <a:lnTo>
                  <a:pt x="18534" y="2990850"/>
                </a:lnTo>
                <a:lnTo>
                  <a:pt x="45468" y="2990850"/>
                </a:lnTo>
                <a:lnTo>
                  <a:pt x="41922" y="2885430"/>
                </a:lnTo>
                <a:lnTo>
                  <a:pt x="40627" y="2772420"/>
                </a:lnTo>
                <a:lnTo>
                  <a:pt x="38100" y="2659359"/>
                </a:lnTo>
                <a:lnTo>
                  <a:pt x="36804" y="2545059"/>
                </a:lnTo>
                <a:lnTo>
                  <a:pt x="34277" y="2429520"/>
                </a:lnTo>
                <a:lnTo>
                  <a:pt x="32981" y="2313929"/>
                </a:lnTo>
                <a:lnTo>
                  <a:pt x="31750" y="2198390"/>
                </a:lnTo>
                <a:lnTo>
                  <a:pt x="30454" y="2081509"/>
                </a:lnTo>
                <a:lnTo>
                  <a:pt x="29262" y="1968500"/>
                </a:lnTo>
                <a:lnTo>
                  <a:pt x="29222" y="1729729"/>
                </a:lnTo>
                <a:lnTo>
                  <a:pt x="27927" y="1612900"/>
                </a:lnTo>
                <a:lnTo>
                  <a:pt x="29208" y="1496072"/>
                </a:lnTo>
                <a:lnTo>
                  <a:pt x="29235" y="1258595"/>
                </a:lnTo>
                <a:lnTo>
                  <a:pt x="30468" y="1140472"/>
                </a:lnTo>
                <a:lnTo>
                  <a:pt x="31776" y="1022350"/>
                </a:lnTo>
                <a:lnTo>
                  <a:pt x="33024" y="904227"/>
                </a:lnTo>
                <a:lnTo>
                  <a:pt x="35572" y="675627"/>
                </a:lnTo>
                <a:lnTo>
                  <a:pt x="38073" y="561327"/>
                </a:lnTo>
                <a:lnTo>
                  <a:pt x="38154" y="554977"/>
                </a:lnTo>
                <a:lnTo>
                  <a:pt x="39318" y="445795"/>
                </a:lnTo>
                <a:lnTo>
                  <a:pt x="39418" y="440677"/>
                </a:lnTo>
                <a:lnTo>
                  <a:pt x="42064" y="323850"/>
                </a:lnTo>
                <a:lnTo>
                  <a:pt x="46977" y="104127"/>
                </a:lnTo>
                <a:lnTo>
                  <a:pt x="50538" y="0"/>
                </a:lnTo>
                <a:close/>
              </a:path>
              <a:path w="791222" h="2990850">
                <a:moveTo>
                  <a:pt x="772513" y="0"/>
                </a:moveTo>
                <a:lnTo>
                  <a:pt x="745694" y="0"/>
                </a:lnTo>
                <a:lnTo>
                  <a:pt x="749300" y="105422"/>
                </a:lnTo>
                <a:lnTo>
                  <a:pt x="750531" y="218427"/>
                </a:lnTo>
                <a:lnTo>
                  <a:pt x="753122" y="331495"/>
                </a:lnTo>
                <a:lnTo>
                  <a:pt x="754354" y="445795"/>
                </a:lnTo>
                <a:lnTo>
                  <a:pt x="756881" y="561327"/>
                </a:lnTo>
                <a:lnTo>
                  <a:pt x="759472" y="792454"/>
                </a:lnTo>
                <a:lnTo>
                  <a:pt x="760650" y="904227"/>
                </a:lnTo>
                <a:lnTo>
                  <a:pt x="760704" y="1026172"/>
                </a:lnTo>
                <a:lnTo>
                  <a:pt x="761958" y="1140472"/>
                </a:lnTo>
                <a:lnTo>
                  <a:pt x="762000" y="1261122"/>
                </a:lnTo>
                <a:lnTo>
                  <a:pt x="763231" y="1377950"/>
                </a:lnTo>
                <a:lnTo>
                  <a:pt x="762013" y="1494777"/>
                </a:lnTo>
                <a:lnTo>
                  <a:pt x="761986" y="1732259"/>
                </a:lnTo>
                <a:lnTo>
                  <a:pt x="760691" y="1850379"/>
                </a:lnTo>
                <a:lnTo>
                  <a:pt x="759444" y="1968500"/>
                </a:lnTo>
                <a:lnTo>
                  <a:pt x="756841" y="2203450"/>
                </a:lnTo>
                <a:lnTo>
                  <a:pt x="755663" y="2313929"/>
                </a:lnTo>
                <a:lnTo>
                  <a:pt x="755539" y="2320279"/>
                </a:lnTo>
                <a:lnTo>
                  <a:pt x="753008" y="2435870"/>
                </a:lnTo>
                <a:lnTo>
                  <a:pt x="750560" y="2545059"/>
                </a:lnTo>
                <a:lnTo>
                  <a:pt x="750477" y="2551409"/>
                </a:lnTo>
                <a:lnTo>
                  <a:pt x="749300" y="2660650"/>
                </a:lnTo>
                <a:lnTo>
                  <a:pt x="746597" y="2781300"/>
                </a:lnTo>
                <a:lnTo>
                  <a:pt x="744181" y="2886719"/>
                </a:lnTo>
                <a:lnTo>
                  <a:pt x="740679" y="2990850"/>
                </a:lnTo>
                <a:lnTo>
                  <a:pt x="767613" y="2990850"/>
                </a:lnTo>
                <a:lnTo>
                  <a:pt x="770877" y="2894310"/>
                </a:lnTo>
                <a:lnTo>
                  <a:pt x="778661" y="2545059"/>
                </a:lnTo>
                <a:lnTo>
                  <a:pt x="781050" y="2435870"/>
                </a:lnTo>
                <a:lnTo>
                  <a:pt x="782281" y="2320279"/>
                </a:lnTo>
                <a:lnTo>
                  <a:pt x="784872" y="2203450"/>
                </a:lnTo>
                <a:lnTo>
                  <a:pt x="786160" y="2081509"/>
                </a:lnTo>
                <a:lnTo>
                  <a:pt x="787439" y="1964679"/>
                </a:lnTo>
                <a:lnTo>
                  <a:pt x="788645" y="1849140"/>
                </a:lnTo>
                <a:lnTo>
                  <a:pt x="789927" y="1732259"/>
                </a:lnTo>
                <a:lnTo>
                  <a:pt x="789941" y="1494777"/>
                </a:lnTo>
                <a:lnTo>
                  <a:pt x="791222" y="1377950"/>
                </a:lnTo>
                <a:lnTo>
                  <a:pt x="789941" y="1261122"/>
                </a:lnTo>
                <a:lnTo>
                  <a:pt x="789913" y="1022350"/>
                </a:lnTo>
                <a:lnTo>
                  <a:pt x="788618" y="904227"/>
                </a:lnTo>
                <a:lnTo>
                  <a:pt x="787385" y="787400"/>
                </a:lnTo>
                <a:lnTo>
                  <a:pt x="786091" y="670572"/>
                </a:lnTo>
                <a:lnTo>
                  <a:pt x="784926" y="561327"/>
                </a:lnTo>
                <a:lnTo>
                  <a:pt x="784843" y="554977"/>
                </a:lnTo>
                <a:lnTo>
                  <a:pt x="782281" y="440677"/>
                </a:lnTo>
                <a:lnTo>
                  <a:pt x="779725" y="323850"/>
                </a:lnTo>
                <a:lnTo>
                  <a:pt x="777198" y="209550"/>
                </a:lnTo>
                <a:lnTo>
                  <a:pt x="772513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203700" y="3867150"/>
            <a:ext cx="735304" cy="2990850"/>
          </a:xfrm>
          <a:custGeom>
            <a:avLst/>
            <a:gdLst/>
            <a:ahLst/>
            <a:cxnLst/>
            <a:rect l="l" t="t" r="r" b="b"/>
            <a:pathLst>
              <a:path w="735304" h="2990850">
                <a:moveTo>
                  <a:pt x="49534" y="0"/>
                </a:moveTo>
                <a:lnTo>
                  <a:pt x="22611" y="0"/>
                </a:lnTo>
                <a:lnTo>
                  <a:pt x="19050" y="104127"/>
                </a:lnTo>
                <a:lnTo>
                  <a:pt x="13966" y="331495"/>
                </a:lnTo>
                <a:lnTo>
                  <a:pt x="11404" y="444500"/>
                </a:lnTo>
                <a:lnTo>
                  <a:pt x="10172" y="560095"/>
                </a:lnTo>
                <a:lnTo>
                  <a:pt x="7645" y="675627"/>
                </a:lnTo>
                <a:lnTo>
                  <a:pt x="5001" y="913104"/>
                </a:lnTo>
                <a:lnTo>
                  <a:pt x="3780" y="1028700"/>
                </a:lnTo>
                <a:lnTo>
                  <a:pt x="2487" y="1145527"/>
                </a:lnTo>
                <a:lnTo>
                  <a:pt x="1295" y="1259827"/>
                </a:lnTo>
                <a:lnTo>
                  <a:pt x="1281" y="1496072"/>
                </a:lnTo>
                <a:lnTo>
                  <a:pt x="0" y="1612900"/>
                </a:lnTo>
                <a:lnTo>
                  <a:pt x="1295" y="1729729"/>
                </a:lnTo>
                <a:lnTo>
                  <a:pt x="1309" y="1965970"/>
                </a:lnTo>
                <a:lnTo>
                  <a:pt x="2527" y="2081509"/>
                </a:lnTo>
                <a:lnTo>
                  <a:pt x="3835" y="2199629"/>
                </a:lnTo>
                <a:lnTo>
                  <a:pt x="5069" y="2315220"/>
                </a:lnTo>
                <a:lnTo>
                  <a:pt x="6377" y="2430759"/>
                </a:lnTo>
                <a:lnTo>
                  <a:pt x="8766" y="2540000"/>
                </a:lnTo>
                <a:lnTo>
                  <a:pt x="8891" y="2546350"/>
                </a:lnTo>
                <a:lnTo>
                  <a:pt x="10086" y="2651770"/>
                </a:lnTo>
                <a:lnTo>
                  <a:pt x="10201" y="2660650"/>
                </a:lnTo>
                <a:lnTo>
                  <a:pt x="12700" y="2772420"/>
                </a:lnTo>
                <a:lnTo>
                  <a:pt x="13995" y="2885430"/>
                </a:lnTo>
                <a:lnTo>
                  <a:pt x="17541" y="2990850"/>
                </a:lnTo>
                <a:lnTo>
                  <a:pt x="44507" y="2990850"/>
                </a:lnTo>
                <a:lnTo>
                  <a:pt x="39395" y="2764779"/>
                </a:lnTo>
                <a:lnTo>
                  <a:pt x="36804" y="2651770"/>
                </a:lnTo>
                <a:lnTo>
                  <a:pt x="35572" y="2537470"/>
                </a:lnTo>
                <a:lnTo>
                  <a:pt x="34277" y="2424409"/>
                </a:lnTo>
                <a:lnTo>
                  <a:pt x="33045" y="2308870"/>
                </a:lnTo>
                <a:lnTo>
                  <a:pt x="30496" y="2081509"/>
                </a:lnTo>
                <a:lnTo>
                  <a:pt x="30454" y="1962150"/>
                </a:lnTo>
                <a:lnTo>
                  <a:pt x="29262" y="1849140"/>
                </a:lnTo>
                <a:lnTo>
                  <a:pt x="29222" y="1377950"/>
                </a:lnTo>
                <a:lnTo>
                  <a:pt x="30454" y="1261122"/>
                </a:lnTo>
                <a:lnTo>
                  <a:pt x="30483" y="1141704"/>
                </a:lnTo>
                <a:lnTo>
                  <a:pt x="33086" y="908050"/>
                </a:lnTo>
                <a:lnTo>
                  <a:pt x="34320" y="792454"/>
                </a:lnTo>
                <a:lnTo>
                  <a:pt x="35558" y="681977"/>
                </a:lnTo>
                <a:lnTo>
                  <a:pt x="38071" y="566445"/>
                </a:lnTo>
                <a:lnTo>
                  <a:pt x="38157" y="560095"/>
                </a:lnTo>
                <a:lnTo>
                  <a:pt x="39395" y="450850"/>
                </a:lnTo>
                <a:lnTo>
                  <a:pt x="44450" y="224777"/>
                </a:lnTo>
                <a:lnTo>
                  <a:pt x="49534" y="0"/>
                </a:lnTo>
                <a:close/>
              </a:path>
              <a:path w="735304" h="2990850">
                <a:moveTo>
                  <a:pt x="717767" y="0"/>
                </a:moveTo>
                <a:lnTo>
                  <a:pt x="690796" y="0"/>
                </a:lnTo>
                <a:lnTo>
                  <a:pt x="693445" y="114300"/>
                </a:lnTo>
                <a:lnTo>
                  <a:pt x="695972" y="226072"/>
                </a:lnTo>
                <a:lnTo>
                  <a:pt x="697204" y="339077"/>
                </a:lnTo>
                <a:lnTo>
                  <a:pt x="699795" y="453377"/>
                </a:lnTo>
                <a:lnTo>
                  <a:pt x="701027" y="566445"/>
                </a:lnTo>
                <a:lnTo>
                  <a:pt x="702322" y="681977"/>
                </a:lnTo>
                <a:lnTo>
                  <a:pt x="703554" y="797572"/>
                </a:lnTo>
                <a:lnTo>
                  <a:pt x="704793" y="908050"/>
                </a:lnTo>
                <a:lnTo>
                  <a:pt x="704850" y="1028700"/>
                </a:lnTo>
                <a:lnTo>
                  <a:pt x="706103" y="1141704"/>
                </a:lnTo>
                <a:lnTo>
                  <a:pt x="706145" y="1612900"/>
                </a:lnTo>
                <a:lnTo>
                  <a:pt x="703568" y="1845320"/>
                </a:lnTo>
                <a:lnTo>
                  <a:pt x="703527" y="1965970"/>
                </a:lnTo>
                <a:lnTo>
                  <a:pt x="702294" y="2081509"/>
                </a:lnTo>
                <a:lnTo>
                  <a:pt x="700973" y="2199629"/>
                </a:lnTo>
                <a:lnTo>
                  <a:pt x="699795" y="2310109"/>
                </a:lnTo>
                <a:lnTo>
                  <a:pt x="697233" y="2424409"/>
                </a:lnTo>
                <a:lnTo>
                  <a:pt x="697150" y="2430759"/>
                </a:lnTo>
                <a:lnTo>
                  <a:pt x="695972" y="2540000"/>
                </a:lnTo>
                <a:lnTo>
                  <a:pt x="693270" y="2660650"/>
                </a:lnTo>
                <a:lnTo>
                  <a:pt x="690682" y="2773659"/>
                </a:lnTo>
                <a:lnTo>
                  <a:pt x="685800" y="2989560"/>
                </a:lnTo>
                <a:lnTo>
                  <a:pt x="685755" y="2990850"/>
                </a:lnTo>
                <a:lnTo>
                  <a:pt x="712752" y="2990850"/>
                </a:lnTo>
                <a:lnTo>
                  <a:pt x="716254" y="2886719"/>
                </a:lnTo>
                <a:lnTo>
                  <a:pt x="719043" y="2764779"/>
                </a:lnTo>
                <a:lnTo>
                  <a:pt x="721372" y="2660650"/>
                </a:lnTo>
                <a:lnTo>
                  <a:pt x="722604" y="2546350"/>
                </a:lnTo>
                <a:lnTo>
                  <a:pt x="725334" y="2424409"/>
                </a:lnTo>
                <a:lnTo>
                  <a:pt x="727722" y="2315220"/>
                </a:lnTo>
                <a:lnTo>
                  <a:pt x="729010" y="2194570"/>
                </a:lnTo>
                <a:lnTo>
                  <a:pt x="731585" y="1962150"/>
                </a:lnTo>
                <a:lnTo>
                  <a:pt x="732819" y="1845320"/>
                </a:lnTo>
                <a:lnTo>
                  <a:pt x="734072" y="1731020"/>
                </a:lnTo>
                <a:lnTo>
                  <a:pt x="734086" y="1494777"/>
                </a:lnTo>
                <a:lnTo>
                  <a:pt x="735304" y="1377950"/>
                </a:lnTo>
                <a:lnTo>
                  <a:pt x="734072" y="1261122"/>
                </a:lnTo>
                <a:lnTo>
                  <a:pt x="734044" y="1141704"/>
                </a:lnTo>
                <a:lnTo>
                  <a:pt x="732805" y="1028700"/>
                </a:lnTo>
                <a:lnTo>
                  <a:pt x="732763" y="908050"/>
                </a:lnTo>
                <a:lnTo>
                  <a:pt x="731545" y="792454"/>
                </a:lnTo>
                <a:lnTo>
                  <a:pt x="729011" y="566445"/>
                </a:lnTo>
                <a:lnTo>
                  <a:pt x="728927" y="560095"/>
                </a:lnTo>
                <a:lnTo>
                  <a:pt x="726537" y="450850"/>
                </a:lnTo>
                <a:lnTo>
                  <a:pt x="726413" y="444500"/>
                </a:lnTo>
                <a:lnTo>
                  <a:pt x="725277" y="339077"/>
                </a:lnTo>
                <a:lnTo>
                  <a:pt x="725165" y="330200"/>
                </a:lnTo>
                <a:lnTo>
                  <a:pt x="722604" y="218427"/>
                </a:lnTo>
                <a:lnTo>
                  <a:pt x="721372" y="105422"/>
                </a:lnTo>
                <a:lnTo>
                  <a:pt x="717767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232922" y="3867150"/>
            <a:ext cx="676922" cy="2990850"/>
          </a:xfrm>
          <a:custGeom>
            <a:avLst/>
            <a:gdLst/>
            <a:ahLst/>
            <a:cxnLst/>
            <a:rect l="l" t="t" r="r" b="b"/>
            <a:pathLst>
              <a:path w="676922" h="2990850">
                <a:moveTo>
                  <a:pt x="47212" y="0"/>
                </a:moveTo>
                <a:lnTo>
                  <a:pt x="20312" y="0"/>
                </a:lnTo>
                <a:lnTo>
                  <a:pt x="15198" y="226072"/>
                </a:lnTo>
                <a:lnTo>
                  <a:pt x="10172" y="450850"/>
                </a:lnTo>
                <a:lnTo>
                  <a:pt x="8877" y="565150"/>
                </a:lnTo>
                <a:lnTo>
                  <a:pt x="6350" y="680745"/>
                </a:lnTo>
                <a:lnTo>
                  <a:pt x="5000" y="801395"/>
                </a:lnTo>
                <a:lnTo>
                  <a:pt x="3780" y="915695"/>
                </a:lnTo>
                <a:lnTo>
                  <a:pt x="1231" y="1144295"/>
                </a:lnTo>
                <a:lnTo>
                  <a:pt x="1218" y="1262354"/>
                </a:lnTo>
                <a:lnTo>
                  <a:pt x="0" y="1377950"/>
                </a:lnTo>
                <a:lnTo>
                  <a:pt x="13" y="1846559"/>
                </a:lnTo>
                <a:lnTo>
                  <a:pt x="1191" y="1958329"/>
                </a:lnTo>
                <a:lnTo>
                  <a:pt x="1245" y="2078979"/>
                </a:lnTo>
                <a:lnTo>
                  <a:pt x="3835" y="2310109"/>
                </a:lnTo>
                <a:lnTo>
                  <a:pt x="5069" y="2425700"/>
                </a:lnTo>
                <a:lnTo>
                  <a:pt x="6377" y="2540000"/>
                </a:lnTo>
                <a:lnTo>
                  <a:pt x="7513" y="2645420"/>
                </a:lnTo>
                <a:lnTo>
                  <a:pt x="7610" y="2653009"/>
                </a:lnTo>
                <a:lnTo>
                  <a:pt x="10201" y="2766070"/>
                </a:lnTo>
                <a:lnTo>
                  <a:pt x="15285" y="2990850"/>
                </a:lnTo>
                <a:lnTo>
                  <a:pt x="42186" y="2990850"/>
                </a:lnTo>
                <a:lnTo>
                  <a:pt x="39331" y="2868910"/>
                </a:lnTo>
                <a:lnTo>
                  <a:pt x="36804" y="2757190"/>
                </a:lnTo>
                <a:lnTo>
                  <a:pt x="35572" y="2645420"/>
                </a:lnTo>
                <a:lnTo>
                  <a:pt x="32981" y="2418059"/>
                </a:lnTo>
                <a:lnTo>
                  <a:pt x="31750" y="2303759"/>
                </a:lnTo>
                <a:lnTo>
                  <a:pt x="30454" y="2189459"/>
                </a:lnTo>
                <a:lnTo>
                  <a:pt x="29263" y="2078979"/>
                </a:lnTo>
                <a:lnTo>
                  <a:pt x="29222" y="1958329"/>
                </a:lnTo>
                <a:lnTo>
                  <a:pt x="27969" y="1846559"/>
                </a:lnTo>
                <a:lnTo>
                  <a:pt x="27927" y="1377950"/>
                </a:lnTo>
                <a:lnTo>
                  <a:pt x="29222" y="1262354"/>
                </a:lnTo>
                <a:lnTo>
                  <a:pt x="29249" y="1144295"/>
                </a:lnTo>
                <a:lnTo>
                  <a:pt x="30482" y="1028700"/>
                </a:lnTo>
                <a:lnTo>
                  <a:pt x="31790" y="911872"/>
                </a:lnTo>
                <a:lnTo>
                  <a:pt x="33025" y="796277"/>
                </a:lnTo>
                <a:lnTo>
                  <a:pt x="35572" y="571500"/>
                </a:lnTo>
                <a:lnTo>
                  <a:pt x="38100" y="458495"/>
                </a:lnTo>
                <a:lnTo>
                  <a:pt x="39331" y="345427"/>
                </a:lnTo>
                <a:lnTo>
                  <a:pt x="44450" y="121945"/>
                </a:lnTo>
                <a:lnTo>
                  <a:pt x="47212" y="0"/>
                </a:lnTo>
                <a:close/>
              </a:path>
              <a:path w="676922" h="2990850">
                <a:moveTo>
                  <a:pt x="661574" y="0"/>
                </a:moveTo>
                <a:lnTo>
                  <a:pt x="634736" y="0"/>
                </a:lnTo>
                <a:lnTo>
                  <a:pt x="637527" y="121945"/>
                </a:lnTo>
                <a:lnTo>
                  <a:pt x="638822" y="233654"/>
                </a:lnTo>
                <a:lnTo>
                  <a:pt x="641350" y="345427"/>
                </a:lnTo>
                <a:lnTo>
                  <a:pt x="642581" y="458495"/>
                </a:lnTo>
                <a:lnTo>
                  <a:pt x="645172" y="687095"/>
                </a:lnTo>
                <a:lnTo>
                  <a:pt x="646404" y="801395"/>
                </a:lnTo>
                <a:lnTo>
                  <a:pt x="647656" y="911872"/>
                </a:lnTo>
                <a:lnTo>
                  <a:pt x="647700" y="1031227"/>
                </a:lnTo>
                <a:lnTo>
                  <a:pt x="648892" y="1144295"/>
                </a:lnTo>
                <a:lnTo>
                  <a:pt x="648931" y="1496072"/>
                </a:lnTo>
                <a:lnTo>
                  <a:pt x="647700" y="1612900"/>
                </a:lnTo>
                <a:lnTo>
                  <a:pt x="647671" y="1846559"/>
                </a:lnTo>
                <a:lnTo>
                  <a:pt x="646363" y="1963440"/>
                </a:lnTo>
                <a:lnTo>
                  <a:pt x="645129" y="2078979"/>
                </a:lnTo>
                <a:lnTo>
                  <a:pt x="642527" y="2310109"/>
                </a:lnTo>
                <a:lnTo>
                  <a:pt x="641350" y="2419350"/>
                </a:lnTo>
                <a:lnTo>
                  <a:pt x="638647" y="2540000"/>
                </a:lnTo>
                <a:lnTo>
                  <a:pt x="636231" y="2645420"/>
                </a:lnTo>
                <a:lnTo>
                  <a:pt x="635000" y="2758429"/>
                </a:lnTo>
                <a:lnTo>
                  <a:pt x="632472" y="2868910"/>
                </a:lnTo>
                <a:lnTo>
                  <a:pt x="629620" y="2990850"/>
                </a:lnTo>
                <a:lnTo>
                  <a:pt x="656532" y="2990850"/>
                </a:lnTo>
                <a:lnTo>
                  <a:pt x="656577" y="2989560"/>
                </a:lnTo>
                <a:lnTo>
                  <a:pt x="661835" y="2757190"/>
                </a:lnTo>
                <a:lnTo>
                  <a:pt x="664250" y="2651770"/>
                </a:lnTo>
                <a:lnTo>
                  <a:pt x="666750" y="2540000"/>
                </a:lnTo>
                <a:lnTo>
                  <a:pt x="667981" y="2425700"/>
                </a:lnTo>
                <a:lnTo>
                  <a:pt x="670572" y="2310109"/>
                </a:lnTo>
                <a:lnTo>
                  <a:pt x="671861" y="2189459"/>
                </a:lnTo>
                <a:lnTo>
                  <a:pt x="673140" y="2075159"/>
                </a:lnTo>
                <a:lnTo>
                  <a:pt x="674331" y="1963440"/>
                </a:lnTo>
                <a:lnTo>
                  <a:pt x="674373" y="1842790"/>
                </a:lnTo>
                <a:lnTo>
                  <a:pt x="676922" y="1612900"/>
                </a:lnTo>
                <a:lnTo>
                  <a:pt x="676909" y="1144295"/>
                </a:lnTo>
                <a:lnTo>
                  <a:pt x="675655" y="1031227"/>
                </a:lnTo>
                <a:lnTo>
                  <a:pt x="675613" y="911872"/>
                </a:lnTo>
                <a:lnTo>
                  <a:pt x="674318" y="796277"/>
                </a:lnTo>
                <a:lnTo>
                  <a:pt x="673086" y="680745"/>
                </a:lnTo>
                <a:lnTo>
                  <a:pt x="671790" y="565150"/>
                </a:lnTo>
                <a:lnTo>
                  <a:pt x="670628" y="458495"/>
                </a:lnTo>
                <a:lnTo>
                  <a:pt x="670515" y="450850"/>
                </a:lnTo>
                <a:lnTo>
                  <a:pt x="667981" y="339077"/>
                </a:lnTo>
                <a:lnTo>
                  <a:pt x="666832" y="233654"/>
                </a:lnTo>
                <a:lnTo>
                  <a:pt x="666720" y="224777"/>
                </a:lnTo>
                <a:lnTo>
                  <a:pt x="664222" y="114300"/>
                </a:lnTo>
                <a:lnTo>
                  <a:pt x="661574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260850" y="3867150"/>
            <a:ext cx="621004" cy="2990850"/>
          </a:xfrm>
          <a:custGeom>
            <a:avLst/>
            <a:gdLst/>
            <a:ahLst/>
            <a:cxnLst/>
            <a:rect l="l" t="t" r="r" b="b"/>
            <a:pathLst>
              <a:path w="621004" h="2990850">
                <a:moveTo>
                  <a:pt x="46191" y="0"/>
                </a:moveTo>
                <a:lnTo>
                  <a:pt x="19285" y="0"/>
                </a:lnTo>
                <a:lnTo>
                  <a:pt x="16319" y="130822"/>
                </a:lnTo>
                <a:lnTo>
                  <a:pt x="11404" y="345427"/>
                </a:lnTo>
                <a:lnTo>
                  <a:pt x="10172" y="458495"/>
                </a:lnTo>
                <a:lnTo>
                  <a:pt x="7645" y="571500"/>
                </a:lnTo>
                <a:lnTo>
                  <a:pt x="5000" y="805154"/>
                </a:lnTo>
                <a:lnTo>
                  <a:pt x="3780" y="919454"/>
                </a:lnTo>
                <a:lnTo>
                  <a:pt x="2486" y="1035050"/>
                </a:lnTo>
                <a:lnTo>
                  <a:pt x="1295" y="1146822"/>
                </a:lnTo>
                <a:lnTo>
                  <a:pt x="1266" y="1264945"/>
                </a:lnTo>
                <a:lnTo>
                  <a:pt x="0" y="1377950"/>
                </a:lnTo>
                <a:lnTo>
                  <a:pt x="13" y="1844029"/>
                </a:lnTo>
                <a:lnTo>
                  <a:pt x="1267" y="1955800"/>
                </a:lnTo>
                <a:lnTo>
                  <a:pt x="1295" y="2075159"/>
                </a:lnTo>
                <a:lnTo>
                  <a:pt x="2527" y="2189459"/>
                </a:lnTo>
                <a:lnTo>
                  <a:pt x="3836" y="2305050"/>
                </a:lnTo>
                <a:lnTo>
                  <a:pt x="5069" y="2419350"/>
                </a:lnTo>
                <a:lnTo>
                  <a:pt x="7645" y="2645420"/>
                </a:lnTo>
                <a:lnTo>
                  <a:pt x="8793" y="2749550"/>
                </a:lnTo>
                <a:lnTo>
                  <a:pt x="8905" y="2758429"/>
                </a:lnTo>
                <a:lnTo>
                  <a:pt x="11404" y="2868910"/>
                </a:lnTo>
                <a:lnTo>
                  <a:pt x="14259" y="2990850"/>
                </a:lnTo>
                <a:lnTo>
                  <a:pt x="40868" y="2990850"/>
                </a:lnTo>
                <a:lnTo>
                  <a:pt x="40627" y="2970510"/>
                </a:lnTo>
                <a:lnTo>
                  <a:pt x="38100" y="2860029"/>
                </a:lnTo>
                <a:lnTo>
                  <a:pt x="36804" y="2749550"/>
                </a:lnTo>
                <a:lnTo>
                  <a:pt x="34277" y="2637779"/>
                </a:lnTo>
                <a:lnTo>
                  <a:pt x="33115" y="2532359"/>
                </a:lnTo>
                <a:lnTo>
                  <a:pt x="33045" y="2413000"/>
                </a:lnTo>
                <a:lnTo>
                  <a:pt x="30570" y="2305050"/>
                </a:lnTo>
                <a:lnTo>
                  <a:pt x="30454" y="2185690"/>
                </a:lnTo>
                <a:lnTo>
                  <a:pt x="29263" y="2075159"/>
                </a:lnTo>
                <a:lnTo>
                  <a:pt x="29222" y="1955800"/>
                </a:lnTo>
                <a:lnTo>
                  <a:pt x="27955" y="1844029"/>
                </a:lnTo>
                <a:lnTo>
                  <a:pt x="27941" y="1377950"/>
                </a:lnTo>
                <a:lnTo>
                  <a:pt x="29222" y="1264945"/>
                </a:lnTo>
                <a:lnTo>
                  <a:pt x="29249" y="1146822"/>
                </a:lnTo>
                <a:lnTo>
                  <a:pt x="30483" y="1031227"/>
                </a:lnTo>
                <a:lnTo>
                  <a:pt x="33099" y="800100"/>
                </a:lnTo>
                <a:lnTo>
                  <a:pt x="34319" y="687095"/>
                </a:lnTo>
                <a:lnTo>
                  <a:pt x="35627" y="571500"/>
                </a:lnTo>
                <a:lnTo>
                  <a:pt x="36804" y="463550"/>
                </a:lnTo>
                <a:lnTo>
                  <a:pt x="39395" y="351777"/>
                </a:lnTo>
                <a:lnTo>
                  <a:pt x="40627" y="240004"/>
                </a:lnTo>
                <a:lnTo>
                  <a:pt x="43154" y="129527"/>
                </a:lnTo>
                <a:lnTo>
                  <a:pt x="46191" y="0"/>
                </a:lnTo>
                <a:close/>
              </a:path>
              <a:path w="621004" h="2990850">
                <a:moveTo>
                  <a:pt x="606808" y="0"/>
                </a:moveTo>
                <a:lnTo>
                  <a:pt x="580147" y="0"/>
                </a:lnTo>
                <a:lnTo>
                  <a:pt x="580377" y="20345"/>
                </a:lnTo>
                <a:lnTo>
                  <a:pt x="582904" y="130822"/>
                </a:lnTo>
                <a:lnTo>
                  <a:pt x="584200" y="241300"/>
                </a:lnTo>
                <a:lnTo>
                  <a:pt x="586727" y="351777"/>
                </a:lnTo>
                <a:lnTo>
                  <a:pt x="586727" y="464845"/>
                </a:lnTo>
                <a:lnTo>
                  <a:pt x="588022" y="577850"/>
                </a:lnTo>
                <a:lnTo>
                  <a:pt x="589254" y="690854"/>
                </a:lnTo>
                <a:lnTo>
                  <a:pt x="591802" y="915695"/>
                </a:lnTo>
                <a:lnTo>
                  <a:pt x="591845" y="1035050"/>
                </a:lnTo>
                <a:lnTo>
                  <a:pt x="593050" y="1146822"/>
                </a:lnTo>
                <a:lnTo>
                  <a:pt x="593077" y="1496072"/>
                </a:lnTo>
                <a:lnTo>
                  <a:pt x="591845" y="1611604"/>
                </a:lnTo>
                <a:lnTo>
                  <a:pt x="591816" y="1844029"/>
                </a:lnTo>
                <a:lnTo>
                  <a:pt x="589213" y="2075159"/>
                </a:lnTo>
                <a:lnTo>
                  <a:pt x="587979" y="2189459"/>
                </a:lnTo>
                <a:lnTo>
                  <a:pt x="586672" y="2305050"/>
                </a:lnTo>
                <a:lnTo>
                  <a:pt x="585437" y="2419350"/>
                </a:lnTo>
                <a:lnTo>
                  <a:pt x="584200" y="2527300"/>
                </a:lnTo>
                <a:lnTo>
                  <a:pt x="581701" y="2637779"/>
                </a:lnTo>
                <a:lnTo>
                  <a:pt x="581599" y="2645420"/>
                </a:lnTo>
                <a:lnTo>
                  <a:pt x="580377" y="2750840"/>
                </a:lnTo>
                <a:lnTo>
                  <a:pt x="574876" y="2990850"/>
                </a:lnTo>
                <a:lnTo>
                  <a:pt x="601693" y="2990850"/>
                </a:lnTo>
                <a:lnTo>
                  <a:pt x="604545" y="2868910"/>
                </a:lnTo>
                <a:lnTo>
                  <a:pt x="607072" y="2758429"/>
                </a:lnTo>
                <a:lnTo>
                  <a:pt x="608304" y="2645420"/>
                </a:lnTo>
                <a:lnTo>
                  <a:pt x="611037" y="2526009"/>
                </a:lnTo>
                <a:lnTo>
                  <a:pt x="613422" y="2419350"/>
                </a:lnTo>
                <a:lnTo>
                  <a:pt x="614711" y="2299990"/>
                </a:lnTo>
                <a:lnTo>
                  <a:pt x="617285" y="2071390"/>
                </a:lnTo>
                <a:lnTo>
                  <a:pt x="618520" y="1955800"/>
                </a:lnTo>
                <a:lnTo>
                  <a:pt x="619772" y="1844029"/>
                </a:lnTo>
                <a:lnTo>
                  <a:pt x="619786" y="1611604"/>
                </a:lnTo>
                <a:lnTo>
                  <a:pt x="621004" y="1496072"/>
                </a:lnTo>
                <a:lnTo>
                  <a:pt x="620991" y="1146822"/>
                </a:lnTo>
                <a:lnTo>
                  <a:pt x="619813" y="1035050"/>
                </a:lnTo>
                <a:lnTo>
                  <a:pt x="619772" y="915695"/>
                </a:lnTo>
                <a:lnTo>
                  <a:pt x="618463" y="800100"/>
                </a:lnTo>
                <a:lnTo>
                  <a:pt x="617245" y="687095"/>
                </a:lnTo>
                <a:lnTo>
                  <a:pt x="614654" y="458495"/>
                </a:lnTo>
                <a:lnTo>
                  <a:pt x="613422" y="345427"/>
                </a:lnTo>
                <a:lnTo>
                  <a:pt x="610895" y="233654"/>
                </a:lnTo>
                <a:lnTo>
                  <a:pt x="609600" y="121945"/>
                </a:lnTo>
                <a:lnTo>
                  <a:pt x="606808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288777" y="3867150"/>
            <a:ext cx="565150" cy="2990850"/>
          </a:xfrm>
          <a:custGeom>
            <a:avLst/>
            <a:gdLst/>
            <a:ahLst/>
            <a:cxnLst/>
            <a:rect l="l" t="t" r="r" b="b"/>
            <a:pathLst>
              <a:path w="565150" h="2990850">
                <a:moveTo>
                  <a:pt x="45126" y="0"/>
                </a:moveTo>
                <a:lnTo>
                  <a:pt x="18264" y="0"/>
                </a:lnTo>
                <a:lnTo>
                  <a:pt x="15197" y="130822"/>
                </a:lnTo>
                <a:lnTo>
                  <a:pt x="12700" y="240004"/>
                </a:lnTo>
                <a:lnTo>
                  <a:pt x="11468" y="351777"/>
                </a:lnTo>
                <a:lnTo>
                  <a:pt x="8877" y="463550"/>
                </a:lnTo>
                <a:lnTo>
                  <a:pt x="7573" y="582904"/>
                </a:lnTo>
                <a:lnTo>
                  <a:pt x="6294" y="695972"/>
                </a:lnTo>
                <a:lnTo>
                  <a:pt x="5074" y="808977"/>
                </a:lnTo>
                <a:lnTo>
                  <a:pt x="2499" y="1036345"/>
                </a:lnTo>
                <a:lnTo>
                  <a:pt x="1295" y="1149350"/>
                </a:lnTo>
                <a:lnTo>
                  <a:pt x="1281" y="1266177"/>
                </a:lnTo>
                <a:lnTo>
                  <a:pt x="0" y="1379245"/>
                </a:lnTo>
                <a:lnTo>
                  <a:pt x="0" y="1841500"/>
                </a:lnTo>
                <a:lnTo>
                  <a:pt x="1280" y="1954509"/>
                </a:lnTo>
                <a:lnTo>
                  <a:pt x="1295" y="2071390"/>
                </a:lnTo>
                <a:lnTo>
                  <a:pt x="2472" y="2180579"/>
                </a:lnTo>
                <a:lnTo>
                  <a:pt x="2527" y="2299990"/>
                </a:lnTo>
                <a:lnTo>
                  <a:pt x="5118" y="2413000"/>
                </a:lnTo>
                <a:lnTo>
                  <a:pt x="5132" y="2527300"/>
                </a:lnTo>
                <a:lnTo>
                  <a:pt x="6280" y="2631429"/>
                </a:lnTo>
                <a:lnTo>
                  <a:pt x="6379" y="2639070"/>
                </a:lnTo>
                <a:lnTo>
                  <a:pt x="8877" y="2749550"/>
                </a:lnTo>
                <a:lnTo>
                  <a:pt x="10172" y="2860029"/>
                </a:lnTo>
                <a:lnTo>
                  <a:pt x="12700" y="2970510"/>
                </a:lnTo>
                <a:lnTo>
                  <a:pt x="12941" y="2990850"/>
                </a:lnTo>
                <a:lnTo>
                  <a:pt x="40079" y="2990850"/>
                </a:lnTo>
                <a:lnTo>
                  <a:pt x="36868" y="2852440"/>
                </a:lnTo>
                <a:lnTo>
                  <a:pt x="34277" y="2631429"/>
                </a:lnTo>
                <a:lnTo>
                  <a:pt x="33045" y="2519659"/>
                </a:lnTo>
                <a:lnTo>
                  <a:pt x="31823" y="2414290"/>
                </a:lnTo>
                <a:lnTo>
                  <a:pt x="31750" y="2294879"/>
                </a:lnTo>
                <a:lnTo>
                  <a:pt x="30518" y="2180579"/>
                </a:lnTo>
                <a:lnTo>
                  <a:pt x="29266" y="2071390"/>
                </a:lnTo>
                <a:lnTo>
                  <a:pt x="29222" y="1724670"/>
                </a:lnTo>
                <a:lnTo>
                  <a:pt x="27927" y="1610372"/>
                </a:lnTo>
                <a:lnTo>
                  <a:pt x="29208" y="1496072"/>
                </a:lnTo>
                <a:lnTo>
                  <a:pt x="29222" y="1264945"/>
                </a:lnTo>
                <a:lnTo>
                  <a:pt x="30518" y="1150645"/>
                </a:lnTo>
                <a:lnTo>
                  <a:pt x="30546" y="1033754"/>
                </a:lnTo>
                <a:lnTo>
                  <a:pt x="31779" y="919454"/>
                </a:lnTo>
                <a:lnTo>
                  <a:pt x="33087" y="805154"/>
                </a:lnTo>
                <a:lnTo>
                  <a:pt x="34335" y="690854"/>
                </a:lnTo>
                <a:lnTo>
                  <a:pt x="36868" y="469900"/>
                </a:lnTo>
                <a:lnTo>
                  <a:pt x="39395" y="359422"/>
                </a:lnTo>
                <a:lnTo>
                  <a:pt x="40717" y="240004"/>
                </a:lnTo>
                <a:lnTo>
                  <a:pt x="41922" y="138404"/>
                </a:lnTo>
                <a:lnTo>
                  <a:pt x="45126" y="0"/>
                </a:lnTo>
                <a:close/>
              </a:path>
              <a:path w="565150" h="2990850">
                <a:moveTo>
                  <a:pt x="552220" y="0"/>
                </a:moveTo>
                <a:lnTo>
                  <a:pt x="525116" y="0"/>
                </a:lnTo>
                <a:lnTo>
                  <a:pt x="525818" y="29222"/>
                </a:lnTo>
                <a:lnTo>
                  <a:pt x="527050" y="138404"/>
                </a:lnTo>
                <a:lnTo>
                  <a:pt x="529577" y="248945"/>
                </a:lnTo>
                <a:lnTo>
                  <a:pt x="532078" y="463550"/>
                </a:lnTo>
                <a:lnTo>
                  <a:pt x="532168" y="582904"/>
                </a:lnTo>
                <a:lnTo>
                  <a:pt x="533400" y="695972"/>
                </a:lnTo>
                <a:lnTo>
                  <a:pt x="534695" y="808977"/>
                </a:lnTo>
                <a:lnTo>
                  <a:pt x="535886" y="919454"/>
                </a:lnTo>
                <a:lnTo>
                  <a:pt x="535927" y="1266177"/>
                </a:lnTo>
                <a:lnTo>
                  <a:pt x="537222" y="1380477"/>
                </a:lnTo>
                <a:lnTo>
                  <a:pt x="535941" y="1494777"/>
                </a:lnTo>
                <a:lnTo>
                  <a:pt x="535927" y="1725909"/>
                </a:lnTo>
                <a:lnTo>
                  <a:pt x="534695" y="1840209"/>
                </a:lnTo>
                <a:lnTo>
                  <a:pt x="534680" y="1955800"/>
                </a:lnTo>
                <a:lnTo>
                  <a:pt x="533358" y="2071390"/>
                </a:lnTo>
                <a:lnTo>
                  <a:pt x="532124" y="2185690"/>
                </a:lnTo>
                <a:lnTo>
                  <a:pt x="529508" y="2414290"/>
                </a:lnTo>
                <a:lnTo>
                  <a:pt x="528345" y="2520950"/>
                </a:lnTo>
                <a:lnTo>
                  <a:pt x="525818" y="2631429"/>
                </a:lnTo>
                <a:lnTo>
                  <a:pt x="524432" y="2750840"/>
                </a:lnTo>
                <a:lnTo>
                  <a:pt x="523227" y="2852440"/>
                </a:lnTo>
                <a:lnTo>
                  <a:pt x="520023" y="2990850"/>
                </a:lnTo>
                <a:lnTo>
                  <a:pt x="546949" y="2990850"/>
                </a:lnTo>
                <a:lnTo>
                  <a:pt x="552450" y="2750840"/>
                </a:lnTo>
                <a:lnTo>
                  <a:pt x="553745" y="2639070"/>
                </a:lnTo>
                <a:lnTo>
                  <a:pt x="556272" y="2527300"/>
                </a:lnTo>
                <a:lnTo>
                  <a:pt x="557636" y="2407940"/>
                </a:lnTo>
                <a:lnTo>
                  <a:pt x="558857" y="2294879"/>
                </a:lnTo>
                <a:lnTo>
                  <a:pt x="560150" y="2180579"/>
                </a:lnTo>
                <a:lnTo>
                  <a:pt x="561370" y="2067570"/>
                </a:lnTo>
                <a:lnTo>
                  <a:pt x="563918" y="1841500"/>
                </a:lnTo>
                <a:lnTo>
                  <a:pt x="563931" y="1610372"/>
                </a:lnTo>
                <a:lnTo>
                  <a:pt x="565150" y="1496072"/>
                </a:lnTo>
                <a:lnTo>
                  <a:pt x="565150" y="1149350"/>
                </a:lnTo>
                <a:lnTo>
                  <a:pt x="563932" y="1036345"/>
                </a:lnTo>
                <a:lnTo>
                  <a:pt x="563918" y="919454"/>
                </a:lnTo>
                <a:lnTo>
                  <a:pt x="561327" y="690854"/>
                </a:lnTo>
                <a:lnTo>
                  <a:pt x="560080" y="576554"/>
                </a:lnTo>
                <a:lnTo>
                  <a:pt x="558872" y="471195"/>
                </a:lnTo>
                <a:lnTo>
                  <a:pt x="558800" y="351777"/>
                </a:lnTo>
                <a:lnTo>
                  <a:pt x="556272" y="241300"/>
                </a:lnTo>
                <a:lnTo>
                  <a:pt x="555066" y="138404"/>
                </a:lnTo>
                <a:lnTo>
                  <a:pt x="554947" y="129527"/>
                </a:lnTo>
                <a:lnTo>
                  <a:pt x="552450" y="20345"/>
                </a:lnTo>
                <a:lnTo>
                  <a:pt x="552220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316704" y="3867150"/>
            <a:ext cx="509295" cy="2990850"/>
          </a:xfrm>
          <a:custGeom>
            <a:avLst/>
            <a:gdLst/>
            <a:ahLst/>
            <a:cxnLst/>
            <a:rect l="l" t="t" r="r" b="b"/>
            <a:pathLst>
              <a:path w="509295" h="2990850">
                <a:moveTo>
                  <a:pt x="44090" y="0"/>
                </a:moveTo>
                <a:lnTo>
                  <a:pt x="17198" y="0"/>
                </a:lnTo>
                <a:lnTo>
                  <a:pt x="13995" y="138404"/>
                </a:lnTo>
                <a:lnTo>
                  <a:pt x="12602" y="256527"/>
                </a:lnTo>
                <a:lnTo>
                  <a:pt x="11468" y="359422"/>
                </a:lnTo>
                <a:lnTo>
                  <a:pt x="8940" y="469900"/>
                </a:lnTo>
                <a:lnTo>
                  <a:pt x="6294" y="701027"/>
                </a:lnTo>
                <a:lnTo>
                  <a:pt x="5059" y="814095"/>
                </a:lnTo>
                <a:lnTo>
                  <a:pt x="3768" y="927100"/>
                </a:lnTo>
                <a:lnTo>
                  <a:pt x="2590" y="1036345"/>
                </a:lnTo>
                <a:lnTo>
                  <a:pt x="2562" y="1153172"/>
                </a:lnTo>
                <a:lnTo>
                  <a:pt x="1295" y="1264945"/>
                </a:lnTo>
                <a:lnTo>
                  <a:pt x="1280" y="1496072"/>
                </a:lnTo>
                <a:lnTo>
                  <a:pt x="0" y="1610372"/>
                </a:lnTo>
                <a:lnTo>
                  <a:pt x="1280" y="1723379"/>
                </a:lnTo>
                <a:lnTo>
                  <a:pt x="1295" y="2067570"/>
                </a:lnTo>
                <a:lnTo>
                  <a:pt x="2604" y="2181870"/>
                </a:lnTo>
                <a:lnTo>
                  <a:pt x="3768" y="2289820"/>
                </a:lnTo>
                <a:lnTo>
                  <a:pt x="3822" y="2407940"/>
                </a:lnTo>
                <a:lnTo>
                  <a:pt x="5132" y="2520950"/>
                </a:lnTo>
                <a:lnTo>
                  <a:pt x="6350" y="2631429"/>
                </a:lnTo>
                <a:lnTo>
                  <a:pt x="8940" y="2852440"/>
                </a:lnTo>
                <a:lnTo>
                  <a:pt x="12152" y="2990850"/>
                </a:lnTo>
                <a:lnTo>
                  <a:pt x="38557" y="2990850"/>
                </a:lnTo>
                <a:lnTo>
                  <a:pt x="38100" y="2952750"/>
                </a:lnTo>
                <a:lnTo>
                  <a:pt x="36868" y="2843509"/>
                </a:lnTo>
                <a:lnTo>
                  <a:pt x="35572" y="2734320"/>
                </a:lnTo>
                <a:lnTo>
                  <a:pt x="34340" y="2623840"/>
                </a:lnTo>
                <a:lnTo>
                  <a:pt x="31750" y="2401590"/>
                </a:lnTo>
                <a:lnTo>
                  <a:pt x="30573" y="2294879"/>
                </a:lnTo>
                <a:lnTo>
                  <a:pt x="30518" y="2176759"/>
                </a:lnTo>
                <a:lnTo>
                  <a:pt x="29266" y="2067570"/>
                </a:lnTo>
                <a:lnTo>
                  <a:pt x="29222" y="1723379"/>
                </a:lnTo>
                <a:lnTo>
                  <a:pt x="27990" y="1609077"/>
                </a:lnTo>
                <a:lnTo>
                  <a:pt x="29208" y="1496072"/>
                </a:lnTo>
                <a:lnTo>
                  <a:pt x="29236" y="1264945"/>
                </a:lnTo>
                <a:lnTo>
                  <a:pt x="30518" y="1153172"/>
                </a:lnTo>
                <a:lnTo>
                  <a:pt x="30545" y="1036345"/>
                </a:lnTo>
                <a:lnTo>
                  <a:pt x="31793" y="922045"/>
                </a:lnTo>
                <a:lnTo>
                  <a:pt x="34340" y="701027"/>
                </a:lnTo>
                <a:lnTo>
                  <a:pt x="34456" y="582904"/>
                </a:lnTo>
                <a:lnTo>
                  <a:pt x="36838" y="477545"/>
                </a:lnTo>
                <a:lnTo>
                  <a:pt x="36938" y="469900"/>
                </a:lnTo>
                <a:lnTo>
                  <a:pt x="38174" y="359422"/>
                </a:lnTo>
                <a:lnTo>
                  <a:pt x="39395" y="255295"/>
                </a:lnTo>
                <a:lnTo>
                  <a:pt x="41892" y="147345"/>
                </a:lnTo>
                <a:lnTo>
                  <a:pt x="42013" y="138404"/>
                </a:lnTo>
                <a:lnTo>
                  <a:pt x="43218" y="36804"/>
                </a:lnTo>
                <a:lnTo>
                  <a:pt x="44090" y="0"/>
                </a:lnTo>
                <a:close/>
              </a:path>
              <a:path w="509295" h="2990850">
                <a:moveTo>
                  <a:pt x="497189" y="0"/>
                </a:moveTo>
                <a:lnTo>
                  <a:pt x="470738" y="0"/>
                </a:lnTo>
                <a:lnTo>
                  <a:pt x="472490" y="147345"/>
                </a:lnTo>
                <a:lnTo>
                  <a:pt x="473722" y="256527"/>
                </a:lnTo>
                <a:lnTo>
                  <a:pt x="475018" y="367004"/>
                </a:lnTo>
                <a:lnTo>
                  <a:pt x="476250" y="477545"/>
                </a:lnTo>
                <a:lnTo>
                  <a:pt x="477471" y="582904"/>
                </a:lnTo>
                <a:lnTo>
                  <a:pt x="477545" y="701027"/>
                </a:lnTo>
                <a:lnTo>
                  <a:pt x="478840" y="814095"/>
                </a:lnTo>
                <a:lnTo>
                  <a:pt x="480017" y="922045"/>
                </a:lnTo>
                <a:lnTo>
                  <a:pt x="480045" y="1725909"/>
                </a:lnTo>
                <a:lnTo>
                  <a:pt x="478840" y="1837679"/>
                </a:lnTo>
                <a:lnTo>
                  <a:pt x="478811" y="1954509"/>
                </a:lnTo>
                <a:lnTo>
                  <a:pt x="476207" y="2181870"/>
                </a:lnTo>
                <a:lnTo>
                  <a:pt x="475018" y="2289820"/>
                </a:lnTo>
                <a:lnTo>
                  <a:pt x="474902" y="2407940"/>
                </a:lnTo>
                <a:lnTo>
                  <a:pt x="472490" y="2514600"/>
                </a:lnTo>
                <a:lnTo>
                  <a:pt x="469900" y="2735559"/>
                </a:lnTo>
                <a:lnTo>
                  <a:pt x="467402" y="2843509"/>
                </a:lnTo>
                <a:lnTo>
                  <a:pt x="467286" y="2852440"/>
                </a:lnTo>
                <a:lnTo>
                  <a:pt x="466140" y="2954039"/>
                </a:lnTo>
                <a:lnTo>
                  <a:pt x="465246" y="2990850"/>
                </a:lnTo>
                <a:lnTo>
                  <a:pt x="492096" y="2990850"/>
                </a:lnTo>
                <a:lnTo>
                  <a:pt x="495300" y="2852440"/>
                </a:lnTo>
                <a:lnTo>
                  <a:pt x="496698" y="2734320"/>
                </a:lnTo>
                <a:lnTo>
                  <a:pt x="497890" y="2631429"/>
                </a:lnTo>
                <a:lnTo>
                  <a:pt x="500418" y="2520950"/>
                </a:lnTo>
                <a:lnTo>
                  <a:pt x="501722" y="2401590"/>
                </a:lnTo>
                <a:lnTo>
                  <a:pt x="504295" y="2176759"/>
                </a:lnTo>
                <a:lnTo>
                  <a:pt x="505516" y="2063750"/>
                </a:lnTo>
                <a:lnTo>
                  <a:pt x="506768" y="1954509"/>
                </a:lnTo>
                <a:lnTo>
                  <a:pt x="506795" y="1837679"/>
                </a:lnTo>
                <a:lnTo>
                  <a:pt x="508000" y="1725909"/>
                </a:lnTo>
                <a:lnTo>
                  <a:pt x="508014" y="1494777"/>
                </a:lnTo>
                <a:lnTo>
                  <a:pt x="509295" y="1380477"/>
                </a:lnTo>
                <a:lnTo>
                  <a:pt x="508000" y="1266177"/>
                </a:lnTo>
                <a:lnTo>
                  <a:pt x="507986" y="922045"/>
                </a:lnTo>
                <a:lnTo>
                  <a:pt x="506768" y="808977"/>
                </a:lnTo>
                <a:lnTo>
                  <a:pt x="505472" y="695972"/>
                </a:lnTo>
                <a:lnTo>
                  <a:pt x="504309" y="589254"/>
                </a:lnTo>
                <a:lnTo>
                  <a:pt x="504225" y="469900"/>
                </a:lnTo>
                <a:lnTo>
                  <a:pt x="501738" y="256527"/>
                </a:lnTo>
                <a:lnTo>
                  <a:pt x="501620" y="247650"/>
                </a:lnTo>
                <a:lnTo>
                  <a:pt x="499122" y="138404"/>
                </a:lnTo>
                <a:lnTo>
                  <a:pt x="497890" y="29222"/>
                </a:lnTo>
                <a:lnTo>
                  <a:pt x="497189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344695" y="3867150"/>
            <a:ext cx="452081" cy="2990850"/>
          </a:xfrm>
          <a:custGeom>
            <a:avLst/>
            <a:gdLst/>
            <a:ahLst/>
            <a:cxnLst/>
            <a:rect l="l" t="t" r="r" b="b"/>
            <a:pathLst>
              <a:path w="452081" h="2990850">
                <a:moveTo>
                  <a:pt x="42986" y="0"/>
                </a:moveTo>
                <a:lnTo>
                  <a:pt x="16099" y="0"/>
                </a:lnTo>
                <a:lnTo>
                  <a:pt x="15227" y="36804"/>
                </a:lnTo>
                <a:lnTo>
                  <a:pt x="13931" y="146050"/>
                </a:lnTo>
                <a:lnTo>
                  <a:pt x="11404" y="255295"/>
                </a:lnTo>
                <a:lnTo>
                  <a:pt x="10024" y="373354"/>
                </a:lnTo>
                <a:lnTo>
                  <a:pt x="8877" y="476250"/>
                </a:lnTo>
                <a:lnTo>
                  <a:pt x="6350" y="588022"/>
                </a:lnTo>
                <a:lnTo>
                  <a:pt x="6291" y="706145"/>
                </a:lnTo>
                <a:lnTo>
                  <a:pt x="3717" y="929627"/>
                </a:lnTo>
                <a:lnTo>
                  <a:pt x="2527" y="1038872"/>
                </a:lnTo>
                <a:lnTo>
                  <a:pt x="2498" y="1155700"/>
                </a:lnTo>
                <a:lnTo>
                  <a:pt x="1231" y="1266177"/>
                </a:lnTo>
                <a:lnTo>
                  <a:pt x="1217" y="1496072"/>
                </a:lnTo>
                <a:lnTo>
                  <a:pt x="0" y="1609077"/>
                </a:lnTo>
                <a:lnTo>
                  <a:pt x="1231" y="1723379"/>
                </a:lnTo>
                <a:lnTo>
                  <a:pt x="1231" y="2063750"/>
                </a:lnTo>
                <a:lnTo>
                  <a:pt x="2484" y="2172990"/>
                </a:lnTo>
                <a:lnTo>
                  <a:pt x="2527" y="2289820"/>
                </a:lnTo>
                <a:lnTo>
                  <a:pt x="3773" y="2402829"/>
                </a:lnTo>
                <a:lnTo>
                  <a:pt x="6350" y="2623840"/>
                </a:lnTo>
                <a:lnTo>
                  <a:pt x="7596" y="2735559"/>
                </a:lnTo>
                <a:lnTo>
                  <a:pt x="8891" y="2844800"/>
                </a:lnTo>
                <a:lnTo>
                  <a:pt x="10124" y="2954039"/>
                </a:lnTo>
                <a:lnTo>
                  <a:pt x="10566" y="2990850"/>
                </a:lnTo>
                <a:lnTo>
                  <a:pt x="37375" y="2990850"/>
                </a:lnTo>
                <a:lnTo>
                  <a:pt x="35509" y="2835920"/>
                </a:lnTo>
                <a:lnTo>
                  <a:pt x="34277" y="2726679"/>
                </a:lnTo>
                <a:lnTo>
                  <a:pt x="33057" y="2623840"/>
                </a:lnTo>
                <a:lnTo>
                  <a:pt x="32981" y="2506959"/>
                </a:lnTo>
                <a:lnTo>
                  <a:pt x="31750" y="2396479"/>
                </a:lnTo>
                <a:lnTo>
                  <a:pt x="30513" y="2289820"/>
                </a:lnTo>
                <a:lnTo>
                  <a:pt x="30454" y="2172990"/>
                </a:lnTo>
                <a:lnTo>
                  <a:pt x="29188" y="2063750"/>
                </a:lnTo>
                <a:lnTo>
                  <a:pt x="29159" y="1381772"/>
                </a:lnTo>
                <a:lnTo>
                  <a:pt x="30454" y="1268704"/>
                </a:lnTo>
                <a:lnTo>
                  <a:pt x="30483" y="1153172"/>
                </a:lnTo>
                <a:lnTo>
                  <a:pt x="31750" y="1042695"/>
                </a:lnTo>
                <a:lnTo>
                  <a:pt x="31791" y="925804"/>
                </a:lnTo>
                <a:lnTo>
                  <a:pt x="32981" y="816622"/>
                </a:lnTo>
                <a:lnTo>
                  <a:pt x="33026" y="701027"/>
                </a:lnTo>
                <a:lnTo>
                  <a:pt x="34347" y="588022"/>
                </a:lnTo>
                <a:lnTo>
                  <a:pt x="35584" y="476250"/>
                </a:lnTo>
                <a:lnTo>
                  <a:pt x="38100" y="262877"/>
                </a:lnTo>
                <a:lnTo>
                  <a:pt x="40627" y="154927"/>
                </a:lnTo>
                <a:lnTo>
                  <a:pt x="41859" y="46977"/>
                </a:lnTo>
                <a:lnTo>
                  <a:pt x="42986" y="0"/>
                </a:lnTo>
                <a:close/>
              </a:path>
              <a:path w="452081" h="2990850">
                <a:moveTo>
                  <a:pt x="442747" y="0"/>
                </a:moveTo>
                <a:lnTo>
                  <a:pt x="415966" y="0"/>
                </a:lnTo>
                <a:lnTo>
                  <a:pt x="418994" y="255295"/>
                </a:lnTo>
                <a:lnTo>
                  <a:pt x="419100" y="373354"/>
                </a:lnTo>
                <a:lnTo>
                  <a:pt x="420331" y="483895"/>
                </a:lnTo>
                <a:lnTo>
                  <a:pt x="421627" y="594372"/>
                </a:lnTo>
                <a:lnTo>
                  <a:pt x="422802" y="701027"/>
                </a:lnTo>
                <a:lnTo>
                  <a:pt x="422859" y="1042695"/>
                </a:lnTo>
                <a:lnTo>
                  <a:pt x="424125" y="1153172"/>
                </a:lnTo>
                <a:lnTo>
                  <a:pt x="424154" y="1496072"/>
                </a:lnTo>
                <a:lnTo>
                  <a:pt x="422859" y="1609077"/>
                </a:lnTo>
                <a:lnTo>
                  <a:pt x="422831" y="1837679"/>
                </a:lnTo>
                <a:lnTo>
                  <a:pt x="421627" y="1948159"/>
                </a:lnTo>
                <a:lnTo>
                  <a:pt x="421598" y="2063750"/>
                </a:lnTo>
                <a:lnTo>
                  <a:pt x="420289" y="2178050"/>
                </a:lnTo>
                <a:lnTo>
                  <a:pt x="419100" y="2286000"/>
                </a:lnTo>
                <a:lnTo>
                  <a:pt x="418981" y="2401590"/>
                </a:lnTo>
                <a:lnTo>
                  <a:pt x="416539" y="2506959"/>
                </a:lnTo>
                <a:lnTo>
                  <a:pt x="416509" y="2617490"/>
                </a:lnTo>
                <a:lnTo>
                  <a:pt x="414011" y="2726679"/>
                </a:lnTo>
                <a:lnTo>
                  <a:pt x="413895" y="2735559"/>
                </a:lnTo>
                <a:lnTo>
                  <a:pt x="412643" y="2844800"/>
                </a:lnTo>
                <a:lnTo>
                  <a:pt x="411454" y="2943869"/>
                </a:lnTo>
                <a:lnTo>
                  <a:pt x="410354" y="2990850"/>
                </a:lnTo>
                <a:lnTo>
                  <a:pt x="437255" y="2990850"/>
                </a:lnTo>
                <a:lnTo>
                  <a:pt x="438150" y="2954039"/>
                </a:lnTo>
                <a:lnTo>
                  <a:pt x="439381" y="2844800"/>
                </a:lnTo>
                <a:lnTo>
                  <a:pt x="441909" y="2735559"/>
                </a:lnTo>
                <a:lnTo>
                  <a:pt x="444500" y="2514600"/>
                </a:lnTo>
                <a:lnTo>
                  <a:pt x="447027" y="2402829"/>
                </a:lnTo>
                <a:lnTo>
                  <a:pt x="447083" y="2284709"/>
                </a:lnTo>
                <a:lnTo>
                  <a:pt x="448317" y="2172990"/>
                </a:lnTo>
                <a:lnTo>
                  <a:pt x="450850" y="1951979"/>
                </a:lnTo>
                <a:lnTo>
                  <a:pt x="450877" y="1835150"/>
                </a:lnTo>
                <a:lnTo>
                  <a:pt x="452081" y="1723379"/>
                </a:lnTo>
                <a:lnTo>
                  <a:pt x="452067" y="925804"/>
                </a:lnTo>
                <a:lnTo>
                  <a:pt x="450850" y="814095"/>
                </a:lnTo>
                <a:lnTo>
                  <a:pt x="449613" y="706145"/>
                </a:lnTo>
                <a:lnTo>
                  <a:pt x="449540" y="588022"/>
                </a:lnTo>
                <a:lnTo>
                  <a:pt x="448244" y="476250"/>
                </a:lnTo>
                <a:lnTo>
                  <a:pt x="447012" y="365772"/>
                </a:lnTo>
                <a:lnTo>
                  <a:pt x="445718" y="255295"/>
                </a:lnTo>
                <a:lnTo>
                  <a:pt x="444484" y="146050"/>
                </a:lnTo>
                <a:lnTo>
                  <a:pt x="442747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373854" y="3867150"/>
            <a:ext cx="394995" cy="2990850"/>
          </a:xfrm>
          <a:custGeom>
            <a:avLst/>
            <a:gdLst/>
            <a:ahLst/>
            <a:cxnLst/>
            <a:rect l="l" t="t" r="r" b="b"/>
            <a:pathLst>
              <a:path w="394995" h="2990850">
                <a:moveTo>
                  <a:pt x="40073" y="0"/>
                </a:moveTo>
                <a:lnTo>
                  <a:pt x="13827" y="0"/>
                </a:lnTo>
                <a:lnTo>
                  <a:pt x="12700" y="46977"/>
                </a:lnTo>
                <a:lnTo>
                  <a:pt x="11468" y="154927"/>
                </a:lnTo>
                <a:lnTo>
                  <a:pt x="8940" y="262877"/>
                </a:lnTo>
                <a:lnTo>
                  <a:pt x="6265" y="490245"/>
                </a:lnTo>
                <a:lnTo>
                  <a:pt x="5043" y="600722"/>
                </a:lnTo>
                <a:lnTo>
                  <a:pt x="3822" y="704850"/>
                </a:lnTo>
                <a:lnTo>
                  <a:pt x="3767" y="821677"/>
                </a:lnTo>
                <a:lnTo>
                  <a:pt x="2590" y="929627"/>
                </a:lnTo>
                <a:lnTo>
                  <a:pt x="2561" y="1045222"/>
                </a:lnTo>
                <a:lnTo>
                  <a:pt x="1295" y="1155700"/>
                </a:lnTo>
                <a:lnTo>
                  <a:pt x="1280" y="1270000"/>
                </a:lnTo>
                <a:lnTo>
                  <a:pt x="0" y="1381772"/>
                </a:lnTo>
                <a:lnTo>
                  <a:pt x="0" y="2061220"/>
                </a:lnTo>
                <a:lnTo>
                  <a:pt x="1251" y="2169170"/>
                </a:lnTo>
                <a:lnTo>
                  <a:pt x="1310" y="2286000"/>
                </a:lnTo>
                <a:lnTo>
                  <a:pt x="2590" y="2396479"/>
                </a:lnTo>
                <a:lnTo>
                  <a:pt x="3751" y="2500609"/>
                </a:lnTo>
                <a:lnTo>
                  <a:pt x="3822" y="2617490"/>
                </a:lnTo>
                <a:lnTo>
                  <a:pt x="5132" y="2727970"/>
                </a:lnTo>
                <a:lnTo>
                  <a:pt x="6350" y="2835920"/>
                </a:lnTo>
                <a:lnTo>
                  <a:pt x="8215" y="2990850"/>
                </a:lnTo>
                <a:lnTo>
                  <a:pt x="34993" y="2990850"/>
                </a:lnTo>
                <a:lnTo>
                  <a:pt x="33151" y="2835920"/>
                </a:lnTo>
                <a:lnTo>
                  <a:pt x="33045" y="2719090"/>
                </a:lnTo>
                <a:lnTo>
                  <a:pt x="31750" y="2609850"/>
                </a:lnTo>
                <a:lnTo>
                  <a:pt x="30604" y="2508250"/>
                </a:lnTo>
                <a:lnTo>
                  <a:pt x="30518" y="2390129"/>
                </a:lnTo>
                <a:lnTo>
                  <a:pt x="29297" y="2286000"/>
                </a:lnTo>
                <a:lnTo>
                  <a:pt x="29222" y="2169170"/>
                </a:lnTo>
                <a:lnTo>
                  <a:pt x="28032" y="2061220"/>
                </a:lnTo>
                <a:lnTo>
                  <a:pt x="27990" y="1381772"/>
                </a:lnTo>
                <a:lnTo>
                  <a:pt x="29222" y="1270000"/>
                </a:lnTo>
                <a:lnTo>
                  <a:pt x="29251" y="1042695"/>
                </a:lnTo>
                <a:lnTo>
                  <a:pt x="30518" y="933450"/>
                </a:lnTo>
                <a:lnTo>
                  <a:pt x="30573" y="816622"/>
                </a:lnTo>
                <a:lnTo>
                  <a:pt x="31809" y="704850"/>
                </a:lnTo>
                <a:lnTo>
                  <a:pt x="34412" y="482600"/>
                </a:lnTo>
                <a:lnTo>
                  <a:pt x="35648" y="373354"/>
                </a:lnTo>
                <a:lnTo>
                  <a:pt x="36955" y="262877"/>
                </a:lnTo>
                <a:lnTo>
                  <a:pt x="38192" y="154927"/>
                </a:lnTo>
                <a:lnTo>
                  <a:pt x="40073" y="0"/>
                </a:lnTo>
                <a:close/>
              </a:path>
              <a:path w="394995" h="2990850">
                <a:moveTo>
                  <a:pt x="386807" y="0"/>
                </a:moveTo>
                <a:lnTo>
                  <a:pt x="360031" y="0"/>
                </a:lnTo>
                <a:lnTo>
                  <a:pt x="360608" y="46977"/>
                </a:lnTo>
                <a:lnTo>
                  <a:pt x="360718" y="163804"/>
                </a:lnTo>
                <a:lnTo>
                  <a:pt x="361950" y="271754"/>
                </a:lnTo>
                <a:lnTo>
                  <a:pt x="364450" y="482600"/>
                </a:lnTo>
                <a:lnTo>
                  <a:pt x="364540" y="600722"/>
                </a:lnTo>
                <a:lnTo>
                  <a:pt x="365701" y="704850"/>
                </a:lnTo>
                <a:lnTo>
                  <a:pt x="365772" y="933450"/>
                </a:lnTo>
                <a:lnTo>
                  <a:pt x="367038" y="1042695"/>
                </a:lnTo>
                <a:lnTo>
                  <a:pt x="367068" y="1496072"/>
                </a:lnTo>
                <a:lnTo>
                  <a:pt x="365772" y="1607845"/>
                </a:lnTo>
                <a:lnTo>
                  <a:pt x="365744" y="1948159"/>
                </a:lnTo>
                <a:lnTo>
                  <a:pt x="364496" y="2061220"/>
                </a:lnTo>
                <a:lnTo>
                  <a:pt x="363245" y="2169170"/>
                </a:lnTo>
                <a:lnTo>
                  <a:pt x="363186" y="2286000"/>
                </a:lnTo>
                <a:lnTo>
                  <a:pt x="361893" y="2396479"/>
                </a:lnTo>
                <a:lnTo>
                  <a:pt x="360642" y="2508250"/>
                </a:lnTo>
                <a:lnTo>
                  <a:pt x="359351" y="2617490"/>
                </a:lnTo>
                <a:lnTo>
                  <a:pt x="358098" y="2727970"/>
                </a:lnTo>
                <a:lnTo>
                  <a:pt x="355497" y="2943869"/>
                </a:lnTo>
                <a:lnTo>
                  <a:pt x="354954" y="2990850"/>
                </a:lnTo>
                <a:lnTo>
                  <a:pt x="381195" y="2990850"/>
                </a:lnTo>
                <a:lnTo>
                  <a:pt x="382295" y="2943869"/>
                </a:lnTo>
                <a:lnTo>
                  <a:pt x="383692" y="2827040"/>
                </a:lnTo>
                <a:lnTo>
                  <a:pt x="384822" y="2727970"/>
                </a:lnTo>
                <a:lnTo>
                  <a:pt x="387350" y="2617490"/>
                </a:lnTo>
                <a:lnTo>
                  <a:pt x="387379" y="2506959"/>
                </a:lnTo>
                <a:lnTo>
                  <a:pt x="389940" y="2396479"/>
                </a:lnTo>
                <a:lnTo>
                  <a:pt x="390010" y="2279650"/>
                </a:lnTo>
                <a:lnTo>
                  <a:pt x="391230" y="2169170"/>
                </a:lnTo>
                <a:lnTo>
                  <a:pt x="392468" y="2061220"/>
                </a:lnTo>
                <a:lnTo>
                  <a:pt x="392495" y="1945629"/>
                </a:lnTo>
                <a:lnTo>
                  <a:pt x="393700" y="1835150"/>
                </a:lnTo>
                <a:lnTo>
                  <a:pt x="393714" y="1607845"/>
                </a:lnTo>
                <a:lnTo>
                  <a:pt x="394995" y="1496072"/>
                </a:lnTo>
                <a:lnTo>
                  <a:pt x="394995" y="1155700"/>
                </a:lnTo>
                <a:lnTo>
                  <a:pt x="393728" y="1045222"/>
                </a:lnTo>
                <a:lnTo>
                  <a:pt x="393685" y="704850"/>
                </a:lnTo>
                <a:lnTo>
                  <a:pt x="392468" y="594372"/>
                </a:lnTo>
                <a:lnTo>
                  <a:pt x="391158" y="482600"/>
                </a:lnTo>
                <a:lnTo>
                  <a:pt x="390011" y="379704"/>
                </a:lnTo>
                <a:lnTo>
                  <a:pt x="389925" y="262877"/>
                </a:lnTo>
                <a:lnTo>
                  <a:pt x="387350" y="46977"/>
                </a:lnTo>
                <a:lnTo>
                  <a:pt x="386807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401845" y="3867150"/>
            <a:ext cx="339077" cy="2990850"/>
          </a:xfrm>
          <a:custGeom>
            <a:avLst/>
            <a:gdLst/>
            <a:ahLst/>
            <a:cxnLst/>
            <a:rect l="l" t="t" r="r" b="b"/>
            <a:pathLst>
              <a:path w="339077" h="2990850">
                <a:moveTo>
                  <a:pt x="38857" y="0"/>
                </a:moveTo>
                <a:lnTo>
                  <a:pt x="12082" y="0"/>
                </a:lnTo>
                <a:lnTo>
                  <a:pt x="10007" y="171450"/>
                </a:lnTo>
                <a:lnTo>
                  <a:pt x="8771" y="279400"/>
                </a:lnTo>
                <a:lnTo>
                  <a:pt x="7495" y="387350"/>
                </a:lnTo>
                <a:lnTo>
                  <a:pt x="6275" y="495300"/>
                </a:lnTo>
                <a:lnTo>
                  <a:pt x="3689" y="716254"/>
                </a:lnTo>
                <a:lnTo>
                  <a:pt x="2527" y="821677"/>
                </a:lnTo>
                <a:lnTo>
                  <a:pt x="2482" y="937272"/>
                </a:lnTo>
                <a:lnTo>
                  <a:pt x="1231" y="1045222"/>
                </a:lnTo>
                <a:lnTo>
                  <a:pt x="1231" y="1270000"/>
                </a:lnTo>
                <a:lnTo>
                  <a:pt x="0" y="1381772"/>
                </a:lnTo>
                <a:lnTo>
                  <a:pt x="0" y="2057400"/>
                </a:lnTo>
                <a:lnTo>
                  <a:pt x="1175" y="2164059"/>
                </a:lnTo>
                <a:lnTo>
                  <a:pt x="1247" y="2280940"/>
                </a:lnTo>
                <a:lnTo>
                  <a:pt x="2467" y="2385070"/>
                </a:lnTo>
                <a:lnTo>
                  <a:pt x="2541" y="2501900"/>
                </a:lnTo>
                <a:lnTo>
                  <a:pt x="3774" y="2611140"/>
                </a:lnTo>
                <a:lnTo>
                  <a:pt x="4963" y="2711450"/>
                </a:lnTo>
                <a:lnTo>
                  <a:pt x="5054" y="2827040"/>
                </a:lnTo>
                <a:lnTo>
                  <a:pt x="7003" y="2990850"/>
                </a:lnTo>
                <a:lnTo>
                  <a:pt x="33778" y="2990850"/>
                </a:lnTo>
                <a:lnTo>
                  <a:pt x="32981" y="2926060"/>
                </a:lnTo>
                <a:lnTo>
                  <a:pt x="31838" y="2827040"/>
                </a:lnTo>
                <a:lnTo>
                  <a:pt x="31750" y="2711450"/>
                </a:lnTo>
                <a:lnTo>
                  <a:pt x="30546" y="2611140"/>
                </a:lnTo>
                <a:lnTo>
                  <a:pt x="30454" y="2494259"/>
                </a:lnTo>
                <a:lnTo>
                  <a:pt x="29234" y="2391420"/>
                </a:lnTo>
                <a:lnTo>
                  <a:pt x="29159" y="2164059"/>
                </a:lnTo>
                <a:lnTo>
                  <a:pt x="27969" y="2057400"/>
                </a:lnTo>
                <a:lnTo>
                  <a:pt x="27927" y="1494777"/>
                </a:lnTo>
                <a:lnTo>
                  <a:pt x="29159" y="1383004"/>
                </a:lnTo>
                <a:lnTo>
                  <a:pt x="29188" y="1045222"/>
                </a:lnTo>
                <a:lnTo>
                  <a:pt x="30454" y="937272"/>
                </a:lnTo>
                <a:lnTo>
                  <a:pt x="30499" y="821677"/>
                </a:lnTo>
                <a:lnTo>
                  <a:pt x="31807" y="709904"/>
                </a:lnTo>
                <a:lnTo>
                  <a:pt x="33027" y="600722"/>
                </a:lnTo>
                <a:lnTo>
                  <a:pt x="34277" y="495300"/>
                </a:lnTo>
                <a:lnTo>
                  <a:pt x="34349" y="379704"/>
                </a:lnTo>
                <a:lnTo>
                  <a:pt x="35601" y="270522"/>
                </a:lnTo>
                <a:lnTo>
                  <a:pt x="38204" y="55854"/>
                </a:lnTo>
                <a:lnTo>
                  <a:pt x="38857" y="0"/>
                </a:lnTo>
                <a:close/>
              </a:path>
              <a:path w="339077" h="2990850">
                <a:moveTo>
                  <a:pt x="332040" y="0"/>
                </a:moveTo>
                <a:lnTo>
                  <a:pt x="305274" y="0"/>
                </a:lnTo>
                <a:lnTo>
                  <a:pt x="305927" y="55854"/>
                </a:lnTo>
                <a:lnTo>
                  <a:pt x="306031" y="171450"/>
                </a:lnTo>
                <a:lnTo>
                  <a:pt x="307327" y="279400"/>
                </a:lnTo>
                <a:lnTo>
                  <a:pt x="308471" y="379704"/>
                </a:lnTo>
                <a:lnTo>
                  <a:pt x="308559" y="605777"/>
                </a:lnTo>
                <a:lnTo>
                  <a:pt x="309780" y="709904"/>
                </a:lnTo>
                <a:lnTo>
                  <a:pt x="309854" y="826795"/>
                </a:lnTo>
                <a:lnTo>
                  <a:pt x="311105" y="933450"/>
                </a:lnTo>
                <a:lnTo>
                  <a:pt x="311150" y="1496072"/>
                </a:lnTo>
                <a:lnTo>
                  <a:pt x="309854" y="1607845"/>
                </a:lnTo>
                <a:lnTo>
                  <a:pt x="309854" y="1831329"/>
                </a:lnTo>
                <a:lnTo>
                  <a:pt x="308559" y="1943100"/>
                </a:lnTo>
                <a:lnTo>
                  <a:pt x="308516" y="2169170"/>
                </a:lnTo>
                <a:lnTo>
                  <a:pt x="307266" y="2280940"/>
                </a:lnTo>
                <a:lnTo>
                  <a:pt x="305961" y="2391420"/>
                </a:lnTo>
                <a:lnTo>
                  <a:pt x="304814" y="2494259"/>
                </a:lnTo>
                <a:lnTo>
                  <a:pt x="304723" y="2611140"/>
                </a:lnTo>
                <a:lnTo>
                  <a:pt x="302120" y="2827040"/>
                </a:lnTo>
                <a:lnTo>
                  <a:pt x="300867" y="2934989"/>
                </a:lnTo>
                <a:lnTo>
                  <a:pt x="300181" y="2990850"/>
                </a:lnTo>
                <a:lnTo>
                  <a:pt x="326964" y="2990850"/>
                </a:lnTo>
                <a:lnTo>
                  <a:pt x="327716" y="2926060"/>
                </a:lnTo>
                <a:lnTo>
                  <a:pt x="330300" y="2711450"/>
                </a:lnTo>
                <a:lnTo>
                  <a:pt x="331522" y="2603500"/>
                </a:lnTo>
                <a:lnTo>
                  <a:pt x="332812" y="2494259"/>
                </a:lnTo>
                <a:lnTo>
                  <a:pt x="334033" y="2385070"/>
                </a:lnTo>
                <a:lnTo>
                  <a:pt x="335254" y="2280940"/>
                </a:lnTo>
                <a:lnTo>
                  <a:pt x="335313" y="2164059"/>
                </a:lnTo>
                <a:lnTo>
                  <a:pt x="336592" y="2053579"/>
                </a:lnTo>
                <a:lnTo>
                  <a:pt x="337781" y="1945629"/>
                </a:lnTo>
                <a:lnTo>
                  <a:pt x="337781" y="1607845"/>
                </a:lnTo>
                <a:lnTo>
                  <a:pt x="339077" y="1496072"/>
                </a:lnTo>
                <a:lnTo>
                  <a:pt x="339077" y="1045222"/>
                </a:lnTo>
                <a:lnTo>
                  <a:pt x="337826" y="937272"/>
                </a:lnTo>
                <a:lnTo>
                  <a:pt x="337767" y="709904"/>
                </a:lnTo>
                <a:lnTo>
                  <a:pt x="336606" y="605777"/>
                </a:lnTo>
                <a:lnTo>
                  <a:pt x="336534" y="488950"/>
                </a:lnTo>
                <a:lnTo>
                  <a:pt x="333945" y="270522"/>
                </a:lnTo>
                <a:lnTo>
                  <a:pt x="332814" y="171450"/>
                </a:lnTo>
                <a:lnTo>
                  <a:pt x="332727" y="55854"/>
                </a:lnTo>
                <a:lnTo>
                  <a:pt x="332040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429772" y="3867150"/>
            <a:ext cx="283222" cy="2990850"/>
          </a:xfrm>
          <a:custGeom>
            <a:avLst/>
            <a:gdLst/>
            <a:ahLst/>
            <a:cxnLst/>
            <a:rect l="l" t="t" r="r" b="b"/>
            <a:pathLst>
              <a:path w="283222" h="2990850">
                <a:moveTo>
                  <a:pt x="37709" y="0"/>
                </a:moveTo>
                <a:lnTo>
                  <a:pt x="10929" y="0"/>
                </a:lnTo>
                <a:lnTo>
                  <a:pt x="10064" y="73672"/>
                </a:lnTo>
                <a:lnTo>
                  <a:pt x="7479" y="287045"/>
                </a:lnTo>
                <a:lnTo>
                  <a:pt x="6350" y="386054"/>
                </a:lnTo>
                <a:lnTo>
                  <a:pt x="6259" y="502945"/>
                </a:lnTo>
                <a:lnTo>
                  <a:pt x="4983" y="610895"/>
                </a:lnTo>
                <a:lnTo>
                  <a:pt x="3763" y="720077"/>
                </a:lnTo>
                <a:lnTo>
                  <a:pt x="2527" y="825500"/>
                </a:lnTo>
                <a:lnTo>
                  <a:pt x="2527" y="937272"/>
                </a:lnTo>
                <a:lnTo>
                  <a:pt x="1231" y="1047750"/>
                </a:lnTo>
                <a:lnTo>
                  <a:pt x="1231" y="1383004"/>
                </a:lnTo>
                <a:lnTo>
                  <a:pt x="0" y="1494777"/>
                </a:lnTo>
                <a:lnTo>
                  <a:pt x="0" y="2053579"/>
                </a:lnTo>
                <a:lnTo>
                  <a:pt x="1189" y="2160290"/>
                </a:lnTo>
                <a:lnTo>
                  <a:pt x="1231" y="2385070"/>
                </a:lnTo>
                <a:lnTo>
                  <a:pt x="2451" y="2487909"/>
                </a:lnTo>
                <a:lnTo>
                  <a:pt x="2542" y="2604790"/>
                </a:lnTo>
                <a:lnTo>
                  <a:pt x="3731" y="2703809"/>
                </a:lnTo>
                <a:lnTo>
                  <a:pt x="3822" y="2819400"/>
                </a:lnTo>
                <a:lnTo>
                  <a:pt x="5054" y="2926060"/>
                </a:lnTo>
                <a:lnTo>
                  <a:pt x="5850" y="2990850"/>
                </a:lnTo>
                <a:lnTo>
                  <a:pt x="32621" y="2990850"/>
                </a:lnTo>
                <a:lnTo>
                  <a:pt x="31855" y="2926060"/>
                </a:lnTo>
                <a:lnTo>
                  <a:pt x="31750" y="2810520"/>
                </a:lnTo>
                <a:lnTo>
                  <a:pt x="30547" y="2711450"/>
                </a:lnTo>
                <a:lnTo>
                  <a:pt x="30454" y="2487909"/>
                </a:lnTo>
                <a:lnTo>
                  <a:pt x="29281" y="2385070"/>
                </a:lnTo>
                <a:lnTo>
                  <a:pt x="29222" y="2160290"/>
                </a:lnTo>
                <a:lnTo>
                  <a:pt x="27927" y="2049759"/>
                </a:lnTo>
                <a:lnTo>
                  <a:pt x="29222" y="1939279"/>
                </a:lnTo>
                <a:lnTo>
                  <a:pt x="27956" y="1831329"/>
                </a:lnTo>
                <a:lnTo>
                  <a:pt x="27927" y="1606550"/>
                </a:lnTo>
                <a:lnTo>
                  <a:pt x="29207" y="1496072"/>
                </a:lnTo>
                <a:lnTo>
                  <a:pt x="29222" y="1272527"/>
                </a:lnTo>
                <a:lnTo>
                  <a:pt x="30454" y="1160754"/>
                </a:lnTo>
                <a:lnTo>
                  <a:pt x="30499" y="825500"/>
                </a:lnTo>
                <a:lnTo>
                  <a:pt x="31807" y="715022"/>
                </a:lnTo>
                <a:lnTo>
                  <a:pt x="32981" y="610895"/>
                </a:lnTo>
                <a:lnTo>
                  <a:pt x="33058" y="495300"/>
                </a:lnTo>
                <a:lnTo>
                  <a:pt x="35557" y="287045"/>
                </a:lnTo>
                <a:lnTo>
                  <a:pt x="35662" y="171450"/>
                </a:lnTo>
                <a:lnTo>
                  <a:pt x="36913" y="64795"/>
                </a:lnTo>
                <a:lnTo>
                  <a:pt x="37709" y="0"/>
                </a:lnTo>
                <a:close/>
              </a:path>
              <a:path w="283222" h="2990850">
                <a:moveTo>
                  <a:pt x="277347" y="0"/>
                </a:moveTo>
                <a:lnTo>
                  <a:pt x="250556" y="0"/>
                </a:lnTo>
                <a:lnTo>
                  <a:pt x="251362" y="64795"/>
                </a:lnTo>
                <a:lnTo>
                  <a:pt x="251472" y="287045"/>
                </a:lnTo>
                <a:lnTo>
                  <a:pt x="252602" y="386054"/>
                </a:lnTo>
                <a:lnTo>
                  <a:pt x="252704" y="502945"/>
                </a:lnTo>
                <a:lnTo>
                  <a:pt x="253923" y="604545"/>
                </a:lnTo>
                <a:lnTo>
                  <a:pt x="254000" y="1718322"/>
                </a:lnTo>
                <a:lnTo>
                  <a:pt x="252719" y="1828800"/>
                </a:lnTo>
                <a:lnTo>
                  <a:pt x="252676" y="2053579"/>
                </a:lnTo>
                <a:lnTo>
                  <a:pt x="251486" y="2160290"/>
                </a:lnTo>
                <a:lnTo>
                  <a:pt x="251412" y="2275829"/>
                </a:lnTo>
                <a:lnTo>
                  <a:pt x="248897" y="2487909"/>
                </a:lnTo>
                <a:lnTo>
                  <a:pt x="248794" y="2604790"/>
                </a:lnTo>
                <a:lnTo>
                  <a:pt x="247572" y="2711450"/>
                </a:lnTo>
                <a:lnTo>
                  <a:pt x="246369" y="2810520"/>
                </a:lnTo>
                <a:lnTo>
                  <a:pt x="246250" y="2926060"/>
                </a:lnTo>
                <a:lnTo>
                  <a:pt x="245493" y="2990850"/>
                </a:lnTo>
                <a:lnTo>
                  <a:pt x="272253" y="2990850"/>
                </a:lnTo>
                <a:lnTo>
                  <a:pt x="273152" y="2917180"/>
                </a:lnTo>
                <a:lnTo>
                  <a:pt x="274389" y="2810520"/>
                </a:lnTo>
                <a:lnTo>
                  <a:pt x="276872" y="2604790"/>
                </a:lnTo>
                <a:lnTo>
                  <a:pt x="276957" y="2487909"/>
                </a:lnTo>
                <a:lnTo>
                  <a:pt x="278165" y="2379959"/>
                </a:lnTo>
                <a:lnTo>
                  <a:pt x="279456" y="2270770"/>
                </a:lnTo>
                <a:lnTo>
                  <a:pt x="280631" y="2165350"/>
                </a:lnTo>
                <a:lnTo>
                  <a:pt x="280676" y="1939279"/>
                </a:lnTo>
                <a:lnTo>
                  <a:pt x="281927" y="1831329"/>
                </a:lnTo>
                <a:lnTo>
                  <a:pt x="281942" y="1606550"/>
                </a:lnTo>
                <a:lnTo>
                  <a:pt x="283222" y="1496072"/>
                </a:lnTo>
                <a:lnTo>
                  <a:pt x="283222" y="937272"/>
                </a:lnTo>
                <a:lnTo>
                  <a:pt x="281956" y="829322"/>
                </a:lnTo>
                <a:lnTo>
                  <a:pt x="281912" y="715022"/>
                </a:lnTo>
                <a:lnTo>
                  <a:pt x="280691" y="610895"/>
                </a:lnTo>
                <a:lnTo>
                  <a:pt x="280617" y="386054"/>
                </a:lnTo>
                <a:lnTo>
                  <a:pt x="279384" y="278104"/>
                </a:lnTo>
                <a:lnTo>
                  <a:pt x="278196" y="179095"/>
                </a:lnTo>
                <a:lnTo>
                  <a:pt x="278104" y="64795"/>
                </a:lnTo>
                <a:lnTo>
                  <a:pt x="277347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457700" y="3867150"/>
            <a:ext cx="226072" cy="2990850"/>
          </a:xfrm>
          <a:custGeom>
            <a:avLst/>
            <a:gdLst/>
            <a:ahLst/>
            <a:cxnLst/>
            <a:rect l="l" t="t" r="r" b="b"/>
            <a:pathLst>
              <a:path w="226072" h="2990850">
                <a:moveTo>
                  <a:pt x="36549" y="0"/>
                </a:moveTo>
                <a:lnTo>
                  <a:pt x="9782" y="0"/>
                </a:lnTo>
                <a:lnTo>
                  <a:pt x="8773" y="82550"/>
                </a:lnTo>
                <a:lnTo>
                  <a:pt x="7645" y="179095"/>
                </a:lnTo>
                <a:lnTo>
                  <a:pt x="7538" y="294627"/>
                </a:lnTo>
                <a:lnTo>
                  <a:pt x="5054" y="501650"/>
                </a:lnTo>
                <a:lnTo>
                  <a:pt x="4982" y="617245"/>
                </a:lnTo>
                <a:lnTo>
                  <a:pt x="3822" y="720077"/>
                </a:lnTo>
                <a:lnTo>
                  <a:pt x="2527" y="829322"/>
                </a:lnTo>
                <a:lnTo>
                  <a:pt x="2498" y="1163345"/>
                </a:lnTo>
                <a:lnTo>
                  <a:pt x="1295" y="1272527"/>
                </a:lnTo>
                <a:lnTo>
                  <a:pt x="1295" y="1494777"/>
                </a:lnTo>
                <a:lnTo>
                  <a:pt x="0" y="1606550"/>
                </a:lnTo>
                <a:lnTo>
                  <a:pt x="15" y="1830090"/>
                </a:lnTo>
                <a:lnTo>
                  <a:pt x="1295" y="1939279"/>
                </a:lnTo>
                <a:lnTo>
                  <a:pt x="29" y="2047229"/>
                </a:lnTo>
                <a:lnTo>
                  <a:pt x="15" y="2051050"/>
                </a:lnTo>
                <a:lnTo>
                  <a:pt x="1250" y="2156470"/>
                </a:lnTo>
                <a:lnTo>
                  <a:pt x="1295" y="2379959"/>
                </a:lnTo>
                <a:lnTo>
                  <a:pt x="2527" y="2487909"/>
                </a:lnTo>
                <a:lnTo>
                  <a:pt x="2542" y="2705100"/>
                </a:lnTo>
                <a:lnTo>
                  <a:pt x="3729" y="2802879"/>
                </a:lnTo>
                <a:lnTo>
                  <a:pt x="3822" y="2917180"/>
                </a:lnTo>
                <a:lnTo>
                  <a:pt x="4694" y="2990850"/>
                </a:lnTo>
                <a:lnTo>
                  <a:pt x="31481" y="2990850"/>
                </a:lnTo>
                <a:lnTo>
                  <a:pt x="30565" y="2917180"/>
                </a:lnTo>
                <a:lnTo>
                  <a:pt x="30454" y="2696220"/>
                </a:lnTo>
                <a:lnTo>
                  <a:pt x="29310" y="2597150"/>
                </a:lnTo>
                <a:lnTo>
                  <a:pt x="29237" y="1272527"/>
                </a:lnTo>
                <a:lnTo>
                  <a:pt x="30454" y="1163345"/>
                </a:lnTo>
                <a:lnTo>
                  <a:pt x="30454" y="943622"/>
                </a:lnTo>
                <a:lnTo>
                  <a:pt x="31750" y="834377"/>
                </a:lnTo>
                <a:lnTo>
                  <a:pt x="31826" y="610895"/>
                </a:lnTo>
                <a:lnTo>
                  <a:pt x="33045" y="509295"/>
                </a:lnTo>
                <a:lnTo>
                  <a:pt x="33118" y="394995"/>
                </a:lnTo>
                <a:lnTo>
                  <a:pt x="34277" y="294627"/>
                </a:lnTo>
                <a:lnTo>
                  <a:pt x="34386" y="179095"/>
                </a:lnTo>
                <a:lnTo>
                  <a:pt x="35677" y="73672"/>
                </a:lnTo>
                <a:lnTo>
                  <a:pt x="36549" y="0"/>
                </a:lnTo>
                <a:close/>
              </a:path>
              <a:path w="226072" h="2990850">
                <a:moveTo>
                  <a:pt x="222628" y="0"/>
                </a:moveTo>
                <a:lnTo>
                  <a:pt x="195823" y="0"/>
                </a:lnTo>
                <a:lnTo>
                  <a:pt x="196739" y="73672"/>
                </a:lnTo>
                <a:lnTo>
                  <a:pt x="196850" y="401345"/>
                </a:lnTo>
                <a:lnTo>
                  <a:pt x="198053" y="501650"/>
                </a:lnTo>
                <a:lnTo>
                  <a:pt x="198130" y="1718322"/>
                </a:lnTo>
                <a:lnTo>
                  <a:pt x="196850" y="1827509"/>
                </a:lnTo>
                <a:lnTo>
                  <a:pt x="196804" y="2051050"/>
                </a:lnTo>
                <a:lnTo>
                  <a:pt x="195554" y="2156470"/>
                </a:lnTo>
                <a:lnTo>
                  <a:pt x="195496" y="2270770"/>
                </a:lnTo>
                <a:lnTo>
                  <a:pt x="194322" y="2373609"/>
                </a:lnTo>
                <a:lnTo>
                  <a:pt x="194229" y="2597150"/>
                </a:lnTo>
                <a:lnTo>
                  <a:pt x="193027" y="2696220"/>
                </a:lnTo>
                <a:lnTo>
                  <a:pt x="192923" y="2811759"/>
                </a:lnTo>
                <a:lnTo>
                  <a:pt x="191684" y="2917180"/>
                </a:lnTo>
                <a:lnTo>
                  <a:pt x="190768" y="2990850"/>
                </a:lnTo>
                <a:lnTo>
                  <a:pt x="217566" y="2990850"/>
                </a:lnTo>
                <a:lnTo>
                  <a:pt x="218427" y="2917180"/>
                </a:lnTo>
                <a:lnTo>
                  <a:pt x="218535" y="2802879"/>
                </a:lnTo>
                <a:lnTo>
                  <a:pt x="219824" y="2696220"/>
                </a:lnTo>
                <a:lnTo>
                  <a:pt x="220954" y="2597150"/>
                </a:lnTo>
                <a:lnTo>
                  <a:pt x="220969" y="2487909"/>
                </a:lnTo>
                <a:lnTo>
                  <a:pt x="223545" y="2270770"/>
                </a:lnTo>
                <a:lnTo>
                  <a:pt x="223601" y="2156470"/>
                </a:lnTo>
                <a:lnTo>
                  <a:pt x="224777" y="2051050"/>
                </a:lnTo>
                <a:lnTo>
                  <a:pt x="224807" y="1827509"/>
                </a:lnTo>
                <a:lnTo>
                  <a:pt x="226072" y="1718322"/>
                </a:lnTo>
                <a:lnTo>
                  <a:pt x="226072" y="610895"/>
                </a:lnTo>
                <a:lnTo>
                  <a:pt x="224853" y="509295"/>
                </a:lnTo>
                <a:lnTo>
                  <a:pt x="224777" y="394995"/>
                </a:lnTo>
                <a:lnTo>
                  <a:pt x="223631" y="294627"/>
                </a:lnTo>
                <a:lnTo>
                  <a:pt x="223545" y="73672"/>
                </a:lnTo>
                <a:lnTo>
                  <a:pt x="222628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486922" y="3867150"/>
            <a:ext cx="168922" cy="2990850"/>
          </a:xfrm>
          <a:custGeom>
            <a:avLst/>
            <a:gdLst/>
            <a:ahLst/>
            <a:cxnLst/>
            <a:rect l="l" t="t" r="r" b="b"/>
            <a:pathLst>
              <a:path w="168922" h="2990850">
                <a:moveTo>
                  <a:pt x="32981" y="0"/>
                </a:moveTo>
                <a:lnTo>
                  <a:pt x="7326" y="0"/>
                </a:lnTo>
                <a:lnTo>
                  <a:pt x="6240" y="91427"/>
                </a:lnTo>
                <a:lnTo>
                  <a:pt x="5054" y="187972"/>
                </a:lnTo>
                <a:lnTo>
                  <a:pt x="4966" y="302272"/>
                </a:lnTo>
                <a:lnTo>
                  <a:pt x="3822" y="401345"/>
                </a:lnTo>
                <a:lnTo>
                  <a:pt x="3762" y="514350"/>
                </a:lnTo>
                <a:lnTo>
                  <a:pt x="2527" y="617245"/>
                </a:lnTo>
                <a:lnTo>
                  <a:pt x="2481" y="838200"/>
                </a:lnTo>
                <a:lnTo>
                  <a:pt x="1231" y="943622"/>
                </a:lnTo>
                <a:lnTo>
                  <a:pt x="1203" y="1165872"/>
                </a:lnTo>
                <a:lnTo>
                  <a:pt x="0" y="1273822"/>
                </a:lnTo>
                <a:lnTo>
                  <a:pt x="0" y="2589509"/>
                </a:lnTo>
                <a:lnTo>
                  <a:pt x="1143" y="2688579"/>
                </a:lnTo>
                <a:lnTo>
                  <a:pt x="1231" y="2908300"/>
                </a:lnTo>
                <a:lnTo>
                  <a:pt x="2258" y="2990850"/>
                </a:lnTo>
                <a:lnTo>
                  <a:pt x="27927" y="2990850"/>
                </a:lnTo>
                <a:lnTo>
                  <a:pt x="27927" y="2368550"/>
                </a:lnTo>
                <a:lnTo>
                  <a:pt x="26631" y="2260600"/>
                </a:lnTo>
                <a:lnTo>
                  <a:pt x="27927" y="2152650"/>
                </a:lnTo>
                <a:lnTo>
                  <a:pt x="26631" y="2043409"/>
                </a:lnTo>
                <a:lnTo>
                  <a:pt x="27927" y="1934220"/>
                </a:lnTo>
                <a:lnTo>
                  <a:pt x="26631" y="1824979"/>
                </a:lnTo>
                <a:lnTo>
                  <a:pt x="27897" y="1717027"/>
                </a:lnTo>
                <a:lnTo>
                  <a:pt x="27957" y="1163345"/>
                </a:lnTo>
                <a:lnTo>
                  <a:pt x="29222" y="1056627"/>
                </a:lnTo>
                <a:lnTo>
                  <a:pt x="29266" y="834377"/>
                </a:lnTo>
                <a:lnTo>
                  <a:pt x="30454" y="730250"/>
                </a:lnTo>
                <a:lnTo>
                  <a:pt x="30515" y="509295"/>
                </a:lnTo>
                <a:lnTo>
                  <a:pt x="31750" y="407695"/>
                </a:lnTo>
                <a:lnTo>
                  <a:pt x="31839" y="294627"/>
                </a:lnTo>
                <a:lnTo>
                  <a:pt x="32981" y="196850"/>
                </a:lnTo>
                <a:lnTo>
                  <a:pt x="32981" y="0"/>
                </a:lnTo>
                <a:close/>
              </a:path>
              <a:path w="168922" h="2990850">
                <a:moveTo>
                  <a:pt x="166600" y="0"/>
                </a:moveTo>
                <a:lnTo>
                  <a:pt x="139836" y="0"/>
                </a:lnTo>
                <a:lnTo>
                  <a:pt x="140825" y="82550"/>
                </a:lnTo>
                <a:lnTo>
                  <a:pt x="140931" y="622300"/>
                </a:lnTo>
                <a:lnTo>
                  <a:pt x="142227" y="730250"/>
                </a:lnTo>
                <a:lnTo>
                  <a:pt x="140931" y="838200"/>
                </a:lnTo>
                <a:lnTo>
                  <a:pt x="142227" y="947445"/>
                </a:lnTo>
                <a:lnTo>
                  <a:pt x="140931" y="1056627"/>
                </a:lnTo>
                <a:lnTo>
                  <a:pt x="142227" y="1165872"/>
                </a:lnTo>
                <a:lnTo>
                  <a:pt x="140961" y="1273822"/>
                </a:lnTo>
                <a:lnTo>
                  <a:pt x="140903" y="1717027"/>
                </a:lnTo>
                <a:lnTo>
                  <a:pt x="139700" y="1824979"/>
                </a:lnTo>
                <a:lnTo>
                  <a:pt x="139654" y="2156470"/>
                </a:lnTo>
                <a:lnTo>
                  <a:pt x="138404" y="2260600"/>
                </a:lnTo>
                <a:lnTo>
                  <a:pt x="138346" y="2373609"/>
                </a:lnTo>
                <a:lnTo>
                  <a:pt x="137172" y="2476500"/>
                </a:lnTo>
                <a:lnTo>
                  <a:pt x="137078" y="2696220"/>
                </a:lnTo>
                <a:lnTo>
                  <a:pt x="135877" y="2794000"/>
                </a:lnTo>
                <a:lnTo>
                  <a:pt x="135765" y="2908300"/>
                </a:lnTo>
                <a:lnTo>
                  <a:pt x="134725" y="2990850"/>
                </a:lnTo>
                <a:lnTo>
                  <a:pt x="161545" y="2990850"/>
                </a:lnTo>
                <a:lnTo>
                  <a:pt x="162676" y="2899419"/>
                </a:lnTo>
                <a:lnTo>
                  <a:pt x="163804" y="2802879"/>
                </a:lnTo>
                <a:lnTo>
                  <a:pt x="163897" y="2688579"/>
                </a:lnTo>
                <a:lnTo>
                  <a:pt x="165100" y="2589509"/>
                </a:lnTo>
                <a:lnTo>
                  <a:pt x="165157" y="2368550"/>
                </a:lnTo>
                <a:lnTo>
                  <a:pt x="166331" y="2265659"/>
                </a:lnTo>
                <a:lnTo>
                  <a:pt x="166377" y="2152650"/>
                </a:lnTo>
                <a:lnTo>
                  <a:pt x="167627" y="2047229"/>
                </a:lnTo>
                <a:lnTo>
                  <a:pt x="167656" y="1824979"/>
                </a:lnTo>
                <a:lnTo>
                  <a:pt x="168922" y="1717027"/>
                </a:lnTo>
                <a:lnTo>
                  <a:pt x="168922" y="509295"/>
                </a:lnTo>
                <a:lnTo>
                  <a:pt x="167703" y="407695"/>
                </a:lnTo>
                <a:lnTo>
                  <a:pt x="167627" y="82550"/>
                </a:lnTo>
                <a:lnTo>
                  <a:pt x="166600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513554" y="3867150"/>
            <a:ext cx="115595" cy="2990850"/>
          </a:xfrm>
          <a:custGeom>
            <a:avLst/>
            <a:gdLst/>
            <a:ahLst/>
            <a:cxnLst/>
            <a:rect l="l" t="t" r="r" b="b"/>
            <a:pathLst>
              <a:path w="115595" h="2990850">
                <a:moveTo>
                  <a:pt x="34308" y="0"/>
                </a:moveTo>
                <a:lnTo>
                  <a:pt x="6350" y="0"/>
                </a:lnTo>
                <a:lnTo>
                  <a:pt x="6350" y="196850"/>
                </a:lnTo>
                <a:lnTo>
                  <a:pt x="5118" y="302272"/>
                </a:lnTo>
                <a:lnTo>
                  <a:pt x="5026" y="415277"/>
                </a:lnTo>
                <a:lnTo>
                  <a:pt x="3822" y="514350"/>
                </a:lnTo>
                <a:lnTo>
                  <a:pt x="3765" y="735304"/>
                </a:lnTo>
                <a:lnTo>
                  <a:pt x="2590" y="838200"/>
                </a:lnTo>
                <a:lnTo>
                  <a:pt x="2590" y="1056627"/>
                </a:lnTo>
                <a:lnTo>
                  <a:pt x="1295" y="1165872"/>
                </a:lnTo>
                <a:lnTo>
                  <a:pt x="1295" y="1714500"/>
                </a:lnTo>
                <a:lnTo>
                  <a:pt x="0" y="1824979"/>
                </a:lnTo>
                <a:lnTo>
                  <a:pt x="1295" y="1934220"/>
                </a:lnTo>
                <a:lnTo>
                  <a:pt x="0" y="2043409"/>
                </a:lnTo>
                <a:lnTo>
                  <a:pt x="1295" y="2152650"/>
                </a:lnTo>
                <a:lnTo>
                  <a:pt x="0" y="2260600"/>
                </a:lnTo>
                <a:lnTo>
                  <a:pt x="1234" y="2363490"/>
                </a:lnTo>
                <a:lnTo>
                  <a:pt x="1295" y="2990850"/>
                </a:lnTo>
                <a:lnTo>
                  <a:pt x="29192" y="2990850"/>
                </a:lnTo>
                <a:lnTo>
                  <a:pt x="28097" y="2899419"/>
                </a:lnTo>
                <a:lnTo>
                  <a:pt x="27990" y="2470150"/>
                </a:lnTo>
                <a:lnTo>
                  <a:pt x="29222" y="2363490"/>
                </a:lnTo>
                <a:lnTo>
                  <a:pt x="27990" y="2255540"/>
                </a:lnTo>
                <a:lnTo>
                  <a:pt x="29164" y="2152650"/>
                </a:lnTo>
                <a:lnTo>
                  <a:pt x="29222" y="1494777"/>
                </a:lnTo>
                <a:lnTo>
                  <a:pt x="30518" y="1386827"/>
                </a:lnTo>
                <a:lnTo>
                  <a:pt x="30575" y="838200"/>
                </a:lnTo>
                <a:lnTo>
                  <a:pt x="31750" y="735304"/>
                </a:lnTo>
                <a:lnTo>
                  <a:pt x="31843" y="407695"/>
                </a:lnTo>
                <a:lnTo>
                  <a:pt x="33045" y="309854"/>
                </a:lnTo>
                <a:lnTo>
                  <a:pt x="33157" y="91427"/>
                </a:lnTo>
                <a:lnTo>
                  <a:pt x="34308" y="0"/>
                </a:lnTo>
                <a:close/>
              </a:path>
              <a:path w="115595" h="2990850">
                <a:moveTo>
                  <a:pt x="113204" y="0"/>
                </a:moveTo>
                <a:lnTo>
                  <a:pt x="86372" y="0"/>
                </a:lnTo>
                <a:lnTo>
                  <a:pt x="86372" y="1494777"/>
                </a:lnTo>
                <a:lnTo>
                  <a:pt x="85140" y="1604022"/>
                </a:lnTo>
                <a:lnTo>
                  <a:pt x="85110" y="1934220"/>
                </a:lnTo>
                <a:lnTo>
                  <a:pt x="83845" y="2039640"/>
                </a:lnTo>
                <a:lnTo>
                  <a:pt x="83845" y="2575570"/>
                </a:lnTo>
                <a:lnTo>
                  <a:pt x="82550" y="2680990"/>
                </a:lnTo>
                <a:lnTo>
                  <a:pt x="82459" y="2794000"/>
                </a:lnTo>
                <a:lnTo>
                  <a:pt x="81318" y="2890539"/>
                </a:lnTo>
                <a:lnTo>
                  <a:pt x="81318" y="2990850"/>
                </a:lnTo>
                <a:lnTo>
                  <a:pt x="108093" y="2990850"/>
                </a:lnTo>
                <a:lnTo>
                  <a:pt x="109245" y="2899419"/>
                </a:lnTo>
                <a:lnTo>
                  <a:pt x="109339" y="2786359"/>
                </a:lnTo>
                <a:lnTo>
                  <a:pt x="110540" y="2688579"/>
                </a:lnTo>
                <a:lnTo>
                  <a:pt x="110613" y="2470150"/>
                </a:lnTo>
                <a:lnTo>
                  <a:pt x="111772" y="2368550"/>
                </a:lnTo>
                <a:lnTo>
                  <a:pt x="111833" y="2255540"/>
                </a:lnTo>
                <a:lnTo>
                  <a:pt x="113068" y="2152650"/>
                </a:lnTo>
                <a:lnTo>
                  <a:pt x="113068" y="1824979"/>
                </a:lnTo>
                <a:lnTo>
                  <a:pt x="114300" y="1714500"/>
                </a:lnTo>
                <a:lnTo>
                  <a:pt x="114300" y="1276350"/>
                </a:lnTo>
                <a:lnTo>
                  <a:pt x="115595" y="1165872"/>
                </a:lnTo>
                <a:lnTo>
                  <a:pt x="114300" y="1056627"/>
                </a:lnTo>
                <a:lnTo>
                  <a:pt x="115595" y="947445"/>
                </a:lnTo>
                <a:lnTo>
                  <a:pt x="114300" y="838200"/>
                </a:lnTo>
                <a:lnTo>
                  <a:pt x="115595" y="730250"/>
                </a:lnTo>
                <a:lnTo>
                  <a:pt x="114300" y="622300"/>
                </a:lnTo>
                <a:lnTo>
                  <a:pt x="114300" y="91427"/>
                </a:lnTo>
                <a:lnTo>
                  <a:pt x="113204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541545" y="3867150"/>
            <a:ext cx="58381" cy="2990850"/>
          </a:xfrm>
          <a:custGeom>
            <a:avLst/>
            <a:gdLst/>
            <a:ahLst/>
            <a:cxnLst/>
            <a:rect l="l" t="t" r="r" b="b"/>
            <a:pathLst>
              <a:path w="58381" h="2990850">
                <a:moveTo>
                  <a:pt x="58381" y="0"/>
                </a:moveTo>
                <a:lnTo>
                  <a:pt x="6318" y="0"/>
                </a:lnTo>
                <a:lnTo>
                  <a:pt x="5054" y="100304"/>
                </a:lnTo>
                <a:lnTo>
                  <a:pt x="5054" y="309854"/>
                </a:lnTo>
                <a:lnTo>
                  <a:pt x="3759" y="415277"/>
                </a:lnTo>
                <a:lnTo>
                  <a:pt x="3759" y="735304"/>
                </a:lnTo>
                <a:lnTo>
                  <a:pt x="2527" y="843254"/>
                </a:lnTo>
                <a:lnTo>
                  <a:pt x="2527" y="1386827"/>
                </a:lnTo>
                <a:lnTo>
                  <a:pt x="1231" y="1494777"/>
                </a:lnTo>
                <a:lnTo>
                  <a:pt x="1231" y="2147590"/>
                </a:lnTo>
                <a:lnTo>
                  <a:pt x="0" y="2255540"/>
                </a:lnTo>
                <a:lnTo>
                  <a:pt x="1231" y="2363490"/>
                </a:lnTo>
                <a:lnTo>
                  <a:pt x="0" y="2470150"/>
                </a:lnTo>
                <a:lnTo>
                  <a:pt x="0" y="2890539"/>
                </a:lnTo>
                <a:lnTo>
                  <a:pt x="1201" y="2990850"/>
                </a:lnTo>
                <a:lnTo>
                  <a:pt x="53327" y="2990850"/>
                </a:lnTo>
                <a:lnTo>
                  <a:pt x="53327" y="2890539"/>
                </a:lnTo>
                <a:lnTo>
                  <a:pt x="54559" y="2786359"/>
                </a:lnTo>
                <a:lnTo>
                  <a:pt x="54559" y="2680990"/>
                </a:lnTo>
                <a:lnTo>
                  <a:pt x="55854" y="2575570"/>
                </a:lnTo>
                <a:lnTo>
                  <a:pt x="55854" y="2039640"/>
                </a:lnTo>
                <a:lnTo>
                  <a:pt x="57150" y="1931690"/>
                </a:lnTo>
                <a:lnTo>
                  <a:pt x="57150" y="1604022"/>
                </a:lnTo>
                <a:lnTo>
                  <a:pt x="58381" y="1494777"/>
                </a:lnTo>
                <a:lnTo>
                  <a:pt x="58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0" y="0"/>
            <a:ext cx="9144000" cy="3867150"/>
          </a:xfrm>
          <a:custGeom>
            <a:avLst/>
            <a:gdLst/>
            <a:ahLst/>
            <a:cxnLst/>
            <a:rect l="l" t="t" r="r" b="b"/>
            <a:pathLst>
              <a:path w="9144000" h="3867150">
                <a:moveTo>
                  <a:pt x="2001280" y="0"/>
                </a:moveTo>
                <a:lnTo>
                  <a:pt x="0" y="0"/>
                </a:lnTo>
                <a:lnTo>
                  <a:pt x="0" y="3867150"/>
                </a:lnTo>
                <a:lnTo>
                  <a:pt x="1995838" y="3867150"/>
                </a:lnTo>
                <a:lnTo>
                  <a:pt x="1990077" y="3823995"/>
                </a:lnTo>
                <a:lnTo>
                  <a:pt x="1972322" y="3670300"/>
                </a:lnTo>
                <a:lnTo>
                  <a:pt x="1954504" y="3515372"/>
                </a:lnTo>
                <a:lnTo>
                  <a:pt x="1939277" y="3359150"/>
                </a:lnTo>
                <a:lnTo>
                  <a:pt x="1925345" y="3202927"/>
                </a:lnTo>
                <a:lnTo>
                  <a:pt x="1912645" y="3045472"/>
                </a:lnTo>
                <a:lnTo>
                  <a:pt x="1902472" y="2886722"/>
                </a:lnTo>
                <a:lnTo>
                  <a:pt x="1893595" y="2727972"/>
                </a:lnTo>
                <a:lnTo>
                  <a:pt x="1885950" y="2569222"/>
                </a:lnTo>
                <a:lnTo>
                  <a:pt x="1880895" y="2409177"/>
                </a:lnTo>
                <a:lnTo>
                  <a:pt x="1875777" y="2249195"/>
                </a:lnTo>
                <a:lnTo>
                  <a:pt x="1874545" y="2089150"/>
                </a:lnTo>
                <a:lnTo>
                  <a:pt x="1873250" y="1929104"/>
                </a:lnTo>
                <a:lnTo>
                  <a:pt x="1874545" y="1769122"/>
                </a:lnTo>
                <a:lnTo>
                  <a:pt x="1878304" y="1609077"/>
                </a:lnTo>
                <a:lnTo>
                  <a:pt x="1882127" y="1447800"/>
                </a:lnTo>
                <a:lnTo>
                  <a:pt x="1888477" y="1289050"/>
                </a:lnTo>
                <a:lnTo>
                  <a:pt x="1896122" y="1129004"/>
                </a:lnTo>
                <a:lnTo>
                  <a:pt x="1916404" y="812800"/>
                </a:lnTo>
                <a:lnTo>
                  <a:pt x="1929104" y="655345"/>
                </a:lnTo>
                <a:lnTo>
                  <a:pt x="1944395" y="497827"/>
                </a:lnTo>
                <a:lnTo>
                  <a:pt x="1959622" y="342900"/>
                </a:lnTo>
                <a:lnTo>
                  <a:pt x="1977377" y="187972"/>
                </a:lnTo>
                <a:lnTo>
                  <a:pt x="1996427" y="34277"/>
                </a:lnTo>
                <a:lnTo>
                  <a:pt x="2001280" y="0"/>
                </a:lnTo>
                <a:close/>
              </a:path>
              <a:path w="9144000" h="3867150">
                <a:moveTo>
                  <a:pt x="9144000" y="0"/>
                </a:moveTo>
                <a:lnTo>
                  <a:pt x="7146884" y="0"/>
                </a:lnTo>
                <a:lnTo>
                  <a:pt x="7152627" y="43154"/>
                </a:lnTo>
                <a:lnTo>
                  <a:pt x="7171677" y="196850"/>
                </a:lnTo>
                <a:lnTo>
                  <a:pt x="7189495" y="351777"/>
                </a:lnTo>
                <a:lnTo>
                  <a:pt x="7204722" y="508000"/>
                </a:lnTo>
                <a:lnTo>
                  <a:pt x="7217422" y="664222"/>
                </a:lnTo>
                <a:lnTo>
                  <a:pt x="7230122" y="821677"/>
                </a:lnTo>
                <a:lnTo>
                  <a:pt x="7241527" y="980427"/>
                </a:lnTo>
                <a:lnTo>
                  <a:pt x="7250404" y="1139177"/>
                </a:lnTo>
                <a:lnTo>
                  <a:pt x="7256754" y="1297927"/>
                </a:lnTo>
                <a:lnTo>
                  <a:pt x="7263104" y="1457972"/>
                </a:lnTo>
                <a:lnTo>
                  <a:pt x="7266927" y="1617954"/>
                </a:lnTo>
                <a:lnTo>
                  <a:pt x="7269454" y="1778000"/>
                </a:lnTo>
                <a:lnTo>
                  <a:pt x="7269454" y="1938045"/>
                </a:lnTo>
                <a:lnTo>
                  <a:pt x="7268222" y="2098027"/>
                </a:lnTo>
                <a:lnTo>
                  <a:pt x="7265695" y="2258072"/>
                </a:lnTo>
                <a:lnTo>
                  <a:pt x="7255522" y="2578100"/>
                </a:lnTo>
                <a:lnTo>
                  <a:pt x="7246645" y="2738145"/>
                </a:lnTo>
                <a:lnTo>
                  <a:pt x="7237704" y="2896895"/>
                </a:lnTo>
                <a:lnTo>
                  <a:pt x="7226300" y="3054350"/>
                </a:lnTo>
                <a:lnTo>
                  <a:pt x="7213600" y="3211804"/>
                </a:lnTo>
                <a:lnTo>
                  <a:pt x="7199604" y="3369322"/>
                </a:lnTo>
                <a:lnTo>
                  <a:pt x="7183145" y="3524250"/>
                </a:lnTo>
                <a:lnTo>
                  <a:pt x="7165327" y="3679177"/>
                </a:lnTo>
                <a:lnTo>
                  <a:pt x="7146277" y="3832872"/>
                </a:lnTo>
                <a:lnTo>
                  <a:pt x="7141715" y="3867150"/>
                </a:lnTo>
                <a:lnTo>
                  <a:pt x="9144000" y="3867150"/>
                </a:lnTo>
                <a:lnTo>
                  <a:pt x="9144000" y="0"/>
                </a:lnTo>
                <a:close/>
              </a:path>
            </a:pathLst>
          </a:custGeom>
          <a:solidFill>
            <a:srgbClr val="B4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873250" y="0"/>
            <a:ext cx="5396204" cy="3867150"/>
          </a:xfrm>
          <a:custGeom>
            <a:avLst/>
            <a:gdLst/>
            <a:ahLst/>
            <a:cxnLst/>
            <a:rect l="l" t="t" r="r" b="b"/>
            <a:pathLst>
              <a:path w="5396204" h="3867150">
                <a:moveTo>
                  <a:pt x="164734" y="0"/>
                </a:moveTo>
                <a:lnTo>
                  <a:pt x="128030" y="0"/>
                </a:lnTo>
                <a:lnTo>
                  <a:pt x="123177" y="34277"/>
                </a:lnTo>
                <a:lnTo>
                  <a:pt x="104127" y="187972"/>
                </a:lnTo>
                <a:lnTo>
                  <a:pt x="86372" y="342900"/>
                </a:lnTo>
                <a:lnTo>
                  <a:pt x="70157" y="508000"/>
                </a:lnTo>
                <a:lnTo>
                  <a:pt x="55854" y="655345"/>
                </a:lnTo>
                <a:lnTo>
                  <a:pt x="43154" y="812800"/>
                </a:lnTo>
                <a:lnTo>
                  <a:pt x="22872" y="1129004"/>
                </a:lnTo>
                <a:lnTo>
                  <a:pt x="15227" y="1289050"/>
                </a:lnTo>
                <a:lnTo>
                  <a:pt x="8877" y="1447800"/>
                </a:lnTo>
                <a:lnTo>
                  <a:pt x="4815" y="1619250"/>
                </a:lnTo>
                <a:lnTo>
                  <a:pt x="1295" y="1769122"/>
                </a:lnTo>
                <a:lnTo>
                  <a:pt x="0" y="1929104"/>
                </a:lnTo>
                <a:lnTo>
                  <a:pt x="1363" y="2098027"/>
                </a:lnTo>
                <a:lnTo>
                  <a:pt x="2527" y="2249195"/>
                </a:lnTo>
                <a:lnTo>
                  <a:pt x="7645" y="2409177"/>
                </a:lnTo>
                <a:lnTo>
                  <a:pt x="12700" y="2569222"/>
                </a:lnTo>
                <a:lnTo>
                  <a:pt x="20345" y="2727972"/>
                </a:lnTo>
                <a:lnTo>
                  <a:pt x="29222" y="2886722"/>
                </a:lnTo>
                <a:lnTo>
                  <a:pt x="39395" y="3045472"/>
                </a:lnTo>
                <a:lnTo>
                  <a:pt x="52095" y="3202927"/>
                </a:lnTo>
                <a:lnTo>
                  <a:pt x="66153" y="3360445"/>
                </a:lnTo>
                <a:lnTo>
                  <a:pt x="81254" y="3515372"/>
                </a:lnTo>
                <a:lnTo>
                  <a:pt x="99072" y="3670300"/>
                </a:lnTo>
                <a:lnTo>
                  <a:pt x="116827" y="3823995"/>
                </a:lnTo>
                <a:lnTo>
                  <a:pt x="122588" y="3867150"/>
                </a:lnTo>
                <a:lnTo>
                  <a:pt x="158284" y="3867150"/>
                </a:lnTo>
                <a:lnTo>
                  <a:pt x="151104" y="3813822"/>
                </a:lnTo>
                <a:lnTo>
                  <a:pt x="133350" y="3661422"/>
                </a:lnTo>
                <a:lnTo>
                  <a:pt x="116827" y="3506495"/>
                </a:lnTo>
                <a:lnTo>
                  <a:pt x="101600" y="3351504"/>
                </a:lnTo>
                <a:lnTo>
                  <a:pt x="87604" y="3195345"/>
                </a:lnTo>
                <a:lnTo>
                  <a:pt x="74904" y="3039122"/>
                </a:lnTo>
                <a:lnTo>
                  <a:pt x="64795" y="2881604"/>
                </a:lnTo>
                <a:lnTo>
                  <a:pt x="55854" y="2724150"/>
                </a:lnTo>
                <a:lnTo>
                  <a:pt x="43154" y="2406650"/>
                </a:lnTo>
                <a:lnTo>
                  <a:pt x="39395" y="2247900"/>
                </a:lnTo>
                <a:lnTo>
                  <a:pt x="36825" y="2089150"/>
                </a:lnTo>
                <a:lnTo>
                  <a:pt x="36804" y="1929104"/>
                </a:lnTo>
                <a:lnTo>
                  <a:pt x="38100" y="1769122"/>
                </a:lnTo>
                <a:lnTo>
                  <a:pt x="40627" y="1610372"/>
                </a:lnTo>
                <a:lnTo>
                  <a:pt x="45867" y="1447800"/>
                </a:lnTo>
                <a:lnTo>
                  <a:pt x="50800" y="1292872"/>
                </a:lnTo>
                <a:lnTo>
                  <a:pt x="58445" y="1134122"/>
                </a:lnTo>
                <a:lnTo>
                  <a:pt x="68554" y="975372"/>
                </a:lnTo>
                <a:lnTo>
                  <a:pt x="78727" y="819150"/>
                </a:lnTo>
                <a:lnTo>
                  <a:pt x="91427" y="661695"/>
                </a:lnTo>
                <a:lnTo>
                  <a:pt x="105422" y="506704"/>
                </a:lnTo>
                <a:lnTo>
                  <a:pt x="121945" y="351777"/>
                </a:lnTo>
                <a:lnTo>
                  <a:pt x="139700" y="198145"/>
                </a:lnTo>
                <a:lnTo>
                  <a:pt x="158750" y="44450"/>
                </a:lnTo>
                <a:lnTo>
                  <a:pt x="164734" y="0"/>
                </a:lnTo>
                <a:close/>
              </a:path>
              <a:path w="5396204" h="3867150">
                <a:moveTo>
                  <a:pt x="5273634" y="0"/>
                </a:moveTo>
                <a:lnTo>
                  <a:pt x="5237919" y="0"/>
                </a:lnTo>
                <a:lnTo>
                  <a:pt x="5245100" y="53327"/>
                </a:lnTo>
                <a:lnTo>
                  <a:pt x="5262854" y="205727"/>
                </a:lnTo>
                <a:lnTo>
                  <a:pt x="5280672" y="360654"/>
                </a:lnTo>
                <a:lnTo>
                  <a:pt x="5295900" y="515645"/>
                </a:lnTo>
                <a:lnTo>
                  <a:pt x="5321300" y="828027"/>
                </a:lnTo>
                <a:lnTo>
                  <a:pt x="5331472" y="985545"/>
                </a:lnTo>
                <a:lnTo>
                  <a:pt x="5340350" y="1143000"/>
                </a:lnTo>
                <a:lnTo>
                  <a:pt x="5347995" y="1301750"/>
                </a:lnTo>
                <a:lnTo>
                  <a:pt x="5353050" y="1460500"/>
                </a:lnTo>
                <a:lnTo>
                  <a:pt x="5356872" y="1619250"/>
                </a:lnTo>
                <a:lnTo>
                  <a:pt x="5359379" y="1778000"/>
                </a:lnTo>
                <a:lnTo>
                  <a:pt x="5359400" y="2098027"/>
                </a:lnTo>
                <a:lnTo>
                  <a:pt x="5351754" y="2415527"/>
                </a:lnTo>
                <a:lnTo>
                  <a:pt x="5345404" y="2574277"/>
                </a:lnTo>
                <a:lnTo>
                  <a:pt x="5337822" y="2733027"/>
                </a:lnTo>
                <a:lnTo>
                  <a:pt x="5327650" y="2891777"/>
                </a:lnTo>
                <a:lnTo>
                  <a:pt x="5317477" y="3048000"/>
                </a:lnTo>
                <a:lnTo>
                  <a:pt x="5304777" y="3205454"/>
                </a:lnTo>
                <a:lnTo>
                  <a:pt x="5290845" y="3360445"/>
                </a:lnTo>
                <a:lnTo>
                  <a:pt x="5274322" y="3515372"/>
                </a:lnTo>
                <a:lnTo>
                  <a:pt x="5257800" y="3669004"/>
                </a:lnTo>
                <a:lnTo>
                  <a:pt x="5238750" y="3822700"/>
                </a:lnTo>
                <a:lnTo>
                  <a:pt x="5232402" y="3867150"/>
                </a:lnTo>
                <a:lnTo>
                  <a:pt x="5268465" y="3867150"/>
                </a:lnTo>
                <a:lnTo>
                  <a:pt x="5292077" y="3679177"/>
                </a:lnTo>
                <a:lnTo>
                  <a:pt x="5309895" y="3524250"/>
                </a:lnTo>
                <a:lnTo>
                  <a:pt x="5326354" y="3369322"/>
                </a:lnTo>
                <a:lnTo>
                  <a:pt x="5340350" y="3211804"/>
                </a:lnTo>
                <a:lnTo>
                  <a:pt x="5353050" y="3054350"/>
                </a:lnTo>
                <a:lnTo>
                  <a:pt x="5364454" y="2896895"/>
                </a:lnTo>
                <a:lnTo>
                  <a:pt x="5373395" y="2738145"/>
                </a:lnTo>
                <a:lnTo>
                  <a:pt x="5382272" y="2578100"/>
                </a:lnTo>
                <a:lnTo>
                  <a:pt x="5392445" y="2258072"/>
                </a:lnTo>
                <a:lnTo>
                  <a:pt x="5394972" y="2098027"/>
                </a:lnTo>
                <a:lnTo>
                  <a:pt x="5396204" y="1938045"/>
                </a:lnTo>
                <a:lnTo>
                  <a:pt x="5396204" y="1778000"/>
                </a:lnTo>
                <a:lnTo>
                  <a:pt x="5393677" y="1617954"/>
                </a:lnTo>
                <a:lnTo>
                  <a:pt x="5389854" y="1457972"/>
                </a:lnTo>
                <a:lnTo>
                  <a:pt x="5383504" y="1297927"/>
                </a:lnTo>
                <a:lnTo>
                  <a:pt x="5377154" y="1139177"/>
                </a:lnTo>
                <a:lnTo>
                  <a:pt x="5368277" y="980427"/>
                </a:lnTo>
                <a:lnTo>
                  <a:pt x="5356872" y="821677"/>
                </a:lnTo>
                <a:lnTo>
                  <a:pt x="5344172" y="664222"/>
                </a:lnTo>
                <a:lnTo>
                  <a:pt x="5331472" y="508000"/>
                </a:lnTo>
                <a:lnTo>
                  <a:pt x="5316245" y="351777"/>
                </a:lnTo>
                <a:lnTo>
                  <a:pt x="5298427" y="196850"/>
                </a:lnTo>
                <a:lnTo>
                  <a:pt x="5279377" y="43154"/>
                </a:lnTo>
                <a:lnTo>
                  <a:pt x="5273634" y="0"/>
                </a:lnTo>
                <a:close/>
              </a:path>
            </a:pathLst>
          </a:custGeom>
          <a:solidFill>
            <a:srgbClr val="B5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910054" y="0"/>
            <a:ext cx="5322595" cy="3867150"/>
          </a:xfrm>
          <a:custGeom>
            <a:avLst/>
            <a:gdLst/>
            <a:ahLst/>
            <a:cxnLst/>
            <a:rect l="l" t="t" r="r" b="b"/>
            <a:pathLst>
              <a:path w="5322595" h="3867150">
                <a:moveTo>
                  <a:pt x="163743" y="0"/>
                </a:moveTo>
                <a:lnTo>
                  <a:pt x="127930" y="0"/>
                </a:lnTo>
                <a:lnTo>
                  <a:pt x="121945" y="44450"/>
                </a:lnTo>
                <a:lnTo>
                  <a:pt x="102895" y="198145"/>
                </a:lnTo>
                <a:lnTo>
                  <a:pt x="85140" y="351777"/>
                </a:lnTo>
                <a:lnTo>
                  <a:pt x="68618" y="506704"/>
                </a:lnTo>
                <a:lnTo>
                  <a:pt x="54622" y="661695"/>
                </a:lnTo>
                <a:lnTo>
                  <a:pt x="41922" y="819150"/>
                </a:lnTo>
                <a:lnTo>
                  <a:pt x="31750" y="975372"/>
                </a:lnTo>
                <a:lnTo>
                  <a:pt x="21640" y="1134122"/>
                </a:lnTo>
                <a:lnTo>
                  <a:pt x="13995" y="1292872"/>
                </a:lnTo>
                <a:lnTo>
                  <a:pt x="8573" y="1463027"/>
                </a:lnTo>
                <a:lnTo>
                  <a:pt x="3822" y="1610372"/>
                </a:lnTo>
                <a:lnTo>
                  <a:pt x="1295" y="1769122"/>
                </a:lnTo>
                <a:lnTo>
                  <a:pt x="0" y="1929104"/>
                </a:lnTo>
                <a:lnTo>
                  <a:pt x="0" y="2087854"/>
                </a:lnTo>
                <a:lnTo>
                  <a:pt x="2590" y="2247900"/>
                </a:lnTo>
                <a:lnTo>
                  <a:pt x="6350" y="2406650"/>
                </a:lnTo>
                <a:lnTo>
                  <a:pt x="19050" y="2724150"/>
                </a:lnTo>
                <a:lnTo>
                  <a:pt x="27990" y="2881604"/>
                </a:lnTo>
                <a:lnTo>
                  <a:pt x="38100" y="3039122"/>
                </a:lnTo>
                <a:lnTo>
                  <a:pt x="50800" y="3195345"/>
                </a:lnTo>
                <a:lnTo>
                  <a:pt x="64795" y="3351504"/>
                </a:lnTo>
                <a:lnTo>
                  <a:pt x="80022" y="3506495"/>
                </a:lnTo>
                <a:lnTo>
                  <a:pt x="96545" y="3661422"/>
                </a:lnTo>
                <a:lnTo>
                  <a:pt x="114300" y="3813822"/>
                </a:lnTo>
                <a:lnTo>
                  <a:pt x="121480" y="3867150"/>
                </a:lnTo>
                <a:lnTo>
                  <a:pt x="158492" y="3867150"/>
                </a:lnTo>
                <a:lnTo>
                  <a:pt x="149872" y="3803650"/>
                </a:lnTo>
                <a:lnTo>
                  <a:pt x="132118" y="3651250"/>
                </a:lnTo>
                <a:lnTo>
                  <a:pt x="114300" y="3497554"/>
                </a:lnTo>
                <a:lnTo>
                  <a:pt x="100368" y="3343922"/>
                </a:lnTo>
                <a:lnTo>
                  <a:pt x="86372" y="3188995"/>
                </a:lnTo>
                <a:lnTo>
                  <a:pt x="74968" y="3032772"/>
                </a:lnTo>
                <a:lnTo>
                  <a:pt x="63500" y="2876550"/>
                </a:lnTo>
                <a:lnTo>
                  <a:pt x="55918" y="2719095"/>
                </a:lnTo>
                <a:lnTo>
                  <a:pt x="48272" y="2561577"/>
                </a:lnTo>
                <a:lnTo>
                  <a:pt x="43218" y="2404122"/>
                </a:lnTo>
                <a:lnTo>
                  <a:pt x="39395" y="2245372"/>
                </a:lnTo>
                <a:lnTo>
                  <a:pt x="36868" y="2087854"/>
                </a:lnTo>
                <a:lnTo>
                  <a:pt x="36868" y="1929104"/>
                </a:lnTo>
                <a:lnTo>
                  <a:pt x="38120" y="1769122"/>
                </a:lnTo>
                <a:lnTo>
                  <a:pt x="40720" y="1610372"/>
                </a:lnTo>
                <a:lnTo>
                  <a:pt x="44450" y="1454150"/>
                </a:lnTo>
                <a:lnTo>
                  <a:pt x="50800" y="1295400"/>
                </a:lnTo>
                <a:lnTo>
                  <a:pt x="58445" y="1137945"/>
                </a:lnTo>
                <a:lnTo>
                  <a:pt x="67322" y="981722"/>
                </a:lnTo>
                <a:lnTo>
                  <a:pt x="78790" y="825500"/>
                </a:lnTo>
                <a:lnTo>
                  <a:pt x="90195" y="669277"/>
                </a:lnTo>
                <a:lnTo>
                  <a:pt x="105422" y="514350"/>
                </a:lnTo>
                <a:lnTo>
                  <a:pt x="120650" y="360654"/>
                </a:lnTo>
                <a:lnTo>
                  <a:pt x="137172" y="207022"/>
                </a:lnTo>
                <a:lnTo>
                  <a:pt x="156222" y="55854"/>
                </a:lnTo>
                <a:lnTo>
                  <a:pt x="163743" y="0"/>
                </a:lnTo>
                <a:close/>
              </a:path>
              <a:path w="5322595" h="3867150">
                <a:moveTo>
                  <a:pt x="5201115" y="0"/>
                </a:moveTo>
                <a:lnTo>
                  <a:pt x="5164651" y="0"/>
                </a:lnTo>
                <a:lnTo>
                  <a:pt x="5172722" y="63500"/>
                </a:lnTo>
                <a:lnTo>
                  <a:pt x="5191772" y="215900"/>
                </a:lnTo>
                <a:lnTo>
                  <a:pt x="5208295" y="369595"/>
                </a:lnTo>
                <a:lnTo>
                  <a:pt x="5223522" y="523227"/>
                </a:lnTo>
                <a:lnTo>
                  <a:pt x="5236222" y="678154"/>
                </a:lnTo>
                <a:lnTo>
                  <a:pt x="5248922" y="834377"/>
                </a:lnTo>
                <a:lnTo>
                  <a:pt x="5259095" y="990600"/>
                </a:lnTo>
                <a:lnTo>
                  <a:pt x="5267972" y="1148054"/>
                </a:lnTo>
                <a:lnTo>
                  <a:pt x="5280672" y="1463027"/>
                </a:lnTo>
                <a:lnTo>
                  <a:pt x="5284495" y="1621777"/>
                </a:lnTo>
                <a:lnTo>
                  <a:pt x="5285790" y="1779295"/>
                </a:lnTo>
                <a:lnTo>
                  <a:pt x="5287022" y="1938045"/>
                </a:lnTo>
                <a:lnTo>
                  <a:pt x="5285770" y="2098027"/>
                </a:lnTo>
                <a:lnTo>
                  <a:pt x="5283200" y="2255545"/>
                </a:lnTo>
                <a:lnTo>
                  <a:pt x="5279440" y="2413000"/>
                </a:lnTo>
                <a:lnTo>
                  <a:pt x="5273090" y="2571750"/>
                </a:lnTo>
                <a:lnTo>
                  <a:pt x="5255272" y="2885427"/>
                </a:lnTo>
                <a:lnTo>
                  <a:pt x="5245100" y="3041650"/>
                </a:lnTo>
                <a:lnTo>
                  <a:pt x="5232400" y="3197872"/>
                </a:lnTo>
                <a:lnTo>
                  <a:pt x="5218468" y="3352800"/>
                </a:lnTo>
                <a:lnTo>
                  <a:pt x="5203240" y="3506495"/>
                </a:lnTo>
                <a:lnTo>
                  <a:pt x="5185422" y="3660127"/>
                </a:lnTo>
                <a:lnTo>
                  <a:pt x="5166372" y="3811295"/>
                </a:lnTo>
                <a:lnTo>
                  <a:pt x="5158875" y="3867150"/>
                </a:lnTo>
                <a:lnTo>
                  <a:pt x="5195598" y="3867150"/>
                </a:lnTo>
                <a:lnTo>
                  <a:pt x="5201945" y="3822700"/>
                </a:lnTo>
                <a:lnTo>
                  <a:pt x="5220995" y="3669004"/>
                </a:lnTo>
                <a:lnTo>
                  <a:pt x="5237518" y="3515372"/>
                </a:lnTo>
                <a:lnTo>
                  <a:pt x="5254040" y="3360445"/>
                </a:lnTo>
                <a:lnTo>
                  <a:pt x="5267972" y="3205454"/>
                </a:lnTo>
                <a:lnTo>
                  <a:pt x="5280672" y="3048000"/>
                </a:lnTo>
                <a:lnTo>
                  <a:pt x="5290845" y="2891777"/>
                </a:lnTo>
                <a:lnTo>
                  <a:pt x="5301018" y="2733027"/>
                </a:lnTo>
                <a:lnTo>
                  <a:pt x="5308600" y="2574277"/>
                </a:lnTo>
                <a:lnTo>
                  <a:pt x="5314950" y="2415527"/>
                </a:lnTo>
                <a:lnTo>
                  <a:pt x="5322595" y="2098027"/>
                </a:lnTo>
                <a:lnTo>
                  <a:pt x="5322595" y="1779295"/>
                </a:lnTo>
                <a:lnTo>
                  <a:pt x="5320068" y="1619250"/>
                </a:lnTo>
                <a:lnTo>
                  <a:pt x="5316245" y="1460500"/>
                </a:lnTo>
                <a:lnTo>
                  <a:pt x="5311190" y="1301750"/>
                </a:lnTo>
                <a:lnTo>
                  <a:pt x="5303545" y="1143000"/>
                </a:lnTo>
                <a:lnTo>
                  <a:pt x="5294668" y="985545"/>
                </a:lnTo>
                <a:lnTo>
                  <a:pt x="5284495" y="828027"/>
                </a:lnTo>
                <a:lnTo>
                  <a:pt x="5259095" y="515645"/>
                </a:lnTo>
                <a:lnTo>
                  <a:pt x="5243868" y="360654"/>
                </a:lnTo>
                <a:lnTo>
                  <a:pt x="5226050" y="205727"/>
                </a:lnTo>
                <a:lnTo>
                  <a:pt x="5208295" y="53327"/>
                </a:lnTo>
                <a:lnTo>
                  <a:pt x="5201115" y="0"/>
                </a:lnTo>
                <a:close/>
              </a:path>
            </a:pathLst>
          </a:custGeom>
          <a:solidFill>
            <a:srgbClr val="B6DC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946922" y="0"/>
            <a:ext cx="5250154" cy="3867150"/>
          </a:xfrm>
          <a:custGeom>
            <a:avLst/>
            <a:gdLst/>
            <a:ahLst/>
            <a:cxnLst/>
            <a:rect l="l" t="t" r="r" b="b"/>
            <a:pathLst>
              <a:path w="5250154" h="3867150">
                <a:moveTo>
                  <a:pt x="163319" y="0"/>
                </a:moveTo>
                <a:lnTo>
                  <a:pt x="126875" y="0"/>
                </a:lnTo>
                <a:lnTo>
                  <a:pt x="119354" y="55854"/>
                </a:lnTo>
                <a:lnTo>
                  <a:pt x="100304" y="207022"/>
                </a:lnTo>
                <a:lnTo>
                  <a:pt x="83781" y="360654"/>
                </a:lnTo>
                <a:lnTo>
                  <a:pt x="68554" y="514350"/>
                </a:lnTo>
                <a:lnTo>
                  <a:pt x="53327" y="669277"/>
                </a:lnTo>
                <a:lnTo>
                  <a:pt x="41922" y="825500"/>
                </a:lnTo>
                <a:lnTo>
                  <a:pt x="30454" y="981722"/>
                </a:lnTo>
                <a:lnTo>
                  <a:pt x="21577" y="1137945"/>
                </a:lnTo>
                <a:lnTo>
                  <a:pt x="13931" y="1295400"/>
                </a:lnTo>
                <a:lnTo>
                  <a:pt x="7581" y="1454150"/>
                </a:lnTo>
                <a:lnTo>
                  <a:pt x="3822" y="1611604"/>
                </a:lnTo>
                <a:lnTo>
                  <a:pt x="1231" y="1770354"/>
                </a:lnTo>
                <a:lnTo>
                  <a:pt x="0" y="1929104"/>
                </a:lnTo>
                <a:lnTo>
                  <a:pt x="122" y="2095500"/>
                </a:lnTo>
                <a:lnTo>
                  <a:pt x="2527" y="2245372"/>
                </a:lnTo>
                <a:lnTo>
                  <a:pt x="6350" y="2404122"/>
                </a:lnTo>
                <a:lnTo>
                  <a:pt x="11404" y="2561577"/>
                </a:lnTo>
                <a:lnTo>
                  <a:pt x="19050" y="2719095"/>
                </a:lnTo>
                <a:lnTo>
                  <a:pt x="26631" y="2876550"/>
                </a:lnTo>
                <a:lnTo>
                  <a:pt x="38100" y="3032772"/>
                </a:lnTo>
                <a:lnTo>
                  <a:pt x="49504" y="3188995"/>
                </a:lnTo>
                <a:lnTo>
                  <a:pt x="63500" y="3343922"/>
                </a:lnTo>
                <a:lnTo>
                  <a:pt x="77431" y="3497554"/>
                </a:lnTo>
                <a:lnTo>
                  <a:pt x="95250" y="3651250"/>
                </a:lnTo>
                <a:lnTo>
                  <a:pt x="113004" y="3803650"/>
                </a:lnTo>
                <a:lnTo>
                  <a:pt x="121624" y="3867150"/>
                </a:lnTo>
                <a:lnTo>
                  <a:pt x="157454" y="3867150"/>
                </a:lnTo>
                <a:lnTo>
                  <a:pt x="147281" y="3792245"/>
                </a:lnTo>
                <a:lnTo>
                  <a:pt x="130822" y="3641077"/>
                </a:lnTo>
                <a:lnTo>
                  <a:pt x="113004" y="3488677"/>
                </a:lnTo>
                <a:lnTo>
                  <a:pt x="99072" y="3336277"/>
                </a:lnTo>
                <a:lnTo>
                  <a:pt x="85077" y="3181350"/>
                </a:lnTo>
                <a:lnTo>
                  <a:pt x="73672" y="3026422"/>
                </a:lnTo>
                <a:lnTo>
                  <a:pt x="63500" y="2871495"/>
                </a:lnTo>
                <a:lnTo>
                  <a:pt x="54622" y="2715272"/>
                </a:lnTo>
                <a:lnTo>
                  <a:pt x="48272" y="2559050"/>
                </a:lnTo>
                <a:lnTo>
                  <a:pt x="43154" y="2401595"/>
                </a:lnTo>
                <a:lnTo>
                  <a:pt x="39331" y="2244077"/>
                </a:lnTo>
                <a:lnTo>
                  <a:pt x="36824" y="2087854"/>
                </a:lnTo>
                <a:lnTo>
                  <a:pt x="36836" y="1770354"/>
                </a:lnTo>
                <a:lnTo>
                  <a:pt x="44450" y="1456677"/>
                </a:lnTo>
                <a:lnTo>
                  <a:pt x="50800" y="1300454"/>
                </a:lnTo>
                <a:lnTo>
                  <a:pt x="58381" y="1143000"/>
                </a:lnTo>
                <a:lnTo>
                  <a:pt x="67322" y="986777"/>
                </a:lnTo>
                <a:lnTo>
                  <a:pt x="77431" y="831850"/>
                </a:lnTo>
                <a:lnTo>
                  <a:pt x="90131" y="676922"/>
                </a:lnTo>
                <a:lnTo>
                  <a:pt x="104127" y="523227"/>
                </a:lnTo>
                <a:lnTo>
                  <a:pt x="119354" y="369595"/>
                </a:lnTo>
                <a:lnTo>
                  <a:pt x="135877" y="217195"/>
                </a:lnTo>
                <a:lnTo>
                  <a:pt x="154927" y="66027"/>
                </a:lnTo>
                <a:lnTo>
                  <a:pt x="163319" y="0"/>
                </a:lnTo>
                <a:close/>
              </a:path>
              <a:path w="5250154" h="3867150">
                <a:moveTo>
                  <a:pt x="5127783" y="0"/>
                </a:moveTo>
                <a:lnTo>
                  <a:pt x="5092052" y="0"/>
                </a:lnTo>
                <a:lnTo>
                  <a:pt x="5101577" y="74904"/>
                </a:lnTo>
                <a:lnTo>
                  <a:pt x="5119331" y="226072"/>
                </a:lnTo>
                <a:lnTo>
                  <a:pt x="5135854" y="378472"/>
                </a:lnTo>
                <a:lnTo>
                  <a:pt x="5151081" y="530872"/>
                </a:lnTo>
                <a:lnTo>
                  <a:pt x="5163781" y="685800"/>
                </a:lnTo>
                <a:lnTo>
                  <a:pt x="5175250" y="840727"/>
                </a:lnTo>
                <a:lnTo>
                  <a:pt x="5186654" y="995654"/>
                </a:lnTo>
                <a:lnTo>
                  <a:pt x="5194300" y="1151877"/>
                </a:lnTo>
                <a:lnTo>
                  <a:pt x="5200650" y="1308100"/>
                </a:lnTo>
                <a:lnTo>
                  <a:pt x="5207000" y="1465554"/>
                </a:lnTo>
                <a:lnTo>
                  <a:pt x="5210822" y="1623072"/>
                </a:lnTo>
                <a:lnTo>
                  <a:pt x="5213330" y="1779295"/>
                </a:lnTo>
                <a:lnTo>
                  <a:pt x="5213350" y="1938045"/>
                </a:lnTo>
                <a:lnTo>
                  <a:pt x="5212033" y="2096795"/>
                </a:lnTo>
                <a:lnTo>
                  <a:pt x="5209527" y="2252954"/>
                </a:lnTo>
                <a:lnTo>
                  <a:pt x="5205704" y="2410472"/>
                </a:lnTo>
                <a:lnTo>
                  <a:pt x="5199354" y="2566695"/>
                </a:lnTo>
                <a:lnTo>
                  <a:pt x="5191772" y="2724150"/>
                </a:lnTo>
                <a:lnTo>
                  <a:pt x="5182831" y="2880372"/>
                </a:lnTo>
                <a:lnTo>
                  <a:pt x="5172722" y="3035300"/>
                </a:lnTo>
                <a:lnTo>
                  <a:pt x="5160022" y="3190227"/>
                </a:lnTo>
                <a:lnTo>
                  <a:pt x="5146027" y="3343922"/>
                </a:lnTo>
                <a:lnTo>
                  <a:pt x="5130800" y="3497554"/>
                </a:lnTo>
                <a:lnTo>
                  <a:pt x="5112981" y="3649954"/>
                </a:lnTo>
                <a:lnTo>
                  <a:pt x="5095227" y="3801122"/>
                </a:lnTo>
                <a:lnTo>
                  <a:pt x="5086264" y="3867150"/>
                </a:lnTo>
                <a:lnTo>
                  <a:pt x="5122007" y="3867150"/>
                </a:lnTo>
                <a:lnTo>
                  <a:pt x="5129504" y="3811295"/>
                </a:lnTo>
                <a:lnTo>
                  <a:pt x="5148554" y="3660127"/>
                </a:lnTo>
                <a:lnTo>
                  <a:pt x="5166372" y="3506495"/>
                </a:lnTo>
                <a:lnTo>
                  <a:pt x="5181600" y="3352800"/>
                </a:lnTo>
                <a:lnTo>
                  <a:pt x="5195531" y="3197872"/>
                </a:lnTo>
                <a:lnTo>
                  <a:pt x="5208231" y="3041650"/>
                </a:lnTo>
                <a:lnTo>
                  <a:pt x="5218404" y="2885427"/>
                </a:lnTo>
                <a:lnTo>
                  <a:pt x="5236222" y="2571750"/>
                </a:lnTo>
                <a:lnTo>
                  <a:pt x="5242572" y="2413000"/>
                </a:lnTo>
                <a:lnTo>
                  <a:pt x="5246331" y="2255545"/>
                </a:lnTo>
                <a:lnTo>
                  <a:pt x="5248922" y="2096795"/>
                </a:lnTo>
                <a:lnTo>
                  <a:pt x="5250154" y="1938045"/>
                </a:lnTo>
                <a:lnTo>
                  <a:pt x="5248849" y="1770354"/>
                </a:lnTo>
                <a:lnTo>
                  <a:pt x="5247627" y="1621777"/>
                </a:lnTo>
                <a:lnTo>
                  <a:pt x="5243804" y="1463027"/>
                </a:lnTo>
                <a:lnTo>
                  <a:pt x="5231104" y="1148054"/>
                </a:lnTo>
                <a:lnTo>
                  <a:pt x="5222227" y="990600"/>
                </a:lnTo>
                <a:lnTo>
                  <a:pt x="5212054" y="834377"/>
                </a:lnTo>
                <a:lnTo>
                  <a:pt x="5199253" y="676922"/>
                </a:lnTo>
                <a:lnTo>
                  <a:pt x="5186654" y="523227"/>
                </a:lnTo>
                <a:lnTo>
                  <a:pt x="5171427" y="369595"/>
                </a:lnTo>
                <a:lnTo>
                  <a:pt x="5154904" y="215900"/>
                </a:lnTo>
                <a:lnTo>
                  <a:pt x="5135854" y="63500"/>
                </a:lnTo>
                <a:lnTo>
                  <a:pt x="5127783" y="0"/>
                </a:lnTo>
                <a:close/>
              </a:path>
            </a:pathLst>
          </a:custGeom>
          <a:solidFill>
            <a:srgbClr val="B7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983727" y="0"/>
            <a:ext cx="5176545" cy="3867150"/>
          </a:xfrm>
          <a:custGeom>
            <a:avLst/>
            <a:gdLst/>
            <a:ahLst/>
            <a:cxnLst/>
            <a:rect l="l" t="t" r="r" b="b"/>
            <a:pathLst>
              <a:path w="5176545" h="3867150">
                <a:moveTo>
                  <a:pt x="162920" y="0"/>
                </a:moveTo>
                <a:lnTo>
                  <a:pt x="126515" y="0"/>
                </a:lnTo>
                <a:lnTo>
                  <a:pt x="118122" y="66027"/>
                </a:lnTo>
                <a:lnTo>
                  <a:pt x="99072" y="217195"/>
                </a:lnTo>
                <a:lnTo>
                  <a:pt x="82550" y="369595"/>
                </a:lnTo>
                <a:lnTo>
                  <a:pt x="67322" y="523227"/>
                </a:lnTo>
                <a:lnTo>
                  <a:pt x="53327" y="676922"/>
                </a:lnTo>
                <a:lnTo>
                  <a:pt x="40627" y="831850"/>
                </a:lnTo>
                <a:lnTo>
                  <a:pt x="30518" y="986777"/>
                </a:lnTo>
                <a:lnTo>
                  <a:pt x="21577" y="1143000"/>
                </a:lnTo>
                <a:lnTo>
                  <a:pt x="13995" y="1300454"/>
                </a:lnTo>
                <a:lnTo>
                  <a:pt x="7645" y="1456677"/>
                </a:lnTo>
                <a:lnTo>
                  <a:pt x="0" y="1771650"/>
                </a:lnTo>
                <a:lnTo>
                  <a:pt x="121" y="2094204"/>
                </a:lnTo>
                <a:lnTo>
                  <a:pt x="2527" y="2244077"/>
                </a:lnTo>
                <a:lnTo>
                  <a:pt x="6350" y="2401595"/>
                </a:lnTo>
                <a:lnTo>
                  <a:pt x="11468" y="2559050"/>
                </a:lnTo>
                <a:lnTo>
                  <a:pt x="17818" y="2715272"/>
                </a:lnTo>
                <a:lnTo>
                  <a:pt x="26695" y="2871495"/>
                </a:lnTo>
                <a:lnTo>
                  <a:pt x="36868" y="3026422"/>
                </a:lnTo>
                <a:lnTo>
                  <a:pt x="48272" y="3181350"/>
                </a:lnTo>
                <a:lnTo>
                  <a:pt x="62268" y="3336277"/>
                </a:lnTo>
                <a:lnTo>
                  <a:pt x="76200" y="3488677"/>
                </a:lnTo>
                <a:lnTo>
                  <a:pt x="94018" y="3641077"/>
                </a:lnTo>
                <a:lnTo>
                  <a:pt x="110477" y="3792245"/>
                </a:lnTo>
                <a:lnTo>
                  <a:pt x="120650" y="3867150"/>
                </a:lnTo>
                <a:lnTo>
                  <a:pt x="156958" y="3867150"/>
                </a:lnTo>
                <a:lnTo>
                  <a:pt x="146050" y="3782072"/>
                </a:lnTo>
                <a:lnTo>
                  <a:pt x="128295" y="3630904"/>
                </a:lnTo>
                <a:lnTo>
                  <a:pt x="111772" y="3479800"/>
                </a:lnTo>
                <a:lnTo>
                  <a:pt x="97777" y="3327400"/>
                </a:lnTo>
                <a:lnTo>
                  <a:pt x="85077" y="3175000"/>
                </a:lnTo>
                <a:lnTo>
                  <a:pt x="72377" y="3020072"/>
                </a:lnTo>
                <a:lnTo>
                  <a:pt x="62268" y="2866377"/>
                </a:lnTo>
                <a:lnTo>
                  <a:pt x="54622" y="2710154"/>
                </a:lnTo>
                <a:lnTo>
                  <a:pt x="46977" y="2555227"/>
                </a:lnTo>
                <a:lnTo>
                  <a:pt x="41922" y="2399004"/>
                </a:lnTo>
                <a:lnTo>
                  <a:pt x="38100" y="2242845"/>
                </a:lnTo>
                <a:lnTo>
                  <a:pt x="36868" y="2085327"/>
                </a:lnTo>
                <a:lnTo>
                  <a:pt x="35572" y="1929104"/>
                </a:lnTo>
                <a:lnTo>
                  <a:pt x="36888" y="1771650"/>
                </a:lnTo>
                <a:lnTo>
                  <a:pt x="39395" y="1615427"/>
                </a:lnTo>
                <a:lnTo>
                  <a:pt x="43218" y="1459204"/>
                </a:lnTo>
                <a:lnTo>
                  <a:pt x="49568" y="1303045"/>
                </a:lnTo>
                <a:lnTo>
                  <a:pt x="57150" y="1148054"/>
                </a:lnTo>
                <a:lnTo>
                  <a:pt x="66027" y="993127"/>
                </a:lnTo>
                <a:lnTo>
                  <a:pt x="76200" y="838200"/>
                </a:lnTo>
                <a:lnTo>
                  <a:pt x="88900" y="684504"/>
                </a:lnTo>
                <a:lnTo>
                  <a:pt x="102895" y="530872"/>
                </a:lnTo>
                <a:lnTo>
                  <a:pt x="118122" y="378472"/>
                </a:lnTo>
                <a:lnTo>
                  <a:pt x="134645" y="227304"/>
                </a:lnTo>
                <a:lnTo>
                  <a:pt x="152400" y="77495"/>
                </a:lnTo>
                <a:lnTo>
                  <a:pt x="162920" y="0"/>
                </a:lnTo>
                <a:close/>
              </a:path>
              <a:path w="5176545" h="3867150">
                <a:moveTo>
                  <a:pt x="5055247" y="0"/>
                </a:moveTo>
                <a:lnTo>
                  <a:pt x="5018291" y="0"/>
                </a:lnTo>
                <a:lnTo>
                  <a:pt x="5029199" y="85077"/>
                </a:lnTo>
                <a:lnTo>
                  <a:pt x="5047018" y="236245"/>
                </a:lnTo>
                <a:lnTo>
                  <a:pt x="5063477" y="387350"/>
                </a:lnTo>
                <a:lnTo>
                  <a:pt x="5078768" y="539750"/>
                </a:lnTo>
                <a:lnTo>
                  <a:pt x="5091468" y="692150"/>
                </a:lnTo>
                <a:lnTo>
                  <a:pt x="5102872" y="847077"/>
                </a:lnTo>
                <a:lnTo>
                  <a:pt x="5113045" y="1000772"/>
                </a:lnTo>
                <a:lnTo>
                  <a:pt x="5121922" y="1156995"/>
                </a:lnTo>
                <a:lnTo>
                  <a:pt x="5128272" y="1311922"/>
                </a:lnTo>
                <a:lnTo>
                  <a:pt x="5133327" y="1468145"/>
                </a:lnTo>
                <a:lnTo>
                  <a:pt x="5137149" y="1624304"/>
                </a:lnTo>
                <a:lnTo>
                  <a:pt x="5139656" y="1780527"/>
                </a:lnTo>
                <a:lnTo>
                  <a:pt x="5139677" y="1938045"/>
                </a:lnTo>
                <a:lnTo>
                  <a:pt x="5138424" y="2095500"/>
                </a:lnTo>
                <a:lnTo>
                  <a:pt x="5135887" y="2252954"/>
                </a:lnTo>
                <a:lnTo>
                  <a:pt x="5132095" y="2407945"/>
                </a:lnTo>
                <a:lnTo>
                  <a:pt x="5125745" y="2564104"/>
                </a:lnTo>
                <a:lnTo>
                  <a:pt x="5118099" y="2719095"/>
                </a:lnTo>
                <a:lnTo>
                  <a:pt x="5109222" y="2874022"/>
                </a:lnTo>
                <a:lnTo>
                  <a:pt x="5099049" y="3028950"/>
                </a:lnTo>
                <a:lnTo>
                  <a:pt x="5087645" y="3182645"/>
                </a:lnTo>
                <a:lnTo>
                  <a:pt x="5073649" y="3336277"/>
                </a:lnTo>
                <a:lnTo>
                  <a:pt x="5058422" y="3488677"/>
                </a:lnTo>
                <a:lnTo>
                  <a:pt x="5041899" y="3639845"/>
                </a:lnTo>
                <a:lnTo>
                  <a:pt x="5012999" y="3867150"/>
                </a:lnTo>
                <a:lnTo>
                  <a:pt x="5049459" y="3867150"/>
                </a:lnTo>
                <a:lnTo>
                  <a:pt x="5058422" y="3801122"/>
                </a:lnTo>
                <a:lnTo>
                  <a:pt x="5076177" y="3649954"/>
                </a:lnTo>
                <a:lnTo>
                  <a:pt x="5093995" y="3497554"/>
                </a:lnTo>
                <a:lnTo>
                  <a:pt x="5109222" y="3343922"/>
                </a:lnTo>
                <a:lnTo>
                  <a:pt x="5123218" y="3190227"/>
                </a:lnTo>
                <a:lnTo>
                  <a:pt x="5135918" y="3035300"/>
                </a:lnTo>
                <a:lnTo>
                  <a:pt x="5146027" y="2880372"/>
                </a:lnTo>
                <a:lnTo>
                  <a:pt x="5154968" y="2724150"/>
                </a:lnTo>
                <a:lnTo>
                  <a:pt x="5162549" y="2566695"/>
                </a:lnTo>
                <a:lnTo>
                  <a:pt x="5168899" y="2410472"/>
                </a:lnTo>
                <a:lnTo>
                  <a:pt x="5172742" y="2251722"/>
                </a:lnTo>
                <a:lnTo>
                  <a:pt x="5175249" y="2095500"/>
                </a:lnTo>
                <a:lnTo>
                  <a:pt x="5176545" y="1938045"/>
                </a:lnTo>
                <a:lnTo>
                  <a:pt x="5176423" y="1772945"/>
                </a:lnTo>
                <a:lnTo>
                  <a:pt x="5174018" y="1623072"/>
                </a:lnTo>
                <a:lnTo>
                  <a:pt x="5170195" y="1465554"/>
                </a:lnTo>
                <a:lnTo>
                  <a:pt x="5163534" y="1300454"/>
                </a:lnTo>
                <a:lnTo>
                  <a:pt x="5157495" y="1151877"/>
                </a:lnTo>
                <a:lnTo>
                  <a:pt x="5149849" y="995654"/>
                </a:lnTo>
                <a:lnTo>
                  <a:pt x="5138445" y="840727"/>
                </a:lnTo>
                <a:lnTo>
                  <a:pt x="5126871" y="684504"/>
                </a:lnTo>
                <a:lnTo>
                  <a:pt x="5114277" y="530872"/>
                </a:lnTo>
                <a:lnTo>
                  <a:pt x="5099049" y="378472"/>
                </a:lnTo>
                <a:lnTo>
                  <a:pt x="5082527" y="226072"/>
                </a:lnTo>
                <a:lnTo>
                  <a:pt x="5064772" y="74904"/>
                </a:lnTo>
                <a:lnTo>
                  <a:pt x="5055247" y="0"/>
                </a:lnTo>
                <a:close/>
              </a:path>
            </a:pathLst>
          </a:custGeom>
          <a:solidFill>
            <a:srgbClr val="B8DD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019300" y="0"/>
            <a:ext cx="5104104" cy="3867150"/>
          </a:xfrm>
          <a:custGeom>
            <a:avLst/>
            <a:gdLst/>
            <a:ahLst/>
            <a:cxnLst/>
            <a:rect l="l" t="t" r="r" b="b"/>
            <a:pathLst>
              <a:path w="5104104" h="3867150">
                <a:moveTo>
                  <a:pt x="163100" y="0"/>
                </a:moveTo>
                <a:lnTo>
                  <a:pt x="127347" y="0"/>
                </a:lnTo>
                <a:lnTo>
                  <a:pt x="116827" y="77495"/>
                </a:lnTo>
                <a:lnTo>
                  <a:pt x="99072" y="227304"/>
                </a:lnTo>
                <a:lnTo>
                  <a:pt x="82550" y="378472"/>
                </a:lnTo>
                <a:lnTo>
                  <a:pt x="67322" y="530872"/>
                </a:lnTo>
                <a:lnTo>
                  <a:pt x="53327" y="684504"/>
                </a:lnTo>
                <a:lnTo>
                  <a:pt x="40627" y="838200"/>
                </a:lnTo>
                <a:lnTo>
                  <a:pt x="30454" y="993127"/>
                </a:lnTo>
                <a:lnTo>
                  <a:pt x="21577" y="1148054"/>
                </a:lnTo>
                <a:lnTo>
                  <a:pt x="13995" y="1303045"/>
                </a:lnTo>
                <a:lnTo>
                  <a:pt x="7645" y="1459204"/>
                </a:lnTo>
                <a:lnTo>
                  <a:pt x="3822" y="1615427"/>
                </a:lnTo>
                <a:lnTo>
                  <a:pt x="1295" y="1772945"/>
                </a:lnTo>
                <a:lnTo>
                  <a:pt x="0" y="1929104"/>
                </a:lnTo>
                <a:lnTo>
                  <a:pt x="1364" y="2094204"/>
                </a:lnTo>
                <a:lnTo>
                  <a:pt x="2527" y="2242845"/>
                </a:lnTo>
                <a:lnTo>
                  <a:pt x="6350" y="2399004"/>
                </a:lnTo>
                <a:lnTo>
                  <a:pt x="11404" y="2555227"/>
                </a:lnTo>
                <a:lnTo>
                  <a:pt x="19050" y="2710154"/>
                </a:lnTo>
                <a:lnTo>
                  <a:pt x="26695" y="2866377"/>
                </a:lnTo>
                <a:lnTo>
                  <a:pt x="36804" y="3020072"/>
                </a:lnTo>
                <a:lnTo>
                  <a:pt x="49612" y="3176295"/>
                </a:lnTo>
                <a:lnTo>
                  <a:pt x="62323" y="3328695"/>
                </a:lnTo>
                <a:lnTo>
                  <a:pt x="76200" y="3479800"/>
                </a:lnTo>
                <a:lnTo>
                  <a:pt x="92722" y="3630904"/>
                </a:lnTo>
                <a:lnTo>
                  <a:pt x="110477" y="3782072"/>
                </a:lnTo>
                <a:lnTo>
                  <a:pt x="121385" y="3867150"/>
                </a:lnTo>
                <a:lnTo>
                  <a:pt x="157127" y="3867150"/>
                </a:lnTo>
                <a:lnTo>
                  <a:pt x="144754" y="3770604"/>
                </a:lnTo>
                <a:lnTo>
                  <a:pt x="128295" y="3620795"/>
                </a:lnTo>
                <a:lnTo>
                  <a:pt x="111772" y="3470922"/>
                </a:lnTo>
                <a:lnTo>
                  <a:pt x="96545" y="3319754"/>
                </a:lnTo>
                <a:lnTo>
                  <a:pt x="85077" y="3167354"/>
                </a:lnTo>
                <a:lnTo>
                  <a:pt x="72377" y="3013722"/>
                </a:lnTo>
                <a:lnTo>
                  <a:pt x="54622" y="2706395"/>
                </a:lnTo>
                <a:lnTo>
                  <a:pt x="48272" y="2551404"/>
                </a:lnTo>
                <a:lnTo>
                  <a:pt x="43154" y="2396477"/>
                </a:lnTo>
                <a:lnTo>
                  <a:pt x="39395" y="2240254"/>
                </a:lnTo>
                <a:lnTo>
                  <a:pt x="36804" y="2085327"/>
                </a:lnTo>
                <a:lnTo>
                  <a:pt x="36804" y="1929104"/>
                </a:lnTo>
                <a:lnTo>
                  <a:pt x="38100" y="1772945"/>
                </a:lnTo>
                <a:lnTo>
                  <a:pt x="40627" y="1617954"/>
                </a:lnTo>
                <a:lnTo>
                  <a:pt x="44450" y="1461795"/>
                </a:lnTo>
                <a:lnTo>
                  <a:pt x="57150" y="1151877"/>
                </a:lnTo>
                <a:lnTo>
                  <a:pt x="66027" y="998245"/>
                </a:lnTo>
                <a:lnTo>
                  <a:pt x="76200" y="844550"/>
                </a:lnTo>
                <a:lnTo>
                  <a:pt x="88900" y="690854"/>
                </a:lnTo>
                <a:lnTo>
                  <a:pt x="101600" y="538454"/>
                </a:lnTo>
                <a:lnTo>
                  <a:pt x="116827" y="387350"/>
                </a:lnTo>
                <a:lnTo>
                  <a:pt x="133350" y="237477"/>
                </a:lnTo>
                <a:lnTo>
                  <a:pt x="151104" y="87604"/>
                </a:lnTo>
                <a:lnTo>
                  <a:pt x="163100" y="0"/>
                </a:lnTo>
                <a:close/>
              </a:path>
              <a:path w="5104104" h="3867150">
                <a:moveTo>
                  <a:pt x="4982719" y="0"/>
                </a:moveTo>
                <a:lnTo>
                  <a:pt x="4946976" y="0"/>
                </a:lnTo>
                <a:lnTo>
                  <a:pt x="4959350" y="96545"/>
                </a:lnTo>
                <a:lnTo>
                  <a:pt x="4977104" y="246354"/>
                </a:lnTo>
                <a:lnTo>
                  <a:pt x="4992395" y="396227"/>
                </a:lnTo>
                <a:lnTo>
                  <a:pt x="5007622" y="547395"/>
                </a:lnTo>
                <a:lnTo>
                  <a:pt x="5020322" y="699795"/>
                </a:lnTo>
                <a:lnTo>
                  <a:pt x="5031727" y="853427"/>
                </a:lnTo>
                <a:lnTo>
                  <a:pt x="5041900" y="1007122"/>
                </a:lnTo>
                <a:lnTo>
                  <a:pt x="5049545" y="1160754"/>
                </a:lnTo>
                <a:lnTo>
                  <a:pt x="5055895" y="1315745"/>
                </a:lnTo>
                <a:lnTo>
                  <a:pt x="5060950" y="1470672"/>
                </a:lnTo>
                <a:lnTo>
                  <a:pt x="5064772" y="1626895"/>
                </a:lnTo>
                <a:lnTo>
                  <a:pt x="5067300" y="1781822"/>
                </a:lnTo>
                <a:lnTo>
                  <a:pt x="5068595" y="1938045"/>
                </a:lnTo>
                <a:lnTo>
                  <a:pt x="5067300" y="2094204"/>
                </a:lnTo>
                <a:lnTo>
                  <a:pt x="5063415" y="2251722"/>
                </a:lnTo>
                <a:lnTo>
                  <a:pt x="5059654" y="2405354"/>
                </a:lnTo>
                <a:lnTo>
                  <a:pt x="5054600" y="2560345"/>
                </a:lnTo>
                <a:lnTo>
                  <a:pt x="5046954" y="2715272"/>
                </a:lnTo>
                <a:lnTo>
                  <a:pt x="5038077" y="2868904"/>
                </a:lnTo>
                <a:lnTo>
                  <a:pt x="5027904" y="3022600"/>
                </a:lnTo>
                <a:lnTo>
                  <a:pt x="5015204" y="3176295"/>
                </a:lnTo>
                <a:lnTo>
                  <a:pt x="5002504" y="3328695"/>
                </a:lnTo>
                <a:lnTo>
                  <a:pt x="4987277" y="3479800"/>
                </a:lnTo>
                <a:lnTo>
                  <a:pt x="4970754" y="3629672"/>
                </a:lnTo>
                <a:lnTo>
                  <a:pt x="4953000" y="3779545"/>
                </a:lnTo>
                <a:lnTo>
                  <a:pt x="4941767" y="3867150"/>
                </a:lnTo>
                <a:lnTo>
                  <a:pt x="4977427" y="3867150"/>
                </a:lnTo>
                <a:lnTo>
                  <a:pt x="5006327" y="3639845"/>
                </a:lnTo>
                <a:lnTo>
                  <a:pt x="5022850" y="3488677"/>
                </a:lnTo>
                <a:lnTo>
                  <a:pt x="5038077" y="3336277"/>
                </a:lnTo>
                <a:lnTo>
                  <a:pt x="5052072" y="3182645"/>
                </a:lnTo>
                <a:lnTo>
                  <a:pt x="5063477" y="3028950"/>
                </a:lnTo>
                <a:lnTo>
                  <a:pt x="5073650" y="2874022"/>
                </a:lnTo>
                <a:lnTo>
                  <a:pt x="5082527" y="2719095"/>
                </a:lnTo>
                <a:lnTo>
                  <a:pt x="5090172" y="2564104"/>
                </a:lnTo>
                <a:lnTo>
                  <a:pt x="5096522" y="2407945"/>
                </a:lnTo>
                <a:lnTo>
                  <a:pt x="5100345" y="2251722"/>
                </a:lnTo>
                <a:lnTo>
                  <a:pt x="5102872" y="2094204"/>
                </a:lnTo>
                <a:lnTo>
                  <a:pt x="5104104" y="1938045"/>
                </a:lnTo>
                <a:lnTo>
                  <a:pt x="5104104" y="1781822"/>
                </a:lnTo>
                <a:lnTo>
                  <a:pt x="5101577" y="1624304"/>
                </a:lnTo>
                <a:lnTo>
                  <a:pt x="5097754" y="1468145"/>
                </a:lnTo>
                <a:lnTo>
                  <a:pt x="5092700" y="1311922"/>
                </a:lnTo>
                <a:lnTo>
                  <a:pt x="5086350" y="1156995"/>
                </a:lnTo>
                <a:lnTo>
                  <a:pt x="5077472" y="1000772"/>
                </a:lnTo>
                <a:lnTo>
                  <a:pt x="5067300" y="847077"/>
                </a:lnTo>
                <a:lnTo>
                  <a:pt x="5055787" y="690854"/>
                </a:lnTo>
                <a:lnTo>
                  <a:pt x="5043195" y="539750"/>
                </a:lnTo>
                <a:lnTo>
                  <a:pt x="5027904" y="387350"/>
                </a:lnTo>
                <a:lnTo>
                  <a:pt x="5011445" y="236245"/>
                </a:lnTo>
                <a:lnTo>
                  <a:pt x="4993627" y="85077"/>
                </a:lnTo>
                <a:lnTo>
                  <a:pt x="4982719" y="0"/>
                </a:lnTo>
                <a:close/>
              </a:path>
            </a:pathLst>
          </a:custGeom>
          <a:solidFill>
            <a:srgbClr val="B9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056104" y="0"/>
            <a:ext cx="5031790" cy="3867150"/>
          </a:xfrm>
          <a:custGeom>
            <a:avLst/>
            <a:gdLst/>
            <a:ahLst/>
            <a:cxnLst/>
            <a:rect l="l" t="t" r="r" b="b"/>
            <a:pathLst>
              <a:path w="5031790" h="3867150">
                <a:moveTo>
                  <a:pt x="162681" y="0"/>
                </a:moveTo>
                <a:lnTo>
                  <a:pt x="126296" y="0"/>
                </a:lnTo>
                <a:lnTo>
                  <a:pt x="114300" y="87604"/>
                </a:lnTo>
                <a:lnTo>
                  <a:pt x="96545" y="237477"/>
                </a:lnTo>
                <a:lnTo>
                  <a:pt x="80022" y="387350"/>
                </a:lnTo>
                <a:lnTo>
                  <a:pt x="64795" y="538454"/>
                </a:lnTo>
                <a:lnTo>
                  <a:pt x="51356" y="699795"/>
                </a:lnTo>
                <a:lnTo>
                  <a:pt x="39395" y="844550"/>
                </a:lnTo>
                <a:lnTo>
                  <a:pt x="29222" y="998245"/>
                </a:lnTo>
                <a:lnTo>
                  <a:pt x="20345" y="1151877"/>
                </a:lnTo>
                <a:lnTo>
                  <a:pt x="7645" y="1461795"/>
                </a:lnTo>
                <a:lnTo>
                  <a:pt x="3801" y="1619250"/>
                </a:lnTo>
                <a:lnTo>
                  <a:pt x="1295" y="1772945"/>
                </a:lnTo>
                <a:lnTo>
                  <a:pt x="0" y="1929104"/>
                </a:lnTo>
                <a:lnTo>
                  <a:pt x="0" y="2085327"/>
                </a:lnTo>
                <a:lnTo>
                  <a:pt x="2590" y="2240254"/>
                </a:lnTo>
                <a:lnTo>
                  <a:pt x="6350" y="2396477"/>
                </a:lnTo>
                <a:lnTo>
                  <a:pt x="11468" y="2551404"/>
                </a:lnTo>
                <a:lnTo>
                  <a:pt x="17818" y="2706395"/>
                </a:lnTo>
                <a:lnTo>
                  <a:pt x="35572" y="3013722"/>
                </a:lnTo>
                <a:lnTo>
                  <a:pt x="48370" y="3168650"/>
                </a:lnTo>
                <a:lnTo>
                  <a:pt x="59740" y="3319754"/>
                </a:lnTo>
                <a:lnTo>
                  <a:pt x="74968" y="3470922"/>
                </a:lnTo>
                <a:lnTo>
                  <a:pt x="91490" y="3620795"/>
                </a:lnTo>
                <a:lnTo>
                  <a:pt x="107950" y="3770604"/>
                </a:lnTo>
                <a:lnTo>
                  <a:pt x="120323" y="3867150"/>
                </a:lnTo>
                <a:lnTo>
                  <a:pt x="157317" y="3867150"/>
                </a:lnTo>
                <a:lnTo>
                  <a:pt x="143522" y="3760495"/>
                </a:lnTo>
                <a:lnTo>
                  <a:pt x="125768" y="3611854"/>
                </a:lnTo>
                <a:lnTo>
                  <a:pt x="110540" y="3462045"/>
                </a:lnTo>
                <a:lnTo>
                  <a:pt x="96545" y="3310877"/>
                </a:lnTo>
                <a:lnTo>
                  <a:pt x="83845" y="3159772"/>
                </a:lnTo>
                <a:lnTo>
                  <a:pt x="72440" y="3007372"/>
                </a:lnTo>
                <a:lnTo>
                  <a:pt x="62268" y="2854972"/>
                </a:lnTo>
                <a:lnTo>
                  <a:pt x="54622" y="2701277"/>
                </a:lnTo>
                <a:lnTo>
                  <a:pt x="48272" y="2547645"/>
                </a:lnTo>
                <a:lnTo>
                  <a:pt x="43218" y="2392654"/>
                </a:lnTo>
                <a:lnTo>
                  <a:pt x="39395" y="2239022"/>
                </a:lnTo>
                <a:lnTo>
                  <a:pt x="36888" y="2085327"/>
                </a:lnTo>
                <a:lnTo>
                  <a:pt x="36868" y="1929104"/>
                </a:lnTo>
                <a:lnTo>
                  <a:pt x="38120" y="1772945"/>
                </a:lnTo>
                <a:lnTo>
                  <a:pt x="40722" y="1617954"/>
                </a:lnTo>
                <a:lnTo>
                  <a:pt x="44450" y="1465554"/>
                </a:lnTo>
                <a:lnTo>
                  <a:pt x="49568" y="1310627"/>
                </a:lnTo>
                <a:lnTo>
                  <a:pt x="57150" y="1156995"/>
                </a:lnTo>
                <a:lnTo>
                  <a:pt x="66090" y="1003300"/>
                </a:lnTo>
                <a:lnTo>
                  <a:pt x="76200" y="850900"/>
                </a:lnTo>
                <a:lnTo>
                  <a:pt x="87668" y="698500"/>
                </a:lnTo>
                <a:lnTo>
                  <a:pt x="101600" y="547395"/>
                </a:lnTo>
                <a:lnTo>
                  <a:pt x="115595" y="396227"/>
                </a:lnTo>
                <a:lnTo>
                  <a:pt x="132118" y="246354"/>
                </a:lnTo>
                <a:lnTo>
                  <a:pt x="149872" y="99072"/>
                </a:lnTo>
                <a:lnTo>
                  <a:pt x="162681" y="0"/>
                </a:lnTo>
                <a:close/>
              </a:path>
              <a:path w="5031790" h="3867150">
                <a:moveTo>
                  <a:pt x="4910172" y="0"/>
                </a:moveTo>
                <a:lnTo>
                  <a:pt x="4874115" y="0"/>
                </a:lnTo>
                <a:lnTo>
                  <a:pt x="4886972" y="106654"/>
                </a:lnTo>
                <a:lnTo>
                  <a:pt x="4904790" y="255295"/>
                </a:lnTo>
                <a:lnTo>
                  <a:pt x="4920018" y="405104"/>
                </a:lnTo>
                <a:lnTo>
                  <a:pt x="4935245" y="556272"/>
                </a:lnTo>
                <a:lnTo>
                  <a:pt x="4947945" y="707377"/>
                </a:lnTo>
                <a:lnTo>
                  <a:pt x="4968290" y="1012177"/>
                </a:lnTo>
                <a:lnTo>
                  <a:pt x="4977168" y="1165872"/>
                </a:lnTo>
                <a:lnTo>
                  <a:pt x="4983518" y="1319504"/>
                </a:lnTo>
                <a:lnTo>
                  <a:pt x="4988572" y="1474495"/>
                </a:lnTo>
                <a:lnTo>
                  <a:pt x="4991100" y="1628127"/>
                </a:lnTo>
                <a:lnTo>
                  <a:pt x="4993690" y="1783054"/>
                </a:lnTo>
                <a:lnTo>
                  <a:pt x="4994922" y="1938045"/>
                </a:lnTo>
                <a:lnTo>
                  <a:pt x="4993670" y="2094204"/>
                </a:lnTo>
                <a:lnTo>
                  <a:pt x="4991068" y="2249195"/>
                </a:lnTo>
                <a:lnTo>
                  <a:pt x="4987340" y="2401595"/>
                </a:lnTo>
                <a:lnTo>
                  <a:pt x="4980990" y="2556522"/>
                </a:lnTo>
                <a:lnTo>
                  <a:pt x="4965700" y="2863850"/>
                </a:lnTo>
                <a:lnTo>
                  <a:pt x="4942890" y="3168650"/>
                </a:lnTo>
                <a:lnTo>
                  <a:pt x="4930190" y="3319754"/>
                </a:lnTo>
                <a:lnTo>
                  <a:pt x="4914900" y="3470922"/>
                </a:lnTo>
                <a:lnTo>
                  <a:pt x="4899672" y="3620795"/>
                </a:lnTo>
                <a:lnTo>
                  <a:pt x="4867813" y="3867150"/>
                </a:lnTo>
                <a:lnTo>
                  <a:pt x="4904963" y="3867150"/>
                </a:lnTo>
                <a:lnTo>
                  <a:pt x="4916195" y="3779545"/>
                </a:lnTo>
                <a:lnTo>
                  <a:pt x="4933950" y="3629672"/>
                </a:lnTo>
                <a:lnTo>
                  <a:pt x="4950472" y="3479800"/>
                </a:lnTo>
                <a:lnTo>
                  <a:pt x="4965700" y="3328695"/>
                </a:lnTo>
                <a:lnTo>
                  <a:pt x="4979138" y="3167354"/>
                </a:lnTo>
                <a:lnTo>
                  <a:pt x="4991100" y="3022600"/>
                </a:lnTo>
                <a:lnTo>
                  <a:pt x="5001272" y="2868904"/>
                </a:lnTo>
                <a:lnTo>
                  <a:pt x="5010150" y="2715272"/>
                </a:lnTo>
                <a:lnTo>
                  <a:pt x="5017795" y="2560345"/>
                </a:lnTo>
                <a:lnTo>
                  <a:pt x="5022850" y="2405354"/>
                </a:lnTo>
                <a:lnTo>
                  <a:pt x="5026923" y="2239022"/>
                </a:lnTo>
                <a:lnTo>
                  <a:pt x="5030495" y="2094204"/>
                </a:lnTo>
                <a:lnTo>
                  <a:pt x="5031790" y="1938045"/>
                </a:lnTo>
                <a:lnTo>
                  <a:pt x="5030495" y="1781822"/>
                </a:lnTo>
                <a:lnTo>
                  <a:pt x="5027968" y="1626895"/>
                </a:lnTo>
                <a:lnTo>
                  <a:pt x="5024145" y="1470672"/>
                </a:lnTo>
                <a:lnTo>
                  <a:pt x="5019090" y="1315745"/>
                </a:lnTo>
                <a:lnTo>
                  <a:pt x="5012740" y="1160754"/>
                </a:lnTo>
                <a:lnTo>
                  <a:pt x="5005095" y="1007122"/>
                </a:lnTo>
                <a:lnTo>
                  <a:pt x="4994922" y="853427"/>
                </a:lnTo>
                <a:lnTo>
                  <a:pt x="4983410" y="698500"/>
                </a:lnTo>
                <a:lnTo>
                  <a:pt x="4970818" y="547395"/>
                </a:lnTo>
                <a:lnTo>
                  <a:pt x="4955590" y="396227"/>
                </a:lnTo>
                <a:lnTo>
                  <a:pt x="4940300" y="246354"/>
                </a:lnTo>
                <a:lnTo>
                  <a:pt x="4922545" y="96545"/>
                </a:lnTo>
                <a:lnTo>
                  <a:pt x="4910172" y="0"/>
                </a:lnTo>
                <a:close/>
              </a:path>
            </a:pathLst>
          </a:custGeom>
          <a:solidFill>
            <a:srgbClr val="BADE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092972" y="0"/>
            <a:ext cx="4958054" cy="3867150"/>
          </a:xfrm>
          <a:custGeom>
            <a:avLst/>
            <a:gdLst/>
            <a:ahLst/>
            <a:cxnLst/>
            <a:rect l="l" t="t" r="r" b="b"/>
            <a:pathLst>
              <a:path w="4958054" h="3867150">
                <a:moveTo>
                  <a:pt x="161531" y="0"/>
                </a:moveTo>
                <a:lnTo>
                  <a:pt x="125813" y="0"/>
                </a:lnTo>
                <a:lnTo>
                  <a:pt x="113004" y="99072"/>
                </a:lnTo>
                <a:lnTo>
                  <a:pt x="95250" y="246354"/>
                </a:lnTo>
                <a:lnTo>
                  <a:pt x="78727" y="396227"/>
                </a:lnTo>
                <a:lnTo>
                  <a:pt x="63913" y="556272"/>
                </a:lnTo>
                <a:lnTo>
                  <a:pt x="50800" y="698500"/>
                </a:lnTo>
                <a:lnTo>
                  <a:pt x="39331" y="850900"/>
                </a:lnTo>
                <a:lnTo>
                  <a:pt x="29222" y="1003300"/>
                </a:lnTo>
                <a:lnTo>
                  <a:pt x="20281" y="1156995"/>
                </a:lnTo>
                <a:lnTo>
                  <a:pt x="12700" y="1310627"/>
                </a:lnTo>
                <a:lnTo>
                  <a:pt x="7581" y="1465554"/>
                </a:lnTo>
                <a:lnTo>
                  <a:pt x="3822" y="1619250"/>
                </a:lnTo>
                <a:lnTo>
                  <a:pt x="1231" y="1774177"/>
                </a:lnTo>
                <a:lnTo>
                  <a:pt x="0" y="1929104"/>
                </a:lnTo>
                <a:lnTo>
                  <a:pt x="123" y="2091677"/>
                </a:lnTo>
                <a:lnTo>
                  <a:pt x="2527" y="2239022"/>
                </a:lnTo>
                <a:lnTo>
                  <a:pt x="6350" y="2392654"/>
                </a:lnTo>
                <a:lnTo>
                  <a:pt x="11404" y="2547645"/>
                </a:lnTo>
                <a:lnTo>
                  <a:pt x="17754" y="2701277"/>
                </a:lnTo>
                <a:lnTo>
                  <a:pt x="25400" y="2854972"/>
                </a:lnTo>
                <a:lnTo>
                  <a:pt x="35572" y="3007372"/>
                </a:lnTo>
                <a:lnTo>
                  <a:pt x="47080" y="3161004"/>
                </a:lnTo>
                <a:lnTo>
                  <a:pt x="59797" y="3312172"/>
                </a:lnTo>
                <a:lnTo>
                  <a:pt x="73672" y="3462045"/>
                </a:lnTo>
                <a:lnTo>
                  <a:pt x="88900" y="3611854"/>
                </a:lnTo>
                <a:lnTo>
                  <a:pt x="106654" y="3760495"/>
                </a:lnTo>
                <a:lnTo>
                  <a:pt x="120449" y="3867150"/>
                </a:lnTo>
                <a:lnTo>
                  <a:pt x="156203" y="3867150"/>
                </a:lnTo>
                <a:lnTo>
                  <a:pt x="140931" y="3749027"/>
                </a:lnTo>
                <a:lnTo>
                  <a:pt x="124472" y="3601745"/>
                </a:lnTo>
                <a:lnTo>
                  <a:pt x="109181" y="3453104"/>
                </a:lnTo>
                <a:lnTo>
                  <a:pt x="95250" y="3303295"/>
                </a:lnTo>
                <a:lnTo>
                  <a:pt x="82550" y="3152127"/>
                </a:lnTo>
                <a:lnTo>
                  <a:pt x="71081" y="3001022"/>
                </a:lnTo>
                <a:lnTo>
                  <a:pt x="62204" y="2849854"/>
                </a:lnTo>
                <a:lnTo>
                  <a:pt x="53327" y="2697454"/>
                </a:lnTo>
                <a:lnTo>
                  <a:pt x="46977" y="2543822"/>
                </a:lnTo>
                <a:lnTo>
                  <a:pt x="41922" y="2390127"/>
                </a:lnTo>
                <a:lnTo>
                  <a:pt x="38100" y="2236495"/>
                </a:lnTo>
                <a:lnTo>
                  <a:pt x="36804" y="2082800"/>
                </a:lnTo>
                <a:lnTo>
                  <a:pt x="35572" y="1929104"/>
                </a:lnTo>
                <a:lnTo>
                  <a:pt x="36825" y="1774177"/>
                </a:lnTo>
                <a:lnTo>
                  <a:pt x="39331" y="1621777"/>
                </a:lnTo>
                <a:lnTo>
                  <a:pt x="43154" y="1468145"/>
                </a:lnTo>
                <a:lnTo>
                  <a:pt x="49504" y="1314450"/>
                </a:lnTo>
                <a:lnTo>
                  <a:pt x="57150" y="1160754"/>
                </a:lnTo>
                <a:lnTo>
                  <a:pt x="64731" y="1009650"/>
                </a:lnTo>
                <a:lnTo>
                  <a:pt x="74904" y="857250"/>
                </a:lnTo>
                <a:lnTo>
                  <a:pt x="86372" y="706145"/>
                </a:lnTo>
                <a:lnTo>
                  <a:pt x="100304" y="554977"/>
                </a:lnTo>
                <a:lnTo>
                  <a:pt x="114300" y="406400"/>
                </a:lnTo>
                <a:lnTo>
                  <a:pt x="130822" y="257822"/>
                </a:lnTo>
                <a:lnTo>
                  <a:pt x="147281" y="109245"/>
                </a:lnTo>
                <a:lnTo>
                  <a:pt x="161531" y="0"/>
                </a:lnTo>
                <a:close/>
              </a:path>
              <a:path w="4958054" h="3867150">
                <a:moveTo>
                  <a:pt x="4837247" y="0"/>
                </a:moveTo>
                <a:lnTo>
                  <a:pt x="4801593" y="0"/>
                </a:lnTo>
                <a:lnTo>
                  <a:pt x="4815827" y="118122"/>
                </a:lnTo>
                <a:lnTo>
                  <a:pt x="4832350" y="265404"/>
                </a:lnTo>
                <a:lnTo>
                  <a:pt x="4847577" y="414045"/>
                </a:lnTo>
                <a:lnTo>
                  <a:pt x="4862804" y="563854"/>
                </a:lnTo>
                <a:lnTo>
                  <a:pt x="4874272" y="715022"/>
                </a:lnTo>
                <a:lnTo>
                  <a:pt x="4885677" y="866127"/>
                </a:lnTo>
                <a:lnTo>
                  <a:pt x="4895850" y="1017295"/>
                </a:lnTo>
                <a:lnTo>
                  <a:pt x="4903431" y="1169695"/>
                </a:lnTo>
                <a:lnTo>
                  <a:pt x="4909781" y="1323327"/>
                </a:lnTo>
                <a:lnTo>
                  <a:pt x="4914900" y="1475727"/>
                </a:lnTo>
                <a:lnTo>
                  <a:pt x="4918722" y="1630654"/>
                </a:lnTo>
                <a:lnTo>
                  <a:pt x="4921228" y="1783054"/>
                </a:lnTo>
                <a:lnTo>
                  <a:pt x="4921250" y="1938045"/>
                </a:lnTo>
                <a:lnTo>
                  <a:pt x="4919933" y="2092972"/>
                </a:lnTo>
                <a:lnTo>
                  <a:pt x="4917427" y="2245372"/>
                </a:lnTo>
                <a:lnTo>
                  <a:pt x="4913604" y="2399004"/>
                </a:lnTo>
                <a:lnTo>
                  <a:pt x="4908550" y="2552700"/>
                </a:lnTo>
                <a:lnTo>
                  <a:pt x="4900904" y="2706395"/>
                </a:lnTo>
                <a:lnTo>
                  <a:pt x="4892027" y="2857500"/>
                </a:lnTo>
                <a:lnTo>
                  <a:pt x="4881854" y="3009900"/>
                </a:lnTo>
                <a:lnTo>
                  <a:pt x="4870450" y="3161004"/>
                </a:lnTo>
                <a:lnTo>
                  <a:pt x="4857750" y="3312172"/>
                </a:lnTo>
                <a:lnTo>
                  <a:pt x="4843754" y="3460750"/>
                </a:lnTo>
                <a:lnTo>
                  <a:pt x="4827231" y="3609327"/>
                </a:lnTo>
                <a:lnTo>
                  <a:pt x="4809477" y="3757904"/>
                </a:lnTo>
                <a:lnTo>
                  <a:pt x="4795227" y="3867150"/>
                </a:lnTo>
                <a:lnTo>
                  <a:pt x="4830945" y="3867150"/>
                </a:lnTo>
                <a:lnTo>
                  <a:pt x="4862804" y="3620795"/>
                </a:lnTo>
                <a:lnTo>
                  <a:pt x="4878031" y="3470922"/>
                </a:lnTo>
                <a:lnTo>
                  <a:pt x="4893322" y="3319754"/>
                </a:lnTo>
                <a:lnTo>
                  <a:pt x="4906022" y="3168650"/>
                </a:lnTo>
                <a:lnTo>
                  <a:pt x="4928831" y="2863850"/>
                </a:lnTo>
                <a:lnTo>
                  <a:pt x="4944122" y="2556522"/>
                </a:lnTo>
                <a:lnTo>
                  <a:pt x="4950472" y="2401595"/>
                </a:lnTo>
                <a:lnTo>
                  <a:pt x="4954231" y="2247900"/>
                </a:lnTo>
                <a:lnTo>
                  <a:pt x="4956822" y="2092972"/>
                </a:lnTo>
                <a:lnTo>
                  <a:pt x="4958054" y="1938045"/>
                </a:lnTo>
                <a:lnTo>
                  <a:pt x="4956822" y="1783054"/>
                </a:lnTo>
                <a:lnTo>
                  <a:pt x="4954085" y="1619250"/>
                </a:lnTo>
                <a:lnTo>
                  <a:pt x="4951704" y="1474495"/>
                </a:lnTo>
                <a:lnTo>
                  <a:pt x="4946650" y="1319504"/>
                </a:lnTo>
                <a:lnTo>
                  <a:pt x="4940300" y="1165872"/>
                </a:lnTo>
                <a:lnTo>
                  <a:pt x="4931422" y="1012177"/>
                </a:lnTo>
                <a:lnTo>
                  <a:pt x="4911077" y="707377"/>
                </a:lnTo>
                <a:lnTo>
                  <a:pt x="4898377" y="556272"/>
                </a:lnTo>
                <a:lnTo>
                  <a:pt x="4883150" y="405104"/>
                </a:lnTo>
                <a:lnTo>
                  <a:pt x="4867922" y="255295"/>
                </a:lnTo>
                <a:lnTo>
                  <a:pt x="4850104" y="106654"/>
                </a:lnTo>
                <a:lnTo>
                  <a:pt x="4837247" y="0"/>
                </a:lnTo>
                <a:close/>
              </a:path>
            </a:pathLst>
          </a:custGeom>
          <a:solidFill>
            <a:srgbClr val="BB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128545" y="0"/>
            <a:ext cx="4885677" cy="3867150"/>
          </a:xfrm>
          <a:custGeom>
            <a:avLst/>
            <a:gdLst/>
            <a:ahLst/>
            <a:cxnLst/>
            <a:rect l="l" t="t" r="r" b="b"/>
            <a:pathLst>
              <a:path w="4885677" h="3867150">
                <a:moveTo>
                  <a:pt x="162001" y="0"/>
                </a:moveTo>
                <a:lnTo>
                  <a:pt x="125958" y="0"/>
                </a:lnTo>
                <a:lnTo>
                  <a:pt x="111709" y="109245"/>
                </a:lnTo>
                <a:lnTo>
                  <a:pt x="95250" y="257822"/>
                </a:lnTo>
                <a:lnTo>
                  <a:pt x="78727" y="406400"/>
                </a:lnTo>
                <a:lnTo>
                  <a:pt x="64731" y="554977"/>
                </a:lnTo>
                <a:lnTo>
                  <a:pt x="50800" y="706145"/>
                </a:lnTo>
                <a:lnTo>
                  <a:pt x="39331" y="857250"/>
                </a:lnTo>
                <a:lnTo>
                  <a:pt x="29159" y="1009650"/>
                </a:lnTo>
                <a:lnTo>
                  <a:pt x="21577" y="1160754"/>
                </a:lnTo>
                <a:lnTo>
                  <a:pt x="13931" y="1314450"/>
                </a:lnTo>
                <a:lnTo>
                  <a:pt x="7581" y="1468145"/>
                </a:lnTo>
                <a:lnTo>
                  <a:pt x="3737" y="1623072"/>
                </a:lnTo>
                <a:lnTo>
                  <a:pt x="1231" y="1775472"/>
                </a:lnTo>
                <a:lnTo>
                  <a:pt x="0" y="1929104"/>
                </a:lnTo>
                <a:lnTo>
                  <a:pt x="1306" y="2091677"/>
                </a:lnTo>
                <a:lnTo>
                  <a:pt x="2527" y="2236495"/>
                </a:lnTo>
                <a:lnTo>
                  <a:pt x="6350" y="2390127"/>
                </a:lnTo>
                <a:lnTo>
                  <a:pt x="11404" y="2543822"/>
                </a:lnTo>
                <a:lnTo>
                  <a:pt x="17754" y="2697454"/>
                </a:lnTo>
                <a:lnTo>
                  <a:pt x="26631" y="2849854"/>
                </a:lnTo>
                <a:lnTo>
                  <a:pt x="35509" y="3001022"/>
                </a:lnTo>
                <a:lnTo>
                  <a:pt x="47086" y="3153422"/>
                </a:lnTo>
                <a:lnTo>
                  <a:pt x="59677" y="3303295"/>
                </a:lnTo>
                <a:lnTo>
                  <a:pt x="73609" y="3453104"/>
                </a:lnTo>
                <a:lnTo>
                  <a:pt x="88900" y="3601745"/>
                </a:lnTo>
                <a:lnTo>
                  <a:pt x="105359" y="3749027"/>
                </a:lnTo>
                <a:lnTo>
                  <a:pt x="120631" y="3867150"/>
                </a:lnTo>
                <a:lnTo>
                  <a:pt x="156583" y="3867150"/>
                </a:lnTo>
                <a:lnTo>
                  <a:pt x="140931" y="3738854"/>
                </a:lnTo>
                <a:lnTo>
                  <a:pt x="124409" y="3591572"/>
                </a:lnTo>
                <a:lnTo>
                  <a:pt x="109181" y="3444227"/>
                </a:lnTo>
                <a:lnTo>
                  <a:pt x="95250" y="3295650"/>
                </a:lnTo>
                <a:lnTo>
                  <a:pt x="82550" y="3145777"/>
                </a:lnTo>
                <a:lnTo>
                  <a:pt x="72377" y="2995904"/>
                </a:lnTo>
                <a:lnTo>
                  <a:pt x="62204" y="2843504"/>
                </a:lnTo>
                <a:lnTo>
                  <a:pt x="54559" y="2692400"/>
                </a:lnTo>
                <a:lnTo>
                  <a:pt x="48209" y="2540000"/>
                </a:lnTo>
                <a:lnTo>
                  <a:pt x="43154" y="2387600"/>
                </a:lnTo>
                <a:lnTo>
                  <a:pt x="39331" y="2235200"/>
                </a:lnTo>
                <a:lnTo>
                  <a:pt x="36931" y="2090445"/>
                </a:lnTo>
                <a:lnTo>
                  <a:pt x="36804" y="1929104"/>
                </a:lnTo>
                <a:lnTo>
                  <a:pt x="38120" y="1775472"/>
                </a:lnTo>
                <a:lnTo>
                  <a:pt x="40659" y="1621777"/>
                </a:lnTo>
                <a:lnTo>
                  <a:pt x="44450" y="1470672"/>
                </a:lnTo>
                <a:lnTo>
                  <a:pt x="49504" y="1318272"/>
                </a:lnTo>
                <a:lnTo>
                  <a:pt x="64731" y="1014704"/>
                </a:lnTo>
                <a:lnTo>
                  <a:pt x="74904" y="863600"/>
                </a:lnTo>
                <a:lnTo>
                  <a:pt x="86309" y="713727"/>
                </a:lnTo>
                <a:lnTo>
                  <a:pt x="100304" y="563854"/>
                </a:lnTo>
                <a:lnTo>
                  <a:pt x="114426" y="414045"/>
                </a:lnTo>
                <a:lnTo>
                  <a:pt x="129527" y="266700"/>
                </a:lnTo>
                <a:lnTo>
                  <a:pt x="147281" y="120650"/>
                </a:lnTo>
                <a:lnTo>
                  <a:pt x="162001" y="0"/>
                </a:lnTo>
                <a:close/>
              </a:path>
              <a:path w="4885677" h="3867150">
                <a:moveTo>
                  <a:pt x="4766021" y="0"/>
                </a:moveTo>
                <a:lnTo>
                  <a:pt x="4729243" y="0"/>
                </a:lnTo>
                <a:lnTo>
                  <a:pt x="4745977" y="128295"/>
                </a:lnTo>
                <a:lnTo>
                  <a:pt x="4762500" y="275577"/>
                </a:lnTo>
                <a:lnTo>
                  <a:pt x="4777727" y="422922"/>
                </a:lnTo>
                <a:lnTo>
                  <a:pt x="4791659" y="571500"/>
                </a:lnTo>
                <a:lnTo>
                  <a:pt x="4803127" y="721372"/>
                </a:lnTo>
                <a:lnTo>
                  <a:pt x="4814531" y="871245"/>
                </a:lnTo>
                <a:lnTo>
                  <a:pt x="4823409" y="1023645"/>
                </a:lnTo>
                <a:lnTo>
                  <a:pt x="4832350" y="1174750"/>
                </a:lnTo>
                <a:lnTo>
                  <a:pt x="4838700" y="1327150"/>
                </a:lnTo>
                <a:lnTo>
                  <a:pt x="4843754" y="1479550"/>
                </a:lnTo>
                <a:lnTo>
                  <a:pt x="4848661" y="1775472"/>
                </a:lnTo>
                <a:lnTo>
                  <a:pt x="4848788" y="2091677"/>
                </a:lnTo>
                <a:lnTo>
                  <a:pt x="4846281" y="2244077"/>
                </a:lnTo>
                <a:lnTo>
                  <a:pt x="4841142" y="2399004"/>
                </a:lnTo>
                <a:lnTo>
                  <a:pt x="4836109" y="2548877"/>
                </a:lnTo>
                <a:lnTo>
                  <a:pt x="4829759" y="2701277"/>
                </a:lnTo>
                <a:lnTo>
                  <a:pt x="4820881" y="2852445"/>
                </a:lnTo>
                <a:lnTo>
                  <a:pt x="4810709" y="3003550"/>
                </a:lnTo>
                <a:lnTo>
                  <a:pt x="4799304" y="3153422"/>
                </a:lnTo>
                <a:lnTo>
                  <a:pt x="4786604" y="3303295"/>
                </a:lnTo>
                <a:lnTo>
                  <a:pt x="4772609" y="3451872"/>
                </a:lnTo>
                <a:lnTo>
                  <a:pt x="4756150" y="3600450"/>
                </a:lnTo>
                <a:lnTo>
                  <a:pt x="4739627" y="3746500"/>
                </a:lnTo>
                <a:lnTo>
                  <a:pt x="4723890" y="3867150"/>
                </a:lnTo>
                <a:lnTo>
                  <a:pt x="4759655" y="3867150"/>
                </a:lnTo>
                <a:lnTo>
                  <a:pt x="4773904" y="3757904"/>
                </a:lnTo>
                <a:lnTo>
                  <a:pt x="4791659" y="3609327"/>
                </a:lnTo>
                <a:lnTo>
                  <a:pt x="4808181" y="3460750"/>
                </a:lnTo>
                <a:lnTo>
                  <a:pt x="4822177" y="3312172"/>
                </a:lnTo>
                <a:lnTo>
                  <a:pt x="4834877" y="3161004"/>
                </a:lnTo>
                <a:lnTo>
                  <a:pt x="4846281" y="3009900"/>
                </a:lnTo>
                <a:lnTo>
                  <a:pt x="4856454" y="2857500"/>
                </a:lnTo>
                <a:lnTo>
                  <a:pt x="4865331" y="2706395"/>
                </a:lnTo>
                <a:lnTo>
                  <a:pt x="4872977" y="2552700"/>
                </a:lnTo>
                <a:lnTo>
                  <a:pt x="4878031" y="2399004"/>
                </a:lnTo>
                <a:lnTo>
                  <a:pt x="4881875" y="2244077"/>
                </a:lnTo>
                <a:lnTo>
                  <a:pt x="4884381" y="2091677"/>
                </a:lnTo>
                <a:lnTo>
                  <a:pt x="4885677" y="1938045"/>
                </a:lnTo>
                <a:lnTo>
                  <a:pt x="4885551" y="1776704"/>
                </a:lnTo>
                <a:lnTo>
                  <a:pt x="4883150" y="1630654"/>
                </a:lnTo>
                <a:lnTo>
                  <a:pt x="4879327" y="1475727"/>
                </a:lnTo>
                <a:lnTo>
                  <a:pt x="4874209" y="1323327"/>
                </a:lnTo>
                <a:lnTo>
                  <a:pt x="4867859" y="1169695"/>
                </a:lnTo>
                <a:lnTo>
                  <a:pt x="4860277" y="1017295"/>
                </a:lnTo>
                <a:lnTo>
                  <a:pt x="4850104" y="866127"/>
                </a:lnTo>
                <a:lnTo>
                  <a:pt x="4838601" y="713727"/>
                </a:lnTo>
                <a:lnTo>
                  <a:pt x="4827231" y="563854"/>
                </a:lnTo>
                <a:lnTo>
                  <a:pt x="4812004" y="414045"/>
                </a:lnTo>
                <a:lnTo>
                  <a:pt x="4796777" y="265404"/>
                </a:lnTo>
                <a:lnTo>
                  <a:pt x="4780254" y="118122"/>
                </a:lnTo>
                <a:lnTo>
                  <a:pt x="4766021" y="0"/>
                </a:lnTo>
                <a:close/>
              </a:path>
            </a:pathLst>
          </a:custGeom>
          <a:solidFill>
            <a:srgbClr val="BCDF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165350" y="0"/>
            <a:ext cx="4812004" cy="3867150"/>
          </a:xfrm>
          <a:custGeom>
            <a:avLst/>
            <a:gdLst/>
            <a:ahLst/>
            <a:cxnLst/>
            <a:rect l="l" t="t" r="r" b="b"/>
            <a:pathLst>
              <a:path w="4812004" h="3867150">
                <a:moveTo>
                  <a:pt x="160850" y="0"/>
                </a:moveTo>
                <a:lnTo>
                  <a:pt x="125196" y="0"/>
                </a:lnTo>
                <a:lnTo>
                  <a:pt x="110477" y="120650"/>
                </a:lnTo>
                <a:lnTo>
                  <a:pt x="92722" y="266700"/>
                </a:lnTo>
                <a:lnTo>
                  <a:pt x="77495" y="415277"/>
                </a:lnTo>
                <a:lnTo>
                  <a:pt x="63500" y="563854"/>
                </a:lnTo>
                <a:lnTo>
                  <a:pt x="49504" y="713727"/>
                </a:lnTo>
                <a:lnTo>
                  <a:pt x="38100" y="863600"/>
                </a:lnTo>
                <a:lnTo>
                  <a:pt x="27927" y="1014704"/>
                </a:lnTo>
                <a:lnTo>
                  <a:pt x="12700" y="1318272"/>
                </a:lnTo>
                <a:lnTo>
                  <a:pt x="7645" y="1470672"/>
                </a:lnTo>
                <a:lnTo>
                  <a:pt x="3822" y="1623072"/>
                </a:lnTo>
                <a:lnTo>
                  <a:pt x="1295" y="1776704"/>
                </a:lnTo>
                <a:lnTo>
                  <a:pt x="0" y="1929104"/>
                </a:lnTo>
                <a:lnTo>
                  <a:pt x="126" y="2090445"/>
                </a:lnTo>
                <a:lnTo>
                  <a:pt x="2527" y="2235200"/>
                </a:lnTo>
                <a:lnTo>
                  <a:pt x="6350" y="2387600"/>
                </a:lnTo>
                <a:lnTo>
                  <a:pt x="11404" y="2540000"/>
                </a:lnTo>
                <a:lnTo>
                  <a:pt x="17754" y="2692400"/>
                </a:lnTo>
                <a:lnTo>
                  <a:pt x="25400" y="2843504"/>
                </a:lnTo>
                <a:lnTo>
                  <a:pt x="35660" y="2997200"/>
                </a:lnTo>
                <a:lnTo>
                  <a:pt x="45745" y="3145777"/>
                </a:lnTo>
                <a:lnTo>
                  <a:pt x="58445" y="3295650"/>
                </a:lnTo>
                <a:lnTo>
                  <a:pt x="72377" y="3444227"/>
                </a:lnTo>
                <a:lnTo>
                  <a:pt x="87604" y="3591572"/>
                </a:lnTo>
                <a:lnTo>
                  <a:pt x="104127" y="3738854"/>
                </a:lnTo>
                <a:lnTo>
                  <a:pt x="119779" y="3867150"/>
                </a:lnTo>
                <a:lnTo>
                  <a:pt x="155441" y="3867150"/>
                </a:lnTo>
                <a:lnTo>
                  <a:pt x="138404" y="3728745"/>
                </a:lnTo>
                <a:lnTo>
                  <a:pt x="121945" y="3581400"/>
                </a:lnTo>
                <a:lnTo>
                  <a:pt x="107950" y="3435350"/>
                </a:lnTo>
                <a:lnTo>
                  <a:pt x="92722" y="3288004"/>
                </a:lnTo>
                <a:lnTo>
                  <a:pt x="81254" y="3138195"/>
                </a:lnTo>
                <a:lnTo>
                  <a:pt x="71145" y="2989554"/>
                </a:lnTo>
                <a:lnTo>
                  <a:pt x="53327" y="2688577"/>
                </a:lnTo>
                <a:lnTo>
                  <a:pt x="46977" y="2537472"/>
                </a:lnTo>
                <a:lnTo>
                  <a:pt x="41922" y="2386304"/>
                </a:lnTo>
                <a:lnTo>
                  <a:pt x="39395" y="2233904"/>
                </a:lnTo>
                <a:lnTo>
                  <a:pt x="36826" y="2082800"/>
                </a:lnTo>
                <a:lnTo>
                  <a:pt x="36804" y="1929104"/>
                </a:lnTo>
                <a:lnTo>
                  <a:pt x="39395" y="1625600"/>
                </a:lnTo>
                <a:lnTo>
                  <a:pt x="43154" y="1473200"/>
                </a:lnTo>
                <a:lnTo>
                  <a:pt x="55854" y="1170927"/>
                </a:lnTo>
                <a:lnTo>
                  <a:pt x="73672" y="869950"/>
                </a:lnTo>
                <a:lnTo>
                  <a:pt x="86372" y="720077"/>
                </a:lnTo>
                <a:lnTo>
                  <a:pt x="97777" y="571500"/>
                </a:lnTo>
                <a:lnTo>
                  <a:pt x="111772" y="424154"/>
                </a:lnTo>
                <a:lnTo>
                  <a:pt x="128295" y="276872"/>
                </a:lnTo>
                <a:lnTo>
                  <a:pt x="144754" y="130822"/>
                </a:lnTo>
                <a:lnTo>
                  <a:pt x="160850" y="0"/>
                </a:lnTo>
                <a:close/>
              </a:path>
              <a:path w="4812004" h="3867150">
                <a:moveTo>
                  <a:pt x="4692438" y="0"/>
                </a:moveTo>
                <a:lnTo>
                  <a:pt x="4656681" y="0"/>
                </a:lnTo>
                <a:lnTo>
                  <a:pt x="4674895" y="138404"/>
                </a:lnTo>
                <a:lnTo>
                  <a:pt x="4690122" y="285750"/>
                </a:lnTo>
                <a:lnTo>
                  <a:pt x="4705350" y="431800"/>
                </a:lnTo>
                <a:lnTo>
                  <a:pt x="4719345" y="579145"/>
                </a:lnTo>
                <a:lnTo>
                  <a:pt x="4730750" y="728954"/>
                </a:lnTo>
                <a:lnTo>
                  <a:pt x="4742154" y="877595"/>
                </a:lnTo>
                <a:lnTo>
                  <a:pt x="4751095" y="1028700"/>
                </a:lnTo>
                <a:lnTo>
                  <a:pt x="4758677" y="1178572"/>
                </a:lnTo>
                <a:lnTo>
                  <a:pt x="4765027" y="1329677"/>
                </a:lnTo>
                <a:lnTo>
                  <a:pt x="4770145" y="1480845"/>
                </a:lnTo>
                <a:lnTo>
                  <a:pt x="4773904" y="1633245"/>
                </a:lnTo>
                <a:lnTo>
                  <a:pt x="4776495" y="1938045"/>
                </a:lnTo>
                <a:lnTo>
                  <a:pt x="4775200" y="2090445"/>
                </a:lnTo>
                <a:lnTo>
                  <a:pt x="4772672" y="2241550"/>
                </a:lnTo>
                <a:lnTo>
                  <a:pt x="4768850" y="2393950"/>
                </a:lnTo>
                <a:lnTo>
                  <a:pt x="4763795" y="2545054"/>
                </a:lnTo>
                <a:lnTo>
                  <a:pt x="4748504" y="2847327"/>
                </a:lnTo>
                <a:lnTo>
                  <a:pt x="4738395" y="2997200"/>
                </a:lnTo>
                <a:lnTo>
                  <a:pt x="4726927" y="3145777"/>
                </a:lnTo>
                <a:lnTo>
                  <a:pt x="4714227" y="3295650"/>
                </a:lnTo>
                <a:lnTo>
                  <a:pt x="4700295" y="3442995"/>
                </a:lnTo>
                <a:lnTo>
                  <a:pt x="4685004" y="3590277"/>
                </a:lnTo>
                <a:lnTo>
                  <a:pt x="4667250" y="3736327"/>
                </a:lnTo>
                <a:lnTo>
                  <a:pt x="4651211" y="3867150"/>
                </a:lnTo>
                <a:lnTo>
                  <a:pt x="4687085" y="3867150"/>
                </a:lnTo>
                <a:lnTo>
                  <a:pt x="4702822" y="3746500"/>
                </a:lnTo>
                <a:lnTo>
                  <a:pt x="4719345" y="3600450"/>
                </a:lnTo>
                <a:lnTo>
                  <a:pt x="4735804" y="3451872"/>
                </a:lnTo>
                <a:lnTo>
                  <a:pt x="4749800" y="3303295"/>
                </a:lnTo>
                <a:lnTo>
                  <a:pt x="4762500" y="3153422"/>
                </a:lnTo>
                <a:lnTo>
                  <a:pt x="4773904" y="3003550"/>
                </a:lnTo>
                <a:lnTo>
                  <a:pt x="4784077" y="2852445"/>
                </a:lnTo>
                <a:lnTo>
                  <a:pt x="4792954" y="2701277"/>
                </a:lnTo>
                <a:lnTo>
                  <a:pt x="4799304" y="2548877"/>
                </a:lnTo>
                <a:lnTo>
                  <a:pt x="4804760" y="2386304"/>
                </a:lnTo>
                <a:lnTo>
                  <a:pt x="4809477" y="2244077"/>
                </a:lnTo>
                <a:lnTo>
                  <a:pt x="4812004" y="2090445"/>
                </a:lnTo>
                <a:lnTo>
                  <a:pt x="4811877" y="1776704"/>
                </a:lnTo>
                <a:lnTo>
                  <a:pt x="4806950" y="1479550"/>
                </a:lnTo>
                <a:lnTo>
                  <a:pt x="4801895" y="1327150"/>
                </a:lnTo>
                <a:lnTo>
                  <a:pt x="4795545" y="1174750"/>
                </a:lnTo>
                <a:lnTo>
                  <a:pt x="4786604" y="1023645"/>
                </a:lnTo>
                <a:lnTo>
                  <a:pt x="4777727" y="871245"/>
                </a:lnTo>
                <a:lnTo>
                  <a:pt x="4766223" y="720077"/>
                </a:lnTo>
                <a:lnTo>
                  <a:pt x="4754854" y="571500"/>
                </a:lnTo>
                <a:lnTo>
                  <a:pt x="4740922" y="422922"/>
                </a:lnTo>
                <a:lnTo>
                  <a:pt x="4725695" y="275577"/>
                </a:lnTo>
                <a:lnTo>
                  <a:pt x="4709172" y="128295"/>
                </a:lnTo>
                <a:lnTo>
                  <a:pt x="4692438" y="0"/>
                </a:lnTo>
                <a:close/>
              </a:path>
            </a:pathLst>
          </a:custGeom>
          <a:solidFill>
            <a:srgbClr val="BD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202154" y="0"/>
            <a:ext cx="4739690" cy="3867150"/>
          </a:xfrm>
          <a:custGeom>
            <a:avLst/>
            <a:gdLst/>
            <a:ahLst/>
            <a:cxnLst/>
            <a:rect l="l" t="t" r="r" b="b"/>
            <a:pathLst>
              <a:path w="4739690" h="3867150">
                <a:moveTo>
                  <a:pt x="161029" y="0"/>
                </a:moveTo>
                <a:lnTo>
                  <a:pt x="124046" y="0"/>
                </a:lnTo>
                <a:lnTo>
                  <a:pt x="107950" y="130822"/>
                </a:lnTo>
                <a:lnTo>
                  <a:pt x="91490" y="276872"/>
                </a:lnTo>
                <a:lnTo>
                  <a:pt x="74968" y="424154"/>
                </a:lnTo>
                <a:lnTo>
                  <a:pt x="60972" y="571500"/>
                </a:lnTo>
                <a:lnTo>
                  <a:pt x="49568" y="720077"/>
                </a:lnTo>
                <a:lnTo>
                  <a:pt x="36868" y="869950"/>
                </a:lnTo>
                <a:lnTo>
                  <a:pt x="19050" y="1170927"/>
                </a:lnTo>
                <a:lnTo>
                  <a:pt x="6350" y="1473200"/>
                </a:lnTo>
                <a:lnTo>
                  <a:pt x="2590" y="1625600"/>
                </a:lnTo>
                <a:lnTo>
                  <a:pt x="0" y="1929104"/>
                </a:lnTo>
                <a:lnTo>
                  <a:pt x="0" y="2081504"/>
                </a:lnTo>
                <a:lnTo>
                  <a:pt x="2717" y="2241550"/>
                </a:lnTo>
                <a:lnTo>
                  <a:pt x="5118" y="2386304"/>
                </a:lnTo>
                <a:lnTo>
                  <a:pt x="10172" y="2537472"/>
                </a:lnTo>
                <a:lnTo>
                  <a:pt x="16522" y="2688577"/>
                </a:lnTo>
                <a:lnTo>
                  <a:pt x="34428" y="2990850"/>
                </a:lnTo>
                <a:lnTo>
                  <a:pt x="44544" y="3139427"/>
                </a:lnTo>
                <a:lnTo>
                  <a:pt x="55918" y="3288004"/>
                </a:lnTo>
                <a:lnTo>
                  <a:pt x="71145" y="3435350"/>
                </a:lnTo>
                <a:lnTo>
                  <a:pt x="85140" y="3581400"/>
                </a:lnTo>
                <a:lnTo>
                  <a:pt x="101600" y="3728745"/>
                </a:lnTo>
                <a:lnTo>
                  <a:pt x="118636" y="3867150"/>
                </a:lnTo>
                <a:lnTo>
                  <a:pt x="155833" y="3867150"/>
                </a:lnTo>
                <a:lnTo>
                  <a:pt x="154990" y="3860800"/>
                </a:lnTo>
                <a:lnTo>
                  <a:pt x="137172" y="3717277"/>
                </a:lnTo>
                <a:lnTo>
                  <a:pt x="120650" y="3572522"/>
                </a:lnTo>
                <a:lnTo>
                  <a:pt x="105422" y="3426472"/>
                </a:lnTo>
                <a:lnTo>
                  <a:pt x="80022" y="3131845"/>
                </a:lnTo>
                <a:lnTo>
                  <a:pt x="69850" y="2983204"/>
                </a:lnTo>
                <a:lnTo>
                  <a:pt x="60972" y="2833395"/>
                </a:lnTo>
                <a:lnTo>
                  <a:pt x="53390" y="2683522"/>
                </a:lnTo>
                <a:lnTo>
                  <a:pt x="47040" y="2533650"/>
                </a:lnTo>
                <a:lnTo>
                  <a:pt x="41922" y="2382545"/>
                </a:lnTo>
                <a:lnTo>
                  <a:pt x="36888" y="2081504"/>
                </a:lnTo>
                <a:lnTo>
                  <a:pt x="36868" y="1778000"/>
                </a:lnTo>
                <a:lnTo>
                  <a:pt x="39428" y="1625600"/>
                </a:lnTo>
                <a:lnTo>
                  <a:pt x="43218" y="1475727"/>
                </a:lnTo>
                <a:lnTo>
                  <a:pt x="55918" y="1176045"/>
                </a:lnTo>
                <a:lnTo>
                  <a:pt x="63500" y="1026172"/>
                </a:lnTo>
                <a:lnTo>
                  <a:pt x="73672" y="876300"/>
                </a:lnTo>
                <a:lnTo>
                  <a:pt x="85140" y="727722"/>
                </a:lnTo>
                <a:lnTo>
                  <a:pt x="96545" y="580377"/>
                </a:lnTo>
                <a:lnTo>
                  <a:pt x="110540" y="433095"/>
                </a:lnTo>
                <a:lnTo>
                  <a:pt x="125768" y="287045"/>
                </a:lnTo>
                <a:lnTo>
                  <a:pt x="143522" y="142227"/>
                </a:lnTo>
                <a:lnTo>
                  <a:pt x="161029" y="0"/>
                </a:lnTo>
                <a:close/>
              </a:path>
              <a:path w="4739690" h="3867150">
                <a:moveTo>
                  <a:pt x="4619876" y="0"/>
                </a:moveTo>
                <a:lnTo>
                  <a:pt x="4583857" y="0"/>
                </a:lnTo>
                <a:lnTo>
                  <a:pt x="4584700" y="6350"/>
                </a:lnTo>
                <a:lnTo>
                  <a:pt x="4602518" y="149872"/>
                </a:lnTo>
                <a:lnTo>
                  <a:pt x="4619040" y="294627"/>
                </a:lnTo>
                <a:lnTo>
                  <a:pt x="4632972" y="440677"/>
                </a:lnTo>
                <a:lnTo>
                  <a:pt x="4646968" y="588022"/>
                </a:lnTo>
                <a:lnTo>
                  <a:pt x="4658372" y="735304"/>
                </a:lnTo>
                <a:lnTo>
                  <a:pt x="4668545" y="883945"/>
                </a:lnTo>
                <a:lnTo>
                  <a:pt x="4678718" y="1033754"/>
                </a:lnTo>
                <a:lnTo>
                  <a:pt x="4686300" y="1183627"/>
                </a:lnTo>
                <a:lnTo>
                  <a:pt x="4692650" y="1333500"/>
                </a:lnTo>
                <a:lnTo>
                  <a:pt x="4696472" y="1484604"/>
                </a:lnTo>
                <a:lnTo>
                  <a:pt x="4700295" y="1634477"/>
                </a:lnTo>
                <a:lnTo>
                  <a:pt x="4702822" y="1786877"/>
                </a:lnTo>
                <a:lnTo>
                  <a:pt x="4702822" y="1938045"/>
                </a:lnTo>
                <a:lnTo>
                  <a:pt x="4701568" y="2090445"/>
                </a:lnTo>
                <a:lnTo>
                  <a:pt x="4698967" y="2241550"/>
                </a:lnTo>
                <a:lnTo>
                  <a:pt x="4695240" y="2390127"/>
                </a:lnTo>
                <a:lnTo>
                  <a:pt x="4690122" y="2541295"/>
                </a:lnTo>
                <a:lnTo>
                  <a:pt x="4683772" y="2691104"/>
                </a:lnTo>
                <a:lnTo>
                  <a:pt x="4666018" y="2990850"/>
                </a:lnTo>
                <a:lnTo>
                  <a:pt x="4654550" y="3139427"/>
                </a:lnTo>
                <a:lnTo>
                  <a:pt x="4641733" y="3288004"/>
                </a:lnTo>
                <a:lnTo>
                  <a:pt x="4627918" y="3434054"/>
                </a:lnTo>
                <a:lnTo>
                  <a:pt x="4612690" y="3580104"/>
                </a:lnTo>
                <a:lnTo>
                  <a:pt x="4596168" y="3724922"/>
                </a:lnTo>
                <a:lnTo>
                  <a:pt x="4578661" y="3867150"/>
                </a:lnTo>
                <a:lnTo>
                  <a:pt x="4614406" y="3867150"/>
                </a:lnTo>
                <a:lnTo>
                  <a:pt x="4630445" y="3736327"/>
                </a:lnTo>
                <a:lnTo>
                  <a:pt x="4648200" y="3590277"/>
                </a:lnTo>
                <a:lnTo>
                  <a:pt x="4663490" y="3442995"/>
                </a:lnTo>
                <a:lnTo>
                  <a:pt x="4677422" y="3295650"/>
                </a:lnTo>
                <a:lnTo>
                  <a:pt x="4690122" y="3145777"/>
                </a:lnTo>
                <a:lnTo>
                  <a:pt x="4701590" y="2997200"/>
                </a:lnTo>
                <a:lnTo>
                  <a:pt x="4711700" y="2847327"/>
                </a:lnTo>
                <a:lnTo>
                  <a:pt x="4726990" y="2545054"/>
                </a:lnTo>
                <a:lnTo>
                  <a:pt x="4732045" y="2393950"/>
                </a:lnTo>
                <a:lnTo>
                  <a:pt x="4735889" y="2240254"/>
                </a:lnTo>
                <a:lnTo>
                  <a:pt x="4738395" y="2090445"/>
                </a:lnTo>
                <a:lnTo>
                  <a:pt x="4739690" y="1938045"/>
                </a:lnTo>
                <a:lnTo>
                  <a:pt x="4737100" y="1633245"/>
                </a:lnTo>
                <a:lnTo>
                  <a:pt x="4733340" y="1480845"/>
                </a:lnTo>
                <a:lnTo>
                  <a:pt x="4728222" y="1329677"/>
                </a:lnTo>
                <a:lnTo>
                  <a:pt x="4721872" y="1178572"/>
                </a:lnTo>
                <a:lnTo>
                  <a:pt x="4714290" y="1028700"/>
                </a:lnTo>
                <a:lnTo>
                  <a:pt x="4705350" y="877595"/>
                </a:lnTo>
                <a:lnTo>
                  <a:pt x="4693851" y="727722"/>
                </a:lnTo>
                <a:lnTo>
                  <a:pt x="4682540" y="579145"/>
                </a:lnTo>
                <a:lnTo>
                  <a:pt x="4668545" y="431800"/>
                </a:lnTo>
                <a:lnTo>
                  <a:pt x="4653318" y="285750"/>
                </a:lnTo>
                <a:lnTo>
                  <a:pt x="4638090" y="138404"/>
                </a:lnTo>
                <a:lnTo>
                  <a:pt x="4619876" y="0"/>
                </a:lnTo>
                <a:close/>
              </a:path>
            </a:pathLst>
          </a:custGeom>
          <a:solidFill>
            <a:srgbClr val="BEE0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239022" y="0"/>
            <a:ext cx="4665954" cy="3867150"/>
          </a:xfrm>
          <a:custGeom>
            <a:avLst/>
            <a:gdLst/>
            <a:ahLst/>
            <a:cxnLst/>
            <a:rect l="l" t="t" r="r" b="b"/>
            <a:pathLst>
              <a:path w="4665954" h="3867150">
                <a:moveTo>
                  <a:pt x="160112" y="0"/>
                </a:moveTo>
                <a:lnTo>
                  <a:pt x="124161" y="0"/>
                </a:lnTo>
                <a:lnTo>
                  <a:pt x="106654" y="142227"/>
                </a:lnTo>
                <a:lnTo>
                  <a:pt x="88900" y="287045"/>
                </a:lnTo>
                <a:lnTo>
                  <a:pt x="73672" y="433095"/>
                </a:lnTo>
                <a:lnTo>
                  <a:pt x="59677" y="580377"/>
                </a:lnTo>
                <a:lnTo>
                  <a:pt x="48272" y="727722"/>
                </a:lnTo>
                <a:lnTo>
                  <a:pt x="36804" y="876300"/>
                </a:lnTo>
                <a:lnTo>
                  <a:pt x="26631" y="1026172"/>
                </a:lnTo>
                <a:lnTo>
                  <a:pt x="19050" y="1176045"/>
                </a:lnTo>
                <a:lnTo>
                  <a:pt x="6350" y="1475727"/>
                </a:lnTo>
                <a:lnTo>
                  <a:pt x="2527" y="1626895"/>
                </a:lnTo>
                <a:lnTo>
                  <a:pt x="0" y="1778000"/>
                </a:lnTo>
                <a:lnTo>
                  <a:pt x="126" y="2087854"/>
                </a:lnTo>
                <a:lnTo>
                  <a:pt x="5054" y="2382545"/>
                </a:lnTo>
                <a:lnTo>
                  <a:pt x="10172" y="2533650"/>
                </a:lnTo>
                <a:lnTo>
                  <a:pt x="16522" y="2683522"/>
                </a:lnTo>
                <a:lnTo>
                  <a:pt x="24104" y="2833395"/>
                </a:lnTo>
                <a:lnTo>
                  <a:pt x="32981" y="2983204"/>
                </a:lnTo>
                <a:lnTo>
                  <a:pt x="43154" y="3131845"/>
                </a:lnTo>
                <a:lnTo>
                  <a:pt x="68554" y="3426472"/>
                </a:lnTo>
                <a:lnTo>
                  <a:pt x="83781" y="3572522"/>
                </a:lnTo>
                <a:lnTo>
                  <a:pt x="100304" y="3717277"/>
                </a:lnTo>
                <a:lnTo>
                  <a:pt x="118122" y="3860800"/>
                </a:lnTo>
                <a:lnTo>
                  <a:pt x="118965" y="3867150"/>
                </a:lnTo>
                <a:lnTo>
                  <a:pt x="154778" y="3867150"/>
                </a:lnTo>
                <a:lnTo>
                  <a:pt x="152400" y="3849395"/>
                </a:lnTo>
                <a:lnTo>
                  <a:pt x="134581" y="3707104"/>
                </a:lnTo>
                <a:lnTo>
                  <a:pt x="118122" y="3562350"/>
                </a:lnTo>
                <a:lnTo>
                  <a:pt x="104127" y="3417595"/>
                </a:lnTo>
                <a:lnTo>
                  <a:pt x="91427" y="3271545"/>
                </a:lnTo>
                <a:lnTo>
                  <a:pt x="78727" y="3124200"/>
                </a:lnTo>
                <a:lnTo>
                  <a:pt x="68554" y="2976854"/>
                </a:lnTo>
                <a:lnTo>
                  <a:pt x="59677" y="2828277"/>
                </a:lnTo>
                <a:lnTo>
                  <a:pt x="52031" y="2679700"/>
                </a:lnTo>
                <a:lnTo>
                  <a:pt x="45681" y="2529827"/>
                </a:lnTo>
                <a:lnTo>
                  <a:pt x="41922" y="2379954"/>
                </a:lnTo>
                <a:lnTo>
                  <a:pt x="38100" y="2230145"/>
                </a:lnTo>
                <a:lnTo>
                  <a:pt x="35572" y="2080272"/>
                </a:lnTo>
                <a:lnTo>
                  <a:pt x="35572" y="1929104"/>
                </a:lnTo>
                <a:lnTo>
                  <a:pt x="36826" y="1778000"/>
                </a:lnTo>
                <a:lnTo>
                  <a:pt x="39331" y="1629422"/>
                </a:lnTo>
                <a:lnTo>
                  <a:pt x="43154" y="1479550"/>
                </a:lnTo>
                <a:lnTo>
                  <a:pt x="48272" y="1329677"/>
                </a:lnTo>
                <a:lnTo>
                  <a:pt x="55854" y="1179804"/>
                </a:lnTo>
                <a:lnTo>
                  <a:pt x="62204" y="1031227"/>
                </a:lnTo>
                <a:lnTo>
                  <a:pt x="72377" y="882650"/>
                </a:lnTo>
                <a:lnTo>
                  <a:pt x="83781" y="735304"/>
                </a:lnTo>
                <a:lnTo>
                  <a:pt x="96481" y="588022"/>
                </a:lnTo>
                <a:lnTo>
                  <a:pt x="109181" y="441972"/>
                </a:lnTo>
                <a:lnTo>
                  <a:pt x="124472" y="297154"/>
                </a:lnTo>
                <a:lnTo>
                  <a:pt x="140931" y="152400"/>
                </a:lnTo>
                <a:lnTo>
                  <a:pt x="158750" y="10172"/>
                </a:lnTo>
                <a:lnTo>
                  <a:pt x="160112" y="0"/>
                </a:lnTo>
                <a:close/>
              </a:path>
              <a:path w="4665954" h="3867150">
                <a:moveTo>
                  <a:pt x="4546989" y="0"/>
                </a:moveTo>
                <a:lnTo>
                  <a:pt x="4511176" y="0"/>
                </a:lnTo>
                <a:lnTo>
                  <a:pt x="4513554" y="17754"/>
                </a:lnTo>
                <a:lnTo>
                  <a:pt x="4531372" y="160045"/>
                </a:lnTo>
                <a:lnTo>
                  <a:pt x="4546600" y="304800"/>
                </a:lnTo>
                <a:lnTo>
                  <a:pt x="4560531" y="449554"/>
                </a:lnTo>
                <a:lnTo>
                  <a:pt x="4574527" y="595604"/>
                </a:lnTo>
                <a:lnTo>
                  <a:pt x="4585931" y="742950"/>
                </a:lnTo>
                <a:lnTo>
                  <a:pt x="4596104" y="890295"/>
                </a:lnTo>
                <a:lnTo>
                  <a:pt x="4604981" y="1038872"/>
                </a:lnTo>
                <a:lnTo>
                  <a:pt x="4612627" y="1187450"/>
                </a:lnTo>
                <a:lnTo>
                  <a:pt x="4618977" y="1337322"/>
                </a:lnTo>
                <a:lnTo>
                  <a:pt x="4624031" y="1487195"/>
                </a:lnTo>
                <a:lnTo>
                  <a:pt x="4626622" y="1637004"/>
                </a:lnTo>
                <a:lnTo>
                  <a:pt x="4629150" y="1786877"/>
                </a:lnTo>
                <a:lnTo>
                  <a:pt x="4629150" y="1938045"/>
                </a:lnTo>
                <a:lnTo>
                  <a:pt x="4627843" y="2089150"/>
                </a:lnTo>
                <a:lnTo>
                  <a:pt x="4626685" y="2230145"/>
                </a:lnTo>
                <a:lnTo>
                  <a:pt x="4622800" y="2387600"/>
                </a:lnTo>
                <a:lnTo>
                  <a:pt x="4610100" y="2687345"/>
                </a:lnTo>
                <a:lnTo>
                  <a:pt x="4602454" y="2835922"/>
                </a:lnTo>
                <a:lnTo>
                  <a:pt x="4582172" y="3131845"/>
                </a:lnTo>
                <a:lnTo>
                  <a:pt x="4569472" y="3279127"/>
                </a:lnTo>
                <a:lnTo>
                  <a:pt x="4555477" y="3425177"/>
                </a:lnTo>
                <a:lnTo>
                  <a:pt x="4540250" y="3569995"/>
                </a:lnTo>
                <a:lnTo>
                  <a:pt x="4523727" y="3714750"/>
                </a:lnTo>
                <a:lnTo>
                  <a:pt x="4507204" y="3856977"/>
                </a:lnTo>
                <a:lnTo>
                  <a:pt x="4505753" y="3867150"/>
                </a:lnTo>
                <a:lnTo>
                  <a:pt x="4541792" y="3867150"/>
                </a:lnTo>
                <a:lnTo>
                  <a:pt x="4559300" y="3724922"/>
                </a:lnTo>
                <a:lnTo>
                  <a:pt x="4575822" y="3580104"/>
                </a:lnTo>
                <a:lnTo>
                  <a:pt x="4591050" y="3434054"/>
                </a:lnTo>
                <a:lnTo>
                  <a:pt x="4604981" y="3286772"/>
                </a:lnTo>
                <a:lnTo>
                  <a:pt x="4617681" y="3139427"/>
                </a:lnTo>
                <a:lnTo>
                  <a:pt x="4629150" y="2990850"/>
                </a:lnTo>
                <a:lnTo>
                  <a:pt x="4646904" y="2691104"/>
                </a:lnTo>
                <a:lnTo>
                  <a:pt x="4653254" y="2541295"/>
                </a:lnTo>
                <a:lnTo>
                  <a:pt x="4658372" y="2390127"/>
                </a:lnTo>
                <a:lnTo>
                  <a:pt x="4662131" y="2240254"/>
                </a:lnTo>
                <a:lnTo>
                  <a:pt x="4664722" y="2089150"/>
                </a:lnTo>
                <a:lnTo>
                  <a:pt x="4665954" y="1938045"/>
                </a:lnTo>
                <a:lnTo>
                  <a:pt x="4665828" y="1779295"/>
                </a:lnTo>
                <a:lnTo>
                  <a:pt x="4663427" y="1634477"/>
                </a:lnTo>
                <a:lnTo>
                  <a:pt x="4659380" y="1475727"/>
                </a:lnTo>
                <a:lnTo>
                  <a:pt x="4655781" y="1333500"/>
                </a:lnTo>
                <a:lnTo>
                  <a:pt x="4649431" y="1183627"/>
                </a:lnTo>
                <a:lnTo>
                  <a:pt x="4641850" y="1033754"/>
                </a:lnTo>
                <a:lnTo>
                  <a:pt x="4631588" y="882650"/>
                </a:lnTo>
                <a:lnTo>
                  <a:pt x="4621504" y="735304"/>
                </a:lnTo>
                <a:lnTo>
                  <a:pt x="4610100" y="588022"/>
                </a:lnTo>
                <a:lnTo>
                  <a:pt x="4596104" y="440677"/>
                </a:lnTo>
                <a:lnTo>
                  <a:pt x="4582172" y="294627"/>
                </a:lnTo>
                <a:lnTo>
                  <a:pt x="4565650" y="149872"/>
                </a:lnTo>
                <a:lnTo>
                  <a:pt x="4547831" y="6350"/>
                </a:lnTo>
                <a:lnTo>
                  <a:pt x="4546989" y="0"/>
                </a:lnTo>
                <a:close/>
              </a:path>
            </a:pathLst>
          </a:custGeom>
          <a:solidFill>
            <a:srgbClr val="BF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274595" y="0"/>
            <a:ext cx="4593577" cy="3867150"/>
          </a:xfrm>
          <a:custGeom>
            <a:avLst/>
            <a:gdLst/>
            <a:ahLst/>
            <a:cxnLst/>
            <a:rect l="l" t="t" r="r" b="b"/>
            <a:pathLst>
              <a:path w="4593577" h="3867150">
                <a:moveTo>
                  <a:pt x="160371" y="0"/>
                </a:moveTo>
                <a:lnTo>
                  <a:pt x="124539" y="0"/>
                </a:lnTo>
                <a:lnTo>
                  <a:pt x="123177" y="10172"/>
                </a:lnTo>
                <a:lnTo>
                  <a:pt x="105359" y="152400"/>
                </a:lnTo>
                <a:lnTo>
                  <a:pt x="88900" y="297154"/>
                </a:lnTo>
                <a:lnTo>
                  <a:pt x="73609" y="441972"/>
                </a:lnTo>
                <a:lnTo>
                  <a:pt x="60909" y="588022"/>
                </a:lnTo>
                <a:lnTo>
                  <a:pt x="48209" y="735304"/>
                </a:lnTo>
                <a:lnTo>
                  <a:pt x="36804" y="882650"/>
                </a:lnTo>
                <a:lnTo>
                  <a:pt x="26631" y="1031227"/>
                </a:lnTo>
                <a:lnTo>
                  <a:pt x="20281" y="1179804"/>
                </a:lnTo>
                <a:lnTo>
                  <a:pt x="12700" y="1329677"/>
                </a:lnTo>
                <a:lnTo>
                  <a:pt x="7581" y="1479550"/>
                </a:lnTo>
                <a:lnTo>
                  <a:pt x="3738" y="1630654"/>
                </a:lnTo>
                <a:lnTo>
                  <a:pt x="1231" y="1779295"/>
                </a:lnTo>
                <a:lnTo>
                  <a:pt x="0" y="1929104"/>
                </a:lnTo>
                <a:lnTo>
                  <a:pt x="107" y="2086622"/>
                </a:lnTo>
                <a:lnTo>
                  <a:pt x="2527" y="2230145"/>
                </a:lnTo>
                <a:lnTo>
                  <a:pt x="6541" y="2387600"/>
                </a:lnTo>
                <a:lnTo>
                  <a:pt x="10109" y="2529827"/>
                </a:lnTo>
                <a:lnTo>
                  <a:pt x="16459" y="2679700"/>
                </a:lnTo>
                <a:lnTo>
                  <a:pt x="24104" y="2828277"/>
                </a:lnTo>
                <a:lnTo>
                  <a:pt x="33071" y="2978150"/>
                </a:lnTo>
                <a:lnTo>
                  <a:pt x="43154" y="3124200"/>
                </a:lnTo>
                <a:lnTo>
                  <a:pt x="55854" y="3271545"/>
                </a:lnTo>
                <a:lnTo>
                  <a:pt x="68554" y="3417595"/>
                </a:lnTo>
                <a:lnTo>
                  <a:pt x="82550" y="3562350"/>
                </a:lnTo>
                <a:lnTo>
                  <a:pt x="99009" y="3707104"/>
                </a:lnTo>
                <a:lnTo>
                  <a:pt x="116827" y="3849395"/>
                </a:lnTo>
                <a:lnTo>
                  <a:pt x="119205" y="3867150"/>
                </a:lnTo>
                <a:lnTo>
                  <a:pt x="154784" y="3867150"/>
                </a:lnTo>
                <a:lnTo>
                  <a:pt x="151104" y="3837927"/>
                </a:lnTo>
                <a:lnTo>
                  <a:pt x="133350" y="3695700"/>
                </a:lnTo>
                <a:lnTo>
                  <a:pt x="118059" y="3552177"/>
                </a:lnTo>
                <a:lnTo>
                  <a:pt x="104127" y="3408654"/>
                </a:lnTo>
                <a:lnTo>
                  <a:pt x="78727" y="3116554"/>
                </a:lnTo>
                <a:lnTo>
                  <a:pt x="68554" y="2970504"/>
                </a:lnTo>
                <a:lnTo>
                  <a:pt x="60909" y="2823222"/>
                </a:lnTo>
                <a:lnTo>
                  <a:pt x="53327" y="2674645"/>
                </a:lnTo>
                <a:lnTo>
                  <a:pt x="46977" y="2526004"/>
                </a:lnTo>
                <a:lnTo>
                  <a:pt x="41859" y="2377427"/>
                </a:lnTo>
                <a:lnTo>
                  <a:pt x="36826" y="2080272"/>
                </a:lnTo>
                <a:lnTo>
                  <a:pt x="36804" y="1929104"/>
                </a:lnTo>
                <a:lnTo>
                  <a:pt x="38110" y="1779295"/>
                </a:lnTo>
                <a:lnTo>
                  <a:pt x="39269" y="1638300"/>
                </a:lnTo>
                <a:lnTo>
                  <a:pt x="39374" y="1629422"/>
                </a:lnTo>
                <a:lnTo>
                  <a:pt x="44450" y="1482077"/>
                </a:lnTo>
                <a:lnTo>
                  <a:pt x="48209" y="1333500"/>
                </a:lnTo>
                <a:lnTo>
                  <a:pt x="63500" y="1036345"/>
                </a:lnTo>
                <a:lnTo>
                  <a:pt x="72377" y="889000"/>
                </a:lnTo>
                <a:lnTo>
                  <a:pt x="83781" y="742950"/>
                </a:lnTo>
                <a:lnTo>
                  <a:pt x="95250" y="595604"/>
                </a:lnTo>
                <a:lnTo>
                  <a:pt x="109181" y="450850"/>
                </a:lnTo>
                <a:lnTo>
                  <a:pt x="124409" y="307327"/>
                </a:lnTo>
                <a:lnTo>
                  <a:pt x="139700" y="163804"/>
                </a:lnTo>
                <a:lnTo>
                  <a:pt x="157454" y="21577"/>
                </a:lnTo>
                <a:lnTo>
                  <a:pt x="160371" y="0"/>
                </a:lnTo>
                <a:close/>
              </a:path>
              <a:path w="4593577" h="3867150">
                <a:moveTo>
                  <a:pt x="4475603" y="0"/>
                </a:moveTo>
                <a:lnTo>
                  <a:pt x="4438729" y="0"/>
                </a:lnTo>
                <a:lnTo>
                  <a:pt x="4442409" y="29222"/>
                </a:lnTo>
                <a:lnTo>
                  <a:pt x="4460227" y="171450"/>
                </a:lnTo>
                <a:lnTo>
                  <a:pt x="4490681" y="458495"/>
                </a:lnTo>
                <a:lnTo>
                  <a:pt x="4503381" y="604545"/>
                </a:lnTo>
                <a:lnTo>
                  <a:pt x="4514850" y="750595"/>
                </a:lnTo>
                <a:lnTo>
                  <a:pt x="4524959" y="896645"/>
                </a:lnTo>
                <a:lnTo>
                  <a:pt x="4533900" y="1043927"/>
                </a:lnTo>
                <a:lnTo>
                  <a:pt x="4541481" y="1192504"/>
                </a:lnTo>
                <a:lnTo>
                  <a:pt x="4547831" y="1341145"/>
                </a:lnTo>
                <a:lnTo>
                  <a:pt x="4555477" y="1638300"/>
                </a:lnTo>
                <a:lnTo>
                  <a:pt x="4556709" y="1788172"/>
                </a:lnTo>
                <a:lnTo>
                  <a:pt x="4558004" y="1938045"/>
                </a:lnTo>
                <a:lnTo>
                  <a:pt x="4556688" y="2087854"/>
                </a:lnTo>
                <a:lnTo>
                  <a:pt x="4554150" y="2237727"/>
                </a:lnTo>
                <a:lnTo>
                  <a:pt x="4550359" y="2385072"/>
                </a:lnTo>
                <a:lnTo>
                  <a:pt x="4545304" y="2533650"/>
                </a:lnTo>
                <a:lnTo>
                  <a:pt x="4538954" y="2682227"/>
                </a:lnTo>
                <a:lnTo>
                  <a:pt x="4531309" y="2830804"/>
                </a:lnTo>
                <a:lnTo>
                  <a:pt x="4521200" y="2978150"/>
                </a:lnTo>
                <a:lnTo>
                  <a:pt x="4511027" y="3124200"/>
                </a:lnTo>
                <a:lnTo>
                  <a:pt x="4498327" y="3271545"/>
                </a:lnTo>
                <a:lnTo>
                  <a:pt x="4485627" y="3416300"/>
                </a:lnTo>
                <a:lnTo>
                  <a:pt x="4470400" y="3559822"/>
                </a:lnTo>
                <a:lnTo>
                  <a:pt x="4453877" y="3703345"/>
                </a:lnTo>
                <a:lnTo>
                  <a:pt x="4436059" y="3845572"/>
                </a:lnTo>
                <a:lnTo>
                  <a:pt x="4433142" y="3867150"/>
                </a:lnTo>
                <a:lnTo>
                  <a:pt x="4470181" y="3867150"/>
                </a:lnTo>
                <a:lnTo>
                  <a:pt x="4488154" y="3714750"/>
                </a:lnTo>
                <a:lnTo>
                  <a:pt x="4504677" y="3569995"/>
                </a:lnTo>
                <a:lnTo>
                  <a:pt x="4519904" y="3425177"/>
                </a:lnTo>
                <a:lnTo>
                  <a:pt x="4533900" y="3279127"/>
                </a:lnTo>
                <a:lnTo>
                  <a:pt x="4546600" y="3131845"/>
                </a:lnTo>
                <a:lnTo>
                  <a:pt x="4566881" y="2835922"/>
                </a:lnTo>
                <a:lnTo>
                  <a:pt x="4574527" y="2687345"/>
                </a:lnTo>
                <a:lnTo>
                  <a:pt x="4587227" y="2387600"/>
                </a:lnTo>
                <a:lnTo>
                  <a:pt x="4591050" y="2237727"/>
                </a:lnTo>
                <a:lnTo>
                  <a:pt x="4592358" y="2078977"/>
                </a:lnTo>
                <a:lnTo>
                  <a:pt x="4593577" y="1938045"/>
                </a:lnTo>
                <a:lnTo>
                  <a:pt x="4593470" y="1780527"/>
                </a:lnTo>
                <a:lnTo>
                  <a:pt x="4590918" y="1629422"/>
                </a:lnTo>
                <a:lnTo>
                  <a:pt x="4588459" y="1487195"/>
                </a:lnTo>
                <a:lnTo>
                  <a:pt x="4583404" y="1337322"/>
                </a:lnTo>
                <a:lnTo>
                  <a:pt x="4577054" y="1187450"/>
                </a:lnTo>
                <a:lnTo>
                  <a:pt x="4569409" y="1038872"/>
                </a:lnTo>
                <a:lnTo>
                  <a:pt x="4560442" y="889000"/>
                </a:lnTo>
                <a:lnTo>
                  <a:pt x="4550359" y="742950"/>
                </a:lnTo>
                <a:lnTo>
                  <a:pt x="4538954" y="595604"/>
                </a:lnTo>
                <a:lnTo>
                  <a:pt x="4524959" y="449554"/>
                </a:lnTo>
                <a:lnTo>
                  <a:pt x="4511027" y="304800"/>
                </a:lnTo>
                <a:lnTo>
                  <a:pt x="4495800" y="160045"/>
                </a:lnTo>
                <a:lnTo>
                  <a:pt x="4477981" y="17754"/>
                </a:lnTo>
                <a:lnTo>
                  <a:pt x="4475603" y="0"/>
                </a:lnTo>
                <a:close/>
              </a:path>
            </a:pathLst>
          </a:custGeom>
          <a:solidFill>
            <a:srgbClr val="C0E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311400" y="0"/>
            <a:ext cx="4521200" cy="3867150"/>
          </a:xfrm>
          <a:custGeom>
            <a:avLst/>
            <a:gdLst/>
            <a:ahLst/>
            <a:cxnLst/>
            <a:rect l="l" t="t" r="r" b="b"/>
            <a:pathLst>
              <a:path w="4521200" h="3867150">
                <a:moveTo>
                  <a:pt x="160422" y="0"/>
                </a:moveTo>
                <a:lnTo>
                  <a:pt x="123566" y="0"/>
                </a:lnTo>
                <a:lnTo>
                  <a:pt x="120650" y="21577"/>
                </a:lnTo>
                <a:lnTo>
                  <a:pt x="102895" y="163804"/>
                </a:lnTo>
                <a:lnTo>
                  <a:pt x="87604" y="307327"/>
                </a:lnTo>
                <a:lnTo>
                  <a:pt x="72377" y="450850"/>
                </a:lnTo>
                <a:lnTo>
                  <a:pt x="58445" y="595604"/>
                </a:lnTo>
                <a:lnTo>
                  <a:pt x="46380" y="750595"/>
                </a:lnTo>
                <a:lnTo>
                  <a:pt x="35572" y="889000"/>
                </a:lnTo>
                <a:lnTo>
                  <a:pt x="26695" y="1036345"/>
                </a:lnTo>
                <a:lnTo>
                  <a:pt x="11404" y="1333500"/>
                </a:lnTo>
                <a:lnTo>
                  <a:pt x="7645" y="1482077"/>
                </a:lnTo>
                <a:lnTo>
                  <a:pt x="2527" y="1630654"/>
                </a:lnTo>
                <a:lnTo>
                  <a:pt x="1228" y="1788172"/>
                </a:lnTo>
                <a:lnTo>
                  <a:pt x="0" y="1929104"/>
                </a:lnTo>
                <a:lnTo>
                  <a:pt x="107" y="2085327"/>
                </a:lnTo>
                <a:lnTo>
                  <a:pt x="5054" y="2377427"/>
                </a:lnTo>
                <a:lnTo>
                  <a:pt x="10172" y="2526004"/>
                </a:lnTo>
                <a:lnTo>
                  <a:pt x="16522" y="2674645"/>
                </a:lnTo>
                <a:lnTo>
                  <a:pt x="24104" y="2823222"/>
                </a:lnTo>
                <a:lnTo>
                  <a:pt x="31750" y="2970504"/>
                </a:lnTo>
                <a:lnTo>
                  <a:pt x="41922" y="3116554"/>
                </a:lnTo>
                <a:lnTo>
                  <a:pt x="67322" y="3408654"/>
                </a:lnTo>
                <a:lnTo>
                  <a:pt x="81254" y="3552177"/>
                </a:lnTo>
                <a:lnTo>
                  <a:pt x="96545" y="3695700"/>
                </a:lnTo>
                <a:lnTo>
                  <a:pt x="114300" y="3837927"/>
                </a:lnTo>
                <a:lnTo>
                  <a:pt x="117979" y="3867150"/>
                </a:lnTo>
                <a:lnTo>
                  <a:pt x="154117" y="3867150"/>
                </a:lnTo>
                <a:lnTo>
                  <a:pt x="148577" y="3826522"/>
                </a:lnTo>
                <a:lnTo>
                  <a:pt x="132054" y="3685527"/>
                </a:lnTo>
                <a:lnTo>
                  <a:pt x="116827" y="3543300"/>
                </a:lnTo>
                <a:lnTo>
                  <a:pt x="102895" y="3399777"/>
                </a:lnTo>
                <a:lnTo>
                  <a:pt x="90195" y="3255022"/>
                </a:lnTo>
                <a:lnTo>
                  <a:pt x="78727" y="3110204"/>
                </a:lnTo>
                <a:lnTo>
                  <a:pt x="68554" y="2964154"/>
                </a:lnTo>
                <a:lnTo>
                  <a:pt x="59677" y="2816872"/>
                </a:lnTo>
                <a:lnTo>
                  <a:pt x="52095" y="2669527"/>
                </a:lnTo>
                <a:lnTo>
                  <a:pt x="46977" y="2522245"/>
                </a:lnTo>
                <a:lnTo>
                  <a:pt x="41922" y="2374900"/>
                </a:lnTo>
                <a:lnTo>
                  <a:pt x="39395" y="2226322"/>
                </a:lnTo>
                <a:lnTo>
                  <a:pt x="36826" y="2078977"/>
                </a:lnTo>
                <a:lnTo>
                  <a:pt x="36804" y="1929104"/>
                </a:lnTo>
                <a:lnTo>
                  <a:pt x="39395" y="1633245"/>
                </a:lnTo>
                <a:lnTo>
                  <a:pt x="43154" y="1484604"/>
                </a:lnTo>
                <a:lnTo>
                  <a:pt x="48272" y="1337322"/>
                </a:lnTo>
                <a:lnTo>
                  <a:pt x="54622" y="1188745"/>
                </a:lnTo>
                <a:lnTo>
                  <a:pt x="62204" y="1041400"/>
                </a:lnTo>
                <a:lnTo>
                  <a:pt x="82550" y="749300"/>
                </a:lnTo>
                <a:lnTo>
                  <a:pt x="93954" y="604545"/>
                </a:lnTo>
                <a:lnTo>
                  <a:pt x="107950" y="461022"/>
                </a:lnTo>
                <a:lnTo>
                  <a:pt x="123177" y="316204"/>
                </a:lnTo>
                <a:lnTo>
                  <a:pt x="138404" y="173977"/>
                </a:lnTo>
                <a:lnTo>
                  <a:pt x="156222" y="33045"/>
                </a:lnTo>
                <a:lnTo>
                  <a:pt x="160422" y="0"/>
                </a:lnTo>
                <a:close/>
              </a:path>
              <a:path w="4521200" h="3867150">
                <a:moveTo>
                  <a:pt x="4401924" y="0"/>
                </a:moveTo>
                <a:lnTo>
                  <a:pt x="4366209" y="0"/>
                </a:lnTo>
                <a:lnTo>
                  <a:pt x="4371327" y="40627"/>
                </a:lnTo>
                <a:lnTo>
                  <a:pt x="4387850" y="181622"/>
                </a:lnTo>
                <a:lnTo>
                  <a:pt x="4403077" y="323850"/>
                </a:lnTo>
                <a:lnTo>
                  <a:pt x="4418304" y="467372"/>
                </a:lnTo>
                <a:lnTo>
                  <a:pt x="4429772" y="612127"/>
                </a:lnTo>
                <a:lnTo>
                  <a:pt x="4442472" y="756945"/>
                </a:lnTo>
                <a:lnTo>
                  <a:pt x="4451350" y="902995"/>
                </a:lnTo>
                <a:lnTo>
                  <a:pt x="4460227" y="1050277"/>
                </a:lnTo>
                <a:lnTo>
                  <a:pt x="4467872" y="1197622"/>
                </a:lnTo>
                <a:lnTo>
                  <a:pt x="4474222" y="1344904"/>
                </a:lnTo>
                <a:lnTo>
                  <a:pt x="4478045" y="1492250"/>
                </a:lnTo>
                <a:lnTo>
                  <a:pt x="4481804" y="1640827"/>
                </a:lnTo>
                <a:lnTo>
                  <a:pt x="4484395" y="1938045"/>
                </a:lnTo>
                <a:lnTo>
                  <a:pt x="4483077" y="2086622"/>
                </a:lnTo>
                <a:lnTo>
                  <a:pt x="4480572" y="2233904"/>
                </a:lnTo>
                <a:lnTo>
                  <a:pt x="4476750" y="2382545"/>
                </a:lnTo>
                <a:lnTo>
                  <a:pt x="4471695" y="2529827"/>
                </a:lnTo>
                <a:lnTo>
                  <a:pt x="4465345" y="2678404"/>
                </a:lnTo>
                <a:lnTo>
                  <a:pt x="4457700" y="2825750"/>
                </a:lnTo>
                <a:lnTo>
                  <a:pt x="4448822" y="2971800"/>
                </a:lnTo>
                <a:lnTo>
                  <a:pt x="4437354" y="3117850"/>
                </a:lnTo>
                <a:lnTo>
                  <a:pt x="4425950" y="3262604"/>
                </a:lnTo>
                <a:lnTo>
                  <a:pt x="4413250" y="3406127"/>
                </a:lnTo>
                <a:lnTo>
                  <a:pt x="4398022" y="3550945"/>
                </a:lnTo>
                <a:lnTo>
                  <a:pt x="4381500" y="3691877"/>
                </a:lnTo>
                <a:lnTo>
                  <a:pt x="4364977" y="3834104"/>
                </a:lnTo>
                <a:lnTo>
                  <a:pt x="4360471" y="3867150"/>
                </a:lnTo>
                <a:lnTo>
                  <a:pt x="4396337" y="3867150"/>
                </a:lnTo>
                <a:lnTo>
                  <a:pt x="4417072" y="3703345"/>
                </a:lnTo>
                <a:lnTo>
                  <a:pt x="4433595" y="3559822"/>
                </a:lnTo>
                <a:lnTo>
                  <a:pt x="4448822" y="3416300"/>
                </a:lnTo>
                <a:lnTo>
                  <a:pt x="4461522" y="3271545"/>
                </a:lnTo>
                <a:lnTo>
                  <a:pt x="4474222" y="3124200"/>
                </a:lnTo>
                <a:lnTo>
                  <a:pt x="4484919" y="2970504"/>
                </a:lnTo>
                <a:lnTo>
                  <a:pt x="4494504" y="2830804"/>
                </a:lnTo>
                <a:lnTo>
                  <a:pt x="4502150" y="2682227"/>
                </a:lnTo>
                <a:lnTo>
                  <a:pt x="4508500" y="2533650"/>
                </a:lnTo>
                <a:lnTo>
                  <a:pt x="4513554" y="2385072"/>
                </a:lnTo>
                <a:lnTo>
                  <a:pt x="4517377" y="2236495"/>
                </a:lnTo>
                <a:lnTo>
                  <a:pt x="4519904" y="2086622"/>
                </a:lnTo>
                <a:lnTo>
                  <a:pt x="4521200" y="1938045"/>
                </a:lnTo>
                <a:lnTo>
                  <a:pt x="4519841" y="1780527"/>
                </a:lnTo>
                <a:lnTo>
                  <a:pt x="4518672" y="1638300"/>
                </a:lnTo>
                <a:lnTo>
                  <a:pt x="4511027" y="1341145"/>
                </a:lnTo>
                <a:lnTo>
                  <a:pt x="4504677" y="1192504"/>
                </a:lnTo>
                <a:lnTo>
                  <a:pt x="4497095" y="1043927"/>
                </a:lnTo>
                <a:lnTo>
                  <a:pt x="4488154" y="896645"/>
                </a:lnTo>
                <a:lnTo>
                  <a:pt x="4477943" y="749300"/>
                </a:lnTo>
                <a:lnTo>
                  <a:pt x="4466577" y="604545"/>
                </a:lnTo>
                <a:lnTo>
                  <a:pt x="4453877" y="458495"/>
                </a:lnTo>
                <a:lnTo>
                  <a:pt x="4423422" y="171450"/>
                </a:lnTo>
                <a:lnTo>
                  <a:pt x="4405604" y="29222"/>
                </a:lnTo>
                <a:lnTo>
                  <a:pt x="4401924" y="0"/>
                </a:lnTo>
                <a:close/>
              </a:path>
            </a:pathLst>
          </a:custGeom>
          <a:solidFill>
            <a:srgbClr val="C1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348204" y="0"/>
            <a:ext cx="4447590" cy="3867150"/>
          </a:xfrm>
          <a:custGeom>
            <a:avLst/>
            <a:gdLst/>
            <a:ahLst/>
            <a:cxnLst/>
            <a:rect l="l" t="t" r="r" b="b"/>
            <a:pathLst>
              <a:path w="4447590" h="3867150">
                <a:moveTo>
                  <a:pt x="159397" y="0"/>
                </a:moveTo>
                <a:lnTo>
                  <a:pt x="123617" y="0"/>
                </a:lnTo>
                <a:lnTo>
                  <a:pt x="119418" y="33045"/>
                </a:lnTo>
                <a:lnTo>
                  <a:pt x="101600" y="173977"/>
                </a:lnTo>
                <a:lnTo>
                  <a:pt x="86372" y="316204"/>
                </a:lnTo>
                <a:lnTo>
                  <a:pt x="71145" y="461022"/>
                </a:lnTo>
                <a:lnTo>
                  <a:pt x="57150" y="604545"/>
                </a:lnTo>
                <a:lnTo>
                  <a:pt x="45745" y="749300"/>
                </a:lnTo>
                <a:lnTo>
                  <a:pt x="25400" y="1041400"/>
                </a:lnTo>
                <a:lnTo>
                  <a:pt x="17818" y="1188745"/>
                </a:lnTo>
                <a:lnTo>
                  <a:pt x="11468" y="1337322"/>
                </a:lnTo>
                <a:lnTo>
                  <a:pt x="6350" y="1484604"/>
                </a:lnTo>
                <a:lnTo>
                  <a:pt x="2590" y="1633245"/>
                </a:lnTo>
                <a:lnTo>
                  <a:pt x="0" y="1929104"/>
                </a:lnTo>
                <a:lnTo>
                  <a:pt x="0" y="2077745"/>
                </a:lnTo>
                <a:lnTo>
                  <a:pt x="2719" y="2233904"/>
                </a:lnTo>
                <a:lnTo>
                  <a:pt x="5118" y="2374900"/>
                </a:lnTo>
                <a:lnTo>
                  <a:pt x="10436" y="2529827"/>
                </a:lnTo>
                <a:lnTo>
                  <a:pt x="15290" y="2669527"/>
                </a:lnTo>
                <a:lnTo>
                  <a:pt x="22872" y="2816872"/>
                </a:lnTo>
                <a:lnTo>
                  <a:pt x="31840" y="2965450"/>
                </a:lnTo>
                <a:lnTo>
                  <a:pt x="41922" y="3110204"/>
                </a:lnTo>
                <a:lnTo>
                  <a:pt x="53390" y="3255022"/>
                </a:lnTo>
                <a:lnTo>
                  <a:pt x="66090" y="3399777"/>
                </a:lnTo>
                <a:lnTo>
                  <a:pt x="80022" y="3543300"/>
                </a:lnTo>
                <a:lnTo>
                  <a:pt x="95250" y="3685527"/>
                </a:lnTo>
                <a:lnTo>
                  <a:pt x="111772" y="3826522"/>
                </a:lnTo>
                <a:lnTo>
                  <a:pt x="117312" y="3867150"/>
                </a:lnTo>
                <a:lnTo>
                  <a:pt x="152694" y="3867150"/>
                </a:lnTo>
                <a:lnTo>
                  <a:pt x="146050" y="3815054"/>
                </a:lnTo>
                <a:lnTo>
                  <a:pt x="130822" y="3674122"/>
                </a:lnTo>
                <a:lnTo>
                  <a:pt x="114300" y="3533127"/>
                </a:lnTo>
                <a:lnTo>
                  <a:pt x="101600" y="3390900"/>
                </a:lnTo>
                <a:lnTo>
                  <a:pt x="88900" y="3247377"/>
                </a:lnTo>
                <a:lnTo>
                  <a:pt x="77495" y="3102622"/>
                </a:lnTo>
                <a:lnTo>
                  <a:pt x="67322" y="2957804"/>
                </a:lnTo>
                <a:lnTo>
                  <a:pt x="59740" y="2811754"/>
                </a:lnTo>
                <a:lnTo>
                  <a:pt x="52095" y="2665704"/>
                </a:lnTo>
                <a:lnTo>
                  <a:pt x="45745" y="2518422"/>
                </a:lnTo>
                <a:lnTo>
                  <a:pt x="41922" y="2372372"/>
                </a:lnTo>
                <a:lnTo>
                  <a:pt x="38100" y="2225027"/>
                </a:lnTo>
                <a:lnTo>
                  <a:pt x="36868" y="2077745"/>
                </a:lnTo>
                <a:lnTo>
                  <a:pt x="35572" y="1929104"/>
                </a:lnTo>
                <a:lnTo>
                  <a:pt x="36868" y="1781822"/>
                </a:lnTo>
                <a:lnTo>
                  <a:pt x="39427" y="1633245"/>
                </a:lnTo>
                <a:lnTo>
                  <a:pt x="43218" y="1487195"/>
                </a:lnTo>
                <a:lnTo>
                  <a:pt x="48272" y="1339850"/>
                </a:lnTo>
                <a:lnTo>
                  <a:pt x="54622" y="1193800"/>
                </a:lnTo>
                <a:lnTo>
                  <a:pt x="62268" y="1047750"/>
                </a:lnTo>
                <a:lnTo>
                  <a:pt x="71145" y="901700"/>
                </a:lnTo>
                <a:lnTo>
                  <a:pt x="81318" y="756945"/>
                </a:lnTo>
                <a:lnTo>
                  <a:pt x="92722" y="612127"/>
                </a:lnTo>
                <a:lnTo>
                  <a:pt x="106718" y="469900"/>
                </a:lnTo>
                <a:lnTo>
                  <a:pt x="120650" y="326377"/>
                </a:lnTo>
                <a:lnTo>
                  <a:pt x="135940" y="185445"/>
                </a:lnTo>
                <a:lnTo>
                  <a:pt x="153695" y="44450"/>
                </a:lnTo>
                <a:lnTo>
                  <a:pt x="159397" y="0"/>
                </a:lnTo>
                <a:close/>
              </a:path>
              <a:path w="4447590" h="3867150">
                <a:moveTo>
                  <a:pt x="4329404" y="0"/>
                </a:moveTo>
                <a:lnTo>
                  <a:pt x="4293624" y="0"/>
                </a:lnTo>
                <a:lnTo>
                  <a:pt x="4300245" y="52095"/>
                </a:lnTo>
                <a:lnTo>
                  <a:pt x="4316768" y="193027"/>
                </a:lnTo>
                <a:lnTo>
                  <a:pt x="4331995" y="334022"/>
                </a:lnTo>
                <a:lnTo>
                  <a:pt x="4345990" y="476250"/>
                </a:lnTo>
                <a:lnTo>
                  <a:pt x="4358690" y="619772"/>
                </a:lnTo>
                <a:lnTo>
                  <a:pt x="4370095" y="764527"/>
                </a:lnTo>
                <a:lnTo>
                  <a:pt x="4378972" y="909345"/>
                </a:lnTo>
                <a:lnTo>
                  <a:pt x="4387850" y="1055395"/>
                </a:lnTo>
                <a:lnTo>
                  <a:pt x="4395495" y="1201445"/>
                </a:lnTo>
                <a:lnTo>
                  <a:pt x="4400550" y="1348727"/>
                </a:lnTo>
                <a:lnTo>
                  <a:pt x="4405668" y="1494777"/>
                </a:lnTo>
                <a:lnTo>
                  <a:pt x="4410722" y="1789404"/>
                </a:lnTo>
                <a:lnTo>
                  <a:pt x="4410722" y="1938045"/>
                </a:lnTo>
                <a:lnTo>
                  <a:pt x="4409490" y="2085327"/>
                </a:lnTo>
                <a:lnTo>
                  <a:pt x="4406878" y="2233904"/>
                </a:lnTo>
                <a:lnTo>
                  <a:pt x="4404372" y="2379954"/>
                </a:lnTo>
                <a:lnTo>
                  <a:pt x="4399318" y="2527300"/>
                </a:lnTo>
                <a:lnTo>
                  <a:pt x="4392968" y="2673350"/>
                </a:lnTo>
                <a:lnTo>
                  <a:pt x="4385322" y="2819400"/>
                </a:lnTo>
                <a:lnTo>
                  <a:pt x="4376445" y="2965450"/>
                </a:lnTo>
                <a:lnTo>
                  <a:pt x="4365040" y="3110204"/>
                </a:lnTo>
                <a:lnTo>
                  <a:pt x="4353572" y="3255022"/>
                </a:lnTo>
                <a:lnTo>
                  <a:pt x="4340872" y="3397250"/>
                </a:lnTo>
                <a:lnTo>
                  <a:pt x="4325645" y="3540772"/>
                </a:lnTo>
                <a:lnTo>
                  <a:pt x="4310418" y="3681704"/>
                </a:lnTo>
                <a:lnTo>
                  <a:pt x="4293895" y="3822700"/>
                </a:lnTo>
                <a:lnTo>
                  <a:pt x="4287777" y="3867150"/>
                </a:lnTo>
                <a:lnTo>
                  <a:pt x="4323666" y="3867150"/>
                </a:lnTo>
                <a:lnTo>
                  <a:pt x="4328172" y="3834104"/>
                </a:lnTo>
                <a:lnTo>
                  <a:pt x="4344695" y="3691877"/>
                </a:lnTo>
                <a:lnTo>
                  <a:pt x="4361218" y="3550945"/>
                </a:lnTo>
                <a:lnTo>
                  <a:pt x="4376445" y="3406127"/>
                </a:lnTo>
                <a:lnTo>
                  <a:pt x="4389145" y="3262604"/>
                </a:lnTo>
                <a:lnTo>
                  <a:pt x="4400550" y="3117850"/>
                </a:lnTo>
                <a:lnTo>
                  <a:pt x="4412018" y="2971800"/>
                </a:lnTo>
                <a:lnTo>
                  <a:pt x="4420895" y="2825750"/>
                </a:lnTo>
                <a:lnTo>
                  <a:pt x="4428540" y="2678404"/>
                </a:lnTo>
                <a:lnTo>
                  <a:pt x="4434890" y="2529827"/>
                </a:lnTo>
                <a:lnTo>
                  <a:pt x="4439945" y="2382545"/>
                </a:lnTo>
                <a:lnTo>
                  <a:pt x="4443789" y="2232672"/>
                </a:lnTo>
                <a:lnTo>
                  <a:pt x="4446295" y="2085327"/>
                </a:lnTo>
                <a:lnTo>
                  <a:pt x="4447590" y="1938045"/>
                </a:lnTo>
                <a:lnTo>
                  <a:pt x="4445000" y="1640827"/>
                </a:lnTo>
                <a:lnTo>
                  <a:pt x="4441042" y="1484604"/>
                </a:lnTo>
                <a:lnTo>
                  <a:pt x="4437418" y="1344904"/>
                </a:lnTo>
                <a:lnTo>
                  <a:pt x="4431068" y="1197622"/>
                </a:lnTo>
                <a:lnTo>
                  <a:pt x="4423422" y="1050277"/>
                </a:lnTo>
                <a:lnTo>
                  <a:pt x="4414466" y="901700"/>
                </a:lnTo>
                <a:lnTo>
                  <a:pt x="4405668" y="756945"/>
                </a:lnTo>
                <a:lnTo>
                  <a:pt x="4392968" y="612127"/>
                </a:lnTo>
                <a:lnTo>
                  <a:pt x="4381500" y="467372"/>
                </a:lnTo>
                <a:lnTo>
                  <a:pt x="4366272" y="323850"/>
                </a:lnTo>
                <a:lnTo>
                  <a:pt x="4351045" y="181622"/>
                </a:lnTo>
                <a:lnTo>
                  <a:pt x="4334522" y="40627"/>
                </a:lnTo>
                <a:lnTo>
                  <a:pt x="4329404" y="0"/>
                </a:lnTo>
                <a:close/>
              </a:path>
            </a:pathLst>
          </a:custGeom>
          <a:solidFill>
            <a:srgbClr val="C2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383777" y="0"/>
            <a:ext cx="4375149" cy="3867150"/>
          </a:xfrm>
          <a:custGeom>
            <a:avLst/>
            <a:gdLst/>
            <a:ahLst/>
            <a:cxnLst/>
            <a:rect l="l" t="t" r="r" b="b"/>
            <a:pathLst>
              <a:path w="4375150" h="3867150">
                <a:moveTo>
                  <a:pt x="159689" y="0"/>
                </a:moveTo>
                <a:lnTo>
                  <a:pt x="123824" y="0"/>
                </a:lnTo>
                <a:lnTo>
                  <a:pt x="118122" y="44450"/>
                </a:lnTo>
                <a:lnTo>
                  <a:pt x="100368" y="185445"/>
                </a:lnTo>
                <a:lnTo>
                  <a:pt x="85077" y="326377"/>
                </a:lnTo>
                <a:lnTo>
                  <a:pt x="71145" y="469900"/>
                </a:lnTo>
                <a:lnTo>
                  <a:pt x="57150" y="612127"/>
                </a:lnTo>
                <a:lnTo>
                  <a:pt x="45745" y="756945"/>
                </a:lnTo>
                <a:lnTo>
                  <a:pt x="35572" y="901700"/>
                </a:lnTo>
                <a:lnTo>
                  <a:pt x="26695" y="1047750"/>
                </a:lnTo>
                <a:lnTo>
                  <a:pt x="19050" y="1193800"/>
                </a:lnTo>
                <a:lnTo>
                  <a:pt x="12700" y="1339850"/>
                </a:lnTo>
                <a:lnTo>
                  <a:pt x="7645" y="1487195"/>
                </a:lnTo>
                <a:lnTo>
                  <a:pt x="3822" y="1634477"/>
                </a:lnTo>
                <a:lnTo>
                  <a:pt x="1295" y="1781822"/>
                </a:lnTo>
                <a:lnTo>
                  <a:pt x="0" y="1929104"/>
                </a:lnTo>
                <a:lnTo>
                  <a:pt x="1358" y="2085327"/>
                </a:lnTo>
                <a:lnTo>
                  <a:pt x="2527" y="2225027"/>
                </a:lnTo>
                <a:lnTo>
                  <a:pt x="6548" y="2379954"/>
                </a:lnTo>
                <a:lnTo>
                  <a:pt x="10172" y="2518422"/>
                </a:lnTo>
                <a:lnTo>
                  <a:pt x="16522" y="2665704"/>
                </a:lnTo>
                <a:lnTo>
                  <a:pt x="24168" y="2811754"/>
                </a:lnTo>
                <a:lnTo>
                  <a:pt x="31750" y="2957804"/>
                </a:lnTo>
                <a:lnTo>
                  <a:pt x="41922" y="3102622"/>
                </a:lnTo>
                <a:lnTo>
                  <a:pt x="53327" y="3247377"/>
                </a:lnTo>
                <a:lnTo>
                  <a:pt x="66027" y="3390900"/>
                </a:lnTo>
                <a:lnTo>
                  <a:pt x="78727" y="3533127"/>
                </a:lnTo>
                <a:lnTo>
                  <a:pt x="95250" y="3674122"/>
                </a:lnTo>
                <a:lnTo>
                  <a:pt x="110477" y="3815054"/>
                </a:lnTo>
                <a:lnTo>
                  <a:pt x="117121" y="3867150"/>
                </a:lnTo>
                <a:lnTo>
                  <a:pt x="153630" y="3867150"/>
                </a:lnTo>
                <a:lnTo>
                  <a:pt x="146050" y="3803650"/>
                </a:lnTo>
                <a:lnTo>
                  <a:pt x="129527" y="3663950"/>
                </a:lnTo>
                <a:lnTo>
                  <a:pt x="114300" y="3522954"/>
                </a:lnTo>
                <a:lnTo>
                  <a:pt x="100368" y="3382022"/>
                </a:lnTo>
                <a:lnTo>
                  <a:pt x="88900" y="3238500"/>
                </a:lnTo>
                <a:lnTo>
                  <a:pt x="77495" y="3096272"/>
                </a:lnTo>
                <a:lnTo>
                  <a:pt x="67322" y="2951454"/>
                </a:lnTo>
                <a:lnTo>
                  <a:pt x="59677" y="2806700"/>
                </a:lnTo>
                <a:lnTo>
                  <a:pt x="52095" y="2661945"/>
                </a:lnTo>
                <a:lnTo>
                  <a:pt x="46977" y="2515895"/>
                </a:lnTo>
                <a:lnTo>
                  <a:pt x="41922" y="2369845"/>
                </a:lnTo>
                <a:lnTo>
                  <a:pt x="36890" y="2077745"/>
                </a:lnTo>
                <a:lnTo>
                  <a:pt x="36878" y="1929104"/>
                </a:lnTo>
                <a:lnTo>
                  <a:pt x="38110" y="1781822"/>
                </a:lnTo>
                <a:lnTo>
                  <a:pt x="39339" y="1643354"/>
                </a:lnTo>
                <a:lnTo>
                  <a:pt x="43218" y="1490954"/>
                </a:lnTo>
                <a:lnTo>
                  <a:pt x="48272" y="1343672"/>
                </a:lnTo>
                <a:lnTo>
                  <a:pt x="54622" y="1198854"/>
                </a:lnTo>
                <a:lnTo>
                  <a:pt x="62268" y="1052804"/>
                </a:lnTo>
                <a:lnTo>
                  <a:pt x="71145" y="908050"/>
                </a:lnTo>
                <a:lnTo>
                  <a:pt x="81318" y="764527"/>
                </a:lnTo>
                <a:lnTo>
                  <a:pt x="92832" y="619772"/>
                </a:lnTo>
                <a:lnTo>
                  <a:pt x="105422" y="478777"/>
                </a:lnTo>
                <a:lnTo>
                  <a:pt x="119418" y="336550"/>
                </a:lnTo>
                <a:lnTo>
                  <a:pt x="134645" y="195554"/>
                </a:lnTo>
                <a:lnTo>
                  <a:pt x="152400" y="57150"/>
                </a:lnTo>
                <a:lnTo>
                  <a:pt x="159689" y="0"/>
                </a:lnTo>
                <a:close/>
              </a:path>
              <a:path w="4375150" h="3867150">
                <a:moveTo>
                  <a:pt x="4258051" y="0"/>
                </a:moveTo>
                <a:lnTo>
                  <a:pt x="4222220" y="0"/>
                </a:lnTo>
                <a:lnTo>
                  <a:pt x="4230395" y="63500"/>
                </a:lnTo>
                <a:lnTo>
                  <a:pt x="4246918" y="203200"/>
                </a:lnTo>
                <a:lnTo>
                  <a:pt x="4260849" y="344195"/>
                </a:lnTo>
                <a:lnTo>
                  <a:pt x="4274845" y="485127"/>
                </a:lnTo>
                <a:lnTo>
                  <a:pt x="4287545" y="628650"/>
                </a:lnTo>
                <a:lnTo>
                  <a:pt x="4298949" y="770877"/>
                </a:lnTo>
                <a:lnTo>
                  <a:pt x="4307827" y="915695"/>
                </a:lnTo>
                <a:lnTo>
                  <a:pt x="4316768" y="1060450"/>
                </a:lnTo>
                <a:lnTo>
                  <a:pt x="4324349" y="1205204"/>
                </a:lnTo>
                <a:lnTo>
                  <a:pt x="4329468" y="1351254"/>
                </a:lnTo>
                <a:lnTo>
                  <a:pt x="4333227" y="1497304"/>
                </a:lnTo>
                <a:lnTo>
                  <a:pt x="4337049" y="1643354"/>
                </a:lnTo>
                <a:lnTo>
                  <a:pt x="4338267" y="1781822"/>
                </a:lnTo>
                <a:lnTo>
                  <a:pt x="4338324" y="2085327"/>
                </a:lnTo>
                <a:lnTo>
                  <a:pt x="4335818" y="2230145"/>
                </a:lnTo>
                <a:lnTo>
                  <a:pt x="4331995" y="2376195"/>
                </a:lnTo>
                <a:lnTo>
                  <a:pt x="4326877" y="2523477"/>
                </a:lnTo>
                <a:lnTo>
                  <a:pt x="4320527" y="2668295"/>
                </a:lnTo>
                <a:lnTo>
                  <a:pt x="4312945" y="2814345"/>
                </a:lnTo>
                <a:lnTo>
                  <a:pt x="4304068" y="2959100"/>
                </a:lnTo>
                <a:lnTo>
                  <a:pt x="4293895" y="3102622"/>
                </a:lnTo>
                <a:lnTo>
                  <a:pt x="4282317" y="3247377"/>
                </a:lnTo>
                <a:lnTo>
                  <a:pt x="4269727" y="3388372"/>
                </a:lnTo>
                <a:lnTo>
                  <a:pt x="4255795" y="3530600"/>
                </a:lnTo>
                <a:lnTo>
                  <a:pt x="4240568" y="3671595"/>
                </a:lnTo>
                <a:lnTo>
                  <a:pt x="4224045" y="3810000"/>
                </a:lnTo>
                <a:lnTo>
                  <a:pt x="4216756" y="3867150"/>
                </a:lnTo>
                <a:lnTo>
                  <a:pt x="4252204" y="3867150"/>
                </a:lnTo>
                <a:lnTo>
                  <a:pt x="4258322" y="3822700"/>
                </a:lnTo>
                <a:lnTo>
                  <a:pt x="4274845" y="3681704"/>
                </a:lnTo>
                <a:lnTo>
                  <a:pt x="4290072" y="3540772"/>
                </a:lnTo>
                <a:lnTo>
                  <a:pt x="4305299" y="3397250"/>
                </a:lnTo>
                <a:lnTo>
                  <a:pt x="4317999" y="3255022"/>
                </a:lnTo>
                <a:lnTo>
                  <a:pt x="4329468" y="3110204"/>
                </a:lnTo>
                <a:lnTo>
                  <a:pt x="4340872" y="2965450"/>
                </a:lnTo>
                <a:lnTo>
                  <a:pt x="4349749" y="2819400"/>
                </a:lnTo>
                <a:lnTo>
                  <a:pt x="4357395" y="2673350"/>
                </a:lnTo>
                <a:lnTo>
                  <a:pt x="4363745" y="2527300"/>
                </a:lnTo>
                <a:lnTo>
                  <a:pt x="4368799" y="2379954"/>
                </a:lnTo>
                <a:lnTo>
                  <a:pt x="4371461" y="2225027"/>
                </a:lnTo>
                <a:lnTo>
                  <a:pt x="4373918" y="2085327"/>
                </a:lnTo>
                <a:lnTo>
                  <a:pt x="4375149" y="1938045"/>
                </a:lnTo>
                <a:lnTo>
                  <a:pt x="4375041" y="1783054"/>
                </a:lnTo>
                <a:lnTo>
                  <a:pt x="4370095" y="1494777"/>
                </a:lnTo>
                <a:lnTo>
                  <a:pt x="4364977" y="1348727"/>
                </a:lnTo>
                <a:lnTo>
                  <a:pt x="4359922" y="1201445"/>
                </a:lnTo>
                <a:lnTo>
                  <a:pt x="4352277" y="1055395"/>
                </a:lnTo>
                <a:lnTo>
                  <a:pt x="4343320" y="908050"/>
                </a:lnTo>
                <a:lnTo>
                  <a:pt x="4334522" y="764527"/>
                </a:lnTo>
                <a:lnTo>
                  <a:pt x="4323118" y="619772"/>
                </a:lnTo>
                <a:lnTo>
                  <a:pt x="4310418" y="476250"/>
                </a:lnTo>
                <a:lnTo>
                  <a:pt x="4296422" y="334022"/>
                </a:lnTo>
                <a:lnTo>
                  <a:pt x="4281195" y="193027"/>
                </a:lnTo>
                <a:lnTo>
                  <a:pt x="4264672" y="52095"/>
                </a:lnTo>
                <a:lnTo>
                  <a:pt x="4258051" y="0"/>
                </a:lnTo>
                <a:close/>
              </a:path>
            </a:pathLst>
          </a:custGeom>
          <a:solidFill>
            <a:srgbClr val="C3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420645" y="0"/>
            <a:ext cx="4301477" cy="3867150"/>
          </a:xfrm>
          <a:custGeom>
            <a:avLst/>
            <a:gdLst/>
            <a:ahLst/>
            <a:cxnLst/>
            <a:rect l="l" t="t" r="r" b="b"/>
            <a:pathLst>
              <a:path w="4301477" h="3867150">
                <a:moveTo>
                  <a:pt x="158634" y="0"/>
                </a:moveTo>
                <a:lnTo>
                  <a:pt x="122821" y="0"/>
                </a:lnTo>
                <a:lnTo>
                  <a:pt x="115531" y="57150"/>
                </a:lnTo>
                <a:lnTo>
                  <a:pt x="97777" y="195554"/>
                </a:lnTo>
                <a:lnTo>
                  <a:pt x="82550" y="336550"/>
                </a:lnTo>
                <a:lnTo>
                  <a:pt x="68554" y="478777"/>
                </a:lnTo>
                <a:lnTo>
                  <a:pt x="55854" y="621004"/>
                </a:lnTo>
                <a:lnTo>
                  <a:pt x="44450" y="764527"/>
                </a:lnTo>
                <a:lnTo>
                  <a:pt x="34277" y="908050"/>
                </a:lnTo>
                <a:lnTo>
                  <a:pt x="25400" y="1052804"/>
                </a:lnTo>
                <a:lnTo>
                  <a:pt x="17754" y="1198854"/>
                </a:lnTo>
                <a:lnTo>
                  <a:pt x="11404" y="1343672"/>
                </a:lnTo>
                <a:lnTo>
                  <a:pt x="6350" y="1490954"/>
                </a:lnTo>
                <a:lnTo>
                  <a:pt x="2527" y="1637004"/>
                </a:lnTo>
                <a:lnTo>
                  <a:pt x="1157" y="1791995"/>
                </a:lnTo>
                <a:lnTo>
                  <a:pt x="0" y="1930400"/>
                </a:lnTo>
                <a:lnTo>
                  <a:pt x="109" y="2082800"/>
                </a:lnTo>
                <a:lnTo>
                  <a:pt x="5054" y="2369845"/>
                </a:lnTo>
                <a:lnTo>
                  <a:pt x="10109" y="2515895"/>
                </a:lnTo>
                <a:lnTo>
                  <a:pt x="15227" y="2661945"/>
                </a:lnTo>
                <a:lnTo>
                  <a:pt x="22877" y="2807995"/>
                </a:lnTo>
                <a:lnTo>
                  <a:pt x="30454" y="2951454"/>
                </a:lnTo>
                <a:lnTo>
                  <a:pt x="40627" y="3096272"/>
                </a:lnTo>
                <a:lnTo>
                  <a:pt x="52031" y="3238500"/>
                </a:lnTo>
                <a:lnTo>
                  <a:pt x="63500" y="3382022"/>
                </a:lnTo>
                <a:lnTo>
                  <a:pt x="77431" y="3522954"/>
                </a:lnTo>
                <a:lnTo>
                  <a:pt x="92659" y="3663950"/>
                </a:lnTo>
                <a:lnTo>
                  <a:pt x="109181" y="3803650"/>
                </a:lnTo>
                <a:lnTo>
                  <a:pt x="116762" y="3867150"/>
                </a:lnTo>
                <a:lnTo>
                  <a:pt x="152485" y="3867150"/>
                </a:lnTo>
                <a:lnTo>
                  <a:pt x="143459" y="3792245"/>
                </a:lnTo>
                <a:lnTo>
                  <a:pt x="127000" y="3653777"/>
                </a:lnTo>
                <a:lnTo>
                  <a:pt x="99009" y="3371850"/>
                </a:lnTo>
                <a:lnTo>
                  <a:pt x="87604" y="3230854"/>
                </a:lnTo>
                <a:lnTo>
                  <a:pt x="76200" y="3088627"/>
                </a:lnTo>
                <a:lnTo>
                  <a:pt x="66027" y="2945104"/>
                </a:lnTo>
                <a:lnTo>
                  <a:pt x="58381" y="2801645"/>
                </a:lnTo>
                <a:lnTo>
                  <a:pt x="45681" y="2512072"/>
                </a:lnTo>
                <a:lnTo>
                  <a:pt x="41859" y="2367254"/>
                </a:lnTo>
                <a:lnTo>
                  <a:pt x="38100" y="2221204"/>
                </a:lnTo>
                <a:lnTo>
                  <a:pt x="36883" y="2084095"/>
                </a:lnTo>
                <a:lnTo>
                  <a:pt x="36827" y="1783054"/>
                </a:lnTo>
                <a:lnTo>
                  <a:pt x="39366" y="1637004"/>
                </a:lnTo>
                <a:lnTo>
                  <a:pt x="43154" y="1493545"/>
                </a:lnTo>
                <a:lnTo>
                  <a:pt x="48209" y="1347495"/>
                </a:lnTo>
                <a:lnTo>
                  <a:pt x="54559" y="1202677"/>
                </a:lnTo>
                <a:lnTo>
                  <a:pt x="60909" y="1059154"/>
                </a:lnTo>
                <a:lnTo>
                  <a:pt x="69850" y="914400"/>
                </a:lnTo>
                <a:lnTo>
                  <a:pt x="79959" y="770877"/>
                </a:lnTo>
                <a:lnTo>
                  <a:pt x="91427" y="628650"/>
                </a:lnTo>
                <a:lnTo>
                  <a:pt x="104127" y="487654"/>
                </a:lnTo>
                <a:lnTo>
                  <a:pt x="118059" y="346722"/>
                </a:lnTo>
                <a:lnTo>
                  <a:pt x="133350" y="207022"/>
                </a:lnTo>
                <a:lnTo>
                  <a:pt x="149809" y="68554"/>
                </a:lnTo>
                <a:lnTo>
                  <a:pt x="158634" y="0"/>
                </a:lnTo>
                <a:close/>
              </a:path>
              <a:path w="4301477" h="3867150">
                <a:moveTo>
                  <a:pt x="4185352" y="0"/>
                </a:moveTo>
                <a:lnTo>
                  <a:pt x="4149515" y="0"/>
                </a:lnTo>
                <a:lnTo>
                  <a:pt x="4159250" y="74904"/>
                </a:lnTo>
                <a:lnTo>
                  <a:pt x="4174477" y="213372"/>
                </a:lnTo>
                <a:lnTo>
                  <a:pt x="4189704" y="354304"/>
                </a:lnTo>
                <a:lnTo>
                  <a:pt x="4202404" y="494004"/>
                </a:lnTo>
                <a:lnTo>
                  <a:pt x="4215104" y="636295"/>
                </a:lnTo>
                <a:lnTo>
                  <a:pt x="4226509" y="778522"/>
                </a:lnTo>
                <a:lnTo>
                  <a:pt x="4235450" y="922045"/>
                </a:lnTo>
                <a:lnTo>
                  <a:pt x="4250677" y="1210322"/>
                </a:lnTo>
                <a:lnTo>
                  <a:pt x="4255731" y="1355077"/>
                </a:lnTo>
                <a:lnTo>
                  <a:pt x="4260850" y="1499895"/>
                </a:lnTo>
                <a:lnTo>
                  <a:pt x="4265882" y="1790700"/>
                </a:lnTo>
                <a:lnTo>
                  <a:pt x="4265904" y="1936750"/>
                </a:lnTo>
                <a:lnTo>
                  <a:pt x="4264598" y="2084095"/>
                </a:lnTo>
                <a:lnTo>
                  <a:pt x="4263441" y="2221204"/>
                </a:lnTo>
                <a:lnTo>
                  <a:pt x="4259554" y="2373604"/>
                </a:lnTo>
                <a:lnTo>
                  <a:pt x="4254500" y="2519654"/>
                </a:lnTo>
                <a:lnTo>
                  <a:pt x="4248150" y="2664472"/>
                </a:lnTo>
                <a:lnTo>
                  <a:pt x="4240504" y="2807995"/>
                </a:lnTo>
                <a:lnTo>
                  <a:pt x="4231627" y="2952750"/>
                </a:lnTo>
                <a:lnTo>
                  <a:pt x="4221454" y="3096272"/>
                </a:lnTo>
                <a:lnTo>
                  <a:pt x="4210050" y="3238500"/>
                </a:lnTo>
                <a:lnTo>
                  <a:pt x="4197350" y="3379495"/>
                </a:lnTo>
                <a:lnTo>
                  <a:pt x="4183354" y="3520427"/>
                </a:lnTo>
                <a:lnTo>
                  <a:pt x="4169359" y="3660127"/>
                </a:lnTo>
                <a:lnTo>
                  <a:pt x="4151604" y="3798595"/>
                </a:lnTo>
                <a:lnTo>
                  <a:pt x="4143420" y="3867150"/>
                </a:lnTo>
                <a:lnTo>
                  <a:pt x="4179888" y="3867150"/>
                </a:lnTo>
                <a:lnTo>
                  <a:pt x="4187177" y="3810000"/>
                </a:lnTo>
                <a:lnTo>
                  <a:pt x="4203700" y="3671595"/>
                </a:lnTo>
                <a:lnTo>
                  <a:pt x="4218927" y="3530600"/>
                </a:lnTo>
                <a:lnTo>
                  <a:pt x="4232859" y="3388372"/>
                </a:lnTo>
                <a:lnTo>
                  <a:pt x="4245559" y="3246145"/>
                </a:lnTo>
                <a:lnTo>
                  <a:pt x="4257027" y="3102622"/>
                </a:lnTo>
                <a:lnTo>
                  <a:pt x="4267200" y="2959100"/>
                </a:lnTo>
                <a:lnTo>
                  <a:pt x="4276077" y="2814345"/>
                </a:lnTo>
                <a:lnTo>
                  <a:pt x="4283659" y="2668295"/>
                </a:lnTo>
                <a:lnTo>
                  <a:pt x="4290009" y="2523477"/>
                </a:lnTo>
                <a:lnTo>
                  <a:pt x="4295127" y="2376195"/>
                </a:lnTo>
                <a:lnTo>
                  <a:pt x="4298972" y="2228850"/>
                </a:lnTo>
                <a:lnTo>
                  <a:pt x="4301477" y="2084095"/>
                </a:lnTo>
                <a:lnTo>
                  <a:pt x="4301410" y="1783054"/>
                </a:lnTo>
                <a:lnTo>
                  <a:pt x="4300181" y="1643354"/>
                </a:lnTo>
                <a:lnTo>
                  <a:pt x="4296195" y="1490954"/>
                </a:lnTo>
                <a:lnTo>
                  <a:pt x="4292600" y="1351254"/>
                </a:lnTo>
                <a:lnTo>
                  <a:pt x="4287481" y="1205204"/>
                </a:lnTo>
                <a:lnTo>
                  <a:pt x="4279819" y="1059154"/>
                </a:lnTo>
                <a:lnTo>
                  <a:pt x="4270879" y="914400"/>
                </a:lnTo>
                <a:lnTo>
                  <a:pt x="4262081" y="770877"/>
                </a:lnTo>
                <a:lnTo>
                  <a:pt x="4250677" y="628650"/>
                </a:lnTo>
                <a:lnTo>
                  <a:pt x="4237977" y="485127"/>
                </a:lnTo>
                <a:lnTo>
                  <a:pt x="4223981" y="344195"/>
                </a:lnTo>
                <a:lnTo>
                  <a:pt x="4210050" y="203200"/>
                </a:lnTo>
                <a:lnTo>
                  <a:pt x="4193527" y="63500"/>
                </a:lnTo>
                <a:lnTo>
                  <a:pt x="4185352" y="0"/>
                </a:lnTo>
                <a:close/>
              </a:path>
            </a:pathLst>
          </a:custGeom>
          <a:solidFill>
            <a:srgbClr val="C4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457450" y="0"/>
            <a:ext cx="4229100" cy="3867150"/>
          </a:xfrm>
          <a:custGeom>
            <a:avLst/>
            <a:gdLst/>
            <a:ahLst/>
            <a:cxnLst/>
            <a:rect l="l" t="t" r="r" b="b"/>
            <a:pathLst>
              <a:path w="4229100" h="3867150">
                <a:moveTo>
                  <a:pt x="157702" y="0"/>
                </a:moveTo>
                <a:lnTo>
                  <a:pt x="121830" y="0"/>
                </a:lnTo>
                <a:lnTo>
                  <a:pt x="113004" y="68554"/>
                </a:lnTo>
                <a:lnTo>
                  <a:pt x="96545" y="207022"/>
                </a:lnTo>
                <a:lnTo>
                  <a:pt x="81254" y="346722"/>
                </a:lnTo>
                <a:lnTo>
                  <a:pt x="67322" y="487654"/>
                </a:lnTo>
                <a:lnTo>
                  <a:pt x="54622" y="628650"/>
                </a:lnTo>
                <a:lnTo>
                  <a:pt x="43154" y="770877"/>
                </a:lnTo>
                <a:lnTo>
                  <a:pt x="33045" y="914400"/>
                </a:lnTo>
                <a:lnTo>
                  <a:pt x="24104" y="1059154"/>
                </a:lnTo>
                <a:lnTo>
                  <a:pt x="17419" y="1210322"/>
                </a:lnTo>
                <a:lnTo>
                  <a:pt x="11404" y="1347495"/>
                </a:lnTo>
                <a:lnTo>
                  <a:pt x="6350" y="1493545"/>
                </a:lnTo>
                <a:lnTo>
                  <a:pt x="2527" y="1638300"/>
                </a:lnTo>
                <a:lnTo>
                  <a:pt x="0" y="1784350"/>
                </a:lnTo>
                <a:lnTo>
                  <a:pt x="67" y="2082800"/>
                </a:lnTo>
                <a:lnTo>
                  <a:pt x="1295" y="2221204"/>
                </a:lnTo>
                <a:lnTo>
                  <a:pt x="5222" y="2373604"/>
                </a:lnTo>
                <a:lnTo>
                  <a:pt x="8877" y="2512072"/>
                </a:lnTo>
                <a:lnTo>
                  <a:pt x="21642" y="2802877"/>
                </a:lnTo>
                <a:lnTo>
                  <a:pt x="29222" y="2945104"/>
                </a:lnTo>
                <a:lnTo>
                  <a:pt x="39395" y="3088627"/>
                </a:lnTo>
                <a:lnTo>
                  <a:pt x="50800" y="3230854"/>
                </a:lnTo>
                <a:lnTo>
                  <a:pt x="62204" y="3371850"/>
                </a:lnTo>
                <a:lnTo>
                  <a:pt x="90195" y="3653777"/>
                </a:lnTo>
                <a:lnTo>
                  <a:pt x="106654" y="3792245"/>
                </a:lnTo>
                <a:lnTo>
                  <a:pt x="115681" y="3867150"/>
                </a:lnTo>
                <a:lnTo>
                  <a:pt x="151359" y="3867150"/>
                </a:lnTo>
                <a:lnTo>
                  <a:pt x="140995" y="3780777"/>
                </a:lnTo>
                <a:lnTo>
                  <a:pt x="125704" y="3642372"/>
                </a:lnTo>
                <a:lnTo>
                  <a:pt x="111772" y="3503904"/>
                </a:lnTo>
                <a:lnTo>
                  <a:pt x="97777" y="3362972"/>
                </a:lnTo>
                <a:lnTo>
                  <a:pt x="86372" y="3223272"/>
                </a:lnTo>
                <a:lnTo>
                  <a:pt x="74904" y="3081045"/>
                </a:lnTo>
                <a:lnTo>
                  <a:pt x="66027" y="2938754"/>
                </a:lnTo>
                <a:lnTo>
                  <a:pt x="58445" y="2795295"/>
                </a:lnTo>
                <a:lnTo>
                  <a:pt x="50800" y="2653004"/>
                </a:lnTo>
                <a:lnTo>
                  <a:pt x="45745" y="2508250"/>
                </a:lnTo>
                <a:lnTo>
                  <a:pt x="41922" y="2364727"/>
                </a:lnTo>
                <a:lnTo>
                  <a:pt x="38100" y="2219972"/>
                </a:lnTo>
                <a:lnTo>
                  <a:pt x="36872" y="2082800"/>
                </a:lnTo>
                <a:lnTo>
                  <a:pt x="36827" y="1784350"/>
                </a:lnTo>
                <a:lnTo>
                  <a:pt x="39395" y="1640827"/>
                </a:lnTo>
                <a:lnTo>
                  <a:pt x="43154" y="1496072"/>
                </a:lnTo>
                <a:lnTo>
                  <a:pt x="53327" y="1207795"/>
                </a:lnTo>
                <a:lnTo>
                  <a:pt x="60972" y="1064272"/>
                </a:lnTo>
                <a:lnTo>
                  <a:pt x="69850" y="920750"/>
                </a:lnTo>
                <a:lnTo>
                  <a:pt x="80022" y="778522"/>
                </a:lnTo>
                <a:lnTo>
                  <a:pt x="90195" y="637527"/>
                </a:lnTo>
                <a:lnTo>
                  <a:pt x="102895" y="496595"/>
                </a:lnTo>
                <a:lnTo>
                  <a:pt x="116827" y="356895"/>
                </a:lnTo>
                <a:lnTo>
                  <a:pt x="130822" y="217195"/>
                </a:lnTo>
                <a:lnTo>
                  <a:pt x="147345" y="80022"/>
                </a:lnTo>
                <a:lnTo>
                  <a:pt x="157702" y="0"/>
                </a:lnTo>
                <a:close/>
              </a:path>
              <a:path w="4229100" h="3867150">
                <a:moveTo>
                  <a:pt x="4112711" y="0"/>
                </a:moveTo>
                <a:lnTo>
                  <a:pt x="4076468" y="0"/>
                </a:lnTo>
                <a:lnTo>
                  <a:pt x="4086872" y="86372"/>
                </a:lnTo>
                <a:lnTo>
                  <a:pt x="4103395" y="224777"/>
                </a:lnTo>
                <a:lnTo>
                  <a:pt x="4117327" y="363245"/>
                </a:lnTo>
                <a:lnTo>
                  <a:pt x="4130027" y="504177"/>
                </a:lnTo>
                <a:lnTo>
                  <a:pt x="4141495" y="643877"/>
                </a:lnTo>
                <a:lnTo>
                  <a:pt x="4152900" y="786104"/>
                </a:lnTo>
                <a:lnTo>
                  <a:pt x="4161777" y="928395"/>
                </a:lnTo>
                <a:lnTo>
                  <a:pt x="4170654" y="1071854"/>
                </a:lnTo>
                <a:lnTo>
                  <a:pt x="4177004" y="1214145"/>
                </a:lnTo>
                <a:lnTo>
                  <a:pt x="4183354" y="1358900"/>
                </a:lnTo>
                <a:lnTo>
                  <a:pt x="4187177" y="1502422"/>
                </a:lnTo>
                <a:lnTo>
                  <a:pt x="4189704" y="1647177"/>
                </a:lnTo>
                <a:lnTo>
                  <a:pt x="4192181" y="1785645"/>
                </a:lnTo>
                <a:lnTo>
                  <a:pt x="4192295" y="1936750"/>
                </a:lnTo>
                <a:lnTo>
                  <a:pt x="4189761" y="2219972"/>
                </a:lnTo>
                <a:lnTo>
                  <a:pt x="4185945" y="2371077"/>
                </a:lnTo>
                <a:lnTo>
                  <a:pt x="4180827" y="2515895"/>
                </a:lnTo>
                <a:lnTo>
                  <a:pt x="4168127" y="2802877"/>
                </a:lnTo>
                <a:lnTo>
                  <a:pt x="4159250" y="2946400"/>
                </a:lnTo>
                <a:lnTo>
                  <a:pt x="4149077" y="3088627"/>
                </a:lnTo>
                <a:lnTo>
                  <a:pt x="4137561" y="3230854"/>
                </a:lnTo>
                <a:lnTo>
                  <a:pt x="4124972" y="3370554"/>
                </a:lnTo>
                <a:lnTo>
                  <a:pt x="4110977" y="3510254"/>
                </a:lnTo>
                <a:lnTo>
                  <a:pt x="4097045" y="3649954"/>
                </a:lnTo>
                <a:lnTo>
                  <a:pt x="4080522" y="3787127"/>
                </a:lnTo>
                <a:lnTo>
                  <a:pt x="4070128" y="3867150"/>
                </a:lnTo>
                <a:lnTo>
                  <a:pt x="4106615" y="3867150"/>
                </a:lnTo>
                <a:lnTo>
                  <a:pt x="4114800" y="3798595"/>
                </a:lnTo>
                <a:lnTo>
                  <a:pt x="4132554" y="3660127"/>
                </a:lnTo>
                <a:lnTo>
                  <a:pt x="4146550" y="3520427"/>
                </a:lnTo>
                <a:lnTo>
                  <a:pt x="4160545" y="3379495"/>
                </a:lnTo>
                <a:lnTo>
                  <a:pt x="4173245" y="3238500"/>
                </a:lnTo>
                <a:lnTo>
                  <a:pt x="4184650" y="3096272"/>
                </a:lnTo>
                <a:lnTo>
                  <a:pt x="4194822" y="2952750"/>
                </a:lnTo>
                <a:lnTo>
                  <a:pt x="4203700" y="2807995"/>
                </a:lnTo>
                <a:lnTo>
                  <a:pt x="4211345" y="2664472"/>
                </a:lnTo>
                <a:lnTo>
                  <a:pt x="4217695" y="2519654"/>
                </a:lnTo>
                <a:lnTo>
                  <a:pt x="4222750" y="2373604"/>
                </a:lnTo>
                <a:lnTo>
                  <a:pt x="4226572" y="2228850"/>
                </a:lnTo>
                <a:lnTo>
                  <a:pt x="4227872" y="2075154"/>
                </a:lnTo>
                <a:lnTo>
                  <a:pt x="4229100" y="1936750"/>
                </a:lnTo>
                <a:lnTo>
                  <a:pt x="4228990" y="1785645"/>
                </a:lnTo>
                <a:lnTo>
                  <a:pt x="4224045" y="1499895"/>
                </a:lnTo>
                <a:lnTo>
                  <a:pt x="4218927" y="1355077"/>
                </a:lnTo>
                <a:lnTo>
                  <a:pt x="4213872" y="1210322"/>
                </a:lnTo>
                <a:lnTo>
                  <a:pt x="4198564" y="920750"/>
                </a:lnTo>
                <a:lnTo>
                  <a:pt x="4189704" y="778522"/>
                </a:lnTo>
                <a:lnTo>
                  <a:pt x="4178300" y="636295"/>
                </a:lnTo>
                <a:lnTo>
                  <a:pt x="4165600" y="494004"/>
                </a:lnTo>
                <a:lnTo>
                  <a:pt x="4152900" y="354304"/>
                </a:lnTo>
                <a:lnTo>
                  <a:pt x="4137672" y="213372"/>
                </a:lnTo>
                <a:lnTo>
                  <a:pt x="4122445" y="74904"/>
                </a:lnTo>
                <a:lnTo>
                  <a:pt x="4112711" y="0"/>
                </a:lnTo>
                <a:close/>
              </a:path>
            </a:pathLst>
          </a:custGeom>
          <a:solidFill>
            <a:srgbClr val="C5E3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494254" y="0"/>
            <a:ext cx="4155490" cy="3867150"/>
          </a:xfrm>
          <a:custGeom>
            <a:avLst/>
            <a:gdLst/>
            <a:ahLst/>
            <a:cxnLst/>
            <a:rect l="l" t="t" r="r" b="b"/>
            <a:pathLst>
              <a:path w="4155490" h="3867150">
                <a:moveTo>
                  <a:pt x="156764" y="0"/>
                </a:moveTo>
                <a:lnTo>
                  <a:pt x="120898" y="0"/>
                </a:lnTo>
                <a:lnTo>
                  <a:pt x="110540" y="80022"/>
                </a:lnTo>
                <a:lnTo>
                  <a:pt x="94018" y="217195"/>
                </a:lnTo>
                <a:lnTo>
                  <a:pt x="80022" y="356895"/>
                </a:lnTo>
                <a:lnTo>
                  <a:pt x="66090" y="496595"/>
                </a:lnTo>
                <a:lnTo>
                  <a:pt x="53390" y="637527"/>
                </a:lnTo>
                <a:lnTo>
                  <a:pt x="43218" y="778522"/>
                </a:lnTo>
                <a:lnTo>
                  <a:pt x="33045" y="920750"/>
                </a:lnTo>
                <a:lnTo>
                  <a:pt x="24168" y="1064272"/>
                </a:lnTo>
                <a:lnTo>
                  <a:pt x="16522" y="1207795"/>
                </a:lnTo>
                <a:lnTo>
                  <a:pt x="6350" y="1496072"/>
                </a:lnTo>
                <a:lnTo>
                  <a:pt x="2590" y="1640827"/>
                </a:lnTo>
                <a:lnTo>
                  <a:pt x="0" y="1785645"/>
                </a:lnTo>
                <a:lnTo>
                  <a:pt x="56" y="2081504"/>
                </a:lnTo>
                <a:lnTo>
                  <a:pt x="1295" y="2219972"/>
                </a:lnTo>
                <a:lnTo>
                  <a:pt x="5287" y="2371077"/>
                </a:lnTo>
                <a:lnTo>
                  <a:pt x="8940" y="2508250"/>
                </a:lnTo>
                <a:lnTo>
                  <a:pt x="13995" y="2653004"/>
                </a:lnTo>
                <a:lnTo>
                  <a:pt x="21640" y="2795295"/>
                </a:lnTo>
                <a:lnTo>
                  <a:pt x="29303" y="2940050"/>
                </a:lnTo>
                <a:lnTo>
                  <a:pt x="38100" y="3081045"/>
                </a:lnTo>
                <a:lnTo>
                  <a:pt x="49568" y="3223272"/>
                </a:lnTo>
                <a:lnTo>
                  <a:pt x="60972" y="3362972"/>
                </a:lnTo>
                <a:lnTo>
                  <a:pt x="74968" y="3503904"/>
                </a:lnTo>
                <a:lnTo>
                  <a:pt x="88900" y="3642372"/>
                </a:lnTo>
                <a:lnTo>
                  <a:pt x="104190" y="3780777"/>
                </a:lnTo>
                <a:lnTo>
                  <a:pt x="114554" y="3867150"/>
                </a:lnTo>
                <a:lnTo>
                  <a:pt x="150357" y="3867150"/>
                </a:lnTo>
                <a:lnTo>
                  <a:pt x="138468" y="3769372"/>
                </a:lnTo>
                <a:lnTo>
                  <a:pt x="123240" y="3632200"/>
                </a:lnTo>
                <a:lnTo>
                  <a:pt x="109245" y="3493795"/>
                </a:lnTo>
                <a:lnTo>
                  <a:pt x="96545" y="3354095"/>
                </a:lnTo>
                <a:lnTo>
                  <a:pt x="85140" y="3214395"/>
                </a:lnTo>
                <a:lnTo>
                  <a:pt x="73672" y="3074695"/>
                </a:lnTo>
                <a:lnTo>
                  <a:pt x="64795" y="2932404"/>
                </a:lnTo>
                <a:lnTo>
                  <a:pt x="57150" y="2790177"/>
                </a:lnTo>
                <a:lnTo>
                  <a:pt x="50800" y="2647950"/>
                </a:lnTo>
                <a:lnTo>
                  <a:pt x="44450" y="2504427"/>
                </a:lnTo>
                <a:lnTo>
                  <a:pt x="40690" y="2360904"/>
                </a:lnTo>
                <a:lnTo>
                  <a:pt x="38100" y="2217445"/>
                </a:lnTo>
                <a:lnTo>
                  <a:pt x="35594" y="2075154"/>
                </a:lnTo>
                <a:lnTo>
                  <a:pt x="35572" y="1930400"/>
                </a:lnTo>
                <a:lnTo>
                  <a:pt x="36868" y="1785645"/>
                </a:lnTo>
                <a:lnTo>
                  <a:pt x="38034" y="1649704"/>
                </a:lnTo>
                <a:lnTo>
                  <a:pt x="41922" y="1498600"/>
                </a:lnTo>
                <a:lnTo>
                  <a:pt x="47040" y="1355077"/>
                </a:lnTo>
                <a:lnTo>
                  <a:pt x="53390" y="1211554"/>
                </a:lnTo>
                <a:lnTo>
                  <a:pt x="59740" y="1069327"/>
                </a:lnTo>
                <a:lnTo>
                  <a:pt x="68618" y="927100"/>
                </a:lnTo>
                <a:lnTo>
                  <a:pt x="78790" y="786104"/>
                </a:lnTo>
                <a:lnTo>
                  <a:pt x="88900" y="645172"/>
                </a:lnTo>
                <a:lnTo>
                  <a:pt x="101600" y="505472"/>
                </a:lnTo>
                <a:lnTo>
                  <a:pt x="129590" y="228600"/>
                </a:lnTo>
                <a:lnTo>
                  <a:pt x="144818" y="91427"/>
                </a:lnTo>
                <a:lnTo>
                  <a:pt x="156764" y="0"/>
                </a:lnTo>
                <a:close/>
              </a:path>
              <a:path w="4155490" h="3867150">
                <a:moveTo>
                  <a:pt x="4039664" y="0"/>
                </a:moveTo>
                <a:lnTo>
                  <a:pt x="4003901" y="0"/>
                </a:lnTo>
                <a:lnTo>
                  <a:pt x="4015790" y="97777"/>
                </a:lnTo>
                <a:lnTo>
                  <a:pt x="4031018" y="234950"/>
                </a:lnTo>
                <a:lnTo>
                  <a:pt x="4044950" y="373354"/>
                </a:lnTo>
                <a:lnTo>
                  <a:pt x="4058945" y="513054"/>
                </a:lnTo>
                <a:lnTo>
                  <a:pt x="4070350" y="652754"/>
                </a:lnTo>
                <a:lnTo>
                  <a:pt x="4080522" y="792454"/>
                </a:lnTo>
                <a:lnTo>
                  <a:pt x="4089400" y="934745"/>
                </a:lnTo>
                <a:lnTo>
                  <a:pt x="4098340" y="1076972"/>
                </a:lnTo>
                <a:lnTo>
                  <a:pt x="4104690" y="1219200"/>
                </a:lnTo>
                <a:lnTo>
                  <a:pt x="4109745" y="1362722"/>
                </a:lnTo>
                <a:lnTo>
                  <a:pt x="4117390" y="1649704"/>
                </a:lnTo>
                <a:lnTo>
                  <a:pt x="4118557" y="1785645"/>
                </a:lnTo>
                <a:lnTo>
                  <a:pt x="4118622" y="1936750"/>
                </a:lnTo>
                <a:lnTo>
                  <a:pt x="4117390" y="2081504"/>
                </a:lnTo>
                <a:lnTo>
                  <a:pt x="4116163" y="2217445"/>
                </a:lnTo>
                <a:lnTo>
                  <a:pt x="4112272" y="2368550"/>
                </a:lnTo>
                <a:lnTo>
                  <a:pt x="4107218" y="2512072"/>
                </a:lnTo>
                <a:lnTo>
                  <a:pt x="4102100" y="2655595"/>
                </a:lnTo>
                <a:lnTo>
                  <a:pt x="4094518" y="2797822"/>
                </a:lnTo>
                <a:lnTo>
                  <a:pt x="4085640" y="2940050"/>
                </a:lnTo>
                <a:lnTo>
                  <a:pt x="4076700" y="3081045"/>
                </a:lnTo>
                <a:lnTo>
                  <a:pt x="4065189" y="3223272"/>
                </a:lnTo>
                <a:lnTo>
                  <a:pt x="4053890" y="3361677"/>
                </a:lnTo>
                <a:lnTo>
                  <a:pt x="4025900" y="3638550"/>
                </a:lnTo>
                <a:lnTo>
                  <a:pt x="4009440" y="3775722"/>
                </a:lnTo>
                <a:lnTo>
                  <a:pt x="3997451" y="3867150"/>
                </a:lnTo>
                <a:lnTo>
                  <a:pt x="4033323" y="3867150"/>
                </a:lnTo>
                <a:lnTo>
                  <a:pt x="4043718" y="3787127"/>
                </a:lnTo>
                <a:lnTo>
                  <a:pt x="4060240" y="3649954"/>
                </a:lnTo>
                <a:lnTo>
                  <a:pt x="4074172" y="3510254"/>
                </a:lnTo>
                <a:lnTo>
                  <a:pt x="4088168" y="3370554"/>
                </a:lnTo>
                <a:lnTo>
                  <a:pt x="4100868" y="3229622"/>
                </a:lnTo>
                <a:lnTo>
                  <a:pt x="4112272" y="3088627"/>
                </a:lnTo>
                <a:lnTo>
                  <a:pt x="4122445" y="2946400"/>
                </a:lnTo>
                <a:lnTo>
                  <a:pt x="4131322" y="2802877"/>
                </a:lnTo>
                <a:lnTo>
                  <a:pt x="4144022" y="2515895"/>
                </a:lnTo>
                <a:lnTo>
                  <a:pt x="4149140" y="2371077"/>
                </a:lnTo>
                <a:lnTo>
                  <a:pt x="4152900" y="2226322"/>
                </a:lnTo>
                <a:lnTo>
                  <a:pt x="4155490" y="1936750"/>
                </a:lnTo>
                <a:lnTo>
                  <a:pt x="4155377" y="1785645"/>
                </a:lnTo>
                <a:lnTo>
                  <a:pt x="4152789" y="1640827"/>
                </a:lnTo>
                <a:lnTo>
                  <a:pt x="4150372" y="1502422"/>
                </a:lnTo>
                <a:lnTo>
                  <a:pt x="4146550" y="1358900"/>
                </a:lnTo>
                <a:lnTo>
                  <a:pt x="4140084" y="1211554"/>
                </a:lnTo>
                <a:lnTo>
                  <a:pt x="4133850" y="1071854"/>
                </a:lnTo>
                <a:lnTo>
                  <a:pt x="4124891" y="927100"/>
                </a:lnTo>
                <a:lnTo>
                  <a:pt x="4116095" y="786104"/>
                </a:lnTo>
                <a:lnTo>
                  <a:pt x="4104690" y="643877"/>
                </a:lnTo>
                <a:lnTo>
                  <a:pt x="4093222" y="504177"/>
                </a:lnTo>
                <a:lnTo>
                  <a:pt x="4080522" y="363245"/>
                </a:lnTo>
                <a:lnTo>
                  <a:pt x="4066590" y="224777"/>
                </a:lnTo>
                <a:lnTo>
                  <a:pt x="4050068" y="86372"/>
                </a:lnTo>
                <a:lnTo>
                  <a:pt x="4039664" y="0"/>
                </a:lnTo>
                <a:close/>
              </a:path>
            </a:pathLst>
          </a:custGeom>
          <a:solidFill>
            <a:srgbClr val="C6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529827" y="0"/>
            <a:ext cx="4083049" cy="3867150"/>
          </a:xfrm>
          <a:custGeom>
            <a:avLst/>
            <a:gdLst/>
            <a:ahLst/>
            <a:cxnLst/>
            <a:rect l="l" t="t" r="r" b="b"/>
            <a:pathLst>
              <a:path w="4083050" h="3867150">
                <a:moveTo>
                  <a:pt x="157396" y="0"/>
                </a:moveTo>
                <a:lnTo>
                  <a:pt x="121191" y="0"/>
                </a:lnTo>
                <a:lnTo>
                  <a:pt x="109245" y="91427"/>
                </a:lnTo>
                <a:lnTo>
                  <a:pt x="94018" y="228600"/>
                </a:lnTo>
                <a:lnTo>
                  <a:pt x="66027" y="505472"/>
                </a:lnTo>
                <a:lnTo>
                  <a:pt x="53327" y="645172"/>
                </a:lnTo>
                <a:lnTo>
                  <a:pt x="43218" y="786104"/>
                </a:lnTo>
                <a:lnTo>
                  <a:pt x="33045" y="927100"/>
                </a:lnTo>
                <a:lnTo>
                  <a:pt x="24168" y="1069327"/>
                </a:lnTo>
                <a:lnTo>
                  <a:pt x="17479" y="1219200"/>
                </a:lnTo>
                <a:lnTo>
                  <a:pt x="11468" y="1355077"/>
                </a:lnTo>
                <a:lnTo>
                  <a:pt x="6350" y="1498600"/>
                </a:lnTo>
                <a:lnTo>
                  <a:pt x="2527" y="1642122"/>
                </a:lnTo>
                <a:lnTo>
                  <a:pt x="1215" y="1794522"/>
                </a:lnTo>
                <a:lnTo>
                  <a:pt x="0" y="1930400"/>
                </a:lnTo>
                <a:lnTo>
                  <a:pt x="111" y="2080272"/>
                </a:lnTo>
                <a:lnTo>
                  <a:pt x="2664" y="2225027"/>
                </a:lnTo>
                <a:lnTo>
                  <a:pt x="5118" y="2360904"/>
                </a:lnTo>
                <a:lnTo>
                  <a:pt x="8877" y="2504427"/>
                </a:lnTo>
                <a:lnTo>
                  <a:pt x="15340" y="2650477"/>
                </a:lnTo>
                <a:lnTo>
                  <a:pt x="21577" y="2790177"/>
                </a:lnTo>
                <a:lnTo>
                  <a:pt x="29222" y="2932404"/>
                </a:lnTo>
                <a:lnTo>
                  <a:pt x="38100" y="3074695"/>
                </a:lnTo>
                <a:lnTo>
                  <a:pt x="49568" y="3214395"/>
                </a:lnTo>
                <a:lnTo>
                  <a:pt x="60972" y="3354095"/>
                </a:lnTo>
                <a:lnTo>
                  <a:pt x="73672" y="3493795"/>
                </a:lnTo>
                <a:lnTo>
                  <a:pt x="87668" y="3632200"/>
                </a:lnTo>
                <a:lnTo>
                  <a:pt x="102895" y="3769372"/>
                </a:lnTo>
                <a:lnTo>
                  <a:pt x="114785" y="3867150"/>
                </a:lnTo>
                <a:lnTo>
                  <a:pt x="150578" y="3867150"/>
                </a:lnTo>
                <a:lnTo>
                  <a:pt x="137172" y="3757904"/>
                </a:lnTo>
                <a:lnTo>
                  <a:pt x="123177" y="3620795"/>
                </a:lnTo>
                <a:lnTo>
                  <a:pt x="109245" y="3483622"/>
                </a:lnTo>
                <a:lnTo>
                  <a:pt x="96545" y="3346450"/>
                </a:lnTo>
                <a:lnTo>
                  <a:pt x="85077" y="3206750"/>
                </a:lnTo>
                <a:lnTo>
                  <a:pt x="73672" y="3067050"/>
                </a:lnTo>
                <a:lnTo>
                  <a:pt x="64795" y="2926054"/>
                </a:lnTo>
                <a:lnTo>
                  <a:pt x="57150" y="2785122"/>
                </a:lnTo>
                <a:lnTo>
                  <a:pt x="50800" y="2642895"/>
                </a:lnTo>
                <a:lnTo>
                  <a:pt x="45745" y="2501900"/>
                </a:lnTo>
                <a:lnTo>
                  <a:pt x="41922" y="2358377"/>
                </a:lnTo>
                <a:lnTo>
                  <a:pt x="36891" y="2073922"/>
                </a:lnTo>
                <a:lnTo>
                  <a:pt x="36868" y="1930400"/>
                </a:lnTo>
                <a:lnTo>
                  <a:pt x="38111" y="1785645"/>
                </a:lnTo>
                <a:lnTo>
                  <a:pt x="39337" y="1651000"/>
                </a:lnTo>
                <a:lnTo>
                  <a:pt x="43218" y="1501127"/>
                </a:lnTo>
                <a:lnTo>
                  <a:pt x="53327" y="1216672"/>
                </a:lnTo>
                <a:lnTo>
                  <a:pt x="60972" y="1074445"/>
                </a:lnTo>
                <a:lnTo>
                  <a:pt x="68618" y="933450"/>
                </a:lnTo>
                <a:lnTo>
                  <a:pt x="78727" y="792454"/>
                </a:lnTo>
                <a:lnTo>
                  <a:pt x="88900" y="654050"/>
                </a:lnTo>
                <a:lnTo>
                  <a:pt x="101719" y="513054"/>
                </a:lnTo>
                <a:lnTo>
                  <a:pt x="114300" y="377177"/>
                </a:lnTo>
                <a:lnTo>
                  <a:pt x="128295" y="240004"/>
                </a:lnTo>
                <a:lnTo>
                  <a:pt x="144818" y="102895"/>
                </a:lnTo>
                <a:lnTo>
                  <a:pt x="157396" y="0"/>
                </a:lnTo>
                <a:close/>
              </a:path>
              <a:path w="4083050" h="3867150">
                <a:moveTo>
                  <a:pt x="3968328" y="0"/>
                </a:moveTo>
                <a:lnTo>
                  <a:pt x="3932523" y="0"/>
                </a:lnTo>
                <a:lnTo>
                  <a:pt x="3945877" y="109245"/>
                </a:lnTo>
                <a:lnTo>
                  <a:pt x="3961168" y="246354"/>
                </a:lnTo>
                <a:lnTo>
                  <a:pt x="3975099" y="383527"/>
                </a:lnTo>
                <a:lnTo>
                  <a:pt x="3987799" y="520700"/>
                </a:lnTo>
                <a:lnTo>
                  <a:pt x="3999268" y="660400"/>
                </a:lnTo>
                <a:lnTo>
                  <a:pt x="4009377" y="800100"/>
                </a:lnTo>
                <a:lnTo>
                  <a:pt x="4018318" y="941095"/>
                </a:lnTo>
                <a:lnTo>
                  <a:pt x="4025899" y="1082027"/>
                </a:lnTo>
                <a:lnTo>
                  <a:pt x="4032249" y="1223022"/>
                </a:lnTo>
                <a:lnTo>
                  <a:pt x="4038599" y="1365250"/>
                </a:lnTo>
                <a:lnTo>
                  <a:pt x="4042422" y="1508772"/>
                </a:lnTo>
                <a:lnTo>
                  <a:pt x="4044949" y="1651000"/>
                </a:lnTo>
                <a:lnTo>
                  <a:pt x="4046245" y="1794522"/>
                </a:lnTo>
                <a:lnTo>
                  <a:pt x="4047477" y="1936750"/>
                </a:lnTo>
                <a:lnTo>
                  <a:pt x="4046223" y="2081504"/>
                </a:lnTo>
                <a:lnTo>
                  <a:pt x="4043672" y="2225027"/>
                </a:lnTo>
                <a:lnTo>
                  <a:pt x="4041127" y="2366022"/>
                </a:lnTo>
                <a:lnTo>
                  <a:pt x="4031018" y="2650477"/>
                </a:lnTo>
                <a:lnTo>
                  <a:pt x="4023372" y="2792704"/>
                </a:lnTo>
                <a:lnTo>
                  <a:pt x="4005618" y="3074695"/>
                </a:lnTo>
                <a:lnTo>
                  <a:pt x="3994044" y="3214395"/>
                </a:lnTo>
                <a:lnTo>
                  <a:pt x="3982745" y="3352800"/>
                </a:lnTo>
                <a:lnTo>
                  <a:pt x="3968750" y="3489972"/>
                </a:lnTo>
                <a:lnTo>
                  <a:pt x="3954818" y="3627145"/>
                </a:lnTo>
                <a:lnTo>
                  <a:pt x="3939527" y="3764254"/>
                </a:lnTo>
                <a:lnTo>
                  <a:pt x="3926949" y="3867150"/>
                </a:lnTo>
                <a:lnTo>
                  <a:pt x="3961878" y="3867150"/>
                </a:lnTo>
                <a:lnTo>
                  <a:pt x="3973868" y="3775722"/>
                </a:lnTo>
                <a:lnTo>
                  <a:pt x="3990327" y="3638550"/>
                </a:lnTo>
                <a:lnTo>
                  <a:pt x="4018318" y="3361677"/>
                </a:lnTo>
                <a:lnTo>
                  <a:pt x="4030441" y="3213100"/>
                </a:lnTo>
                <a:lnTo>
                  <a:pt x="4041127" y="3081045"/>
                </a:lnTo>
                <a:lnTo>
                  <a:pt x="4050068" y="2940050"/>
                </a:lnTo>
                <a:lnTo>
                  <a:pt x="4058945" y="2797822"/>
                </a:lnTo>
                <a:lnTo>
                  <a:pt x="4066527" y="2655595"/>
                </a:lnTo>
                <a:lnTo>
                  <a:pt x="4072003" y="2501900"/>
                </a:lnTo>
                <a:lnTo>
                  <a:pt x="4076699" y="2368550"/>
                </a:lnTo>
                <a:lnTo>
                  <a:pt x="4080522" y="2225027"/>
                </a:lnTo>
                <a:lnTo>
                  <a:pt x="4081893" y="2072627"/>
                </a:lnTo>
                <a:lnTo>
                  <a:pt x="4083049" y="1936750"/>
                </a:lnTo>
                <a:lnTo>
                  <a:pt x="4082984" y="1785645"/>
                </a:lnTo>
                <a:lnTo>
                  <a:pt x="4081818" y="1649704"/>
                </a:lnTo>
                <a:lnTo>
                  <a:pt x="4074172" y="1362722"/>
                </a:lnTo>
                <a:lnTo>
                  <a:pt x="4069118" y="1219200"/>
                </a:lnTo>
                <a:lnTo>
                  <a:pt x="4062768" y="1076972"/>
                </a:lnTo>
                <a:lnTo>
                  <a:pt x="4053746" y="933450"/>
                </a:lnTo>
                <a:lnTo>
                  <a:pt x="4044949" y="792454"/>
                </a:lnTo>
                <a:lnTo>
                  <a:pt x="4034777" y="652754"/>
                </a:lnTo>
                <a:lnTo>
                  <a:pt x="4023372" y="513054"/>
                </a:lnTo>
                <a:lnTo>
                  <a:pt x="4009377" y="373354"/>
                </a:lnTo>
                <a:lnTo>
                  <a:pt x="3995445" y="234950"/>
                </a:lnTo>
                <a:lnTo>
                  <a:pt x="3980218" y="97777"/>
                </a:lnTo>
                <a:lnTo>
                  <a:pt x="3968328" y="0"/>
                </a:lnTo>
                <a:close/>
              </a:path>
            </a:pathLst>
          </a:custGeom>
          <a:solidFill>
            <a:srgbClr val="C7E4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566695" y="0"/>
            <a:ext cx="4010609" cy="3867150"/>
          </a:xfrm>
          <a:custGeom>
            <a:avLst/>
            <a:gdLst/>
            <a:ahLst/>
            <a:cxnLst/>
            <a:rect l="l" t="t" r="r" b="b"/>
            <a:pathLst>
              <a:path w="4010609" h="3867150">
                <a:moveTo>
                  <a:pt x="156389" y="0"/>
                </a:moveTo>
                <a:lnTo>
                  <a:pt x="120528" y="0"/>
                </a:lnTo>
                <a:lnTo>
                  <a:pt x="107950" y="102895"/>
                </a:lnTo>
                <a:lnTo>
                  <a:pt x="91427" y="240004"/>
                </a:lnTo>
                <a:lnTo>
                  <a:pt x="77431" y="377177"/>
                </a:lnTo>
                <a:lnTo>
                  <a:pt x="64731" y="514350"/>
                </a:lnTo>
                <a:lnTo>
                  <a:pt x="52031" y="654050"/>
                </a:lnTo>
                <a:lnTo>
                  <a:pt x="41859" y="792454"/>
                </a:lnTo>
                <a:lnTo>
                  <a:pt x="31750" y="933450"/>
                </a:lnTo>
                <a:lnTo>
                  <a:pt x="23697" y="1082027"/>
                </a:lnTo>
                <a:lnTo>
                  <a:pt x="16459" y="1216672"/>
                </a:lnTo>
                <a:lnTo>
                  <a:pt x="6350" y="1501127"/>
                </a:lnTo>
                <a:lnTo>
                  <a:pt x="2527" y="1644650"/>
                </a:lnTo>
                <a:lnTo>
                  <a:pt x="1166" y="1794522"/>
                </a:lnTo>
                <a:lnTo>
                  <a:pt x="0" y="1930400"/>
                </a:lnTo>
                <a:lnTo>
                  <a:pt x="112" y="2078977"/>
                </a:lnTo>
                <a:lnTo>
                  <a:pt x="5054" y="2358377"/>
                </a:lnTo>
                <a:lnTo>
                  <a:pt x="8877" y="2501900"/>
                </a:lnTo>
                <a:lnTo>
                  <a:pt x="13931" y="2642895"/>
                </a:lnTo>
                <a:lnTo>
                  <a:pt x="20348" y="2786354"/>
                </a:lnTo>
                <a:lnTo>
                  <a:pt x="28008" y="2927350"/>
                </a:lnTo>
                <a:lnTo>
                  <a:pt x="36804" y="3067050"/>
                </a:lnTo>
                <a:lnTo>
                  <a:pt x="48209" y="3206750"/>
                </a:lnTo>
                <a:lnTo>
                  <a:pt x="59677" y="3346450"/>
                </a:lnTo>
                <a:lnTo>
                  <a:pt x="72377" y="3483622"/>
                </a:lnTo>
                <a:lnTo>
                  <a:pt x="86309" y="3620795"/>
                </a:lnTo>
                <a:lnTo>
                  <a:pt x="100304" y="3757904"/>
                </a:lnTo>
                <a:lnTo>
                  <a:pt x="113710" y="3867150"/>
                </a:lnTo>
                <a:lnTo>
                  <a:pt x="150841" y="3867150"/>
                </a:lnTo>
                <a:lnTo>
                  <a:pt x="135877" y="3745204"/>
                </a:lnTo>
                <a:lnTo>
                  <a:pt x="120650" y="3610622"/>
                </a:lnTo>
                <a:lnTo>
                  <a:pt x="95250" y="3336277"/>
                </a:lnTo>
                <a:lnTo>
                  <a:pt x="83781" y="3199104"/>
                </a:lnTo>
                <a:lnTo>
                  <a:pt x="73609" y="3059404"/>
                </a:lnTo>
                <a:lnTo>
                  <a:pt x="64731" y="2919704"/>
                </a:lnTo>
                <a:lnTo>
                  <a:pt x="57150" y="2780004"/>
                </a:lnTo>
                <a:lnTo>
                  <a:pt x="50800" y="2639072"/>
                </a:lnTo>
                <a:lnTo>
                  <a:pt x="45681" y="2498077"/>
                </a:lnTo>
                <a:lnTo>
                  <a:pt x="40627" y="2355850"/>
                </a:lnTo>
                <a:lnTo>
                  <a:pt x="38100" y="2213622"/>
                </a:lnTo>
                <a:lnTo>
                  <a:pt x="36874" y="2080272"/>
                </a:lnTo>
                <a:lnTo>
                  <a:pt x="36804" y="1930400"/>
                </a:lnTo>
                <a:lnTo>
                  <a:pt x="38111" y="1786877"/>
                </a:lnTo>
                <a:lnTo>
                  <a:pt x="39266" y="1653527"/>
                </a:lnTo>
                <a:lnTo>
                  <a:pt x="43223" y="1501127"/>
                </a:lnTo>
                <a:lnTo>
                  <a:pt x="46977" y="1362722"/>
                </a:lnTo>
                <a:lnTo>
                  <a:pt x="52031" y="1221727"/>
                </a:lnTo>
                <a:lnTo>
                  <a:pt x="59677" y="1080795"/>
                </a:lnTo>
                <a:lnTo>
                  <a:pt x="68554" y="939800"/>
                </a:lnTo>
                <a:lnTo>
                  <a:pt x="77526" y="800100"/>
                </a:lnTo>
                <a:lnTo>
                  <a:pt x="87604" y="661695"/>
                </a:lnTo>
                <a:lnTo>
                  <a:pt x="100304" y="523227"/>
                </a:lnTo>
                <a:lnTo>
                  <a:pt x="113004" y="386054"/>
                </a:lnTo>
                <a:lnTo>
                  <a:pt x="127000" y="250177"/>
                </a:lnTo>
                <a:lnTo>
                  <a:pt x="142227" y="114300"/>
                </a:lnTo>
                <a:lnTo>
                  <a:pt x="156389" y="0"/>
                </a:lnTo>
                <a:close/>
              </a:path>
              <a:path w="4010609" h="3867150">
                <a:moveTo>
                  <a:pt x="3895654" y="0"/>
                </a:moveTo>
                <a:lnTo>
                  <a:pt x="3859651" y="0"/>
                </a:lnTo>
                <a:lnTo>
                  <a:pt x="3873500" y="121945"/>
                </a:lnTo>
                <a:lnTo>
                  <a:pt x="3888727" y="256527"/>
                </a:lnTo>
                <a:lnTo>
                  <a:pt x="3902659" y="393700"/>
                </a:lnTo>
                <a:lnTo>
                  <a:pt x="3915359" y="530872"/>
                </a:lnTo>
                <a:lnTo>
                  <a:pt x="3926827" y="668045"/>
                </a:lnTo>
                <a:lnTo>
                  <a:pt x="3937000" y="807745"/>
                </a:lnTo>
                <a:lnTo>
                  <a:pt x="3945877" y="947445"/>
                </a:lnTo>
                <a:lnTo>
                  <a:pt x="3953459" y="1087145"/>
                </a:lnTo>
                <a:lnTo>
                  <a:pt x="3959809" y="1228077"/>
                </a:lnTo>
                <a:lnTo>
                  <a:pt x="3964927" y="1369072"/>
                </a:lnTo>
                <a:lnTo>
                  <a:pt x="3968750" y="1511300"/>
                </a:lnTo>
                <a:lnTo>
                  <a:pt x="3971277" y="1653527"/>
                </a:lnTo>
                <a:lnTo>
                  <a:pt x="3972509" y="1794522"/>
                </a:lnTo>
                <a:lnTo>
                  <a:pt x="3973804" y="1936750"/>
                </a:lnTo>
                <a:lnTo>
                  <a:pt x="3972486" y="2080272"/>
                </a:lnTo>
                <a:lnTo>
                  <a:pt x="3967454" y="2363495"/>
                </a:lnTo>
                <a:lnTo>
                  <a:pt x="3962400" y="2504427"/>
                </a:lnTo>
                <a:lnTo>
                  <a:pt x="3957281" y="2645422"/>
                </a:lnTo>
                <a:lnTo>
                  <a:pt x="3949700" y="2786354"/>
                </a:lnTo>
                <a:lnTo>
                  <a:pt x="3942054" y="2927350"/>
                </a:lnTo>
                <a:lnTo>
                  <a:pt x="3933177" y="3065754"/>
                </a:lnTo>
                <a:lnTo>
                  <a:pt x="3921602" y="3206750"/>
                </a:lnTo>
                <a:lnTo>
                  <a:pt x="3910304" y="3343922"/>
                </a:lnTo>
                <a:lnTo>
                  <a:pt x="3897604" y="3481095"/>
                </a:lnTo>
                <a:lnTo>
                  <a:pt x="3883609" y="3616972"/>
                </a:lnTo>
                <a:lnTo>
                  <a:pt x="3867150" y="3752850"/>
                </a:lnTo>
                <a:lnTo>
                  <a:pt x="3854043" y="3867150"/>
                </a:lnTo>
                <a:lnTo>
                  <a:pt x="3890081" y="3867150"/>
                </a:lnTo>
                <a:lnTo>
                  <a:pt x="3902659" y="3764254"/>
                </a:lnTo>
                <a:lnTo>
                  <a:pt x="3917950" y="3627145"/>
                </a:lnTo>
                <a:lnTo>
                  <a:pt x="3931881" y="3489972"/>
                </a:lnTo>
                <a:lnTo>
                  <a:pt x="3945877" y="3352800"/>
                </a:lnTo>
                <a:lnTo>
                  <a:pt x="3957915" y="3205454"/>
                </a:lnTo>
                <a:lnTo>
                  <a:pt x="3968750" y="3074695"/>
                </a:lnTo>
                <a:lnTo>
                  <a:pt x="3986504" y="2792704"/>
                </a:lnTo>
                <a:lnTo>
                  <a:pt x="3994150" y="2650477"/>
                </a:lnTo>
                <a:lnTo>
                  <a:pt x="4004259" y="2366022"/>
                </a:lnTo>
                <a:lnTo>
                  <a:pt x="4006850" y="2222500"/>
                </a:lnTo>
                <a:lnTo>
                  <a:pt x="4009377" y="2080272"/>
                </a:lnTo>
                <a:lnTo>
                  <a:pt x="4010609" y="1936750"/>
                </a:lnTo>
                <a:lnTo>
                  <a:pt x="4009308" y="1786877"/>
                </a:lnTo>
                <a:lnTo>
                  <a:pt x="4008104" y="1653527"/>
                </a:lnTo>
                <a:lnTo>
                  <a:pt x="4005554" y="1508772"/>
                </a:lnTo>
                <a:lnTo>
                  <a:pt x="4001731" y="1365250"/>
                </a:lnTo>
                <a:lnTo>
                  <a:pt x="3995323" y="1221727"/>
                </a:lnTo>
                <a:lnTo>
                  <a:pt x="3988965" y="1080795"/>
                </a:lnTo>
                <a:lnTo>
                  <a:pt x="3981367" y="939800"/>
                </a:lnTo>
                <a:lnTo>
                  <a:pt x="3972509" y="800100"/>
                </a:lnTo>
                <a:lnTo>
                  <a:pt x="3962400" y="660400"/>
                </a:lnTo>
                <a:lnTo>
                  <a:pt x="3950931" y="520700"/>
                </a:lnTo>
                <a:lnTo>
                  <a:pt x="3938231" y="383527"/>
                </a:lnTo>
                <a:lnTo>
                  <a:pt x="3924300" y="246354"/>
                </a:lnTo>
                <a:lnTo>
                  <a:pt x="3909009" y="109245"/>
                </a:lnTo>
                <a:lnTo>
                  <a:pt x="3895654" y="0"/>
                </a:lnTo>
                <a:close/>
              </a:path>
            </a:pathLst>
          </a:custGeom>
          <a:solidFill>
            <a:srgbClr val="C8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03500" y="0"/>
            <a:ext cx="3937000" cy="3867150"/>
          </a:xfrm>
          <a:custGeom>
            <a:avLst/>
            <a:gdLst/>
            <a:ahLst/>
            <a:cxnLst/>
            <a:rect l="l" t="t" r="r" b="b"/>
            <a:pathLst>
              <a:path w="3937000" h="3867150">
                <a:moveTo>
                  <a:pt x="154195" y="0"/>
                </a:moveTo>
                <a:lnTo>
                  <a:pt x="119585" y="0"/>
                </a:lnTo>
                <a:lnTo>
                  <a:pt x="105422" y="114300"/>
                </a:lnTo>
                <a:lnTo>
                  <a:pt x="90195" y="250177"/>
                </a:lnTo>
                <a:lnTo>
                  <a:pt x="76200" y="386054"/>
                </a:lnTo>
                <a:lnTo>
                  <a:pt x="63500" y="523227"/>
                </a:lnTo>
                <a:lnTo>
                  <a:pt x="50800" y="661695"/>
                </a:lnTo>
                <a:lnTo>
                  <a:pt x="40627" y="801395"/>
                </a:lnTo>
                <a:lnTo>
                  <a:pt x="31750" y="939800"/>
                </a:lnTo>
                <a:lnTo>
                  <a:pt x="22872" y="1080795"/>
                </a:lnTo>
                <a:lnTo>
                  <a:pt x="15227" y="1221727"/>
                </a:lnTo>
                <a:lnTo>
                  <a:pt x="10172" y="1362722"/>
                </a:lnTo>
                <a:lnTo>
                  <a:pt x="6076" y="1513827"/>
                </a:lnTo>
                <a:lnTo>
                  <a:pt x="2527" y="1645945"/>
                </a:lnTo>
                <a:lnTo>
                  <a:pt x="1226" y="1795754"/>
                </a:lnTo>
                <a:lnTo>
                  <a:pt x="0" y="1930400"/>
                </a:lnTo>
                <a:lnTo>
                  <a:pt x="58" y="2078977"/>
                </a:lnTo>
                <a:lnTo>
                  <a:pt x="1283" y="2212327"/>
                </a:lnTo>
                <a:lnTo>
                  <a:pt x="3822" y="2355850"/>
                </a:lnTo>
                <a:lnTo>
                  <a:pt x="8969" y="2500604"/>
                </a:lnTo>
                <a:lnTo>
                  <a:pt x="14050" y="2640304"/>
                </a:lnTo>
                <a:lnTo>
                  <a:pt x="20415" y="2781300"/>
                </a:lnTo>
                <a:lnTo>
                  <a:pt x="27927" y="2919704"/>
                </a:lnTo>
                <a:lnTo>
                  <a:pt x="36804" y="3059404"/>
                </a:lnTo>
                <a:lnTo>
                  <a:pt x="46977" y="3199104"/>
                </a:lnTo>
                <a:lnTo>
                  <a:pt x="58445" y="3336277"/>
                </a:lnTo>
                <a:lnTo>
                  <a:pt x="83845" y="3610622"/>
                </a:lnTo>
                <a:lnTo>
                  <a:pt x="99072" y="3745204"/>
                </a:lnTo>
                <a:lnTo>
                  <a:pt x="114036" y="3867150"/>
                </a:lnTo>
                <a:lnTo>
                  <a:pt x="148577" y="3867150"/>
                </a:lnTo>
                <a:lnTo>
                  <a:pt x="133350" y="3733800"/>
                </a:lnTo>
                <a:lnTo>
                  <a:pt x="118122" y="3599154"/>
                </a:lnTo>
                <a:lnTo>
                  <a:pt x="105422" y="3464572"/>
                </a:lnTo>
                <a:lnTo>
                  <a:pt x="92722" y="3327400"/>
                </a:lnTo>
                <a:lnTo>
                  <a:pt x="81254" y="3190227"/>
                </a:lnTo>
                <a:lnTo>
                  <a:pt x="71145" y="3051822"/>
                </a:lnTo>
                <a:lnTo>
                  <a:pt x="55854" y="2774950"/>
                </a:lnTo>
                <a:lnTo>
                  <a:pt x="49504" y="2633954"/>
                </a:lnTo>
                <a:lnTo>
                  <a:pt x="44450" y="2494254"/>
                </a:lnTo>
                <a:lnTo>
                  <a:pt x="39395" y="2353322"/>
                </a:lnTo>
                <a:lnTo>
                  <a:pt x="36804" y="2212327"/>
                </a:lnTo>
                <a:lnTo>
                  <a:pt x="35638" y="2078977"/>
                </a:lnTo>
                <a:lnTo>
                  <a:pt x="35572" y="1930400"/>
                </a:lnTo>
                <a:lnTo>
                  <a:pt x="36815" y="1788172"/>
                </a:lnTo>
                <a:lnTo>
                  <a:pt x="38041" y="1654822"/>
                </a:lnTo>
                <a:lnTo>
                  <a:pt x="45745" y="1366545"/>
                </a:lnTo>
                <a:lnTo>
                  <a:pt x="52095" y="1225550"/>
                </a:lnTo>
                <a:lnTo>
                  <a:pt x="58445" y="1085850"/>
                </a:lnTo>
                <a:lnTo>
                  <a:pt x="66027" y="947445"/>
                </a:lnTo>
                <a:lnTo>
                  <a:pt x="74904" y="807745"/>
                </a:lnTo>
                <a:lnTo>
                  <a:pt x="86372" y="670572"/>
                </a:lnTo>
                <a:lnTo>
                  <a:pt x="97777" y="533400"/>
                </a:lnTo>
                <a:lnTo>
                  <a:pt x="110477" y="396227"/>
                </a:lnTo>
                <a:lnTo>
                  <a:pt x="124472" y="261645"/>
                </a:lnTo>
                <a:lnTo>
                  <a:pt x="139700" y="125704"/>
                </a:lnTo>
                <a:lnTo>
                  <a:pt x="154195" y="0"/>
                </a:lnTo>
                <a:close/>
              </a:path>
              <a:path w="3937000" h="3867150">
                <a:moveTo>
                  <a:pt x="3822846" y="0"/>
                </a:moveTo>
                <a:lnTo>
                  <a:pt x="3787127" y="0"/>
                </a:lnTo>
                <a:lnTo>
                  <a:pt x="3802354" y="133350"/>
                </a:lnTo>
                <a:lnTo>
                  <a:pt x="3817645" y="267995"/>
                </a:lnTo>
                <a:lnTo>
                  <a:pt x="3830345" y="402577"/>
                </a:lnTo>
                <a:lnTo>
                  <a:pt x="3843045" y="539750"/>
                </a:lnTo>
                <a:lnTo>
                  <a:pt x="3854450" y="676922"/>
                </a:lnTo>
                <a:lnTo>
                  <a:pt x="3863327" y="814095"/>
                </a:lnTo>
                <a:lnTo>
                  <a:pt x="3872204" y="953795"/>
                </a:lnTo>
                <a:lnTo>
                  <a:pt x="3879850" y="1092200"/>
                </a:lnTo>
                <a:lnTo>
                  <a:pt x="3886200" y="1233195"/>
                </a:lnTo>
                <a:lnTo>
                  <a:pt x="3891254" y="1372895"/>
                </a:lnTo>
                <a:lnTo>
                  <a:pt x="3895077" y="1513827"/>
                </a:lnTo>
                <a:lnTo>
                  <a:pt x="3897604" y="1654822"/>
                </a:lnTo>
                <a:lnTo>
                  <a:pt x="3900078" y="1789404"/>
                </a:lnTo>
                <a:lnTo>
                  <a:pt x="3900195" y="1936750"/>
                </a:lnTo>
                <a:lnTo>
                  <a:pt x="3897604" y="2218677"/>
                </a:lnTo>
                <a:lnTo>
                  <a:pt x="3893741" y="2363495"/>
                </a:lnTo>
                <a:lnTo>
                  <a:pt x="3890022" y="2500604"/>
                </a:lnTo>
                <a:lnTo>
                  <a:pt x="3883672" y="2640304"/>
                </a:lnTo>
                <a:lnTo>
                  <a:pt x="3877322" y="2781300"/>
                </a:lnTo>
                <a:lnTo>
                  <a:pt x="3868445" y="2919704"/>
                </a:lnTo>
                <a:lnTo>
                  <a:pt x="3860800" y="3059404"/>
                </a:lnTo>
                <a:lnTo>
                  <a:pt x="3849395" y="3196577"/>
                </a:lnTo>
                <a:lnTo>
                  <a:pt x="3837927" y="3333750"/>
                </a:lnTo>
                <a:lnTo>
                  <a:pt x="3825227" y="3470922"/>
                </a:lnTo>
                <a:lnTo>
                  <a:pt x="3811295" y="3605504"/>
                </a:lnTo>
                <a:lnTo>
                  <a:pt x="3796004" y="3740150"/>
                </a:lnTo>
                <a:lnTo>
                  <a:pt x="3781502" y="3867150"/>
                </a:lnTo>
                <a:lnTo>
                  <a:pt x="3817239" y="3867150"/>
                </a:lnTo>
                <a:lnTo>
                  <a:pt x="3830345" y="3752850"/>
                </a:lnTo>
                <a:lnTo>
                  <a:pt x="3846804" y="3616972"/>
                </a:lnTo>
                <a:lnTo>
                  <a:pt x="3860800" y="3481095"/>
                </a:lnTo>
                <a:lnTo>
                  <a:pt x="3873500" y="3343922"/>
                </a:lnTo>
                <a:lnTo>
                  <a:pt x="3884904" y="3205454"/>
                </a:lnTo>
                <a:lnTo>
                  <a:pt x="3896372" y="3065754"/>
                </a:lnTo>
                <a:lnTo>
                  <a:pt x="3905250" y="2927350"/>
                </a:lnTo>
                <a:lnTo>
                  <a:pt x="3913237" y="2780004"/>
                </a:lnTo>
                <a:lnTo>
                  <a:pt x="3920477" y="2645422"/>
                </a:lnTo>
                <a:lnTo>
                  <a:pt x="3925823" y="2498077"/>
                </a:lnTo>
                <a:lnTo>
                  <a:pt x="3930650" y="2363495"/>
                </a:lnTo>
                <a:lnTo>
                  <a:pt x="3935704" y="2078977"/>
                </a:lnTo>
                <a:lnTo>
                  <a:pt x="3937000" y="1936750"/>
                </a:lnTo>
                <a:lnTo>
                  <a:pt x="3935649" y="1788172"/>
                </a:lnTo>
                <a:lnTo>
                  <a:pt x="3934484" y="1654822"/>
                </a:lnTo>
                <a:lnTo>
                  <a:pt x="3931945" y="1511300"/>
                </a:lnTo>
                <a:lnTo>
                  <a:pt x="3928122" y="1369072"/>
                </a:lnTo>
                <a:lnTo>
                  <a:pt x="3923004" y="1228077"/>
                </a:lnTo>
                <a:lnTo>
                  <a:pt x="3916584" y="1085850"/>
                </a:lnTo>
                <a:lnTo>
                  <a:pt x="3909072" y="947445"/>
                </a:lnTo>
                <a:lnTo>
                  <a:pt x="3900195" y="807745"/>
                </a:lnTo>
                <a:lnTo>
                  <a:pt x="3890022" y="668045"/>
                </a:lnTo>
                <a:lnTo>
                  <a:pt x="3878554" y="530872"/>
                </a:lnTo>
                <a:lnTo>
                  <a:pt x="3865854" y="393700"/>
                </a:lnTo>
                <a:lnTo>
                  <a:pt x="3851922" y="256527"/>
                </a:lnTo>
                <a:lnTo>
                  <a:pt x="3836695" y="121945"/>
                </a:lnTo>
                <a:lnTo>
                  <a:pt x="3822846" y="0"/>
                </a:lnTo>
                <a:close/>
              </a:path>
            </a:pathLst>
          </a:custGeom>
          <a:solidFill>
            <a:srgbClr val="C9E5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639072" y="0"/>
            <a:ext cx="3864622" cy="3867150"/>
          </a:xfrm>
          <a:custGeom>
            <a:avLst/>
            <a:gdLst/>
            <a:ahLst/>
            <a:cxnLst/>
            <a:rect l="l" t="t" r="r" b="b"/>
            <a:pathLst>
              <a:path w="3864622" h="3867150">
                <a:moveTo>
                  <a:pt x="154426" y="0"/>
                </a:moveTo>
                <a:lnTo>
                  <a:pt x="118622" y="0"/>
                </a:lnTo>
                <a:lnTo>
                  <a:pt x="104127" y="125704"/>
                </a:lnTo>
                <a:lnTo>
                  <a:pt x="88900" y="261645"/>
                </a:lnTo>
                <a:lnTo>
                  <a:pt x="74904" y="396227"/>
                </a:lnTo>
                <a:lnTo>
                  <a:pt x="62204" y="533400"/>
                </a:lnTo>
                <a:lnTo>
                  <a:pt x="50166" y="678154"/>
                </a:lnTo>
                <a:lnTo>
                  <a:pt x="39331" y="807745"/>
                </a:lnTo>
                <a:lnTo>
                  <a:pt x="30454" y="947445"/>
                </a:lnTo>
                <a:lnTo>
                  <a:pt x="22872" y="1085850"/>
                </a:lnTo>
                <a:lnTo>
                  <a:pt x="16178" y="1233195"/>
                </a:lnTo>
                <a:lnTo>
                  <a:pt x="10172" y="1366545"/>
                </a:lnTo>
                <a:lnTo>
                  <a:pt x="2527" y="1648472"/>
                </a:lnTo>
                <a:lnTo>
                  <a:pt x="1176" y="1795754"/>
                </a:lnTo>
                <a:lnTo>
                  <a:pt x="0" y="1930400"/>
                </a:lnTo>
                <a:lnTo>
                  <a:pt x="55" y="2077745"/>
                </a:lnTo>
                <a:lnTo>
                  <a:pt x="1231" y="2212327"/>
                </a:lnTo>
                <a:lnTo>
                  <a:pt x="3822" y="2353322"/>
                </a:lnTo>
                <a:lnTo>
                  <a:pt x="8971" y="2496845"/>
                </a:lnTo>
                <a:lnTo>
                  <a:pt x="13931" y="2633954"/>
                </a:lnTo>
                <a:lnTo>
                  <a:pt x="20281" y="2774950"/>
                </a:lnTo>
                <a:lnTo>
                  <a:pt x="35572" y="3051822"/>
                </a:lnTo>
                <a:lnTo>
                  <a:pt x="45681" y="3190227"/>
                </a:lnTo>
                <a:lnTo>
                  <a:pt x="57150" y="3327400"/>
                </a:lnTo>
                <a:lnTo>
                  <a:pt x="69850" y="3464572"/>
                </a:lnTo>
                <a:lnTo>
                  <a:pt x="82550" y="3599154"/>
                </a:lnTo>
                <a:lnTo>
                  <a:pt x="97777" y="3733800"/>
                </a:lnTo>
                <a:lnTo>
                  <a:pt x="113004" y="3867150"/>
                </a:lnTo>
                <a:lnTo>
                  <a:pt x="148870" y="3867150"/>
                </a:lnTo>
                <a:lnTo>
                  <a:pt x="147281" y="3854450"/>
                </a:lnTo>
                <a:lnTo>
                  <a:pt x="132054" y="3722395"/>
                </a:lnTo>
                <a:lnTo>
                  <a:pt x="116827" y="3589045"/>
                </a:lnTo>
                <a:lnTo>
                  <a:pt x="104127" y="3454400"/>
                </a:lnTo>
                <a:lnTo>
                  <a:pt x="92722" y="3318522"/>
                </a:lnTo>
                <a:lnTo>
                  <a:pt x="81254" y="3182645"/>
                </a:lnTo>
                <a:lnTo>
                  <a:pt x="71081" y="3045472"/>
                </a:lnTo>
                <a:lnTo>
                  <a:pt x="63500" y="2907004"/>
                </a:lnTo>
                <a:lnTo>
                  <a:pt x="55854" y="2768600"/>
                </a:lnTo>
                <a:lnTo>
                  <a:pt x="49504" y="2630195"/>
                </a:lnTo>
                <a:lnTo>
                  <a:pt x="44450" y="2490495"/>
                </a:lnTo>
                <a:lnTo>
                  <a:pt x="40627" y="2350795"/>
                </a:lnTo>
                <a:lnTo>
                  <a:pt x="38100" y="2211095"/>
                </a:lnTo>
                <a:lnTo>
                  <a:pt x="36804" y="2070100"/>
                </a:lnTo>
                <a:lnTo>
                  <a:pt x="35572" y="1930400"/>
                </a:lnTo>
                <a:lnTo>
                  <a:pt x="36804" y="1789404"/>
                </a:lnTo>
                <a:lnTo>
                  <a:pt x="39354" y="1648472"/>
                </a:lnTo>
                <a:lnTo>
                  <a:pt x="41922" y="1510004"/>
                </a:lnTo>
                <a:lnTo>
                  <a:pt x="52031" y="1230604"/>
                </a:lnTo>
                <a:lnTo>
                  <a:pt x="58381" y="1090904"/>
                </a:lnTo>
                <a:lnTo>
                  <a:pt x="67322" y="953795"/>
                </a:lnTo>
                <a:lnTo>
                  <a:pt x="74904" y="815327"/>
                </a:lnTo>
                <a:lnTo>
                  <a:pt x="86476" y="676922"/>
                </a:lnTo>
                <a:lnTo>
                  <a:pt x="109181" y="406400"/>
                </a:lnTo>
                <a:lnTo>
                  <a:pt x="123177" y="271754"/>
                </a:lnTo>
                <a:lnTo>
                  <a:pt x="138404" y="138404"/>
                </a:lnTo>
                <a:lnTo>
                  <a:pt x="153631" y="6350"/>
                </a:lnTo>
                <a:lnTo>
                  <a:pt x="154426" y="0"/>
                </a:lnTo>
                <a:close/>
              </a:path>
              <a:path w="3864622" h="3867150">
                <a:moveTo>
                  <a:pt x="3751554" y="0"/>
                </a:moveTo>
                <a:lnTo>
                  <a:pt x="3715688" y="0"/>
                </a:lnTo>
                <a:lnTo>
                  <a:pt x="3717277" y="12700"/>
                </a:lnTo>
                <a:lnTo>
                  <a:pt x="3732504" y="144754"/>
                </a:lnTo>
                <a:lnTo>
                  <a:pt x="3746500" y="278104"/>
                </a:lnTo>
                <a:lnTo>
                  <a:pt x="3760431" y="412750"/>
                </a:lnTo>
                <a:lnTo>
                  <a:pt x="3771900" y="548627"/>
                </a:lnTo>
                <a:lnTo>
                  <a:pt x="3783304" y="684504"/>
                </a:lnTo>
                <a:lnTo>
                  <a:pt x="3801122" y="960145"/>
                </a:lnTo>
                <a:lnTo>
                  <a:pt x="3808704" y="1098550"/>
                </a:lnTo>
                <a:lnTo>
                  <a:pt x="3815054" y="1236954"/>
                </a:lnTo>
                <a:lnTo>
                  <a:pt x="3820172" y="1376654"/>
                </a:lnTo>
                <a:lnTo>
                  <a:pt x="3823931" y="1516354"/>
                </a:lnTo>
                <a:lnTo>
                  <a:pt x="3826522" y="1656054"/>
                </a:lnTo>
                <a:lnTo>
                  <a:pt x="3827698" y="1789404"/>
                </a:lnTo>
                <a:lnTo>
                  <a:pt x="3827754" y="2077745"/>
                </a:lnTo>
                <a:lnTo>
                  <a:pt x="3822700" y="2357145"/>
                </a:lnTo>
                <a:lnTo>
                  <a:pt x="3817581" y="2496845"/>
                </a:lnTo>
                <a:lnTo>
                  <a:pt x="3812527" y="2636545"/>
                </a:lnTo>
                <a:lnTo>
                  <a:pt x="3806177" y="2776245"/>
                </a:lnTo>
                <a:lnTo>
                  <a:pt x="3797300" y="2913354"/>
                </a:lnTo>
                <a:lnTo>
                  <a:pt x="3789654" y="3051822"/>
                </a:lnTo>
                <a:lnTo>
                  <a:pt x="3778146" y="3190227"/>
                </a:lnTo>
                <a:lnTo>
                  <a:pt x="3766781" y="3324872"/>
                </a:lnTo>
                <a:lnTo>
                  <a:pt x="3755377" y="3460750"/>
                </a:lnTo>
                <a:lnTo>
                  <a:pt x="3741381" y="3595395"/>
                </a:lnTo>
                <a:lnTo>
                  <a:pt x="3726154" y="3728745"/>
                </a:lnTo>
                <a:lnTo>
                  <a:pt x="3710927" y="3860800"/>
                </a:lnTo>
                <a:lnTo>
                  <a:pt x="3710073" y="3867150"/>
                </a:lnTo>
                <a:lnTo>
                  <a:pt x="3745929" y="3867150"/>
                </a:lnTo>
                <a:lnTo>
                  <a:pt x="3760431" y="3740150"/>
                </a:lnTo>
                <a:lnTo>
                  <a:pt x="3775722" y="3605504"/>
                </a:lnTo>
                <a:lnTo>
                  <a:pt x="3789654" y="3470922"/>
                </a:lnTo>
                <a:lnTo>
                  <a:pt x="3802354" y="3333750"/>
                </a:lnTo>
                <a:lnTo>
                  <a:pt x="3814453" y="3188995"/>
                </a:lnTo>
                <a:lnTo>
                  <a:pt x="3825227" y="3059404"/>
                </a:lnTo>
                <a:lnTo>
                  <a:pt x="3832872" y="2919704"/>
                </a:lnTo>
                <a:lnTo>
                  <a:pt x="3841750" y="2781300"/>
                </a:lnTo>
                <a:lnTo>
                  <a:pt x="3848388" y="2633954"/>
                </a:lnTo>
                <a:lnTo>
                  <a:pt x="3854450" y="2500604"/>
                </a:lnTo>
                <a:lnTo>
                  <a:pt x="3858509" y="2350795"/>
                </a:lnTo>
                <a:lnTo>
                  <a:pt x="3862031" y="2218677"/>
                </a:lnTo>
                <a:lnTo>
                  <a:pt x="3864622" y="1936750"/>
                </a:lnTo>
                <a:lnTo>
                  <a:pt x="3864505" y="1789404"/>
                </a:lnTo>
                <a:lnTo>
                  <a:pt x="3861918" y="1648472"/>
                </a:lnTo>
                <a:lnTo>
                  <a:pt x="3859504" y="1513827"/>
                </a:lnTo>
                <a:lnTo>
                  <a:pt x="3855681" y="1372895"/>
                </a:lnTo>
                <a:lnTo>
                  <a:pt x="3850627" y="1233195"/>
                </a:lnTo>
                <a:lnTo>
                  <a:pt x="3844277" y="1092200"/>
                </a:lnTo>
                <a:lnTo>
                  <a:pt x="3836631" y="953795"/>
                </a:lnTo>
                <a:lnTo>
                  <a:pt x="3827754" y="814095"/>
                </a:lnTo>
                <a:lnTo>
                  <a:pt x="3818877" y="676922"/>
                </a:lnTo>
                <a:lnTo>
                  <a:pt x="3807472" y="539750"/>
                </a:lnTo>
                <a:lnTo>
                  <a:pt x="3794772" y="402577"/>
                </a:lnTo>
                <a:lnTo>
                  <a:pt x="3782072" y="267995"/>
                </a:lnTo>
                <a:lnTo>
                  <a:pt x="3766781" y="133350"/>
                </a:lnTo>
                <a:lnTo>
                  <a:pt x="3751554" y="0"/>
                </a:lnTo>
                <a:close/>
              </a:path>
            </a:pathLst>
          </a:custGeom>
          <a:solidFill>
            <a:srgbClr val="CA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674645" y="0"/>
            <a:ext cx="3792181" cy="3867150"/>
          </a:xfrm>
          <a:custGeom>
            <a:avLst/>
            <a:gdLst/>
            <a:ahLst/>
            <a:cxnLst/>
            <a:rect l="l" t="t" r="r" b="b"/>
            <a:pathLst>
              <a:path w="3792181" h="3867150">
                <a:moveTo>
                  <a:pt x="154656" y="0"/>
                </a:moveTo>
                <a:lnTo>
                  <a:pt x="118853" y="0"/>
                </a:lnTo>
                <a:lnTo>
                  <a:pt x="118059" y="6350"/>
                </a:lnTo>
                <a:lnTo>
                  <a:pt x="102831" y="138404"/>
                </a:lnTo>
                <a:lnTo>
                  <a:pt x="87604" y="271754"/>
                </a:lnTo>
                <a:lnTo>
                  <a:pt x="73609" y="406400"/>
                </a:lnTo>
                <a:lnTo>
                  <a:pt x="50160" y="685800"/>
                </a:lnTo>
                <a:lnTo>
                  <a:pt x="39331" y="815327"/>
                </a:lnTo>
                <a:lnTo>
                  <a:pt x="31750" y="953795"/>
                </a:lnTo>
                <a:lnTo>
                  <a:pt x="22809" y="1090904"/>
                </a:lnTo>
                <a:lnTo>
                  <a:pt x="16459" y="1230604"/>
                </a:lnTo>
                <a:lnTo>
                  <a:pt x="6350" y="1510004"/>
                </a:lnTo>
                <a:lnTo>
                  <a:pt x="3644" y="1656054"/>
                </a:lnTo>
                <a:lnTo>
                  <a:pt x="1231" y="1789404"/>
                </a:lnTo>
                <a:lnTo>
                  <a:pt x="0" y="1930400"/>
                </a:lnTo>
                <a:lnTo>
                  <a:pt x="1302" y="2077745"/>
                </a:lnTo>
                <a:lnTo>
                  <a:pt x="2503" y="2208504"/>
                </a:lnTo>
                <a:lnTo>
                  <a:pt x="5054" y="2350795"/>
                </a:lnTo>
                <a:lnTo>
                  <a:pt x="8877" y="2490495"/>
                </a:lnTo>
                <a:lnTo>
                  <a:pt x="13988" y="2631427"/>
                </a:lnTo>
                <a:lnTo>
                  <a:pt x="20353" y="2769895"/>
                </a:lnTo>
                <a:lnTo>
                  <a:pt x="27998" y="2908300"/>
                </a:lnTo>
                <a:lnTo>
                  <a:pt x="35509" y="3045472"/>
                </a:lnTo>
                <a:lnTo>
                  <a:pt x="45681" y="3182645"/>
                </a:lnTo>
                <a:lnTo>
                  <a:pt x="57150" y="3318522"/>
                </a:lnTo>
                <a:lnTo>
                  <a:pt x="68554" y="3454400"/>
                </a:lnTo>
                <a:lnTo>
                  <a:pt x="81254" y="3589045"/>
                </a:lnTo>
                <a:lnTo>
                  <a:pt x="96481" y="3722395"/>
                </a:lnTo>
                <a:lnTo>
                  <a:pt x="111709" y="3854450"/>
                </a:lnTo>
                <a:lnTo>
                  <a:pt x="113298" y="3867150"/>
                </a:lnTo>
                <a:lnTo>
                  <a:pt x="148857" y="3867150"/>
                </a:lnTo>
                <a:lnTo>
                  <a:pt x="146050" y="3843045"/>
                </a:lnTo>
                <a:lnTo>
                  <a:pt x="130759" y="3710927"/>
                </a:lnTo>
                <a:lnTo>
                  <a:pt x="116827" y="3578872"/>
                </a:lnTo>
                <a:lnTo>
                  <a:pt x="91427" y="3309645"/>
                </a:lnTo>
                <a:lnTo>
                  <a:pt x="81254" y="3175000"/>
                </a:lnTo>
                <a:lnTo>
                  <a:pt x="63500" y="2900654"/>
                </a:lnTo>
                <a:lnTo>
                  <a:pt x="55854" y="2763545"/>
                </a:lnTo>
                <a:lnTo>
                  <a:pt x="50800" y="2625077"/>
                </a:lnTo>
                <a:lnTo>
                  <a:pt x="45681" y="2486672"/>
                </a:lnTo>
                <a:lnTo>
                  <a:pt x="40627" y="2348204"/>
                </a:lnTo>
                <a:lnTo>
                  <a:pt x="38100" y="2208504"/>
                </a:lnTo>
                <a:lnTo>
                  <a:pt x="36876" y="2077745"/>
                </a:lnTo>
                <a:lnTo>
                  <a:pt x="36804" y="1930400"/>
                </a:lnTo>
                <a:lnTo>
                  <a:pt x="38111" y="1789404"/>
                </a:lnTo>
                <a:lnTo>
                  <a:pt x="39298" y="1656054"/>
                </a:lnTo>
                <a:lnTo>
                  <a:pt x="43226" y="1510004"/>
                </a:lnTo>
                <a:lnTo>
                  <a:pt x="46977" y="1374127"/>
                </a:lnTo>
                <a:lnTo>
                  <a:pt x="52031" y="1235722"/>
                </a:lnTo>
                <a:lnTo>
                  <a:pt x="59677" y="1097254"/>
                </a:lnTo>
                <a:lnTo>
                  <a:pt x="67259" y="958850"/>
                </a:lnTo>
                <a:lnTo>
                  <a:pt x="74904" y="822972"/>
                </a:lnTo>
                <a:lnTo>
                  <a:pt x="86407" y="684504"/>
                </a:lnTo>
                <a:lnTo>
                  <a:pt x="96481" y="551154"/>
                </a:lnTo>
                <a:lnTo>
                  <a:pt x="109181" y="416572"/>
                </a:lnTo>
                <a:lnTo>
                  <a:pt x="123177" y="281927"/>
                </a:lnTo>
                <a:lnTo>
                  <a:pt x="137109" y="149872"/>
                </a:lnTo>
                <a:lnTo>
                  <a:pt x="152400" y="17754"/>
                </a:lnTo>
                <a:lnTo>
                  <a:pt x="154656" y="0"/>
                </a:lnTo>
                <a:close/>
              </a:path>
              <a:path w="3792181" h="3867150">
                <a:moveTo>
                  <a:pt x="3680115" y="0"/>
                </a:moveTo>
                <a:lnTo>
                  <a:pt x="3644381" y="0"/>
                </a:lnTo>
                <a:lnTo>
                  <a:pt x="3647427" y="24104"/>
                </a:lnTo>
                <a:lnTo>
                  <a:pt x="3662654" y="156222"/>
                </a:lnTo>
                <a:lnTo>
                  <a:pt x="3676650" y="288277"/>
                </a:lnTo>
                <a:lnTo>
                  <a:pt x="3689350" y="422922"/>
                </a:lnTo>
                <a:lnTo>
                  <a:pt x="3712159" y="692150"/>
                </a:lnTo>
                <a:lnTo>
                  <a:pt x="3721100" y="829322"/>
                </a:lnTo>
                <a:lnTo>
                  <a:pt x="3729977" y="966495"/>
                </a:lnTo>
                <a:lnTo>
                  <a:pt x="3737559" y="1103604"/>
                </a:lnTo>
                <a:lnTo>
                  <a:pt x="3742677" y="1242072"/>
                </a:lnTo>
                <a:lnTo>
                  <a:pt x="3747731" y="1380477"/>
                </a:lnTo>
                <a:lnTo>
                  <a:pt x="3751554" y="1518945"/>
                </a:lnTo>
                <a:lnTo>
                  <a:pt x="3756493" y="1790700"/>
                </a:lnTo>
                <a:lnTo>
                  <a:pt x="3756609" y="1936750"/>
                </a:lnTo>
                <a:lnTo>
                  <a:pt x="3755365" y="2077745"/>
                </a:lnTo>
                <a:lnTo>
                  <a:pt x="3754081" y="2214854"/>
                </a:lnTo>
                <a:lnTo>
                  <a:pt x="3750188" y="2357145"/>
                </a:lnTo>
                <a:lnTo>
                  <a:pt x="3746500" y="2493022"/>
                </a:lnTo>
                <a:lnTo>
                  <a:pt x="3741381" y="2631427"/>
                </a:lnTo>
                <a:lnTo>
                  <a:pt x="3733800" y="2769895"/>
                </a:lnTo>
                <a:lnTo>
                  <a:pt x="3726154" y="2908300"/>
                </a:lnTo>
                <a:lnTo>
                  <a:pt x="3717181" y="3045472"/>
                </a:lnTo>
                <a:lnTo>
                  <a:pt x="3707104" y="3181350"/>
                </a:lnTo>
                <a:lnTo>
                  <a:pt x="3695700" y="3315995"/>
                </a:lnTo>
                <a:lnTo>
                  <a:pt x="3684231" y="3450577"/>
                </a:lnTo>
                <a:lnTo>
                  <a:pt x="3670300" y="3585222"/>
                </a:lnTo>
                <a:lnTo>
                  <a:pt x="3656304" y="3717277"/>
                </a:lnTo>
                <a:lnTo>
                  <a:pt x="3641077" y="3849395"/>
                </a:lnTo>
                <a:lnTo>
                  <a:pt x="3638812" y="3867150"/>
                </a:lnTo>
                <a:lnTo>
                  <a:pt x="3674500" y="3867150"/>
                </a:lnTo>
                <a:lnTo>
                  <a:pt x="3690581" y="3728745"/>
                </a:lnTo>
                <a:lnTo>
                  <a:pt x="3705809" y="3595395"/>
                </a:lnTo>
                <a:lnTo>
                  <a:pt x="3719804" y="3460750"/>
                </a:lnTo>
                <a:lnTo>
                  <a:pt x="3731209" y="3324872"/>
                </a:lnTo>
                <a:lnTo>
                  <a:pt x="3743312" y="3181350"/>
                </a:lnTo>
                <a:lnTo>
                  <a:pt x="3754081" y="3051822"/>
                </a:lnTo>
                <a:lnTo>
                  <a:pt x="3761727" y="2913354"/>
                </a:lnTo>
                <a:lnTo>
                  <a:pt x="3770604" y="2776245"/>
                </a:lnTo>
                <a:lnTo>
                  <a:pt x="3776954" y="2636545"/>
                </a:lnTo>
                <a:lnTo>
                  <a:pt x="3782241" y="2490495"/>
                </a:lnTo>
                <a:lnTo>
                  <a:pt x="3787127" y="2357145"/>
                </a:lnTo>
                <a:lnTo>
                  <a:pt x="3792181" y="2077745"/>
                </a:lnTo>
                <a:lnTo>
                  <a:pt x="3792125" y="1789404"/>
                </a:lnTo>
                <a:lnTo>
                  <a:pt x="3790950" y="1656054"/>
                </a:lnTo>
                <a:lnTo>
                  <a:pt x="3788359" y="1516354"/>
                </a:lnTo>
                <a:lnTo>
                  <a:pt x="3784600" y="1376654"/>
                </a:lnTo>
                <a:lnTo>
                  <a:pt x="3779425" y="1235722"/>
                </a:lnTo>
                <a:lnTo>
                  <a:pt x="3773060" y="1097254"/>
                </a:lnTo>
                <a:lnTo>
                  <a:pt x="3765466" y="958850"/>
                </a:lnTo>
                <a:lnTo>
                  <a:pt x="3747731" y="684504"/>
                </a:lnTo>
                <a:lnTo>
                  <a:pt x="3736327" y="548627"/>
                </a:lnTo>
                <a:lnTo>
                  <a:pt x="3724859" y="412750"/>
                </a:lnTo>
                <a:lnTo>
                  <a:pt x="3710927" y="278104"/>
                </a:lnTo>
                <a:lnTo>
                  <a:pt x="3696931" y="144754"/>
                </a:lnTo>
                <a:lnTo>
                  <a:pt x="3681704" y="12700"/>
                </a:lnTo>
                <a:lnTo>
                  <a:pt x="3680115" y="0"/>
                </a:lnTo>
                <a:close/>
              </a:path>
            </a:pathLst>
          </a:custGeom>
          <a:solidFill>
            <a:srgbClr val="CBE6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711450" y="0"/>
            <a:ext cx="3719804" cy="3867150"/>
          </a:xfrm>
          <a:custGeom>
            <a:avLst/>
            <a:gdLst/>
            <a:ahLst/>
            <a:cxnLst/>
            <a:rect l="l" t="t" r="r" b="b"/>
            <a:pathLst>
              <a:path w="3719804" h="3867150">
                <a:moveTo>
                  <a:pt x="153757" y="0"/>
                </a:moveTo>
                <a:lnTo>
                  <a:pt x="117851" y="0"/>
                </a:lnTo>
                <a:lnTo>
                  <a:pt x="115595" y="17754"/>
                </a:lnTo>
                <a:lnTo>
                  <a:pt x="100304" y="149872"/>
                </a:lnTo>
                <a:lnTo>
                  <a:pt x="86372" y="281927"/>
                </a:lnTo>
                <a:lnTo>
                  <a:pt x="72377" y="416572"/>
                </a:lnTo>
                <a:lnTo>
                  <a:pt x="59677" y="551154"/>
                </a:lnTo>
                <a:lnTo>
                  <a:pt x="49504" y="685800"/>
                </a:lnTo>
                <a:lnTo>
                  <a:pt x="38100" y="822972"/>
                </a:lnTo>
                <a:lnTo>
                  <a:pt x="30454" y="958850"/>
                </a:lnTo>
                <a:lnTo>
                  <a:pt x="22522" y="1103604"/>
                </a:lnTo>
                <a:lnTo>
                  <a:pt x="15227" y="1235722"/>
                </a:lnTo>
                <a:lnTo>
                  <a:pt x="10172" y="1374127"/>
                </a:lnTo>
                <a:lnTo>
                  <a:pt x="6107" y="1521472"/>
                </a:lnTo>
                <a:lnTo>
                  <a:pt x="2527" y="1652295"/>
                </a:lnTo>
                <a:lnTo>
                  <a:pt x="1224" y="1798345"/>
                </a:lnTo>
                <a:lnTo>
                  <a:pt x="0" y="1930400"/>
                </a:lnTo>
                <a:lnTo>
                  <a:pt x="59" y="2076450"/>
                </a:lnTo>
                <a:lnTo>
                  <a:pt x="1283" y="2207272"/>
                </a:lnTo>
                <a:lnTo>
                  <a:pt x="3822" y="2348204"/>
                </a:lnTo>
                <a:lnTo>
                  <a:pt x="8970" y="2489200"/>
                </a:lnTo>
                <a:lnTo>
                  <a:pt x="14087" y="2627604"/>
                </a:lnTo>
                <a:lnTo>
                  <a:pt x="19050" y="2763545"/>
                </a:lnTo>
                <a:lnTo>
                  <a:pt x="26695" y="2900654"/>
                </a:lnTo>
                <a:lnTo>
                  <a:pt x="44450" y="3175000"/>
                </a:lnTo>
                <a:lnTo>
                  <a:pt x="54622" y="3309645"/>
                </a:lnTo>
                <a:lnTo>
                  <a:pt x="80022" y="3578872"/>
                </a:lnTo>
                <a:lnTo>
                  <a:pt x="93954" y="3710927"/>
                </a:lnTo>
                <a:lnTo>
                  <a:pt x="109245" y="3843045"/>
                </a:lnTo>
                <a:lnTo>
                  <a:pt x="112052" y="3867150"/>
                </a:lnTo>
                <a:lnTo>
                  <a:pt x="147849" y="3867150"/>
                </a:lnTo>
                <a:lnTo>
                  <a:pt x="143522" y="3830345"/>
                </a:lnTo>
                <a:lnTo>
                  <a:pt x="128295" y="3699522"/>
                </a:lnTo>
                <a:lnTo>
                  <a:pt x="114300" y="3567404"/>
                </a:lnTo>
                <a:lnTo>
                  <a:pt x="102895" y="3435350"/>
                </a:lnTo>
                <a:lnTo>
                  <a:pt x="90195" y="3300704"/>
                </a:lnTo>
                <a:lnTo>
                  <a:pt x="80022" y="3166122"/>
                </a:lnTo>
                <a:lnTo>
                  <a:pt x="71145" y="3030245"/>
                </a:lnTo>
                <a:lnTo>
                  <a:pt x="62204" y="2894304"/>
                </a:lnTo>
                <a:lnTo>
                  <a:pt x="55854" y="2758427"/>
                </a:lnTo>
                <a:lnTo>
                  <a:pt x="49504" y="2621254"/>
                </a:lnTo>
                <a:lnTo>
                  <a:pt x="44450" y="2482850"/>
                </a:lnTo>
                <a:lnTo>
                  <a:pt x="40627" y="2345677"/>
                </a:lnTo>
                <a:lnTo>
                  <a:pt x="38100" y="2207272"/>
                </a:lnTo>
                <a:lnTo>
                  <a:pt x="36876" y="2076450"/>
                </a:lnTo>
                <a:lnTo>
                  <a:pt x="36804" y="1930400"/>
                </a:lnTo>
                <a:lnTo>
                  <a:pt x="39395" y="1653527"/>
                </a:lnTo>
                <a:lnTo>
                  <a:pt x="43225" y="1512595"/>
                </a:lnTo>
                <a:lnTo>
                  <a:pt x="46977" y="1377950"/>
                </a:lnTo>
                <a:lnTo>
                  <a:pt x="52095" y="1239545"/>
                </a:lnTo>
                <a:lnTo>
                  <a:pt x="58445" y="1102372"/>
                </a:lnTo>
                <a:lnTo>
                  <a:pt x="66027" y="966495"/>
                </a:lnTo>
                <a:lnTo>
                  <a:pt x="74904" y="829322"/>
                </a:lnTo>
                <a:lnTo>
                  <a:pt x="95250" y="560095"/>
                </a:lnTo>
                <a:lnTo>
                  <a:pt x="107950" y="425450"/>
                </a:lnTo>
                <a:lnTo>
                  <a:pt x="120650" y="293395"/>
                </a:lnTo>
                <a:lnTo>
                  <a:pt x="134645" y="161277"/>
                </a:lnTo>
                <a:lnTo>
                  <a:pt x="149872" y="30454"/>
                </a:lnTo>
                <a:lnTo>
                  <a:pt x="153757" y="0"/>
                </a:lnTo>
                <a:close/>
              </a:path>
              <a:path w="3719804" h="3867150">
                <a:moveTo>
                  <a:pt x="3607576" y="0"/>
                </a:moveTo>
                <a:lnTo>
                  <a:pt x="3572000" y="0"/>
                </a:lnTo>
                <a:lnTo>
                  <a:pt x="3576345" y="36804"/>
                </a:lnTo>
                <a:lnTo>
                  <a:pt x="3591572" y="167627"/>
                </a:lnTo>
                <a:lnTo>
                  <a:pt x="3616972" y="431800"/>
                </a:lnTo>
                <a:lnTo>
                  <a:pt x="3628377" y="566445"/>
                </a:lnTo>
                <a:lnTo>
                  <a:pt x="3639845" y="701027"/>
                </a:lnTo>
                <a:lnTo>
                  <a:pt x="3648722" y="835672"/>
                </a:lnTo>
                <a:lnTo>
                  <a:pt x="3656304" y="972845"/>
                </a:lnTo>
                <a:lnTo>
                  <a:pt x="3663950" y="1108722"/>
                </a:lnTo>
                <a:lnTo>
                  <a:pt x="3670300" y="1245895"/>
                </a:lnTo>
                <a:lnTo>
                  <a:pt x="3675354" y="1384300"/>
                </a:lnTo>
                <a:lnTo>
                  <a:pt x="3677945" y="1521472"/>
                </a:lnTo>
                <a:lnTo>
                  <a:pt x="3682976" y="1797050"/>
                </a:lnTo>
                <a:lnTo>
                  <a:pt x="3683000" y="1936750"/>
                </a:lnTo>
                <a:lnTo>
                  <a:pt x="3681693" y="2076450"/>
                </a:lnTo>
                <a:lnTo>
                  <a:pt x="3680529" y="2207272"/>
                </a:lnTo>
                <a:lnTo>
                  <a:pt x="3676579" y="2354554"/>
                </a:lnTo>
                <a:lnTo>
                  <a:pt x="3672827" y="2489200"/>
                </a:lnTo>
                <a:lnTo>
                  <a:pt x="3667772" y="2627604"/>
                </a:lnTo>
                <a:lnTo>
                  <a:pt x="3661422" y="2764777"/>
                </a:lnTo>
                <a:lnTo>
                  <a:pt x="3653777" y="2900654"/>
                </a:lnTo>
                <a:lnTo>
                  <a:pt x="3644900" y="3037827"/>
                </a:lnTo>
                <a:lnTo>
                  <a:pt x="3634727" y="3172472"/>
                </a:lnTo>
                <a:lnTo>
                  <a:pt x="3623322" y="3307054"/>
                </a:lnTo>
                <a:lnTo>
                  <a:pt x="3611854" y="3441700"/>
                </a:lnTo>
                <a:lnTo>
                  <a:pt x="3599154" y="3573754"/>
                </a:lnTo>
                <a:lnTo>
                  <a:pt x="3585222" y="3705872"/>
                </a:lnTo>
                <a:lnTo>
                  <a:pt x="3569995" y="3836695"/>
                </a:lnTo>
                <a:lnTo>
                  <a:pt x="3566110" y="3867150"/>
                </a:lnTo>
                <a:lnTo>
                  <a:pt x="3602007" y="3867150"/>
                </a:lnTo>
                <a:lnTo>
                  <a:pt x="3619500" y="3717277"/>
                </a:lnTo>
                <a:lnTo>
                  <a:pt x="3633495" y="3585222"/>
                </a:lnTo>
                <a:lnTo>
                  <a:pt x="3647427" y="3450577"/>
                </a:lnTo>
                <a:lnTo>
                  <a:pt x="3658895" y="3315995"/>
                </a:lnTo>
                <a:lnTo>
                  <a:pt x="3670300" y="3181350"/>
                </a:lnTo>
                <a:lnTo>
                  <a:pt x="3680472" y="3044177"/>
                </a:lnTo>
                <a:lnTo>
                  <a:pt x="3689350" y="2908300"/>
                </a:lnTo>
                <a:lnTo>
                  <a:pt x="3697343" y="2763545"/>
                </a:lnTo>
                <a:lnTo>
                  <a:pt x="3704577" y="2631427"/>
                </a:lnTo>
                <a:lnTo>
                  <a:pt x="3709695" y="2493022"/>
                </a:lnTo>
                <a:lnTo>
                  <a:pt x="3713697" y="2345677"/>
                </a:lnTo>
                <a:lnTo>
                  <a:pt x="3717277" y="2214854"/>
                </a:lnTo>
                <a:lnTo>
                  <a:pt x="3718640" y="2068804"/>
                </a:lnTo>
                <a:lnTo>
                  <a:pt x="3719804" y="1936750"/>
                </a:lnTo>
                <a:lnTo>
                  <a:pt x="3719689" y="1790700"/>
                </a:lnTo>
                <a:lnTo>
                  <a:pt x="3714750" y="1518945"/>
                </a:lnTo>
                <a:lnTo>
                  <a:pt x="3710927" y="1380477"/>
                </a:lnTo>
                <a:lnTo>
                  <a:pt x="3705779" y="1239545"/>
                </a:lnTo>
                <a:lnTo>
                  <a:pt x="3700754" y="1103604"/>
                </a:lnTo>
                <a:lnTo>
                  <a:pt x="3693172" y="966495"/>
                </a:lnTo>
                <a:lnTo>
                  <a:pt x="3684295" y="829322"/>
                </a:lnTo>
                <a:lnTo>
                  <a:pt x="3675354" y="692150"/>
                </a:lnTo>
                <a:lnTo>
                  <a:pt x="3652545" y="422922"/>
                </a:lnTo>
                <a:lnTo>
                  <a:pt x="3639845" y="288277"/>
                </a:lnTo>
                <a:lnTo>
                  <a:pt x="3625850" y="156222"/>
                </a:lnTo>
                <a:lnTo>
                  <a:pt x="3610622" y="24104"/>
                </a:lnTo>
                <a:lnTo>
                  <a:pt x="3607576" y="0"/>
                </a:lnTo>
                <a:close/>
              </a:path>
            </a:pathLst>
          </a:custGeom>
          <a:solidFill>
            <a:srgbClr val="CC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748254" y="0"/>
            <a:ext cx="3646195" cy="3867150"/>
          </a:xfrm>
          <a:custGeom>
            <a:avLst/>
            <a:gdLst/>
            <a:ahLst/>
            <a:cxnLst/>
            <a:rect l="l" t="t" r="r" b="b"/>
            <a:pathLst>
              <a:path w="3646195" h="3867150">
                <a:moveTo>
                  <a:pt x="152905" y="0"/>
                </a:moveTo>
                <a:lnTo>
                  <a:pt x="116952" y="0"/>
                </a:lnTo>
                <a:lnTo>
                  <a:pt x="113068" y="30454"/>
                </a:lnTo>
                <a:lnTo>
                  <a:pt x="97840" y="161277"/>
                </a:lnTo>
                <a:lnTo>
                  <a:pt x="83845" y="293395"/>
                </a:lnTo>
                <a:lnTo>
                  <a:pt x="71145" y="425450"/>
                </a:lnTo>
                <a:lnTo>
                  <a:pt x="58445" y="560095"/>
                </a:lnTo>
                <a:lnTo>
                  <a:pt x="38100" y="829322"/>
                </a:lnTo>
                <a:lnTo>
                  <a:pt x="29222" y="966495"/>
                </a:lnTo>
                <a:lnTo>
                  <a:pt x="21640" y="1102372"/>
                </a:lnTo>
                <a:lnTo>
                  <a:pt x="15290" y="1239545"/>
                </a:lnTo>
                <a:lnTo>
                  <a:pt x="10172" y="1377950"/>
                </a:lnTo>
                <a:lnTo>
                  <a:pt x="6108" y="1524000"/>
                </a:lnTo>
                <a:lnTo>
                  <a:pt x="2590" y="1653527"/>
                </a:lnTo>
                <a:lnTo>
                  <a:pt x="0" y="1930400"/>
                </a:lnTo>
                <a:lnTo>
                  <a:pt x="59" y="2075154"/>
                </a:lnTo>
                <a:lnTo>
                  <a:pt x="1295" y="2207272"/>
                </a:lnTo>
                <a:lnTo>
                  <a:pt x="3822" y="2345677"/>
                </a:lnTo>
                <a:lnTo>
                  <a:pt x="7645" y="2482850"/>
                </a:lnTo>
                <a:lnTo>
                  <a:pt x="12759" y="2622550"/>
                </a:lnTo>
                <a:lnTo>
                  <a:pt x="19110" y="2759722"/>
                </a:lnTo>
                <a:lnTo>
                  <a:pt x="25400" y="2894304"/>
                </a:lnTo>
                <a:lnTo>
                  <a:pt x="34340" y="3030245"/>
                </a:lnTo>
                <a:lnTo>
                  <a:pt x="43218" y="3166122"/>
                </a:lnTo>
                <a:lnTo>
                  <a:pt x="53390" y="3300704"/>
                </a:lnTo>
                <a:lnTo>
                  <a:pt x="66090" y="3435350"/>
                </a:lnTo>
                <a:lnTo>
                  <a:pt x="77495" y="3567404"/>
                </a:lnTo>
                <a:lnTo>
                  <a:pt x="91490" y="3699522"/>
                </a:lnTo>
                <a:lnTo>
                  <a:pt x="106718" y="3830345"/>
                </a:lnTo>
                <a:lnTo>
                  <a:pt x="111044" y="3867150"/>
                </a:lnTo>
                <a:lnTo>
                  <a:pt x="146815" y="3867150"/>
                </a:lnTo>
                <a:lnTo>
                  <a:pt x="125768" y="3688054"/>
                </a:lnTo>
                <a:lnTo>
                  <a:pt x="113068" y="3557295"/>
                </a:lnTo>
                <a:lnTo>
                  <a:pt x="100368" y="3425177"/>
                </a:lnTo>
                <a:lnTo>
                  <a:pt x="88900" y="3291827"/>
                </a:lnTo>
                <a:lnTo>
                  <a:pt x="78790" y="3158477"/>
                </a:lnTo>
                <a:lnTo>
                  <a:pt x="69850" y="3023895"/>
                </a:lnTo>
                <a:lnTo>
                  <a:pt x="60972" y="2889250"/>
                </a:lnTo>
                <a:lnTo>
                  <a:pt x="54622" y="2753372"/>
                </a:lnTo>
                <a:lnTo>
                  <a:pt x="49568" y="2616200"/>
                </a:lnTo>
                <a:lnTo>
                  <a:pt x="44450" y="2480322"/>
                </a:lnTo>
                <a:lnTo>
                  <a:pt x="40690" y="2343150"/>
                </a:lnTo>
                <a:lnTo>
                  <a:pt x="38100" y="2205977"/>
                </a:lnTo>
                <a:lnTo>
                  <a:pt x="36935" y="2075154"/>
                </a:lnTo>
                <a:lnTo>
                  <a:pt x="36868" y="1793227"/>
                </a:lnTo>
                <a:lnTo>
                  <a:pt x="41922" y="1517650"/>
                </a:lnTo>
                <a:lnTo>
                  <a:pt x="52095" y="1244600"/>
                </a:lnTo>
                <a:lnTo>
                  <a:pt x="57150" y="1107427"/>
                </a:lnTo>
                <a:lnTo>
                  <a:pt x="64795" y="971550"/>
                </a:lnTo>
                <a:lnTo>
                  <a:pt x="82550" y="702322"/>
                </a:lnTo>
                <a:lnTo>
                  <a:pt x="94018" y="568972"/>
                </a:lnTo>
                <a:lnTo>
                  <a:pt x="105422" y="436854"/>
                </a:lnTo>
                <a:lnTo>
                  <a:pt x="118122" y="304800"/>
                </a:lnTo>
                <a:lnTo>
                  <a:pt x="132118" y="172745"/>
                </a:lnTo>
                <a:lnTo>
                  <a:pt x="147345" y="43154"/>
                </a:lnTo>
                <a:lnTo>
                  <a:pt x="152905" y="0"/>
                </a:lnTo>
                <a:close/>
              </a:path>
              <a:path w="3646195" h="3867150">
                <a:moveTo>
                  <a:pt x="3535195" y="0"/>
                </a:moveTo>
                <a:lnTo>
                  <a:pt x="3499380" y="0"/>
                </a:lnTo>
                <a:lnTo>
                  <a:pt x="3505200" y="49504"/>
                </a:lnTo>
                <a:lnTo>
                  <a:pt x="3520490" y="179095"/>
                </a:lnTo>
                <a:lnTo>
                  <a:pt x="3533190" y="309854"/>
                </a:lnTo>
                <a:lnTo>
                  <a:pt x="3545890" y="441972"/>
                </a:lnTo>
                <a:lnTo>
                  <a:pt x="3557295" y="575322"/>
                </a:lnTo>
                <a:lnTo>
                  <a:pt x="3567468" y="708672"/>
                </a:lnTo>
                <a:lnTo>
                  <a:pt x="3576345" y="843254"/>
                </a:lnTo>
                <a:lnTo>
                  <a:pt x="3583990" y="977900"/>
                </a:lnTo>
                <a:lnTo>
                  <a:pt x="3591572" y="1113777"/>
                </a:lnTo>
                <a:lnTo>
                  <a:pt x="3601745" y="1386827"/>
                </a:lnTo>
                <a:lnTo>
                  <a:pt x="3605568" y="1524000"/>
                </a:lnTo>
                <a:lnTo>
                  <a:pt x="3608095" y="1661172"/>
                </a:lnTo>
                <a:lnTo>
                  <a:pt x="3609331" y="1793227"/>
                </a:lnTo>
                <a:lnTo>
                  <a:pt x="3609390" y="1936750"/>
                </a:lnTo>
                <a:lnTo>
                  <a:pt x="3606776" y="2213622"/>
                </a:lnTo>
                <a:lnTo>
                  <a:pt x="3604272" y="2349500"/>
                </a:lnTo>
                <a:lnTo>
                  <a:pt x="3599122" y="2489200"/>
                </a:lnTo>
                <a:lnTo>
                  <a:pt x="3594100" y="2622550"/>
                </a:lnTo>
                <a:lnTo>
                  <a:pt x="3589045" y="2759722"/>
                </a:lnTo>
                <a:lnTo>
                  <a:pt x="3581400" y="2895600"/>
                </a:lnTo>
                <a:lnTo>
                  <a:pt x="3572522" y="3030245"/>
                </a:lnTo>
                <a:lnTo>
                  <a:pt x="3562251" y="3166122"/>
                </a:lnTo>
                <a:lnTo>
                  <a:pt x="3552240" y="3298177"/>
                </a:lnTo>
                <a:lnTo>
                  <a:pt x="3540772" y="3430295"/>
                </a:lnTo>
                <a:lnTo>
                  <a:pt x="3528072" y="3562350"/>
                </a:lnTo>
                <a:lnTo>
                  <a:pt x="3514140" y="3694404"/>
                </a:lnTo>
                <a:lnTo>
                  <a:pt x="3498850" y="3823995"/>
                </a:lnTo>
                <a:lnTo>
                  <a:pt x="3493310" y="3867150"/>
                </a:lnTo>
                <a:lnTo>
                  <a:pt x="3529305" y="3867150"/>
                </a:lnTo>
                <a:lnTo>
                  <a:pt x="3548418" y="3705872"/>
                </a:lnTo>
                <a:lnTo>
                  <a:pt x="3562350" y="3573754"/>
                </a:lnTo>
                <a:lnTo>
                  <a:pt x="3575050" y="3441700"/>
                </a:lnTo>
                <a:lnTo>
                  <a:pt x="3586518" y="3307054"/>
                </a:lnTo>
                <a:lnTo>
                  <a:pt x="3597922" y="3172472"/>
                </a:lnTo>
                <a:lnTo>
                  <a:pt x="3608095" y="3037827"/>
                </a:lnTo>
                <a:lnTo>
                  <a:pt x="3616972" y="2900654"/>
                </a:lnTo>
                <a:lnTo>
                  <a:pt x="3624618" y="2764777"/>
                </a:lnTo>
                <a:lnTo>
                  <a:pt x="3630968" y="2627604"/>
                </a:lnTo>
                <a:lnTo>
                  <a:pt x="3636022" y="2489200"/>
                </a:lnTo>
                <a:lnTo>
                  <a:pt x="3640090" y="2343150"/>
                </a:lnTo>
                <a:lnTo>
                  <a:pt x="3643668" y="2213622"/>
                </a:lnTo>
                <a:lnTo>
                  <a:pt x="3644970" y="2067572"/>
                </a:lnTo>
                <a:lnTo>
                  <a:pt x="3646195" y="1936750"/>
                </a:lnTo>
                <a:lnTo>
                  <a:pt x="3646101" y="1793227"/>
                </a:lnTo>
                <a:lnTo>
                  <a:pt x="3641020" y="1515122"/>
                </a:lnTo>
                <a:lnTo>
                  <a:pt x="3638550" y="1384300"/>
                </a:lnTo>
                <a:lnTo>
                  <a:pt x="3633435" y="1244600"/>
                </a:lnTo>
                <a:lnTo>
                  <a:pt x="3627145" y="1108722"/>
                </a:lnTo>
                <a:lnTo>
                  <a:pt x="3619428" y="971550"/>
                </a:lnTo>
                <a:lnTo>
                  <a:pt x="3611918" y="835672"/>
                </a:lnTo>
                <a:lnTo>
                  <a:pt x="3603040" y="701027"/>
                </a:lnTo>
                <a:lnTo>
                  <a:pt x="3591572" y="566445"/>
                </a:lnTo>
                <a:lnTo>
                  <a:pt x="3580168" y="431800"/>
                </a:lnTo>
                <a:lnTo>
                  <a:pt x="3554768" y="167627"/>
                </a:lnTo>
                <a:lnTo>
                  <a:pt x="3539540" y="36804"/>
                </a:lnTo>
                <a:lnTo>
                  <a:pt x="3535195" y="0"/>
                </a:lnTo>
                <a:close/>
              </a:path>
            </a:pathLst>
          </a:custGeom>
          <a:solidFill>
            <a:srgbClr val="CDE7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785122" y="0"/>
            <a:ext cx="3572522" cy="3867150"/>
          </a:xfrm>
          <a:custGeom>
            <a:avLst/>
            <a:gdLst/>
            <a:ahLst/>
            <a:cxnLst/>
            <a:rect l="l" t="t" r="r" b="b"/>
            <a:pathLst>
              <a:path w="3572522" h="3867150">
                <a:moveTo>
                  <a:pt x="151387" y="0"/>
                </a:moveTo>
                <a:lnTo>
                  <a:pt x="116037" y="0"/>
                </a:lnTo>
                <a:lnTo>
                  <a:pt x="110477" y="43154"/>
                </a:lnTo>
                <a:lnTo>
                  <a:pt x="95250" y="172745"/>
                </a:lnTo>
                <a:lnTo>
                  <a:pt x="81254" y="304800"/>
                </a:lnTo>
                <a:lnTo>
                  <a:pt x="68554" y="436854"/>
                </a:lnTo>
                <a:lnTo>
                  <a:pt x="57150" y="568972"/>
                </a:lnTo>
                <a:lnTo>
                  <a:pt x="45681" y="702322"/>
                </a:lnTo>
                <a:lnTo>
                  <a:pt x="27927" y="971550"/>
                </a:lnTo>
                <a:lnTo>
                  <a:pt x="20281" y="1107427"/>
                </a:lnTo>
                <a:lnTo>
                  <a:pt x="15227" y="1244600"/>
                </a:lnTo>
                <a:lnTo>
                  <a:pt x="5054" y="1517650"/>
                </a:lnTo>
                <a:lnTo>
                  <a:pt x="0" y="1793227"/>
                </a:lnTo>
                <a:lnTo>
                  <a:pt x="44" y="2072627"/>
                </a:lnTo>
                <a:lnTo>
                  <a:pt x="1231" y="2205977"/>
                </a:lnTo>
                <a:lnTo>
                  <a:pt x="3822" y="2343150"/>
                </a:lnTo>
                <a:lnTo>
                  <a:pt x="7628" y="2481554"/>
                </a:lnTo>
                <a:lnTo>
                  <a:pt x="12747" y="2617495"/>
                </a:lnTo>
                <a:lnTo>
                  <a:pt x="17754" y="2753372"/>
                </a:lnTo>
                <a:lnTo>
                  <a:pt x="24104" y="2889250"/>
                </a:lnTo>
                <a:lnTo>
                  <a:pt x="32981" y="3023895"/>
                </a:lnTo>
                <a:lnTo>
                  <a:pt x="41922" y="3158477"/>
                </a:lnTo>
                <a:lnTo>
                  <a:pt x="52031" y="3291827"/>
                </a:lnTo>
                <a:lnTo>
                  <a:pt x="63500" y="3425177"/>
                </a:lnTo>
                <a:lnTo>
                  <a:pt x="76200" y="3557295"/>
                </a:lnTo>
                <a:lnTo>
                  <a:pt x="88900" y="3688054"/>
                </a:lnTo>
                <a:lnTo>
                  <a:pt x="109947" y="3867150"/>
                </a:lnTo>
                <a:lnTo>
                  <a:pt x="145715" y="3867150"/>
                </a:lnTo>
                <a:lnTo>
                  <a:pt x="138404" y="3806177"/>
                </a:lnTo>
                <a:lnTo>
                  <a:pt x="124472" y="3676650"/>
                </a:lnTo>
                <a:lnTo>
                  <a:pt x="110477" y="3545827"/>
                </a:lnTo>
                <a:lnTo>
                  <a:pt x="99072" y="3415004"/>
                </a:lnTo>
                <a:lnTo>
                  <a:pt x="87604" y="3282950"/>
                </a:lnTo>
                <a:lnTo>
                  <a:pt x="77431" y="3150895"/>
                </a:lnTo>
                <a:lnTo>
                  <a:pt x="68554" y="3016250"/>
                </a:lnTo>
                <a:lnTo>
                  <a:pt x="60972" y="2882900"/>
                </a:lnTo>
                <a:lnTo>
                  <a:pt x="53327" y="2747022"/>
                </a:lnTo>
                <a:lnTo>
                  <a:pt x="43154" y="2476500"/>
                </a:lnTo>
                <a:lnTo>
                  <a:pt x="38100" y="2203450"/>
                </a:lnTo>
                <a:lnTo>
                  <a:pt x="36804" y="2067572"/>
                </a:lnTo>
                <a:lnTo>
                  <a:pt x="35572" y="1930400"/>
                </a:lnTo>
                <a:lnTo>
                  <a:pt x="36816" y="1793227"/>
                </a:lnTo>
                <a:lnTo>
                  <a:pt x="38100" y="1657350"/>
                </a:lnTo>
                <a:lnTo>
                  <a:pt x="42027" y="1517650"/>
                </a:lnTo>
                <a:lnTo>
                  <a:pt x="45681" y="1384300"/>
                </a:lnTo>
                <a:lnTo>
                  <a:pt x="50800" y="1249654"/>
                </a:lnTo>
                <a:lnTo>
                  <a:pt x="57150" y="1113777"/>
                </a:lnTo>
                <a:lnTo>
                  <a:pt x="64805" y="977900"/>
                </a:lnTo>
                <a:lnTo>
                  <a:pt x="72377" y="844550"/>
                </a:lnTo>
                <a:lnTo>
                  <a:pt x="92722" y="577850"/>
                </a:lnTo>
                <a:lnTo>
                  <a:pt x="104127" y="445795"/>
                </a:lnTo>
                <a:lnTo>
                  <a:pt x="129527" y="184150"/>
                </a:lnTo>
                <a:lnTo>
                  <a:pt x="151387" y="0"/>
                </a:lnTo>
                <a:close/>
              </a:path>
              <a:path w="3572522" h="3867150">
                <a:moveTo>
                  <a:pt x="3462512" y="0"/>
                </a:moveTo>
                <a:lnTo>
                  <a:pt x="3426743" y="0"/>
                </a:lnTo>
                <a:lnTo>
                  <a:pt x="3434054" y="60972"/>
                </a:lnTo>
                <a:lnTo>
                  <a:pt x="3448050" y="190500"/>
                </a:lnTo>
                <a:lnTo>
                  <a:pt x="3461981" y="321322"/>
                </a:lnTo>
                <a:lnTo>
                  <a:pt x="3473450" y="452145"/>
                </a:lnTo>
                <a:lnTo>
                  <a:pt x="3484854" y="584200"/>
                </a:lnTo>
                <a:lnTo>
                  <a:pt x="3495027" y="716254"/>
                </a:lnTo>
                <a:lnTo>
                  <a:pt x="3503904" y="850900"/>
                </a:lnTo>
                <a:lnTo>
                  <a:pt x="3511550" y="984250"/>
                </a:lnTo>
                <a:lnTo>
                  <a:pt x="3517900" y="1120127"/>
                </a:lnTo>
                <a:lnTo>
                  <a:pt x="3524250" y="1254772"/>
                </a:lnTo>
                <a:lnTo>
                  <a:pt x="3529304" y="1390650"/>
                </a:lnTo>
                <a:lnTo>
                  <a:pt x="3531831" y="1526527"/>
                </a:lnTo>
                <a:lnTo>
                  <a:pt x="3534422" y="1663700"/>
                </a:lnTo>
                <a:lnTo>
                  <a:pt x="3535654" y="1799577"/>
                </a:lnTo>
                <a:lnTo>
                  <a:pt x="3536950" y="1936750"/>
                </a:lnTo>
                <a:lnTo>
                  <a:pt x="3535654" y="2072627"/>
                </a:lnTo>
                <a:lnTo>
                  <a:pt x="3534457" y="2205977"/>
                </a:lnTo>
                <a:lnTo>
                  <a:pt x="3526777" y="2481554"/>
                </a:lnTo>
                <a:lnTo>
                  <a:pt x="3521722" y="2617495"/>
                </a:lnTo>
                <a:lnTo>
                  <a:pt x="3515372" y="2753372"/>
                </a:lnTo>
                <a:lnTo>
                  <a:pt x="3500081" y="3022600"/>
                </a:lnTo>
                <a:lnTo>
                  <a:pt x="3489972" y="3155950"/>
                </a:lnTo>
                <a:lnTo>
                  <a:pt x="3479800" y="3289300"/>
                </a:lnTo>
                <a:lnTo>
                  <a:pt x="3468331" y="3421354"/>
                </a:lnTo>
                <a:lnTo>
                  <a:pt x="3442931" y="3683000"/>
                </a:lnTo>
                <a:lnTo>
                  <a:pt x="3421071" y="3867150"/>
                </a:lnTo>
                <a:lnTo>
                  <a:pt x="3456442" y="3867150"/>
                </a:lnTo>
                <a:lnTo>
                  <a:pt x="3461981" y="3823995"/>
                </a:lnTo>
                <a:lnTo>
                  <a:pt x="3477272" y="3694404"/>
                </a:lnTo>
                <a:lnTo>
                  <a:pt x="3491204" y="3562350"/>
                </a:lnTo>
                <a:lnTo>
                  <a:pt x="3503904" y="3430295"/>
                </a:lnTo>
                <a:lnTo>
                  <a:pt x="3515372" y="3298177"/>
                </a:lnTo>
                <a:lnTo>
                  <a:pt x="3525481" y="3164827"/>
                </a:lnTo>
                <a:lnTo>
                  <a:pt x="3535654" y="3030245"/>
                </a:lnTo>
                <a:lnTo>
                  <a:pt x="3544531" y="2895600"/>
                </a:lnTo>
                <a:lnTo>
                  <a:pt x="3552177" y="2759722"/>
                </a:lnTo>
                <a:lnTo>
                  <a:pt x="3557471" y="2616200"/>
                </a:lnTo>
                <a:lnTo>
                  <a:pt x="3562583" y="2480322"/>
                </a:lnTo>
                <a:lnTo>
                  <a:pt x="3567404" y="2349500"/>
                </a:lnTo>
                <a:lnTo>
                  <a:pt x="3569931" y="2212327"/>
                </a:lnTo>
                <a:lnTo>
                  <a:pt x="3572522" y="1936750"/>
                </a:lnTo>
                <a:lnTo>
                  <a:pt x="3572463" y="1793227"/>
                </a:lnTo>
                <a:lnTo>
                  <a:pt x="3571250" y="1663700"/>
                </a:lnTo>
                <a:lnTo>
                  <a:pt x="3568746" y="1526527"/>
                </a:lnTo>
                <a:lnTo>
                  <a:pt x="3564877" y="1386827"/>
                </a:lnTo>
                <a:lnTo>
                  <a:pt x="3554704" y="1113777"/>
                </a:lnTo>
                <a:lnTo>
                  <a:pt x="3547122" y="977900"/>
                </a:lnTo>
                <a:lnTo>
                  <a:pt x="3539477" y="843254"/>
                </a:lnTo>
                <a:lnTo>
                  <a:pt x="3530600" y="708672"/>
                </a:lnTo>
                <a:lnTo>
                  <a:pt x="3520427" y="575322"/>
                </a:lnTo>
                <a:lnTo>
                  <a:pt x="3509022" y="441972"/>
                </a:lnTo>
                <a:lnTo>
                  <a:pt x="3496322" y="309854"/>
                </a:lnTo>
                <a:lnTo>
                  <a:pt x="3483622" y="179095"/>
                </a:lnTo>
                <a:lnTo>
                  <a:pt x="3468331" y="49504"/>
                </a:lnTo>
                <a:lnTo>
                  <a:pt x="3462512" y="0"/>
                </a:lnTo>
                <a:close/>
              </a:path>
            </a:pathLst>
          </a:custGeom>
          <a:solidFill>
            <a:srgbClr val="CE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820695" y="0"/>
            <a:ext cx="3501377" cy="3867150"/>
          </a:xfrm>
          <a:custGeom>
            <a:avLst/>
            <a:gdLst/>
            <a:ahLst/>
            <a:cxnLst/>
            <a:rect l="l" t="t" r="r" b="b"/>
            <a:pathLst>
              <a:path w="3501377" h="3867150">
                <a:moveTo>
                  <a:pt x="151713" y="0"/>
                </a:moveTo>
                <a:lnTo>
                  <a:pt x="115814" y="0"/>
                </a:lnTo>
                <a:lnTo>
                  <a:pt x="93954" y="184150"/>
                </a:lnTo>
                <a:lnTo>
                  <a:pt x="68554" y="445795"/>
                </a:lnTo>
                <a:lnTo>
                  <a:pt x="57150" y="577850"/>
                </a:lnTo>
                <a:lnTo>
                  <a:pt x="36804" y="844550"/>
                </a:lnTo>
                <a:lnTo>
                  <a:pt x="28801" y="985545"/>
                </a:lnTo>
                <a:lnTo>
                  <a:pt x="21577" y="1113777"/>
                </a:lnTo>
                <a:lnTo>
                  <a:pt x="15227" y="1249654"/>
                </a:lnTo>
                <a:lnTo>
                  <a:pt x="10109" y="1384300"/>
                </a:lnTo>
                <a:lnTo>
                  <a:pt x="6136" y="1529054"/>
                </a:lnTo>
                <a:lnTo>
                  <a:pt x="2527" y="1657350"/>
                </a:lnTo>
                <a:lnTo>
                  <a:pt x="1174" y="1800872"/>
                </a:lnTo>
                <a:lnTo>
                  <a:pt x="0" y="1930400"/>
                </a:lnTo>
                <a:lnTo>
                  <a:pt x="1280" y="2072627"/>
                </a:lnTo>
                <a:lnTo>
                  <a:pt x="2527" y="2203450"/>
                </a:lnTo>
                <a:lnTo>
                  <a:pt x="7581" y="2476500"/>
                </a:lnTo>
                <a:lnTo>
                  <a:pt x="17754" y="2747022"/>
                </a:lnTo>
                <a:lnTo>
                  <a:pt x="25400" y="2882900"/>
                </a:lnTo>
                <a:lnTo>
                  <a:pt x="32981" y="3016250"/>
                </a:lnTo>
                <a:lnTo>
                  <a:pt x="41859" y="3150895"/>
                </a:lnTo>
                <a:lnTo>
                  <a:pt x="52031" y="3282950"/>
                </a:lnTo>
                <a:lnTo>
                  <a:pt x="63500" y="3415004"/>
                </a:lnTo>
                <a:lnTo>
                  <a:pt x="74904" y="3545827"/>
                </a:lnTo>
                <a:lnTo>
                  <a:pt x="88900" y="3676650"/>
                </a:lnTo>
                <a:lnTo>
                  <a:pt x="102831" y="3806177"/>
                </a:lnTo>
                <a:lnTo>
                  <a:pt x="110142" y="3867150"/>
                </a:lnTo>
                <a:lnTo>
                  <a:pt x="145979" y="3867150"/>
                </a:lnTo>
                <a:lnTo>
                  <a:pt x="137109" y="3793477"/>
                </a:lnTo>
                <a:lnTo>
                  <a:pt x="123177" y="3665245"/>
                </a:lnTo>
                <a:lnTo>
                  <a:pt x="110477" y="3535654"/>
                </a:lnTo>
                <a:lnTo>
                  <a:pt x="99009" y="3404895"/>
                </a:lnTo>
                <a:lnTo>
                  <a:pt x="87604" y="3274072"/>
                </a:lnTo>
                <a:lnTo>
                  <a:pt x="77431" y="3141954"/>
                </a:lnTo>
                <a:lnTo>
                  <a:pt x="68554" y="3009900"/>
                </a:lnTo>
                <a:lnTo>
                  <a:pt x="60909" y="2876550"/>
                </a:lnTo>
                <a:lnTo>
                  <a:pt x="54559" y="2741904"/>
                </a:lnTo>
                <a:lnTo>
                  <a:pt x="44450" y="2472677"/>
                </a:lnTo>
                <a:lnTo>
                  <a:pt x="40627" y="2338095"/>
                </a:lnTo>
                <a:lnTo>
                  <a:pt x="39331" y="2202154"/>
                </a:lnTo>
                <a:lnTo>
                  <a:pt x="36922" y="2072627"/>
                </a:lnTo>
                <a:lnTo>
                  <a:pt x="36804" y="1930400"/>
                </a:lnTo>
                <a:lnTo>
                  <a:pt x="38100" y="1794522"/>
                </a:lnTo>
                <a:lnTo>
                  <a:pt x="39356" y="1657350"/>
                </a:lnTo>
                <a:lnTo>
                  <a:pt x="41859" y="1524000"/>
                </a:lnTo>
                <a:lnTo>
                  <a:pt x="46977" y="1388122"/>
                </a:lnTo>
                <a:lnTo>
                  <a:pt x="50800" y="1253477"/>
                </a:lnTo>
                <a:lnTo>
                  <a:pt x="57150" y="1118895"/>
                </a:lnTo>
                <a:lnTo>
                  <a:pt x="64806" y="984250"/>
                </a:lnTo>
                <a:lnTo>
                  <a:pt x="72377" y="852195"/>
                </a:lnTo>
                <a:lnTo>
                  <a:pt x="82550" y="718845"/>
                </a:lnTo>
                <a:lnTo>
                  <a:pt x="92659" y="586727"/>
                </a:lnTo>
                <a:lnTo>
                  <a:pt x="104127" y="455904"/>
                </a:lnTo>
                <a:lnTo>
                  <a:pt x="115531" y="326377"/>
                </a:lnTo>
                <a:lnTo>
                  <a:pt x="129527" y="196850"/>
                </a:lnTo>
                <a:lnTo>
                  <a:pt x="143459" y="68554"/>
                </a:lnTo>
                <a:lnTo>
                  <a:pt x="151713" y="0"/>
                </a:lnTo>
                <a:close/>
              </a:path>
              <a:path w="3501377" h="3867150">
                <a:moveTo>
                  <a:pt x="3391171" y="0"/>
                </a:moveTo>
                <a:lnTo>
                  <a:pt x="3355371" y="0"/>
                </a:lnTo>
                <a:lnTo>
                  <a:pt x="3364204" y="73672"/>
                </a:lnTo>
                <a:lnTo>
                  <a:pt x="3378200" y="201904"/>
                </a:lnTo>
                <a:lnTo>
                  <a:pt x="3390900" y="331495"/>
                </a:lnTo>
                <a:lnTo>
                  <a:pt x="3413709" y="593077"/>
                </a:lnTo>
                <a:lnTo>
                  <a:pt x="3423881" y="725195"/>
                </a:lnTo>
                <a:lnTo>
                  <a:pt x="3431527" y="857250"/>
                </a:lnTo>
                <a:lnTo>
                  <a:pt x="3440404" y="990600"/>
                </a:lnTo>
                <a:lnTo>
                  <a:pt x="3446754" y="1125245"/>
                </a:lnTo>
                <a:lnTo>
                  <a:pt x="3451809" y="1259827"/>
                </a:lnTo>
                <a:lnTo>
                  <a:pt x="3456927" y="1394472"/>
                </a:lnTo>
                <a:lnTo>
                  <a:pt x="3460750" y="1529054"/>
                </a:lnTo>
                <a:lnTo>
                  <a:pt x="3461981" y="1664995"/>
                </a:lnTo>
                <a:lnTo>
                  <a:pt x="3464391" y="1794522"/>
                </a:lnTo>
                <a:lnTo>
                  <a:pt x="3464509" y="1936750"/>
                </a:lnTo>
                <a:lnTo>
                  <a:pt x="3463277" y="2072627"/>
                </a:lnTo>
                <a:lnTo>
                  <a:pt x="3462031" y="2202154"/>
                </a:lnTo>
                <a:lnTo>
                  <a:pt x="3458159" y="2343150"/>
                </a:lnTo>
                <a:lnTo>
                  <a:pt x="3454400" y="2479027"/>
                </a:lnTo>
                <a:lnTo>
                  <a:pt x="3449281" y="2613672"/>
                </a:lnTo>
                <a:lnTo>
                  <a:pt x="3444227" y="2748254"/>
                </a:lnTo>
                <a:lnTo>
                  <a:pt x="3436508" y="2882900"/>
                </a:lnTo>
                <a:lnTo>
                  <a:pt x="3429000" y="3014954"/>
                </a:lnTo>
                <a:lnTo>
                  <a:pt x="3418827" y="3148304"/>
                </a:lnTo>
                <a:lnTo>
                  <a:pt x="3408654" y="3280422"/>
                </a:lnTo>
                <a:lnTo>
                  <a:pt x="3397250" y="3411245"/>
                </a:lnTo>
                <a:lnTo>
                  <a:pt x="3385781" y="3540772"/>
                </a:lnTo>
                <a:lnTo>
                  <a:pt x="3371850" y="3670300"/>
                </a:lnTo>
                <a:lnTo>
                  <a:pt x="3357854" y="3798595"/>
                </a:lnTo>
                <a:lnTo>
                  <a:pt x="3349634" y="3867150"/>
                </a:lnTo>
                <a:lnTo>
                  <a:pt x="3385499" y="3867150"/>
                </a:lnTo>
                <a:lnTo>
                  <a:pt x="3407359" y="3683000"/>
                </a:lnTo>
                <a:lnTo>
                  <a:pt x="3432759" y="3421354"/>
                </a:lnTo>
                <a:lnTo>
                  <a:pt x="3444227" y="3289300"/>
                </a:lnTo>
                <a:lnTo>
                  <a:pt x="3454400" y="3155950"/>
                </a:lnTo>
                <a:lnTo>
                  <a:pt x="3464509" y="3022600"/>
                </a:lnTo>
                <a:lnTo>
                  <a:pt x="3479800" y="2753372"/>
                </a:lnTo>
                <a:lnTo>
                  <a:pt x="3486150" y="2617495"/>
                </a:lnTo>
                <a:lnTo>
                  <a:pt x="3491204" y="2481554"/>
                </a:lnTo>
                <a:lnTo>
                  <a:pt x="3498850" y="2209800"/>
                </a:lnTo>
                <a:lnTo>
                  <a:pt x="3500142" y="2066277"/>
                </a:lnTo>
                <a:lnTo>
                  <a:pt x="3501377" y="1936750"/>
                </a:lnTo>
                <a:lnTo>
                  <a:pt x="3500036" y="1794522"/>
                </a:lnTo>
                <a:lnTo>
                  <a:pt x="3498861" y="1664995"/>
                </a:lnTo>
                <a:lnTo>
                  <a:pt x="3493731" y="1390650"/>
                </a:lnTo>
                <a:lnTo>
                  <a:pt x="3488677" y="1254772"/>
                </a:lnTo>
                <a:lnTo>
                  <a:pt x="3482269" y="1118895"/>
                </a:lnTo>
                <a:lnTo>
                  <a:pt x="3475977" y="984250"/>
                </a:lnTo>
                <a:lnTo>
                  <a:pt x="3468331" y="850900"/>
                </a:lnTo>
                <a:lnTo>
                  <a:pt x="3459454" y="716254"/>
                </a:lnTo>
                <a:lnTo>
                  <a:pt x="3449281" y="584200"/>
                </a:lnTo>
                <a:lnTo>
                  <a:pt x="3437877" y="452145"/>
                </a:lnTo>
                <a:lnTo>
                  <a:pt x="3426409" y="321322"/>
                </a:lnTo>
                <a:lnTo>
                  <a:pt x="3412477" y="190500"/>
                </a:lnTo>
                <a:lnTo>
                  <a:pt x="3398481" y="60972"/>
                </a:lnTo>
                <a:lnTo>
                  <a:pt x="3391171" y="0"/>
                </a:lnTo>
                <a:close/>
              </a:path>
            </a:pathLst>
          </a:custGeom>
          <a:solidFill>
            <a:srgbClr val="CFE8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857500" y="0"/>
            <a:ext cx="3427704" cy="3867150"/>
          </a:xfrm>
          <a:custGeom>
            <a:avLst/>
            <a:gdLst/>
            <a:ahLst/>
            <a:cxnLst/>
            <a:rect l="l" t="t" r="r" b="b"/>
            <a:pathLst>
              <a:path w="3427704" h="3867150">
                <a:moveTo>
                  <a:pt x="150684" y="0"/>
                </a:moveTo>
                <a:lnTo>
                  <a:pt x="114908" y="0"/>
                </a:lnTo>
                <a:lnTo>
                  <a:pt x="106654" y="68554"/>
                </a:lnTo>
                <a:lnTo>
                  <a:pt x="92722" y="196850"/>
                </a:lnTo>
                <a:lnTo>
                  <a:pt x="78727" y="326377"/>
                </a:lnTo>
                <a:lnTo>
                  <a:pt x="67322" y="455904"/>
                </a:lnTo>
                <a:lnTo>
                  <a:pt x="55854" y="586727"/>
                </a:lnTo>
                <a:lnTo>
                  <a:pt x="45745" y="718845"/>
                </a:lnTo>
                <a:lnTo>
                  <a:pt x="35572" y="852195"/>
                </a:lnTo>
                <a:lnTo>
                  <a:pt x="27566" y="991895"/>
                </a:lnTo>
                <a:lnTo>
                  <a:pt x="20345" y="1118895"/>
                </a:lnTo>
                <a:lnTo>
                  <a:pt x="13995" y="1253477"/>
                </a:lnTo>
                <a:lnTo>
                  <a:pt x="10172" y="1388122"/>
                </a:lnTo>
                <a:lnTo>
                  <a:pt x="5054" y="1524000"/>
                </a:lnTo>
                <a:lnTo>
                  <a:pt x="2527" y="1658645"/>
                </a:lnTo>
                <a:lnTo>
                  <a:pt x="1234" y="1800872"/>
                </a:lnTo>
                <a:lnTo>
                  <a:pt x="0" y="1930400"/>
                </a:lnTo>
                <a:lnTo>
                  <a:pt x="118" y="2072627"/>
                </a:lnTo>
                <a:lnTo>
                  <a:pt x="2504" y="2200922"/>
                </a:lnTo>
                <a:lnTo>
                  <a:pt x="3822" y="2338095"/>
                </a:lnTo>
                <a:lnTo>
                  <a:pt x="7645" y="2472677"/>
                </a:lnTo>
                <a:lnTo>
                  <a:pt x="17754" y="2741904"/>
                </a:lnTo>
                <a:lnTo>
                  <a:pt x="24104" y="2876550"/>
                </a:lnTo>
                <a:lnTo>
                  <a:pt x="31750" y="3009900"/>
                </a:lnTo>
                <a:lnTo>
                  <a:pt x="40627" y="3141954"/>
                </a:lnTo>
                <a:lnTo>
                  <a:pt x="50800" y="3274072"/>
                </a:lnTo>
                <a:lnTo>
                  <a:pt x="62204" y="3404895"/>
                </a:lnTo>
                <a:lnTo>
                  <a:pt x="73672" y="3535654"/>
                </a:lnTo>
                <a:lnTo>
                  <a:pt x="86372" y="3665245"/>
                </a:lnTo>
                <a:lnTo>
                  <a:pt x="100304" y="3793477"/>
                </a:lnTo>
                <a:lnTo>
                  <a:pt x="109174" y="3867150"/>
                </a:lnTo>
                <a:lnTo>
                  <a:pt x="144213" y="3867150"/>
                </a:lnTo>
                <a:lnTo>
                  <a:pt x="134645" y="3780777"/>
                </a:lnTo>
                <a:lnTo>
                  <a:pt x="120650" y="3653777"/>
                </a:lnTo>
                <a:lnTo>
                  <a:pt x="107950" y="3524250"/>
                </a:lnTo>
                <a:lnTo>
                  <a:pt x="96545" y="3395954"/>
                </a:lnTo>
                <a:lnTo>
                  <a:pt x="76200" y="3134372"/>
                </a:lnTo>
                <a:lnTo>
                  <a:pt x="67322" y="3002254"/>
                </a:lnTo>
                <a:lnTo>
                  <a:pt x="59677" y="2870200"/>
                </a:lnTo>
                <a:lnTo>
                  <a:pt x="53327" y="2736850"/>
                </a:lnTo>
                <a:lnTo>
                  <a:pt x="43154" y="2468854"/>
                </a:lnTo>
                <a:lnTo>
                  <a:pt x="38100" y="2200922"/>
                </a:lnTo>
                <a:lnTo>
                  <a:pt x="36865" y="2072627"/>
                </a:lnTo>
                <a:lnTo>
                  <a:pt x="36828" y="1794522"/>
                </a:lnTo>
                <a:lnTo>
                  <a:pt x="39442" y="1658645"/>
                </a:lnTo>
                <a:lnTo>
                  <a:pt x="41922" y="1526527"/>
                </a:lnTo>
                <a:lnTo>
                  <a:pt x="45745" y="1391945"/>
                </a:lnTo>
                <a:lnTo>
                  <a:pt x="50800" y="1258595"/>
                </a:lnTo>
                <a:lnTo>
                  <a:pt x="63574" y="990600"/>
                </a:lnTo>
                <a:lnTo>
                  <a:pt x="71145" y="858545"/>
                </a:lnTo>
                <a:lnTo>
                  <a:pt x="81254" y="727722"/>
                </a:lnTo>
                <a:lnTo>
                  <a:pt x="90195" y="595604"/>
                </a:lnTo>
                <a:lnTo>
                  <a:pt x="101600" y="466077"/>
                </a:lnTo>
                <a:lnTo>
                  <a:pt x="114300" y="336550"/>
                </a:lnTo>
                <a:lnTo>
                  <a:pt x="127000" y="208254"/>
                </a:lnTo>
                <a:lnTo>
                  <a:pt x="140995" y="80022"/>
                </a:lnTo>
                <a:lnTo>
                  <a:pt x="150684" y="0"/>
                </a:lnTo>
                <a:close/>
              </a:path>
              <a:path w="3427704" h="3867150">
                <a:moveTo>
                  <a:pt x="3318566" y="0"/>
                </a:moveTo>
                <a:lnTo>
                  <a:pt x="3283511" y="0"/>
                </a:lnTo>
                <a:lnTo>
                  <a:pt x="3293122" y="86372"/>
                </a:lnTo>
                <a:lnTo>
                  <a:pt x="3305822" y="213372"/>
                </a:lnTo>
                <a:lnTo>
                  <a:pt x="3319754" y="342900"/>
                </a:lnTo>
                <a:lnTo>
                  <a:pt x="3331222" y="471195"/>
                </a:lnTo>
                <a:lnTo>
                  <a:pt x="3341395" y="601954"/>
                </a:lnTo>
                <a:lnTo>
                  <a:pt x="3351504" y="732777"/>
                </a:lnTo>
                <a:lnTo>
                  <a:pt x="3366795" y="996950"/>
                </a:lnTo>
                <a:lnTo>
                  <a:pt x="3379495" y="1263650"/>
                </a:lnTo>
                <a:lnTo>
                  <a:pt x="3383254" y="1398295"/>
                </a:lnTo>
                <a:lnTo>
                  <a:pt x="3387077" y="1531645"/>
                </a:lnTo>
                <a:lnTo>
                  <a:pt x="3389604" y="1666227"/>
                </a:lnTo>
                <a:lnTo>
                  <a:pt x="3390838" y="1794522"/>
                </a:lnTo>
                <a:lnTo>
                  <a:pt x="3390876" y="2072627"/>
                </a:lnTo>
                <a:lnTo>
                  <a:pt x="3385892" y="2338095"/>
                </a:lnTo>
                <a:lnTo>
                  <a:pt x="3382022" y="2475204"/>
                </a:lnTo>
                <a:lnTo>
                  <a:pt x="3376904" y="2608554"/>
                </a:lnTo>
                <a:lnTo>
                  <a:pt x="3364130" y="2876550"/>
                </a:lnTo>
                <a:lnTo>
                  <a:pt x="3356622" y="3008604"/>
                </a:lnTo>
                <a:lnTo>
                  <a:pt x="3346450" y="3139427"/>
                </a:lnTo>
                <a:lnTo>
                  <a:pt x="3337572" y="3271545"/>
                </a:lnTo>
                <a:lnTo>
                  <a:pt x="3326104" y="3401072"/>
                </a:lnTo>
                <a:lnTo>
                  <a:pt x="3313404" y="3530600"/>
                </a:lnTo>
                <a:lnTo>
                  <a:pt x="3300704" y="3658895"/>
                </a:lnTo>
                <a:lnTo>
                  <a:pt x="3286772" y="3785895"/>
                </a:lnTo>
                <a:lnTo>
                  <a:pt x="3277030" y="3867150"/>
                </a:lnTo>
                <a:lnTo>
                  <a:pt x="3312830" y="3867150"/>
                </a:lnTo>
                <a:lnTo>
                  <a:pt x="3321050" y="3798595"/>
                </a:lnTo>
                <a:lnTo>
                  <a:pt x="3335045" y="3670300"/>
                </a:lnTo>
                <a:lnTo>
                  <a:pt x="3348977" y="3540772"/>
                </a:lnTo>
                <a:lnTo>
                  <a:pt x="3360445" y="3411245"/>
                </a:lnTo>
                <a:lnTo>
                  <a:pt x="3371850" y="3280422"/>
                </a:lnTo>
                <a:lnTo>
                  <a:pt x="3382022" y="3148304"/>
                </a:lnTo>
                <a:lnTo>
                  <a:pt x="3392195" y="3014954"/>
                </a:lnTo>
                <a:lnTo>
                  <a:pt x="3400141" y="2875254"/>
                </a:lnTo>
                <a:lnTo>
                  <a:pt x="3407422" y="2748254"/>
                </a:lnTo>
                <a:lnTo>
                  <a:pt x="3412477" y="2613672"/>
                </a:lnTo>
                <a:lnTo>
                  <a:pt x="3417595" y="2479027"/>
                </a:lnTo>
                <a:lnTo>
                  <a:pt x="3421496" y="2338095"/>
                </a:lnTo>
                <a:lnTo>
                  <a:pt x="3425177" y="2207272"/>
                </a:lnTo>
                <a:lnTo>
                  <a:pt x="3426530" y="2066277"/>
                </a:lnTo>
                <a:lnTo>
                  <a:pt x="3427704" y="1936750"/>
                </a:lnTo>
                <a:lnTo>
                  <a:pt x="3427586" y="1794522"/>
                </a:lnTo>
                <a:lnTo>
                  <a:pt x="3425200" y="1666227"/>
                </a:lnTo>
                <a:lnTo>
                  <a:pt x="3423968" y="1531645"/>
                </a:lnTo>
                <a:lnTo>
                  <a:pt x="3423873" y="1526527"/>
                </a:lnTo>
                <a:lnTo>
                  <a:pt x="3420122" y="1394472"/>
                </a:lnTo>
                <a:lnTo>
                  <a:pt x="3414958" y="1258595"/>
                </a:lnTo>
                <a:lnTo>
                  <a:pt x="3409950" y="1125245"/>
                </a:lnTo>
                <a:lnTo>
                  <a:pt x="3403600" y="990600"/>
                </a:lnTo>
                <a:lnTo>
                  <a:pt x="3394722" y="857250"/>
                </a:lnTo>
                <a:lnTo>
                  <a:pt x="3387077" y="725195"/>
                </a:lnTo>
                <a:lnTo>
                  <a:pt x="3376904" y="593077"/>
                </a:lnTo>
                <a:lnTo>
                  <a:pt x="3354095" y="331495"/>
                </a:lnTo>
                <a:lnTo>
                  <a:pt x="3341395" y="201904"/>
                </a:lnTo>
                <a:lnTo>
                  <a:pt x="3327400" y="73672"/>
                </a:lnTo>
                <a:lnTo>
                  <a:pt x="3318566" y="0"/>
                </a:lnTo>
                <a:close/>
              </a:path>
            </a:pathLst>
          </a:custGeom>
          <a:solidFill>
            <a:srgbClr val="D0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894304" y="0"/>
            <a:ext cx="3354095" cy="3867150"/>
          </a:xfrm>
          <a:custGeom>
            <a:avLst/>
            <a:gdLst/>
            <a:ahLst/>
            <a:cxnLst/>
            <a:rect l="l" t="t" r="r" b="b"/>
            <a:pathLst>
              <a:path w="3354095" h="3867150">
                <a:moveTo>
                  <a:pt x="149849" y="0"/>
                </a:moveTo>
                <a:lnTo>
                  <a:pt x="113879" y="0"/>
                </a:lnTo>
                <a:lnTo>
                  <a:pt x="104190" y="80022"/>
                </a:lnTo>
                <a:lnTo>
                  <a:pt x="90195" y="208254"/>
                </a:lnTo>
                <a:lnTo>
                  <a:pt x="77495" y="336550"/>
                </a:lnTo>
                <a:lnTo>
                  <a:pt x="64795" y="466077"/>
                </a:lnTo>
                <a:lnTo>
                  <a:pt x="53390" y="595604"/>
                </a:lnTo>
                <a:lnTo>
                  <a:pt x="44450" y="727722"/>
                </a:lnTo>
                <a:lnTo>
                  <a:pt x="34340" y="858545"/>
                </a:lnTo>
                <a:lnTo>
                  <a:pt x="26695" y="991895"/>
                </a:lnTo>
                <a:lnTo>
                  <a:pt x="13995" y="1258595"/>
                </a:lnTo>
                <a:lnTo>
                  <a:pt x="8940" y="1391945"/>
                </a:lnTo>
                <a:lnTo>
                  <a:pt x="5118" y="1526527"/>
                </a:lnTo>
                <a:lnTo>
                  <a:pt x="2444" y="1668754"/>
                </a:lnTo>
                <a:lnTo>
                  <a:pt x="0" y="1795754"/>
                </a:lnTo>
                <a:lnTo>
                  <a:pt x="49" y="2071395"/>
                </a:lnTo>
                <a:lnTo>
                  <a:pt x="1271" y="2198395"/>
                </a:lnTo>
                <a:lnTo>
                  <a:pt x="6350" y="2468854"/>
                </a:lnTo>
                <a:lnTo>
                  <a:pt x="16522" y="2736850"/>
                </a:lnTo>
                <a:lnTo>
                  <a:pt x="22872" y="2870200"/>
                </a:lnTo>
                <a:lnTo>
                  <a:pt x="30518" y="3002254"/>
                </a:lnTo>
                <a:lnTo>
                  <a:pt x="39395" y="3134372"/>
                </a:lnTo>
                <a:lnTo>
                  <a:pt x="59740" y="3395954"/>
                </a:lnTo>
                <a:lnTo>
                  <a:pt x="71145" y="3524250"/>
                </a:lnTo>
                <a:lnTo>
                  <a:pt x="83845" y="3653777"/>
                </a:lnTo>
                <a:lnTo>
                  <a:pt x="97840" y="3780777"/>
                </a:lnTo>
                <a:lnTo>
                  <a:pt x="107408" y="3867150"/>
                </a:lnTo>
                <a:lnTo>
                  <a:pt x="143092" y="3867150"/>
                </a:lnTo>
                <a:lnTo>
                  <a:pt x="132118" y="3768077"/>
                </a:lnTo>
                <a:lnTo>
                  <a:pt x="118122" y="3642372"/>
                </a:lnTo>
                <a:lnTo>
                  <a:pt x="105422" y="3514077"/>
                </a:lnTo>
                <a:lnTo>
                  <a:pt x="95250" y="3385845"/>
                </a:lnTo>
                <a:lnTo>
                  <a:pt x="85140" y="3256254"/>
                </a:lnTo>
                <a:lnTo>
                  <a:pt x="74968" y="3126727"/>
                </a:lnTo>
                <a:lnTo>
                  <a:pt x="66090" y="2994672"/>
                </a:lnTo>
                <a:lnTo>
                  <a:pt x="59740" y="2863850"/>
                </a:lnTo>
                <a:lnTo>
                  <a:pt x="53390" y="2731795"/>
                </a:lnTo>
                <a:lnTo>
                  <a:pt x="47040" y="2598445"/>
                </a:lnTo>
                <a:lnTo>
                  <a:pt x="43218" y="2465095"/>
                </a:lnTo>
                <a:lnTo>
                  <a:pt x="40690" y="2331745"/>
                </a:lnTo>
                <a:lnTo>
                  <a:pt x="38100" y="2198395"/>
                </a:lnTo>
                <a:lnTo>
                  <a:pt x="35693" y="2071395"/>
                </a:lnTo>
                <a:lnTo>
                  <a:pt x="35572" y="1930400"/>
                </a:lnTo>
                <a:lnTo>
                  <a:pt x="36879" y="1795754"/>
                </a:lnTo>
                <a:lnTo>
                  <a:pt x="38041" y="1668754"/>
                </a:lnTo>
                <a:lnTo>
                  <a:pt x="49568" y="1262354"/>
                </a:lnTo>
                <a:lnTo>
                  <a:pt x="62342" y="996950"/>
                </a:lnTo>
                <a:lnTo>
                  <a:pt x="69850" y="866127"/>
                </a:lnTo>
                <a:lnTo>
                  <a:pt x="78790" y="735304"/>
                </a:lnTo>
                <a:lnTo>
                  <a:pt x="88900" y="605777"/>
                </a:lnTo>
                <a:lnTo>
                  <a:pt x="100368" y="474954"/>
                </a:lnTo>
                <a:lnTo>
                  <a:pt x="111772" y="346722"/>
                </a:lnTo>
                <a:lnTo>
                  <a:pt x="124472" y="219722"/>
                </a:lnTo>
                <a:lnTo>
                  <a:pt x="138468" y="93954"/>
                </a:lnTo>
                <a:lnTo>
                  <a:pt x="149849" y="0"/>
                </a:lnTo>
                <a:close/>
              </a:path>
              <a:path w="3354095" h="3867150">
                <a:moveTo>
                  <a:pt x="3246706" y="0"/>
                </a:moveTo>
                <a:lnTo>
                  <a:pt x="3211016" y="0"/>
                </a:lnTo>
                <a:lnTo>
                  <a:pt x="3222040" y="99072"/>
                </a:lnTo>
                <a:lnTo>
                  <a:pt x="3235972" y="224777"/>
                </a:lnTo>
                <a:lnTo>
                  <a:pt x="3247440" y="353072"/>
                </a:lnTo>
                <a:lnTo>
                  <a:pt x="3258845" y="481304"/>
                </a:lnTo>
                <a:lnTo>
                  <a:pt x="3279190" y="740422"/>
                </a:lnTo>
                <a:lnTo>
                  <a:pt x="3286772" y="872477"/>
                </a:lnTo>
                <a:lnTo>
                  <a:pt x="3294418" y="1003300"/>
                </a:lnTo>
                <a:lnTo>
                  <a:pt x="3300768" y="1135354"/>
                </a:lnTo>
                <a:lnTo>
                  <a:pt x="3305822" y="1268704"/>
                </a:lnTo>
                <a:lnTo>
                  <a:pt x="3310940" y="1402054"/>
                </a:lnTo>
                <a:lnTo>
                  <a:pt x="3315995" y="1668754"/>
                </a:lnTo>
                <a:lnTo>
                  <a:pt x="3317229" y="1795754"/>
                </a:lnTo>
                <a:lnTo>
                  <a:pt x="3317265" y="2071395"/>
                </a:lnTo>
                <a:lnTo>
                  <a:pt x="3314700" y="2204745"/>
                </a:lnTo>
                <a:lnTo>
                  <a:pt x="3312172" y="2338095"/>
                </a:lnTo>
                <a:lnTo>
                  <a:pt x="3308244" y="2475204"/>
                </a:lnTo>
                <a:lnTo>
                  <a:pt x="3304590" y="2604795"/>
                </a:lnTo>
                <a:lnTo>
                  <a:pt x="3298240" y="2736850"/>
                </a:lnTo>
                <a:lnTo>
                  <a:pt x="3290533" y="2870200"/>
                </a:lnTo>
                <a:lnTo>
                  <a:pt x="3284245" y="3001022"/>
                </a:lnTo>
                <a:lnTo>
                  <a:pt x="3274072" y="3131845"/>
                </a:lnTo>
                <a:lnTo>
                  <a:pt x="3265195" y="3261372"/>
                </a:lnTo>
                <a:lnTo>
                  <a:pt x="3253790" y="3392195"/>
                </a:lnTo>
                <a:lnTo>
                  <a:pt x="3242322" y="3520427"/>
                </a:lnTo>
                <a:lnTo>
                  <a:pt x="3229622" y="3647427"/>
                </a:lnTo>
                <a:lnTo>
                  <a:pt x="3215690" y="3773195"/>
                </a:lnTo>
                <a:lnTo>
                  <a:pt x="3204262" y="3867150"/>
                </a:lnTo>
                <a:lnTo>
                  <a:pt x="3240225" y="3867150"/>
                </a:lnTo>
                <a:lnTo>
                  <a:pt x="3249968" y="3785895"/>
                </a:lnTo>
                <a:lnTo>
                  <a:pt x="3263900" y="3658895"/>
                </a:lnTo>
                <a:lnTo>
                  <a:pt x="3276600" y="3530600"/>
                </a:lnTo>
                <a:lnTo>
                  <a:pt x="3289300" y="3401072"/>
                </a:lnTo>
                <a:lnTo>
                  <a:pt x="3300768" y="3271545"/>
                </a:lnTo>
                <a:lnTo>
                  <a:pt x="3309645" y="3139427"/>
                </a:lnTo>
                <a:lnTo>
                  <a:pt x="3319818" y="3008604"/>
                </a:lnTo>
                <a:lnTo>
                  <a:pt x="3327400" y="2875254"/>
                </a:lnTo>
                <a:lnTo>
                  <a:pt x="3340100" y="2608554"/>
                </a:lnTo>
                <a:lnTo>
                  <a:pt x="3345218" y="2475204"/>
                </a:lnTo>
                <a:lnTo>
                  <a:pt x="3349040" y="2340622"/>
                </a:lnTo>
                <a:lnTo>
                  <a:pt x="3354095" y="2071395"/>
                </a:lnTo>
                <a:lnTo>
                  <a:pt x="3354046" y="1795754"/>
                </a:lnTo>
                <a:lnTo>
                  <a:pt x="3352824" y="1668754"/>
                </a:lnTo>
                <a:lnTo>
                  <a:pt x="3352705" y="1661172"/>
                </a:lnTo>
                <a:lnTo>
                  <a:pt x="3350272" y="1531645"/>
                </a:lnTo>
                <a:lnTo>
                  <a:pt x="3346450" y="1398295"/>
                </a:lnTo>
                <a:lnTo>
                  <a:pt x="3342690" y="1263650"/>
                </a:lnTo>
                <a:lnTo>
                  <a:pt x="3329990" y="996950"/>
                </a:lnTo>
                <a:lnTo>
                  <a:pt x="3314700" y="732777"/>
                </a:lnTo>
                <a:lnTo>
                  <a:pt x="3304590" y="601954"/>
                </a:lnTo>
                <a:lnTo>
                  <a:pt x="3294418" y="471195"/>
                </a:lnTo>
                <a:lnTo>
                  <a:pt x="3282950" y="342900"/>
                </a:lnTo>
                <a:lnTo>
                  <a:pt x="3269018" y="213372"/>
                </a:lnTo>
                <a:lnTo>
                  <a:pt x="3256318" y="86372"/>
                </a:lnTo>
                <a:lnTo>
                  <a:pt x="3246706" y="0"/>
                </a:lnTo>
                <a:close/>
              </a:path>
            </a:pathLst>
          </a:custGeom>
          <a:solidFill>
            <a:srgbClr val="D1E9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929877" y="0"/>
            <a:ext cx="3281718" cy="3867150"/>
          </a:xfrm>
          <a:custGeom>
            <a:avLst/>
            <a:gdLst/>
            <a:ahLst/>
            <a:cxnLst/>
            <a:rect l="l" t="t" r="r" b="b"/>
            <a:pathLst>
              <a:path w="3281718" h="3867150">
                <a:moveTo>
                  <a:pt x="149170" y="0"/>
                </a:moveTo>
                <a:lnTo>
                  <a:pt x="114276" y="0"/>
                </a:lnTo>
                <a:lnTo>
                  <a:pt x="102895" y="93954"/>
                </a:lnTo>
                <a:lnTo>
                  <a:pt x="88900" y="219722"/>
                </a:lnTo>
                <a:lnTo>
                  <a:pt x="76200" y="346722"/>
                </a:lnTo>
                <a:lnTo>
                  <a:pt x="64795" y="474954"/>
                </a:lnTo>
                <a:lnTo>
                  <a:pt x="53327" y="605777"/>
                </a:lnTo>
                <a:lnTo>
                  <a:pt x="43218" y="735304"/>
                </a:lnTo>
                <a:lnTo>
                  <a:pt x="34277" y="866127"/>
                </a:lnTo>
                <a:lnTo>
                  <a:pt x="26695" y="998245"/>
                </a:lnTo>
                <a:lnTo>
                  <a:pt x="13995" y="1262354"/>
                </a:lnTo>
                <a:lnTo>
                  <a:pt x="2527" y="1662404"/>
                </a:lnTo>
                <a:lnTo>
                  <a:pt x="1233" y="1803400"/>
                </a:lnTo>
                <a:lnTo>
                  <a:pt x="0" y="1930400"/>
                </a:lnTo>
                <a:lnTo>
                  <a:pt x="95" y="2070100"/>
                </a:lnTo>
                <a:lnTo>
                  <a:pt x="2650" y="2204745"/>
                </a:lnTo>
                <a:lnTo>
                  <a:pt x="5238" y="2338095"/>
                </a:lnTo>
                <a:lnTo>
                  <a:pt x="7596" y="2462504"/>
                </a:lnTo>
                <a:lnTo>
                  <a:pt x="11468" y="2598445"/>
                </a:lnTo>
                <a:lnTo>
                  <a:pt x="17818" y="2731795"/>
                </a:lnTo>
                <a:lnTo>
                  <a:pt x="24168" y="2863850"/>
                </a:lnTo>
                <a:lnTo>
                  <a:pt x="30518" y="2994672"/>
                </a:lnTo>
                <a:lnTo>
                  <a:pt x="39395" y="3126727"/>
                </a:lnTo>
                <a:lnTo>
                  <a:pt x="49568" y="3256254"/>
                </a:lnTo>
                <a:lnTo>
                  <a:pt x="59677" y="3385845"/>
                </a:lnTo>
                <a:lnTo>
                  <a:pt x="69850" y="3514077"/>
                </a:lnTo>
                <a:lnTo>
                  <a:pt x="82550" y="3642372"/>
                </a:lnTo>
                <a:lnTo>
                  <a:pt x="96545" y="3768077"/>
                </a:lnTo>
                <a:lnTo>
                  <a:pt x="107520" y="3867150"/>
                </a:lnTo>
                <a:lnTo>
                  <a:pt x="143390" y="3867150"/>
                </a:lnTo>
                <a:lnTo>
                  <a:pt x="130822" y="3755377"/>
                </a:lnTo>
                <a:lnTo>
                  <a:pt x="118122" y="3630904"/>
                </a:lnTo>
                <a:lnTo>
                  <a:pt x="105422" y="3503904"/>
                </a:lnTo>
                <a:lnTo>
                  <a:pt x="94018" y="3375672"/>
                </a:lnTo>
                <a:lnTo>
                  <a:pt x="83845" y="3247377"/>
                </a:lnTo>
                <a:lnTo>
                  <a:pt x="74968" y="3117850"/>
                </a:lnTo>
                <a:lnTo>
                  <a:pt x="67322" y="2988322"/>
                </a:lnTo>
                <a:lnTo>
                  <a:pt x="59677" y="2857500"/>
                </a:lnTo>
                <a:lnTo>
                  <a:pt x="53327" y="2725445"/>
                </a:lnTo>
                <a:lnTo>
                  <a:pt x="48272" y="2594622"/>
                </a:lnTo>
                <a:lnTo>
                  <a:pt x="43218" y="2462504"/>
                </a:lnTo>
                <a:lnTo>
                  <a:pt x="40627" y="2329154"/>
                </a:lnTo>
                <a:lnTo>
                  <a:pt x="38100" y="2197100"/>
                </a:lnTo>
                <a:lnTo>
                  <a:pt x="36926" y="2070100"/>
                </a:lnTo>
                <a:lnTo>
                  <a:pt x="36868" y="1930400"/>
                </a:lnTo>
                <a:lnTo>
                  <a:pt x="38100" y="1797050"/>
                </a:lnTo>
                <a:lnTo>
                  <a:pt x="39345" y="1670050"/>
                </a:lnTo>
                <a:lnTo>
                  <a:pt x="41922" y="1531645"/>
                </a:lnTo>
                <a:lnTo>
                  <a:pt x="45745" y="1399527"/>
                </a:lnTo>
                <a:lnTo>
                  <a:pt x="50800" y="1267472"/>
                </a:lnTo>
                <a:lnTo>
                  <a:pt x="55918" y="1135354"/>
                </a:lnTo>
                <a:lnTo>
                  <a:pt x="62343" y="1003300"/>
                </a:lnTo>
                <a:lnTo>
                  <a:pt x="69937" y="872477"/>
                </a:lnTo>
                <a:lnTo>
                  <a:pt x="78727" y="742950"/>
                </a:lnTo>
                <a:lnTo>
                  <a:pt x="99072" y="486422"/>
                </a:lnTo>
                <a:lnTo>
                  <a:pt x="110477" y="358127"/>
                </a:lnTo>
                <a:lnTo>
                  <a:pt x="123177" y="231127"/>
                </a:lnTo>
                <a:lnTo>
                  <a:pt x="149170" y="0"/>
                </a:lnTo>
                <a:close/>
              </a:path>
              <a:path w="3281718" h="3867150">
                <a:moveTo>
                  <a:pt x="3175443" y="0"/>
                </a:moveTo>
                <a:lnTo>
                  <a:pt x="3139616" y="0"/>
                </a:lnTo>
                <a:lnTo>
                  <a:pt x="3152127" y="111772"/>
                </a:lnTo>
                <a:lnTo>
                  <a:pt x="3164827" y="236245"/>
                </a:lnTo>
                <a:lnTo>
                  <a:pt x="3177527" y="363245"/>
                </a:lnTo>
                <a:lnTo>
                  <a:pt x="3197872" y="619772"/>
                </a:lnTo>
                <a:lnTo>
                  <a:pt x="3208045" y="749300"/>
                </a:lnTo>
                <a:lnTo>
                  <a:pt x="3223272" y="1009650"/>
                </a:lnTo>
                <a:lnTo>
                  <a:pt x="3229622" y="1141704"/>
                </a:lnTo>
                <a:lnTo>
                  <a:pt x="3234677" y="1272527"/>
                </a:lnTo>
                <a:lnTo>
                  <a:pt x="3238500" y="1404645"/>
                </a:lnTo>
                <a:lnTo>
                  <a:pt x="3242322" y="1537995"/>
                </a:lnTo>
                <a:lnTo>
                  <a:pt x="3243618" y="1670050"/>
                </a:lnTo>
                <a:lnTo>
                  <a:pt x="3246025" y="1797050"/>
                </a:lnTo>
                <a:lnTo>
                  <a:pt x="3246145" y="1936750"/>
                </a:lnTo>
                <a:lnTo>
                  <a:pt x="3244850" y="2070100"/>
                </a:lnTo>
                <a:lnTo>
                  <a:pt x="3243665" y="2197100"/>
                </a:lnTo>
                <a:lnTo>
                  <a:pt x="3243567" y="2204745"/>
                </a:lnTo>
                <a:lnTo>
                  <a:pt x="3241027" y="2335504"/>
                </a:lnTo>
                <a:lnTo>
                  <a:pt x="3237268" y="2467622"/>
                </a:lnTo>
                <a:lnTo>
                  <a:pt x="3232150" y="2599677"/>
                </a:lnTo>
                <a:lnTo>
                  <a:pt x="3227095" y="2731795"/>
                </a:lnTo>
                <a:lnTo>
                  <a:pt x="3219374" y="2863850"/>
                </a:lnTo>
                <a:lnTo>
                  <a:pt x="3211868" y="2993377"/>
                </a:lnTo>
                <a:lnTo>
                  <a:pt x="3202927" y="3124200"/>
                </a:lnTo>
                <a:lnTo>
                  <a:pt x="3194050" y="3252495"/>
                </a:lnTo>
                <a:lnTo>
                  <a:pt x="3183877" y="3380727"/>
                </a:lnTo>
                <a:lnTo>
                  <a:pt x="3171177" y="3509022"/>
                </a:lnTo>
                <a:lnTo>
                  <a:pt x="3159772" y="3636022"/>
                </a:lnTo>
                <a:lnTo>
                  <a:pt x="3145777" y="3760495"/>
                </a:lnTo>
                <a:lnTo>
                  <a:pt x="3133833" y="3867150"/>
                </a:lnTo>
                <a:lnTo>
                  <a:pt x="3168689" y="3867150"/>
                </a:lnTo>
                <a:lnTo>
                  <a:pt x="3180118" y="3773195"/>
                </a:lnTo>
                <a:lnTo>
                  <a:pt x="3194050" y="3647427"/>
                </a:lnTo>
                <a:lnTo>
                  <a:pt x="3206750" y="3520427"/>
                </a:lnTo>
                <a:lnTo>
                  <a:pt x="3218218" y="3392195"/>
                </a:lnTo>
                <a:lnTo>
                  <a:pt x="3229622" y="3261372"/>
                </a:lnTo>
                <a:lnTo>
                  <a:pt x="3238500" y="3131845"/>
                </a:lnTo>
                <a:lnTo>
                  <a:pt x="3248672" y="3001022"/>
                </a:lnTo>
                <a:lnTo>
                  <a:pt x="3255022" y="2868904"/>
                </a:lnTo>
                <a:lnTo>
                  <a:pt x="3262668" y="2736850"/>
                </a:lnTo>
                <a:lnTo>
                  <a:pt x="3269018" y="2604795"/>
                </a:lnTo>
                <a:lnTo>
                  <a:pt x="3273033" y="2462504"/>
                </a:lnTo>
                <a:lnTo>
                  <a:pt x="3276600" y="2338095"/>
                </a:lnTo>
                <a:lnTo>
                  <a:pt x="3279274" y="2197100"/>
                </a:lnTo>
                <a:lnTo>
                  <a:pt x="3281718" y="2070100"/>
                </a:lnTo>
                <a:lnTo>
                  <a:pt x="3281668" y="1797050"/>
                </a:lnTo>
                <a:lnTo>
                  <a:pt x="3280435" y="1670050"/>
                </a:lnTo>
                <a:lnTo>
                  <a:pt x="3275368" y="1402054"/>
                </a:lnTo>
                <a:lnTo>
                  <a:pt x="3270203" y="1267472"/>
                </a:lnTo>
                <a:lnTo>
                  <a:pt x="3265195" y="1135354"/>
                </a:lnTo>
                <a:lnTo>
                  <a:pt x="3258845" y="1003300"/>
                </a:lnTo>
                <a:lnTo>
                  <a:pt x="3251200" y="872477"/>
                </a:lnTo>
                <a:lnTo>
                  <a:pt x="3243618" y="740422"/>
                </a:lnTo>
                <a:lnTo>
                  <a:pt x="3223272" y="481304"/>
                </a:lnTo>
                <a:lnTo>
                  <a:pt x="3211868" y="353072"/>
                </a:lnTo>
                <a:lnTo>
                  <a:pt x="3200400" y="224777"/>
                </a:lnTo>
                <a:lnTo>
                  <a:pt x="3186468" y="99072"/>
                </a:lnTo>
                <a:lnTo>
                  <a:pt x="3175443" y="0"/>
                </a:lnTo>
                <a:close/>
              </a:path>
            </a:pathLst>
          </a:custGeom>
          <a:solidFill>
            <a:srgbClr val="D2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966745" y="0"/>
            <a:ext cx="3209277" cy="3867150"/>
          </a:xfrm>
          <a:custGeom>
            <a:avLst/>
            <a:gdLst/>
            <a:ahLst/>
            <a:cxnLst/>
            <a:rect l="l" t="t" r="r" b="b"/>
            <a:pathLst>
              <a:path w="3209277" h="3867150">
                <a:moveTo>
                  <a:pt x="148002" y="0"/>
                </a:moveTo>
                <a:lnTo>
                  <a:pt x="112302" y="0"/>
                </a:lnTo>
                <a:lnTo>
                  <a:pt x="86309" y="231127"/>
                </a:lnTo>
                <a:lnTo>
                  <a:pt x="73609" y="358127"/>
                </a:lnTo>
                <a:lnTo>
                  <a:pt x="62204" y="486422"/>
                </a:lnTo>
                <a:lnTo>
                  <a:pt x="41859" y="742950"/>
                </a:lnTo>
                <a:lnTo>
                  <a:pt x="32981" y="873772"/>
                </a:lnTo>
                <a:lnTo>
                  <a:pt x="25400" y="1004595"/>
                </a:lnTo>
                <a:lnTo>
                  <a:pt x="19050" y="1135354"/>
                </a:lnTo>
                <a:lnTo>
                  <a:pt x="13738" y="1272527"/>
                </a:lnTo>
                <a:lnTo>
                  <a:pt x="8877" y="1399527"/>
                </a:lnTo>
                <a:lnTo>
                  <a:pt x="5054" y="1531645"/>
                </a:lnTo>
                <a:lnTo>
                  <a:pt x="2527" y="1664995"/>
                </a:lnTo>
                <a:lnTo>
                  <a:pt x="1161" y="1804695"/>
                </a:lnTo>
                <a:lnTo>
                  <a:pt x="0" y="1930400"/>
                </a:lnTo>
                <a:lnTo>
                  <a:pt x="58" y="2070100"/>
                </a:lnTo>
                <a:lnTo>
                  <a:pt x="1208" y="2194572"/>
                </a:lnTo>
                <a:lnTo>
                  <a:pt x="3882" y="2335504"/>
                </a:lnTo>
                <a:lnTo>
                  <a:pt x="6276" y="2458745"/>
                </a:lnTo>
                <a:lnTo>
                  <a:pt x="11404" y="2594622"/>
                </a:lnTo>
                <a:lnTo>
                  <a:pt x="16518" y="2726677"/>
                </a:lnTo>
                <a:lnTo>
                  <a:pt x="22809" y="2857500"/>
                </a:lnTo>
                <a:lnTo>
                  <a:pt x="30454" y="2988322"/>
                </a:lnTo>
                <a:lnTo>
                  <a:pt x="38100" y="3117850"/>
                </a:lnTo>
                <a:lnTo>
                  <a:pt x="46977" y="3247377"/>
                </a:lnTo>
                <a:lnTo>
                  <a:pt x="57150" y="3375672"/>
                </a:lnTo>
                <a:lnTo>
                  <a:pt x="68554" y="3503904"/>
                </a:lnTo>
                <a:lnTo>
                  <a:pt x="81254" y="3630904"/>
                </a:lnTo>
                <a:lnTo>
                  <a:pt x="93954" y="3755377"/>
                </a:lnTo>
                <a:lnTo>
                  <a:pt x="106522" y="3867150"/>
                </a:lnTo>
                <a:lnTo>
                  <a:pt x="142227" y="3867150"/>
                </a:lnTo>
                <a:lnTo>
                  <a:pt x="128231" y="3743972"/>
                </a:lnTo>
                <a:lnTo>
                  <a:pt x="102831" y="3492500"/>
                </a:lnTo>
                <a:lnTo>
                  <a:pt x="92659" y="3366795"/>
                </a:lnTo>
                <a:lnTo>
                  <a:pt x="83781" y="3238500"/>
                </a:lnTo>
                <a:lnTo>
                  <a:pt x="73609" y="3110204"/>
                </a:lnTo>
                <a:lnTo>
                  <a:pt x="66027" y="2980677"/>
                </a:lnTo>
                <a:lnTo>
                  <a:pt x="59677" y="2851150"/>
                </a:lnTo>
                <a:lnTo>
                  <a:pt x="53327" y="2720327"/>
                </a:lnTo>
                <a:lnTo>
                  <a:pt x="48209" y="2589504"/>
                </a:lnTo>
                <a:lnTo>
                  <a:pt x="43154" y="2458745"/>
                </a:lnTo>
                <a:lnTo>
                  <a:pt x="38100" y="2194572"/>
                </a:lnTo>
                <a:lnTo>
                  <a:pt x="36879" y="2070100"/>
                </a:lnTo>
                <a:lnTo>
                  <a:pt x="36804" y="1930400"/>
                </a:lnTo>
                <a:lnTo>
                  <a:pt x="38112" y="1797050"/>
                </a:lnTo>
                <a:lnTo>
                  <a:pt x="39355" y="1664995"/>
                </a:lnTo>
                <a:lnTo>
                  <a:pt x="41859" y="1534172"/>
                </a:lnTo>
                <a:lnTo>
                  <a:pt x="45792" y="1399527"/>
                </a:lnTo>
                <a:lnTo>
                  <a:pt x="49504" y="1271295"/>
                </a:lnTo>
                <a:lnTo>
                  <a:pt x="55854" y="1140472"/>
                </a:lnTo>
                <a:lnTo>
                  <a:pt x="62204" y="1010945"/>
                </a:lnTo>
                <a:lnTo>
                  <a:pt x="69850" y="881354"/>
                </a:lnTo>
                <a:lnTo>
                  <a:pt x="78727" y="751827"/>
                </a:lnTo>
                <a:lnTo>
                  <a:pt x="87604" y="623595"/>
                </a:lnTo>
                <a:lnTo>
                  <a:pt x="97777" y="495300"/>
                </a:lnTo>
                <a:lnTo>
                  <a:pt x="109181" y="369595"/>
                </a:lnTo>
                <a:lnTo>
                  <a:pt x="134581" y="118122"/>
                </a:lnTo>
                <a:lnTo>
                  <a:pt x="148002" y="0"/>
                </a:lnTo>
                <a:close/>
              </a:path>
              <a:path w="3209277" h="3867150">
                <a:moveTo>
                  <a:pt x="3102748" y="0"/>
                </a:moveTo>
                <a:lnTo>
                  <a:pt x="3067049" y="0"/>
                </a:lnTo>
                <a:lnTo>
                  <a:pt x="3080981" y="123177"/>
                </a:lnTo>
                <a:lnTo>
                  <a:pt x="3093681" y="248945"/>
                </a:lnTo>
                <a:lnTo>
                  <a:pt x="3105149" y="374650"/>
                </a:lnTo>
                <a:lnTo>
                  <a:pt x="3116554" y="500354"/>
                </a:lnTo>
                <a:lnTo>
                  <a:pt x="3125431" y="628650"/>
                </a:lnTo>
                <a:lnTo>
                  <a:pt x="3135604" y="756945"/>
                </a:lnTo>
                <a:lnTo>
                  <a:pt x="3143249" y="886472"/>
                </a:lnTo>
                <a:lnTo>
                  <a:pt x="3149599" y="1016000"/>
                </a:lnTo>
                <a:lnTo>
                  <a:pt x="3155949" y="1146822"/>
                </a:lnTo>
                <a:lnTo>
                  <a:pt x="3166059" y="1408404"/>
                </a:lnTo>
                <a:lnTo>
                  <a:pt x="3168649" y="1540522"/>
                </a:lnTo>
                <a:lnTo>
                  <a:pt x="3171177" y="1672577"/>
                </a:lnTo>
                <a:lnTo>
                  <a:pt x="3172337" y="1797050"/>
                </a:lnTo>
                <a:lnTo>
                  <a:pt x="3172409" y="1936750"/>
                </a:lnTo>
                <a:lnTo>
                  <a:pt x="3171164" y="2070100"/>
                </a:lnTo>
                <a:lnTo>
                  <a:pt x="3169858" y="2202154"/>
                </a:lnTo>
                <a:lnTo>
                  <a:pt x="3167354" y="2332977"/>
                </a:lnTo>
                <a:lnTo>
                  <a:pt x="3163531" y="2463800"/>
                </a:lnTo>
                <a:lnTo>
                  <a:pt x="3153359" y="2726677"/>
                </a:lnTo>
                <a:lnTo>
                  <a:pt x="3146933" y="2857500"/>
                </a:lnTo>
                <a:lnTo>
                  <a:pt x="3139427" y="2985795"/>
                </a:lnTo>
                <a:lnTo>
                  <a:pt x="3130549" y="3115322"/>
                </a:lnTo>
                <a:lnTo>
                  <a:pt x="3121609" y="3243554"/>
                </a:lnTo>
                <a:lnTo>
                  <a:pt x="3111499" y="3371850"/>
                </a:lnTo>
                <a:lnTo>
                  <a:pt x="3100031" y="3497554"/>
                </a:lnTo>
                <a:lnTo>
                  <a:pt x="3074631" y="3749027"/>
                </a:lnTo>
                <a:lnTo>
                  <a:pt x="3061271" y="3867150"/>
                </a:lnTo>
                <a:lnTo>
                  <a:pt x="3096965" y="3867150"/>
                </a:lnTo>
                <a:lnTo>
                  <a:pt x="3108909" y="3760495"/>
                </a:lnTo>
                <a:lnTo>
                  <a:pt x="3122904" y="3636022"/>
                </a:lnTo>
                <a:lnTo>
                  <a:pt x="3134309" y="3509022"/>
                </a:lnTo>
                <a:lnTo>
                  <a:pt x="3147009" y="3380727"/>
                </a:lnTo>
                <a:lnTo>
                  <a:pt x="3157181" y="3252495"/>
                </a:lnTo>
                <a:lnTo>
                  <a:pt x="3166059" y="3124200"/>
                </a:lnTo>
                <a:lnTo>
                  <a:pt x="3174999" y="2993377"/>
                </a:lnTo>
                <a:lnTo>
                  <a:pt x="3182953" y="2856204"/>
                </a:lnTo>
                <a:lnTo>
                  <a:pt x="3190227" y="2731795"/>
                </a:lnTo>
                <a:lnTo>
                  <a:pt x="3195281" y="2599677"/>
                </a:lnTo>
                <a:lnTo>
                  <a:pt x="3200399" y="2467622"/>
                </a:lnTo>
                <a:lnTo>
                  <a:pt x="3204159" y="2335504"/>
                </a:lnTo>
                <a:lnTo>
                  <a:pt x="3206749" y="2202154"/>
                </a:lnTo>
                <a:lnTo>
                  <a:pt x="3208056" y="2062454"/>
                </a:lnTo>
                <a:lnTo>
                  <a:pt x="3209277" y="1936750"/>
                </a:lnTo>
                <a:lnTo>
                  <a:pt x="3209156" y="1797050"/>
                </a:lnTo>
                <a:lnTo>
                  <a:pt x="3206797" y="1672577"/>
                </a:lnTo>
                <a:lnTo>
                  <a:pt x="3206700" y="1664995"/>
                </a:lnTo>
                <a:lnTo>
                  <a:pt x="3205454" y="1537995"/>
                </a:lnTo>
                <a:lnTo>
                  <a:pt x="3201483" y="1399527"/>
                </a:lnTo>
                <a:lnTo>
                  <a:pt x="3197761" y="1271295"/>
                </a:lnTo>
                <a:lnTo>
                  <a:pt x="3192695" y="1140472"/>
                </a:lnTo>
                <a:lnTo>
                  <a:pt x="3186404" y="1009650"/>
                </a:lnTo>
                <a:lnTo>
                  <a:pt x="3171177" y="749300"/>
                </a:lnTo>
                <a:lnTo>
                  <a:pt x="3161004" y="619772"/>
                </a:lnTo>
                <a:lnTo>
                  <a:pt x="3140659" y="363245"/>
                </a:lnTo>
                <a:lnTo>
                  <a:pt x="3127959" y="236245"/>
                </a:lnTo>
                <a:lnTo>
                  <a:pt x="3115259" y="111772"/>
                </a:lnTo>
                <a:lnTo>
                  <a:pt x="3102748" y="0"/>
                </a:lnTo>
                <a:close/>
              </a:path>
            </a:pathLst>
          </a:custGeom>
          <a:solidFill>
            <a:srgbClr val="D3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003550" y="0"/>
            <a:ext cx="3135604" cy="3867150"/>
          </a:xfrm>
          <a:custGeom>
            <a:avLst/>
            <a:gdLst/>
            <a:ahLst/>
            <a:cxnLst/>
            <a:rect l="l" t="t" r="r" b="b"/>
            <a:pathLst>
              <a:path w="3135604" h="3867150">
                <a:moveTo>
                  <a:pt x="145868" y="0"/>
                </a:moveTo>
                <a:lnTo>
                  <a:pt x="111198" y="0"/>
                </a:lnTo>
                <a:lnTo>
                  <a:pt x="97777" y="118122"/>
                </a:lnTo>
                <a:lnTo>
                  <a:pt x="72377" y="369595"/>
                </a:lnTo>
                <a:lnTo>
                  <a:pt x="60972" y="495300"/>
                </a:lnTo>
                <a:lnTo>
                  <a:pt x="50800" y="623595"/>
                </a:lnTo>
                <a:lnTo>
                  <a:pt x="41922" y="751827"/>
                </a:lnTo>
                <a:lnTo>
                  <a:pt x="33045" y="881354"/>
                </a:lnTo>
                <a:lnTo>
                  <a:pt x="25400" y="1010945"/>
                </a:lnTo>
                <a:lnTo>
                  <a:pt x="19050" y="1140472"/>
                </a:lnTo>
                <a:lnTo>
                  <a:pt x="12700" y="1271295"/>
                </a:lnTo>
                <a:lnTo>
                  <a:pt x="8617" y="1412227"/>
                </a:lnTo>
                <a:lnTo>
                  <a:pt x="5054" y="1534172"/>
                </a:lnTo>
                <a:lnTo>
                  <a:pt x="2527" y="1666227"/>
                </a:lnTo>
                <a:lnTo>
                  <a:pt x="1233" y="1804695"/>
                </a:lnTo>
                <a:lnTo>
                  <a:pt x="0" y="1930400"/>
                </a:lnTo>
                <a:lnTo>
                  <a:pt x="62" y="2068804"/>
                </a:lnTo>
                <a:lnTo>
                  <a:pt x="1295" y="2194572"/>
                </a:lnTo>
                <a:lnTo>
                  <a:pt x="6350" y="2458745"/>
                </a:lnTo>
                <a:lnTo>
                  <a:pt x="11455" y="2590800"/>
                </a:lnTo>
                <a:lnTo>
                  <a:pt x="16522" y="2720327"/>
                </a:lnTo>
                <a:lnTo>
                  <a:pt x="22872" y="2851150"/>
                </a:lnTo>
                <a:lnTo>
                  <a:pt x="29222" y="2980677"/>
                </a:lnTo>
                <a:lnTo>
                  <a:pt x="36804" y="3110204"/>
                </a:lnTo>
                <a:lnTo>
                  <a:pt x="46977" y="3238500"/>
                </a:lnTo>
                <a:lnTo>
                  <a:pt x="55854" y="3366795"/>
                </a:lnTo>
                <a:lnTo>
                  <a:pt x="66027" y="3492500"/>
                </a:lnTo>
                <a:lnTo>
                  <a:pt x="91427" y="3743972"/>
                </a:lnTo>
                <a:lnTo>
                  <a:pt x="105422" y="3867150"/>
                </a:lnTo>
                <a:lnTo>
                  <a:pt x="140010" y="3867150"/>
                </a:lnTo>
                <a:lnTo>
                  <a:pt x="138404" y="3853154"/>
                </a:lnTo>
                <a:lnTo>
                  <a:pt x="125704" y="3731272"/>
                </a:lnTo>
                <a:lnTo>
                  <a:pt x="113004" y="3606800"/>
                </a:lnTo>
                <a:lnTo>
                  <a:pt x="101600" y="3482327"/>
                </a:lnTo>
                <a:lnTo>
                  <a:pt x="91427" y="3356622"/>
                </a:lnTo>
                <a:lnTo>
                  <a:pt x="81254" y="3229622"/>
                </a:lnTo>
                <a:lnTo>
                  <a:pt x="72377" y="3102622"/>
                </a:lnTo>
                <a:lnTo>
                  <a:pt x="64795" y="2974327"/>
                </a:lnTo>
                <a:lnTo>
                  <a:pt x="52095" y="2715272"/>
                </a:lnTo>
                <a:lnTo>
                  <a:pt x="46977" y="2585745"/>
                </a:lnTo>
                <a:lnTo>
                  <a:pt x="43154" y="2454922"/>
                </a:lnTo>
                <a:lnTo>
                  <a:pt x="39395" y="2324100"/>
                </a:lnTo>
                <a:lnTo>
                  <a:pt x="36867" y="2068804"/>
                </a:lnTo>
                <a:lnTo>
                  <a:pt x="36816" y="1798345"/>
                </a:lnTo>
                <a:lnTo>
                  <a:pt x="38049" y="1673872"/>
                </a:lnTo>
                <a:lnTo>
                  <a:pt x="38173" y="1666227"/>
                </a:lnTo>
                <a:lnTo>
                  <a:pt x="41922" y="1537995"/>
                </a:lnTo>
                <a:lnTo>
                  <a:pt x="44450" y="1407172"/>
                </a:lnTo>
                <a:lnTo>
                  <a:pt x="49504" y="1276350"/>
                </a:lnTo>
                <a:lnTo>
                  <a:pt x="54622" y="1146822"/>
                </a:lnTo>
                <a:lnTo>
                  <a:pt x="61048" y="1016000"/>
                </a:lnTo>
                <a:lnTo>
                  <a:pt x="68554" y="887704"/>
                </a:lnTo>
                <a:lnTo>
                  <a:pt x="86372" y="632472"/>
                </a:lnTo>
                <a:lnTo>
                  <a:pt x="96545" y="505472"/>
                </a:lnTo>
                <a:lnTo>
                  <a:pt x="106654" y="379704"/>
                </a:lnTo>
                <a:lnTo>
                  <a:pt x="132054" y="130822"/>
                </a:lnTo>
                <a:lnTo>
                  <a:pt x="144754" y="8877"/>
                </a:lnTo>
                <a:lnTo>
                  <a:pt x="145868" y="0"/>
                </a:lnTo>
                <a:close/>
              </a:path>
              <a:path w="3135604" h="3867150">
                <a:moveTo>
                  <a:pt x="3030245" y="0"/>
                </a:moveTo>
                <a:lnTo>
                  <a:pt x="2995597" y="0"/>
                </a:lnTo>
                <a:lnTo>
                  <a:pt x="2997200" y="12700"/>
                </a:lnTo>
                <a:lnTo>
                  <a:pt x="3009900" y="135877"/>
                </a:lnTo>
                <a:lnTo>
                  <a:pt x="3022600" y="260350"/>
                </a:lnTo>
                <a:lnTo>
                  <a:pt x="3034004" y="384822"/>
                </a:lnTo>
                <a:lnTo>
                  <a:pt x="3044177" y="510527"/>
                </a:lnTo>
                <a:lnTo>
                  <a:pt x="3054350" y="637527"/>
                </a:lnTo>
                <a:lnTo>
                  <a:pt x="3063227" y="764527"/>
                </a:lnTo>
                <a:lnTo>
                  <a:pt x="3070872" y="892822"/>
                </a:lnTo>
                <a:lnTo>
                  <a:pt x="3083572" y="1151877"/>
                </a:lnTo>
                <a:lnTo>
                  <a:pt x="3088627" y="1281404"/>
                </a:lnTo>
                <a:lnTo>
                  <a:pt x="3092450" y="1412227"/>
                </a:lnTo>
                <a:lnTo>
                  <a:pt x="3097504" y="1673872"/>
                </a:lnTo>
                <a:lnTo>
                  <a:pt x="3098737" y="1798345"/>
                </a:lnTo>
                <a:lnTo>
                  <a:pt x="3098787" y="2068804"/>
                </a:lnTo>
                <a:lnTo>
                  <a:pt x="3097542" y="2194572"/>
                </a:lnTo>
                <a:lnTo>
                  <a:pt x="3093633" y="2332977"/>
                </a:lnTo>
                <a:lnTo>
                  <a:pt x="3086100" y="2590800"/>
                </a:lnTo>
                <a:lnTo>
                  <a:pt x="3081045" y="2720327"/>
                </a:lnTo>
                <a:lnTo>
                  <a:pt x="3074695" y="2849854"/>
                </a:lnTo>
                <a:lnTo>
                  <a:pt x="3066964" y="2980677"/>
                </a:lnTo>
                <a:lnTo>
                  <a:pt x="3058172" y="3107677"/>
                </a:lnTo>
                <a:lnTo>
                  <a:pt x="3049295" y="3234677"/>
                </a:lnTo>
                <a:lnTo>
                  <a:pt x="3039122" y="3361677"/>
                </a:lnTo>
                <a:lnTo>
                  <a:pt x="3027654" y="3487445"/>
                </a:lnTo>
                <a:lnTo>
                  <a:pt x="3016250" y="3611854"/>
                </a:lnTo>
                <a:lnTo>
                  <a:pt x="3003550" y="3736327"/>
                </a:lnTo>
                <a:lnTo>
                  <a:pt x="2988539" y="3867150"/>
                </a:lnTo>
                <a:lnTo>
                  <a:pt x="3024467" y="3867150"/>
                </a:lnTo>
                <a:lnTo>
                  <a:pt x="3037827" y="3749027"/>
                </a:lnTo>
                <a:lnTo>
                  <a:pt x="3063227" y="3497554"/>
                </a:lnTo>
                <a:lnTo>
                  <a:pt x="3074695" y="3371850"/>
                </a:lnTo>
                <a:lnTo>
                  <a:pt x="3084804" y="3243554"/>
                </a:lnTo>
                <a:lnTo>
                  <a:pt x="3093745" y="3115322"/>
                </a:lnTo>
                <a:lnTo>
                  <a:pt x="3102622" y="2985795"/>
                </a:lnTo>
                <a:lnTo>
                  <a:pt x="3110204" y="2856204"/>
                </a:lnTo>
                <a:lnTo>
                  <a:pt x="3116554" y="2726677"/>
                </a:lnTo>
                <a:lnTo>
                  <a:pt x="3126727" y="2463800"/>
                </a:lnTo>
                <a:lnTo>
                  <a:pt x="3130550" y="2332977"/>
                </a:lnTo>
                <a:lnTo>
                  <a:pt x="3133077" y="2200922"/>
                </a:lnTo>
                <a:lnTo>
                  <a:pt x="3134431" y="2062454"/>
                </a:lnTo>
                <a:lnTo>
                  <a:pt x="3135604" y="1936750"/>
                </a:lnTo>
                <a:lnTo>
                  <a:pt x="3135545" y="1798345"/>
                </a:lnTo>
                <a:lnTo>
                  <a:pt x="3134384" y="1673872"/>
                </a:lnTo>
                <a:lnTo>
                  <a:pt x="3131720" y="1534172"/>
                </a:lnTo>
                <a:lnTo>
                  <a:pt x="3129329" y="1412227"/>
                </a:lnTo>
                <a:lnTo>
                  <a:pt x="3119145" y="1146822"/>
                </a:lnTo>
                <a:lnTo>
                  <a:pt x="3112795" y="1016000"/>
                </a:lnTo>
                <a:lnTo>
                  <a:pt x="3106445" y="886472"/>
                </a:lnTo>
                <a:lnTo>
                  <a:pt x="3098800" y="756945"/>
                </a:lnTo>
                <a:lnTo>
                  <a:pt x="3088627" y="628650"/>
                </a:lnTo>
                <a:lnTo>
                  <a:pt x="3079750" y="500354"/>
                </a:lnTo>
                <a:lnTo>
                  <a:pt x="3068345" y="374650"/>
                </a:lnTo>
                <a:lnTo>
                  <a:pt x="3056877" y="248945"/>
                </a:lnTo>
                <a:lnTo>
                  <a:pt x="3044177" y="123177"/>
                </a:lnTo>
                <a:lnTo>
                  <a:pt x="3030245" y="0"/>
                </a:lnTo>
                <a:close/>
              </a:path>
            </a:pathLst>
          </a:custGeom>
          <a:solidFill>
            <a:srgbClr val="D4EA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040354" y="0"/>
            <a:ext cx="3061995" cy="3867150"/>
          </a:xfrm>
          <a:custGeom>
            <a:avLst/>
            <a:gdLst/>
            <a:ahLst/>
            <a:cxnLst/>
            <a:rect l="l" t="t" r="r" b="b"/>
            <a:pathLst>
              <a:path w="3061995" h="3867150">
                <a:moveTo>
                  <a:pt x="144782" y="0"/>
                </a:moveTo>
                <a:lnTo>
                  <a:pt x="109063" y="0"/>
                </a:lnTo>
                <a:lnTo>
                  <a:pt x="107950" y="8877"/>
                </a:lnTo>
                <a:lnTo>
                  <a:pt x="95250" y="130822"/>
                </a:lnTo>
                <a:lnTo>
                  <a:pt x="69850" y="379704"/>
                </a:lnTo>
                <a:lnTo>
                  <a:pt x="59740" y="505472"/>
                </a:lnTo>
                <a:lnTo>
                  <a:pt x="49568" y="632472"/>
                </a:lnTo>
                <a:lnTo>
                  <a:pt x="31750" y="887704"/>
                </a:lnTo>
                <a:lnTo>
                  <a:pt x="24168" y="1017295"/>
                </a:lnTo>
                <a:lnTo>
                  <a:pt x="17818" y="1146822"/>
                </a:lnTo>
                <a:lnTo>
                  <a:pt x="12700" y="1276350"/>
                </a:lnTo>
                <a:lnTo>
                  <a:pt x="7645" y="1407172"/>
                </a:lnTo>
                <a:lnTo>
                  <a:pt x="5118" y="1537995"/>
                </a:lnTo>
                <a:lnTo>
                  <a:pt x="1295" y="1668754"/>
                </a:lnTo>
                <a:lnTo>
                  <a:pt x="0" y="1799577"/>
                </a:lnTo>
                <a:lnTo>
                  <a:pt x="50" y="2067572"/>
                </a:lnTo>
                <a:lnTo>
                  <a:pt x="2590" y="2324100"/>
                </a:lnTo>
                <a:lnTo>
                  <a:pt x="6350" y="2454922"/>
                </a:lnTo>
                <a:lnTo>
                  <a:pt x="10172" y="2585745"/>
                </a:lnTo>
                <a:lnTo>
                  <a:pt x="15290" y="2715272"/>
                </a:lnTo>
                <a:lnTo>
                  <a:pt x="27990" y="2974327"/>
                </a:lnTo>
                <a:lnTo>
                  <a:pt x="35572" y="3102622"/>
                </a:lnTo>
                <a:lnTo>
                  <a:pt x="44450" y="3229622"/>
                </a:lnTo>
                <a:lnTo>
                  <a:pt x="54622" y="3356622"/>
                </a:lnTo>
                <a:lnTo>
                  <a:pt x="64795" y="3482327"/>
                </a:lnTo>
                <a:lnTo>
                  <a:pt x="76200" y="3606800"/>
                </a:lnTo>
                <a:lnTo>
                  <a:pt x="88900" y="3731272"/>
                </a:lnTo>
                <a:lnTo>
                  <a:pt x="101600" y="3853154"/>
                </a:lnTo>
                <a:lnTo>
                  <a:pt x="103206" y="3867150"/>
                </a:lnTo>
                <a:lnTo>
                  <a:pt x="139023" y="3867150"/>
                </a:lnTo>
                <a:lnTo>
                  <a:pt x="135940" y="3840454"/>
                </a:lnTo>
                <a:lnTo>
                  <a:pt x="123240" y="3718572"/>
                </a:lnTo>
                <a:lnTo>
                  <a:pt x="110540" y="3595395"/>
                </a:lnTo>
                <a:lnTo>
                  <a:pt x="100368" y="3470922"/>
                </a:lnTo>
                <a:lnTo>
                  <a:pt x="88900" y="3346450"/>
                </a:lnTo>
                <a:lnTo>
                  <a:pt x="80022" y="3220745"/>
                </a:lnTo>
                <a:lnTo>
                  <a:pt x="71145" y="3093745"/>
                </a:lnTo>
                <a:lnTo>
                  <a:pt x="63500" y="2966745"/>
                </a:lnTo>
                <a:lnTo>
                  <a:pt x="50800" y="2710154"/>
                </a:lnTo>
                <a:lnTo>
                  <a:pt x="45745" y="2580627"/>
                </a:lnTo>
                <a:lnTo>
                  <a:pt x="41922" y="2451100"/>
                </a:lnTo>
                <a:lnTo>
                  <a:pt x="36868" y="2192045"/>
                </a:lnTo>
                <a:lnTo>
                  <a:pt x="35635" y="2067572"/>
                </a:lnTo>
                <a:lnTo>
                  <a:pt x="35572" y="1931695"/>
                </a:lnTo>
                <a:lnTo>
                  <a:pt x="36880" y="1799577"/>
                </a:lnTo>
                <a:lnTo>
                  <a:pt x="38052" y="1675104"/>
                </a:lnTo>
                <a:lnTo>
                  <a:pt x="40690" y="1540522"/>
                </a:lnTo>
                <a:lnTo>
                  <a:pt x="44562" y="1407172"/>
                </a:lnTo>
                <a:lnTo>
                  <a:pt x="48272" y="1281404"/>
                </a:lnTo>
                <a:lnTo>
                  <a:pt x="53390" y="1151877"/>
                </a:lnTo>
                <a:lnTo>
                  <a:pt x="59740" y="1023645"/>
                </a:lnTo>
                <a:lnTo>
                  <a:pt x="67322" y="895350"/>
                </a:lnTo>
                <a:lnTo>
                  <a:pt x="74968" y="768350"/>
                </a:lnTo>
                <a:lnTo>
                  <a:pt x="83845" y="641350"/>
                </a:lnTo>
                <a:lnTo>
                  <a:pt x="94018" y="515645"/>
                </a:lnTo>
                <a:lnTo>
                  <a:pt x="105422" y="391172"/>
                </a:lnTo>
                <a:lnTo>
                  <a:pt x="116890" y="266700"/>
                </a:lnTo>
                <a:lnTo>
                  <a:pt x="129590" y="143522"/>
                </a:lnTo>
                <a:lnTo>
                  <a:pt x="142290" y="21577"/>
                </a:lnTo>
                <a:lnTo>
                  <a:pt x="144782" y="0"/>
                </a:lnTo>
                <a:close/>
              </a:path>
              <a:path w="3061995" h="3867150">
                <a:moveTo>
                  <a:pt x="2958792" y="0"/>
                </a:moveTo>
                <a:lnTo>
                  <a:pt x="2923021" y="0"/>
                </a:lnTo>
                <a:lnTo>
                  <a:pt x="2926118" y="26695"/>
                </a:lnTo>
                <a:lnTo>
                  <a:pt x="2938818" y="148577"/>
                </a:lnTo>
                <a:lnTo>
                  <a:pt x="2951518" y="271754"/>
                </a:lnTo>
                <a:lnTo>
                  <a:pt x="2961690" y="396227"/>
                </a:lnTo>
                <a:lnTo>
                  <a:pt x="2973095" y="520700"/>
                </a:lnTo>
                <a:lnTo>
                  <a:pt x="2981972" y="646404"/>
                </a:lnTo>
                <a:lnTo>
                  <a:pt x="2990850" y="773404"/>
                </a:lnTo>
                <a:lnTo>
                  <a:pt x="2998495" y="900404"/>
                </a:lnTo>
                <a:lnTo>
                  <a:pt x="3011195" y="1156995"/>
                </a:lnTo>
                <a:lnTo>
                  <a:pt x="3015018" y="1286522"/>
                </a:lnTo>
                <a:lnTo>
                  <a:pt x="3020072" y="1416050"/>
                </a:lnTo>
                <a:lnTo>
                  <a:pt x="3022600" y="1545577"/>
                </a:lnTo>
                <a:lnTo>
                  <a:pt x="3025190" y="1675104"/>
                </a:lnTo>
                <a:lnTo>
                  <a:pt x="3026362" y="1799577"/>
                </a:lnTo>
                <a:lnTo>
                  <a:pt x="3026422" y="1935454"/>
                </a:lnTo>
                <a:lnTo>
                  <a:pt x="3025177" y="2067572"/>
                </a:lnTo>
                <a:lnTo>
                  <a:pt x="3023870" y="2198395"/>
                </a:lnTo>
                <a:lnTo>
                  <a:pt x="3021417" y="2324100"/>
                </a:lnTo>
                <a:lnTo>
                  <a:pt x="3013722" y="2585745"/>
                </a:lnTo>
                <a:lnTo>
                  <a:pt x="3007372" y="2715272"/>
                </a:lnTo>
                <a:lnTo>
                  <a:pt x="3002318" y="2843504"/>
                </a:lnTo>
                <a:lnTo>
                  <a:pt x="2994672" y="2971800"/>
                </a:lnTo>
                <a:lnTo>
                  <a:pt x="2985795" y="3098800"/>
                </a:lnTo>
                <a:lnTo>
                  <a:pt x="2978150" y="3225800"/>
                </a:lnTo>
                <a:lnTo>
                  <a:pt x="2968040" y="3351504"/>
                </a:lnTo>
                <a:lnTo>
                  <a:pt x="2956572" y="3475977"/>
                </a:lnTo>
                <a:lnTo>
                  <a:pt x="2945168" y="3600450"/>
                </a:lnTo>
                <a:lnTo>
                  <a:pt x="2932468" y="3723627"/>
                </a:lnTo>
                <a:lnTo>
                  <a:pt x="2919768" y="3845572"/>
                </a:lnTo>
                <a:lnTo>
                  <a:pt x="2917044" y="3867150"/>
                </a:lnTo>
                <a:lnTo>
                  <a:pt x="2951735" y="3867150"/>
                </a:lnTo>
                <a:lnTo>
                  <a:pt x="2966745" y="3736327"/>
                </a:lnTo>
                <a:lnTo>
                  <a:pt x="2979445" y="3611854"/>
                </a:lnTo>
                <a:lnTo>
                  <a:pt x="2990850" y="3487445"/>
                </a:lnTo>
                <a:lnTo>
                  <a:pt x="3002318" y="3361677"/>
                </a:lnTo>
                <a:lnTo>
                  <a:pt x="3012490" y="3234677"/>
                </a:lnTo>
                <a:lnTo>
                  <a:pt x="3021368" y="3107677"/>
                </a:lnTo>
                <a:lnTo>
                  <a:pt x="3030245" y="2979445"/>
                </a:lnTo>
                <a:lnTo>
                  <a:pt x="3037890" y="2849854"/>
                </a:lnTo>
                <a:lnTo>
                  <a:pt x="3044240" y="2720327"/>
                </a:lnTo>
                <a:lnTo>
                  <a:pt x="3049295" y="2590800"/>
                </a:lnTo>
                <a:lnTo>
                  <a:pt x="3057086" y="2324100"/>
                </a:lnTo>
                <a:lnTo>
                  <a:pt x="3060700" y="2198395"/>
                </a:lnTo>
                <a:lnTo>
                  <a:pt x="3061995" y="2067572"/>
                </a:lnTo>
                <a:lnTo>
                  <a:pt x="3061944" y="1799577"/>
                </a:lnTo>
                <a:lnTo>
                  <a:pt x="3060712" y="1675104"/>
                </a:lnTo>
                <a:lnTo>
                  <a:pt x="3055609" y="1410995"/>
                </a:lnTo>
                <a:lnTo>
                  <a:pt x="3051822" y="1281404"/>
                </a:lnTo>
                <a:lnTo>
                  <a:pt x="3046768" y="1151877"/>
                </a:lnTo>
                <a:lnTo>
                  <a:pt x="3034068" y="892822"/>
                </a:lnTo>
                <a:lnTo>
                  <a:pt x="3026422" y="764527"/>
                </a:lnTo>
                <a:lnTo>
                  <a:pt x="3017545" y="637527"/>
                </a:lnTo>
                <a:lnTo>
                  <a:pt x="3007372" y="510527"/>
                </a:lnTo>
                <a:lnTo>
                  <a:pt x="2997200" y="384822"/>
                </a:lnTo>
                <a:lnTo>
                  <a:pt x="2985795" y="260350"/>
                </a:lnTo>
                <a:lnTo>
                  <a:pt x="2973095" y="135877"/>
                </a:lnTo>
                <a:lnTo>
                  <a:pt x="2960395" y="12700"/>
                </a:lnTo>
                <a:lnTo>
                  <a:pt x="2958792" y="0"/>
                </a:lnTo>
                <a:close/>
              </a:path>
            </a:pathLst>
          </a:custGeom>
          <a:solidFill>
            <a:srgbClr val="D5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075927" y="0"/>
            <a:ext cx="2990850" cy="3867150"/>
          </a:xfrm>
          <a:custGeom>
            <a:avLst/>
            <a:gdLst/>
            <a:ahLst/>
            <a:cxnLst/>
            <a:rect l="l" t="t" r="r" b="b"/>
            <a:pathLst>
              <a:path w="2990850" h="3867150">
                <a:moveTo>
                  <a:pt x="144996" y="0"/>
                </a:moveTo>
                <a:lnTo>
                  <a:pt x="109209" y="0"/>
                </a:lnTo>
                <a:lnTo>
                  <a:pt x="106718" y="21577"/>
                </a:lnTo>
                <a:lnTo>
                  <a:pt x="94018" y="143522"/>
                </a:lnTo>
                <a:lnTo>
                  <a:pt x="81318" y="266700"/>
                </a:lnTo>
                <a:lnTo>
                  <a:pt x="69850" y="391172"/>
                </a:lnTo>
                <a:lnTo>
                  <a:pt x="58445" y="515645"/>
                </a:lnTo>
                <a:lnTo>
                  <a:pt x="48272" y="641350"/>
                </a:lnTo>
                <a:lnTo>
                  <a:pt x="39395" y="768350"/>
                </a:lnTo>
                <a:lnTo>
                  <a:pt x="31750" y="895350"/>
                </a:lnTo>
                <a:lnTo>
                  <a:pt x="24168" y="1023645"/>
                </a:lnTo>
                <a:lnTo>
                  <a:pt x="17818" y="1151877"/>
                </a:lnTo>
                <a:lnTo>
                  <a:pt x="12700" y="1281404"/>
                </a:lnTo>
                <a:lnTo>
                  <a:pt x="8619" y="1419872"/>
                </a:lnTo>
                <a:lnTo>
                  <a:pt x="5118" y="1540522"/>
                </a:lnTo>
                <a:lnTo>
                  <a:pt x="2527" y="1670050"/>
                </a:lnTo>
                <a:lnTo>
                  <a:pt x="1232" y="1807222"/>
                </a:lnTo>
                <a:lnTo>
                  <a:pt x="0" y="1931695"/>
                </a:lnTo>
                <a:lnTo>
                  <a:pt x="50" y="2066277"/>
                </a:lnTo>
                <a:lnTo>
                  <a:pt x="1269" y="2189454"/>
                </a:lnTo>
                <a:lnTo>
                  <a:pt x="6388" y="2452395"/>
                </a:lnTo>
                <a:lnTo>
                  <a:pt x="10223" y="2581922"/>
                </a:lnTo>
                <a:lnTo>
                  <a:pt x="15227" y="2710154"/>
                </a:lnTo>
                <a:lnTo>
                  <a:pt x="27927" y="2966745"/>
                </a:lnTo>
                <a:lnTo>
                  <a:pt x="35572" y="3093745"/>
                </a:lnTo>
                <a:lnTo>
                  <a:pt x="44450" y="3220745"/>
                </a:lnTo>
                <a:lnTo>
                  <a:pt x="53327" y="3346450"/>
                </a:lnTo>
                <a:lnTo>
                  <a:pt x="64795" y="3470922"/>
                </a:lnTo>
                <a:lnTo>
                  <a:pt x="74968" y="3595395"/>
                </a:lnTo>
                <a:lnTo>
                  <a:pt x="87668" y="3718572"/>
                </a:lnTo>
                <a:lnTo>
                  <a:pt x="100368" y="3840454"/>
                </a:lnTo>
                <a:lnTo>
                  <a:pt x="103450" y="3867150"/>
                </a:lnTo>
                <a:lnTo>
                  <a:pt x="138835" y="3867150"/>
                </a:lnTo>
                <a:lnTo>
                  <a:pt x="134645" y="3827754"/>
                </a:lnTo>
                <a:lnTo>
                  <a:pt x="121945" y="3705872"/>
                </a:lnTo>
                <a:lnTo>
                  <a:pt x="110477" y="3583927"/>
                </a:lnTo>
                <a:lnTo>
                  <a:pt x="99072" y="3460750"/>
                </a:lnTo>
                <a:lnTo>
                  <a:pt x="88900" y="3336277"/>
                </a:lnTo>
                <a:lnTo>
                  <a:pt x="80022" y="3211804"/>
                </a:lnTo>
                <a:lnTo>
                  <a:pt x="71145" y="3086100"/>
                </a:lnTo>
                <a:lnTo>
                  <a:pt x="63500" y="2959100"/>
                </a:lnTo>
                <a:lnTo>
                  <a:pt x="58445" y="2832100"/>
                </a:lnTo>
                <a:lnTo>
                  <a:pt x="52095" y="2705100"/>
                </a:lnTo>
                <a:lnTo>
                  <a:pt x="46977" y="2576804"/>
                </a:lnTo>
                <a:lnTo>
                  <a:pt x="43218" y="2447277"/>
                </a:lnTo>
                <a:lnTo>
                  <a:pt x="40627" y="2319045"/>
                </a:lnTo>
                <a:lnTo>
                  <a:pt x="38100" y="2189454"/>
                </a:lnTo>
                <a:lnTo>
                  <a:pt x="36928" y="2066277"/>
                </a:lnTo>
                <a:lnTo>
                  <a:pt x="36868" y="1931695"/>
                </a:lnTo>
                <a:lnTo>
                  <a:pt x="38112" y="1800872"/>
                </a:lnTo>
                <a:lnTo>
                  <a:pt x="39344" y="1677695"/>
                </a:lnTo>
                <a:lnTo>
                  <a:pt x="39444" y="1670050"/>
                </a:lnTo>
                <a:lnTo>
                  <a:pt x="41922" y="1543050"/>
                </a:lnTo>
                <a:lnTo>
                  <a:pt x="45856" y="1410995"/>
                </a:lnTo>
                <a:lnTo>
                  <a:pt x="49568" y="1285227"/>
                </a:lnTo>
                <a:lnTo>
                  <a:pt x="54622" y="1156995"/>
                </a:lnTo>
                <a:lnTo>
                  <a:pt x="67322" y="902995"/>
                </a:lnTo>
                <a:lnTo>
                  <a:pt x="76200" y="775995"/>
                </a:lnTo>
                <a:lnTo>
                  <a:pt x="83845" y="650227"/>
                </a:lnTo>
                <a:lnTo>
                  <a:pt x="94018" y="525754"/>
                </a:lnTo>
                <a:lnTo>
                  <a:pt x="104127" y="401345"/>
                </a:lnTo>
                <a:lnTo>
                  <a:pt x="115595" y="278104"/>
                </a:lnTo>
                <a:lnTo>
                  <a:pt x="140995" y="34277"/>
                </a:lnTo>
                <a:lnTo>
                  <a:pt x="144996" y="0"/>
                </a:lnTo>
                <a:close/>
              </a:path>
              <a:path w="2990850" h="3867150">
                <a:moveTo>
                  <a:pt x="2887448" y="0"/>
                </a:moveTo>
                <a:lnTo>
                  <a:pt x="2851651" y="0"/>
                </a:lnTo>
                <a:lnTo>
                  <a:pt x="2856268" y="39395"/>
                </a:lnTo>
                <a:lnTo>
                  <a:pt x="2868968" y="161277"/>
                </a:lnTo>
                <a:lnTo>
                  <a:pt x="2880372" y="283222"/>
                </a:lnTo>
                <a:lnTo>
                  <a:pt x="2891777" y="406400"/>
                </a:lnTo>
                <a:lnTo>
                  <a:pt x="2901950" y="530872"/>
                </a:lnTo>
                <a:lnTo>
                  <a:pt x="2919768" y="781050"/>
                </a:lnTo>
                <a:lnTo>
                  <a:pt x="2938818" y="1162050"/>
                </a:lnTo>
                <a:lnTo>
                  <a:pt x="2943872" y="1290345"/>
                </a:lnTo>
                <a:lnTo>
                  <a:pt x="2947695" y="1419872"/>
                </a:lnTo>
                <a:lnTo>
                  <a:pt x="2950222" y="1548104"/>
                </a:lnTo>
                <a:lnTo>
                  <a:pt x="2952750" y="1677695"/>
                </a:lnTo>
                <a:lnTo>
                  <a:pt x="2953981" y="1800872"/>
                </a:lnTo>
                <a:lnTo>
                  <a:pt x="2954045" y="1935454"/>
                </a:lnTo>
                <a:lnTo>
                  <a:pt x="2952738" y="2066277"/>
                </a:lnTo>
                <a:lnTo>
                  <a:pt x="2951566" y="2189454"/>
                </a:lnTo>
                <a:lnTo>
                  <a:pt x="2948927" y="2324100"/>
                </a:lnTo>
                <a:lnTo>
                  <a:pt x="2945168" y="2452395"/>
                </a:lnTo>
                <a:lnTo>
                  <a:pt x="2941345" y="2581922"/>
                </a:lnTo>
                <a:lnTo>
                  <a:pt x="2936227" y="2710154"/>
                </a:lnTo>
                <a:lnTo>
                  <a:pt x="2923527" y="2964154"/>
                </a:lnTo>
                <a:lnTo>
                  <a:pt x="2914650" y="3091154"/>
                </a:lnTo>
                <a:lnTo>
                  <a:pt x="2907068" y="3216922"/>
                </a:lnTo>
                <a:lnTo>
                  <a:pt x="2886722" y="3465804"/>
                </a:lnTo>
                <a:lnTo>
                  <a:pt x="2875318" y="3589045"/>
                </a:lnTo>
                <a:lnTo>
                  <a:pt x="2862618" y="3710927"/>
                </a:lnTo>
                <a:lnTo>
                  <a:pt x="2849918" y="3831577"/>
                </a:lnTo>
                <a:lnTo>
                  <a:pt x="2845791" y="3867150"/>
                </a:lnTo>
                <a:lnTo>
                  <a:pt x="2881472" y="3867150"/>
                </a:lnTo>
                <a:lnTo>
                  <a:pt x="2884195" y="3845572"/>
                </a:lnTo>
                <a:lnTo>
                  <a:pt x="2896895" y="3723627"/>
                </a:lnTo>
                <a:lnTo>
                  <a:pt x="2909595" y="3600450"/>
                </a:lnTo>
                <a:lnTo>
                  <a:pt x="2921000" y="3475977"/>
                </a:lnTo>
                <a:lnTo>
                  <a:pt x="2932468" y="3351504"/>
                </a:lnTo>
                <a:lnTo>
                  <a:pt x="2942577" y="3225800"/>
                </a:lnTo>
                <a:lnTo>
                  <a:pt x="2950222" y="3098800"/>
                </a:lnTo>
                <a:lnTo>
                  <a:pt x="2959100" y="2971800"/>
                </a:lnTo>
                <a:lnTo>
                  <a:pt x="2966745" y="2843504"/>
                </a:lnTo>
                <a:lnTo>
                  <a:pt x="2971800" y="2715272"/>
                </a:lnTo>
                <a:lnTo>
                  <a:pt x="2978150" y="2585745"/>
                </a:lnTo>
                <a:lnTo>
                  <a:pt x="2985795" y="2326627"/>
                </a:lnTo>
                <a:lnTo>
                  <a:pt x="2988322" y="2197100"/>
                </a:lnTo>
                <a:lnTo>
                  <a:pt x="2989677" y="2059927"/>
                </a:lnTo>
                <a:lnTo>
                  <a:pt x="2990850" y="1935454"/>
                </a:lnTo>
                <a:lnTo>
                  <a:pt x="2990802" y="1800872"/>
                </a:lnTo>
                <a:lnTo>
                  <a:pt x="2989642" y="1677695"/>
                </a:lnTo>
                <a:lnTo>
                  <a:pt x="2989516" y="1670050"/>
                </a:lnTo>
                <a:lnTo>
                  <a:pt x="2986928" y="1540522"/>
                </a:lnTo>
                <a:lnTo>
                  <a:pt x="2984574" y="1419872"/>
                </a:lnTo>
                <a:lnTo>
                  <a:pt x="2984449" y="1414754"/>
                </a:lnTo>
                <a:lnTo>
                  <a:pt x="2979407" y="1285227"/>
                </a:lnTo>
                <a:lnTo>
                  <a:pt x="2975622" y="1156995"/>
                </a:lnTo>
                <a:lnTo>
                  <a:pt x="2962922" y="900404"/>
                </a:lnTo>
                <a:lnTo>
                  <a:pt x="2955277" y="773404"/>
                </a:lnTo>
                <a:lnTo>
                  <a:pt x="2946400" y="646404"/>
                </a:lnTo>
                <a:lnTo>
                  <a:pt x="2937522" y="520700"/>
                </a:lnTo>
                <a:lnTo>
                  <a:pt x="2926118" y="396227"/>
                </a:lnTo>
                <a:lnTo>
                  <a:pt x="2915945" y="271754"/>
                </a:lnTo>
                <a:lnTo>
                  <a:pt x="2903245" y="148577"/>
                </a:lnTo>
                <a:lnTo>
                  <a:pt x="2890545" y="26695"/>
                </a:lnTo>
                <a:lnTo>
                  <a:pt x="2887448" y="0"/>
                </a:lnTo>
                <a:close/>
              </a:path>
            </a:pathLst>
          </a:custGeom>
          <a:solidFill>
            <a:srgbClr val="D6EB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112795" y="0"/>
            <a:ext cx="2917177" cy="3867150"/>
          </a:xfrm>
          <a:custGeom>
            <a:avLst/>
            <a:gdLst/>
            <a:ahLst/>
            <a:cxnLst/>
            <a:rect l="l" t="t" r="r" b="b"/>
            <a:pathLst>
              <a:path w="2917177" h="3867150">
                <a:moveTo>
                  <a:pt x="143594" y="0"/>
                </a:moveTo>
                <a:lnTo>
                  <a:pt x="108128" y="0"/>
                </a:lnTo>
                <a:lnTo>
                  <a:pt x="104127" y="34277"/>
                </a:lnTo>
                <a:lnTo>
                  <a:pt x="78727" y="278104"/>
                </a:lnTo>
                <a:lnTo>
                  <a:pt x="67259" y="401345"/>
                </a:lnTo>
                <a:lnTo>
                  <a:pt x="57150" y="525754"/>
                </a:lnTo>
                <a:lnTo>
                  <a:pt x="46977" y="650227"/>
                </a:lnTo>
                <a:lnTo>
                  <a:pt x="39331" y="775995"/>
                </a:lnTo>
                <a:lnTo>
                  <a:pt x="30454" y="902995"/>
                </a:lnTo>
                <a:lnTo>
                  <a:pt x="17754" y="1156995"/>
                </a:lnTo>
                <a:lnTo>
                  <a:pt x="12700" y="1285227"/>
                </a:lnTo>
                <a:lnTo>
                  <a:pt x="8610" y="1423695"/>
                </a:lnTo>
                <a:lnTo>
                  <a:pt x="5054" y="1543050"/>
                </a:lnTo>
                <a:lnTo>
                  <a:pt x="2527" y="1672577"/>
                </a:lnTo>
                <a:lnTo>
                  <a:pt x="1183" y="1807222"/>
                </a:lnTo>
                <a:lnTo>
                  <a:pt x="0" y="1931695"/>
                </a:lnTo>
                <a:lnTo>
                  <a:pt x="48" y="2065045"/>
                </a:lnTo>
                <a:lnTo>
                  <a:pt x="1220" y="2188222"/>
                </a:lnTo>
                <a:lnTo>
                  <a:pt x="3861" y="2324100"/>
                </a:lnTo>
                <a:lnTo>
                  <a:pt x="6387" y="2448572"/>
                </a:lnTo>
                <a:lnTo>
                  <a:pt x="10109" y="2576804"/>
                </a:lnTo>
                <a:lnTo>
                  <a:pt x="15227" y="2705100"/>
                </a:lnTo>
                <a:lnTo>
                  <a:pt x="21577" y="2832100"/>
                </a:lnTo>
                <a:lnTo>
                  <a:pt x="26631" y="2959100"/>
                </a:lnTo>
                <a:lnTo>
                  <a:pt x="34277" y="3086100"/>
                </a:lnTo>
                <a:lnTo>
                  <a:pt x="43154" y="3211804"/>
                </a:lnTo>
                <a:lnTo>
                  <a:pt x="52031" y="3336277"/>
                </a:lnTo>
                <a:lnTo>
                  <a:pt x="62204" y="3460750"/>
                </a:lnTo>
                <a:lnTo>
                  <a:pt x="73609" y="3583927"/>
                </a:lnTo>
                <a:lnTo>
                  <a:pt x="85077" y="3705872"/>
                </a:lnTo>
                <a:lnTo>
                  <a:pt x="97777" y="3827754"/>
                </a:lnTo>
                <a:lnTo>
                  <a:pt x="101966" y="3867150"/>
                </a:lnTo>
                <a:lnTo>
                  <a:pt x="137728" y="3867150"/>
                </a:lnTo>
                <a:lnTo>
                  <a:pt x="119354" y="3694404"/>
                </a:lnTo>
                <a:lnTo>
                  <a:pt x="107950" y="3572522"/>
                </a:lnTo>
                <a:lnTo>
                  <a:pt x="96481" y="3449345"/>
                </a:lnTo>
                <a:lnTo>
                  <a:pt x="78727" y="3202927"/>
                </a:lnTo>
                <a:lnTo>
                  <a:pt x="69850" y="3077222"/>
                </a:lnTo>
                <a:lnTo>
                  <a:pt x="62204" y="2951454"/>
                </a:lnTo>
                <a:lnTo>
                  <a:pt x="57150" y="2825750"/>
                </a:lnTo>
                <a:lnTo>
                  <a:pt x="50800" y="2698750"/>
                </a:lnTo>
                <a:lnTo>
                  <a:pt x="46977" y="2571750"/>
                </a:lnTo>
                <a:lnTo>
                  <a:pt x="43154" y="2443454"/>
                </a:lnTo>
                <a:lnTo>
                  <a:pt x="39331" y="2316454"/>
                </a:lnTo>
                <a:lnTo>
                  <a:pt x="38100" y="2188222"/>
                </a:lnTo>
                <a:lnTo>
                  <a:pt x="36856" y="2065045"/>
                </a:lnTo>
                <a:lnTo>
                  <a:pt x="36804" y="1802104"/>
                </a:lnTo>
                <a:lnTo>
                  <a:pt x="38125" y="1672577"/>
                </a:lnTo>
                <a:lnTo>
                  <a:pt x="40627" y="1545577"/>
                </a:lnTo>
                <a:lnTo>
                  <a:pt x="44562" y="1414754"/>
                </a:lnTo>
                <a:lnTo>
                  <a:pt x="48209" y="1290345"/>
                </a:lnTo>
                <a:lnTo>
                  <a:pt x="53392" y="1162050"/>
                </a:lnTo>
                <a:lnTo>
                  <a:pt x="59677" y="1036345"/>
                </a:lnTo>
                <a:lnTo>
                  <a:pt x="66027" y="910577"/>
                </a:lnTo>
                <a:lnTo>
                  <a:pt x="74904" y="784872"/>
                </a:lnTo>
                <a:lnTo>
                  <a:pt x="82550" y="659104"/>
                </a:lnTo>
                <a:lnTo>
                  <a:pt x="92659" y="535927"/>
                </a:lnTo>
                <a:lnTo>
                  <a:pt x="101600" y="412750"/>
                </a:lnTo>
                <a:lnTo>
                  <a:pt x="113004" y="289572"/>
                </a:lnTo>
                <a:lnTo>
                  <a:pt x="138404" y="48272"/>
                </a:lnTo>
                <a:lnTo>
                  <a:pt x="143594" y="0"/>
                </a:lnTo>
                <a:close/>
              </a:path>
              <a:path w="2917177" h="3867150">
                <a:moveTo>
                  <a:pt x="2814782" y="0"/>
                </a:moveTo>
                <a:lnTo>
                  <a:pt x="2779384" y="0"/>
                </a:lnTo>
                <a:lnTo>
                  <a:pt x="2797759" y="172745"/>
                </a:lnTo>
                <a:lnTo>
                  <a:pt x="2809227" y="294627"/>
                </a:lnTo>
                <a:lnTo>
                  <a:pt x="2819399" y="417804"/>
                </a:lnTo>
                <a:lnTo>
                  <a:pt x="2829509" y="539750"/>
                </a:lnTo>
                <a:lnTo>
                  <a:pt x="2838449" y="664222"/>
                </a:lnTo>
                <a:lnTo>
                  <a:pt x="2847327" y="789927"/>
                </a:lnTo>
                <a:lnTo>
                  <a:pt x="2860027" y="1041400"/>
                </a:lnTo>
                <a:lnTo>
                  <a:pt x="2866377" y="1168400"/>
                </a:lnTo>
                <a:lnTo>
                  <a:pt x="2870199" y="1295400"/>
                </a:lnTo>
                <a:lnTo>
                  <a:pt x="2873959" y="1423695"/>
                </a:lnTo>
                <a:lnTo>
                  <a:pt x="2877781" y="1550695"/>
                </a:lnTo>
                <a:lnTo>
                  <a:pt x="2879077" y="1678927"/>
                </a:lnTo>
                <a:lnTo>
                  <a:pt x="2880260" y="1802104"/>
                </a:lnTo>
                <a:lnTo>
                  <a:pt x="2880309" y="2065045"/>
                </a:lnTo>
                <a:lnTo>
                  <a:pt x="2875204" y="2324100"/>
                </a:lnTo>
                <a:lnTo>
                  <a:pt x="2872727" y="2448572"/>
                </a:lnTo>
                <a:lnTo>
                  <a:pt x="2867609" y="2576804"/>
                </a:lnTo>
                <a:lnTo>
                  <a:pt x="2863849" y="2703804"/>
                </a:lnTo>
                <a:lnTo>
                  <a:pt x="2857434" y="2832100"/>
                </a:lnTo>
                <a:lnTo>
                  <a:pt x="2851149" y="2956572"/>
                </a:lnTo>
                <a:lnTo>
                  <a:pt x="2842209" y="3082277"/>
                </a:lnTo>
                <a:lnTo>
                  <a:pt x="2834627" y="3208045"/>
                </a:lnTo>
                <a:lnTo>
                  <a:pt x="2824454" y="3331222"/>
                </a:lnTo>
                <a:lnTo>
                  <a:pt x="2815577" y="3454400"/>
                </a:lnTo>
                <a:lnTo>
                  <a:pt x="2802877" y="3577577"/>
                </a:lnTo>
                <a:lnTo>
                  <a:pt x="2791409" y="3698227"/>
                </a:lnTo>
                <a:lnTo>
                  <a:pt x="2778709" y="3818877"/>
                </a:lnTo>
                <a:lnTo>
                  <a:pt x="2773015" y="3867150"/>
                </a:lnTo>
                <a:lnTo>
                  <a:pt x="2808923" y="3867150"/>
                </a:lnTo>
                <a:lnTo>
                  <a:pt x="2825749" y="3710927"/>
                </a:lnTo>
                <a:lnTo>
                  <a:pt x="2838449" y="3589045"/>
                </a:lnTo>
                <a:lnTo>
                  <a:pt x="2849854" y="3465804"/>
                </a:lnTo>
                <a:lnTo>
                  <a:pt x="2870199" y="3216922"/>
                </a:lnTo>
                <a:lnTo>
                  <a:pt x="2877781" y="3091154"/>
                </a:lnTo>
                <a:lnTo>
                  <a:pt x="2886659" y="2964154"/>
                </a:lnTo>
                <a:lnTo>
                  <a:pt x="2899359" y="2710154"/>
                </a:lnTo>
                <a:lnTo>
                  <a:pt x="2904477" y="2581922"/>
                </a:lnTo>
                <a:lnTo>
                  <a:pt x="2912059" y="2324100"/>
                </a:lnTo>
                <a:lnTo>
                  <a:pt x="2914649" y="2194572"/>
                </a:lnTo>
                <a:lnTo>
                  <a:pt x="2915933" y="2059927"/>
                </a:lnTo>
                <a:lnTo>
                  <a:pt x="2917177" y="1935454"/>
                </a:lnTo>
                <a:lnTo>
                  <a:pt x="2917126" y="1802104"/>
                </a:lnTo>
                <a:lnTo>
                  <a:pt x="2915894" y="1678927"/>
                </a:lnTo>
                <a:lnTo>
                  <a:pt x="2913254" y="1543050"/>
                </a:lnTo>
                <a:lnTo>
                  <a:pt x="2910789" y="1418577"/>
                </a:lnTo>
                <a:lnTo>
                  <a:pt x="2907004" y="1290345"/>
                </a:lnTo>
                <a:lnTo>
                  <a:pt x="2901949" y="1162050"/>
                </a:lnTo>
                <a:lnTo>
                  <a:pt x="2882899" y="781050"/>
                </a:lnTo>
                <a:lnTo>
                  <a:pt x="2865081" y="530872"/>
                </a:lnTo>
                <a:lnTo>
                  <a:pt x="2854909" y="406400"/>
                </a:lnTo>
                <a:lnTo>
                  <a:pt x="2843504" y="283222"/>
                </a:lnTo>
                <a:lnTo>
                  <a:pt x="2832099" y="161277"/>
                </a:lnTo>
                <a:lnTo>
                  <a:pt x="2819399" y="39395"/>
                </a:lnTo>
                <a:lnTo>
                  <a:pt x="2814782" y="0"/>
                </a:lnTo>
                <a:close/>
              </a:path>
            </a:pathLst>
          </a:custGeom>
          <a:solidFill>
            <a:srgbClr val="D7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149600" y="0"/>
            <a:ext cx="2843504" cy="3867150"/>
          </a:xfrm>
          <a:custGeom>
            <a:avLst/>
            <a:gdLst/>
            <a:ahLst/>
            <a:cxnLst/>
            <a:rect l="l" t="t" r="r" b="b"/>
            <a:pathLst>
              <a:path w="2843504" h="3867150">
                <a:moveTo>
                  <a:pt x="141986" y="0"/>
                </a:moveTo>
                <a:lnTo>
                  <a:pt x="106790" y="0"/>
                </a:lnTo>
                <a:lnTo>
                  <a:pt x="101600" y="48272"/>
                </a:lnTo>
                <a:lnTo>
                  <a:pt x="76200" y="289572"/>
                </a:lnTo>
                <a:lnTo>
                  <a:pt x="64795" y="412750"/>
                </a:lnTo>
                <a:lnTo>
                  <a:pt x="55854" y="535927"/>
                </a:lnTo>
                <a:lnTo>
                  <a:pt x="45745" y="659104"/>
                </a:lnTo>
                <a:lnTo>
                  <a:pt x="38100" y="784872"/>
                </a:lnTo>
                <a:lnTo>
                  <a:pt x="29222" y="910577"/>
                </a:lnTo>
                <a:lnTo>
                  <a:pt x="22555" y="1042695"/>
                </a:lnTo>
                <a:lnTo>
                  <a:pt x="16522" y="1163345"/>
                </a:lnTo>
                <a:lnTo>
                  <a:pt x="11404" y="1290345"/>
                </a:lnTo>
                <a:lnTo>
                  <a:pt x="7415" y="1426222"/>
                </a:lnTo>
                <a:lnTo>
                  <a:pt x="3822" y="1545577"/>
                </a:lnTo>
                <a:lnTo>
                  <a:pt x="1295" y="1673872"/>
                </a:lnTo>
                <a:lnTo>
                  <a:pt x="0" y="1802104"/>
                </a:lnTo>
                <a:lnTo>
                  <a:pt x="51" y="2065045"/>
                </a:lnTo>
                <a:lnTo>
                  <a:pt x="1319" y="2190750"/>
                </a:lnTo>
                <a:lnTo>
                  <a:pt x="2503" y="2313927"/>
                </a:lnTo>
                <a:lnTo>
                  <a:pt x="2605" y="2319045"/>
                </a:lnTo>
                <a:lnTo>
                  <a:pt x="6502" y="2448572"/>
                </a:lnTo>
                <a:lnTo>
                  <a:pt x="10172" y="2571750"/>
                </a:lnTo>
                <a:lnTo>
                  <a:pt x="13995" y="2698750"/>
                </a:lnTo>
                <a:lnTo>
                  <a:pt x="20345" y="2825750"/>
                </a:lnTo>
                <a:lnTo>
                  <a:pt x="25400" y="2951454"/>
                </a:lnTo>
                <a:lnTo>
                  <a:pt x="33045" y="3077222"/>
                </a:lnTo>
                <a:lnTo>
                  <a:pt x="41922" y="3202927"/>
                </a:lnTo>
                <a:lnTo>
                  <a:pt x="59677" y="3449345"/>
                </a:lnTo>
                <a:lnTo>
                  <a:pt x="71145" y="3572522"/>
                </a:lnTo>
                <a:lnTo>
                  <a:pt x="82550" y="3694404"/>
                </a:lnTo>
                <a:lnTo>
                  <a:pt x="100924" y="3867150"/>
                </a:lnTo>
                <a:lnTo>
                  <a:pt x="135394" y="3867150"/>
                </a:lnTo>
                <a:lnTo>
                  <a:pt x="128295" y="3801122"/>
                </a:lnTo>
                <a:lnTo>
                  <a:pt x="116827" y="3681704"/>
                </a:lnTo>
                <a:lnTo>
                  <a:pt x="105422" y="3561054"/>
                </a:lnTo>
                <a:lnTo>
                  <a:pt x="95250" y="3440404"/>
                </a:lnTo>
                <a:lnTo>
                  <a:pt x="85077" y="3317227"/>
                </a:lnTo>
                <a:lnTo>
                  <a:pt x="76200" y="3194050"/>
                </a:lnTo>
                <a:lnTo>
                  <a:pt x="68554" y="3069577"/>
                </a:lnTo>
                <a:lnTo>
                  <a:pt x="62204" y="2945104"/>
                </a:lnTo>
                <a:lnTo>
                  <a:pt x="49504" y="2693695"/>
                </a:lnTo>
                <a:lnTo>
                  <a:pt x="45745" y="2566695"/>
                </a:lnTo>
                <a:lnTo>
                  <a:pt x="41922" y="2440927"/>
                </a:lnTo>
                <a:lnTo>
                  <a:pt x="39395" y="2313927"/>
                </a:lnTo>
                <a:lnTo>
                  <a:pt x="38100" y="2185695"/>
                </a:lnTo>
                <a:lnTo>
                  <a:pt x="35699" y="2065045"/>
                </a:lnTo>
                <a:lnTo>
                  <a:pt x="35572" y="1931695"/>
                </a:lnTo>
                <a:lnTo>
                  <a:pt x="36817" y="1802104"/>
                </a:lnTo>
                <a:lnTo>
                  <a:pt x="38061" y="1680222"/>
                </a:lnTo>
                <a:lnTo>
                  <a:pt x="43154" y="1421104"/>
                </a:lnTo>
                <a:lnTo>
                  <a:pt x="48272" y="1295400"/>
                </a:lnTo>
                <a:lnTo>
                  <a:pt x="53327" y="1168400"/>
                </a:lnTo>
                <a:lnTo>
                  <a:pt x="58510" y="1041400"/>
                </a:lnTo>
                <a:lnTo>
                  <a:pt x="64795" y="916927"/>
                </a:lnTo>
                <a:lnTo>
                  <a:pt x="73672" y="792454"/>
                </a:lnTo>
                <a:lnTo>
                  <a:pt x="81254" y="668045"/>
                </a:lnTo>
                <a:lnTo>
                  <a:pt x="90195" y="544804"/>
                </a:lnTo>
                <a:lnTo>
                  <a:pt x="100304" y="422922"/>
                </a:lnTo>
                <a:lnTo>
                  <a:pt x="110477" y="302272"/>
                </a:lnTo>
                <a:lnTo>
                  <a:pt x="121945" y="181622"/>
                </a:lnTo>
                <a:lnTo>
                  <a:pt x="134645" y="62204"/>
                </a:lnTo>
                <a:lnTo>
                  <a:pt x="141986" y="0"/>
                </a:lnTo>
                <a:close/>
              </a:path>
              <a:path w="2843504" h="3867150">
                <a:moveTo>
                  <a:pt x="2742580" y="0"/>
                </a:moveTo>
                <a:lnTo>
                  <a:pt x="2708173" y="0"/>
                </a:lnTo>
                <a:lnTo>
                  <a:pt x="2715272" y="66027"/>
                </a:lnTo>
                <a:lnTo>
                  <a:pt x="2726677" y="185445"/>
                </a:lnTo>
                <a:lnTo>
                  <a:pt x="2738145" y="306095"/>
                </a:lnTo>
                <a:lnTo>
                  <a:pt x="2748254" y="426745"/>
                </a:lnTo>
                <a:lnTo>
                  <a:pt x="2758427" y="549922"/>
                </a:lnTo>
                <a:lnTo>
                  <a:pt x="2766072" y="673100"/>
                </a:lnTo>
                <a:lnTo>
                  <a:pt x="2774950" y="797572"/>
                </a:lnTo>
                <a:lnTo>
                  <a:pt x="2781300" y="922045"/>
                </a:lnTo>
                <a:lnTo>
                  <a:pt x="2787650" y="1047750"/>
                </a:lnTo>
                <a:lnTo>
                  <a:pt x="2797822" y="1300454"/>
                </a:lnTo>
                <a:lnTo>
                  <a:pt x="2801645" y="1426222"/>
                </a:lnTo>
                <a:lnTo>
                  <a:pt x="2804172" y="1553222"/>
                </a:lnTo>
                <a:lnTo>
                  <a:pt x="2805404" y="1680222"/>
                </a:lnTo>
                <a:lnTo>
                  <a:pt x="2806635" y="1802104"/>
                </a:lnTo>
                <a:lnTo>
                  <a:pt x="2806686" y="2065045"/>
                </a:lnTo>
                <a:lnTo>
                  <a:pt x="2805404" y="2190750"/>
                </a:lnTo>
                <a:lnTo>
                  <a:pt x="2800350" y="2446045"/>
                </a:lnTo>
                <a:lnTo>
                  <a:pt x="2785122" y="2824454"/>
                </a:lnTo>
                <a:lnTo>
                  <a:pt x="2778772" y="2950222"/>
                </a:lnTo>
                <a:lnTo>
                  <a:pt x="2769895" y="3074695"/>
                </a:lnTo>
                <a:lnTo>
                  <a:pt x="2762250" y="3199104"/>
                </a:lnTo>
                <a:lnTo>
                  <a:pt x="2753372" y="3322345"/>
                </a:lnTo>
                <a:lnTo>
                  <a:pt x="2743200" y="3444227"/>
                </a:lnTo>
                <a:lnTo>
                  <a:pt x="2733027" y="3564877"/>
                </a:lnTo>
                <a:lnTo>
                  <a:pt x="2720327" y="3685527"/>
                </a:lnTo>
                <a:lnTo>
                  <a:pt x="2708922" y="3804945"/>
                </a:lnTo>
                <a:lnTo>
                  <a:pt x="2701548" y="3867150"/>
                </a:lnTo>
                <a:lnTo>
                  <a:pt x="2736211" y="3867150"/>
                </a:lnTo>
                <a:lnTo>
                  <a:pt x="2741904" y="3818877"/>
                </a:lnTo>
                <a:lnTo>
                  <a:pt x="2754604" y="3698227"/>
                </a:lnTo>
                <a:lnTo>
                  <a:pt x="2766072" y="3577577"/>
                </a:lnTo>
                <a:lnTo>
                  <a:pt x="2778772" y="3454400"/>
                </a:lnTo>
                <a:lnTo>
                  <a:pt x="2787650" y="3331222"/>
                </a:lnTo>
                <a:lnTo>
                  <a:pt x="2797822" y="3208045"/>
                </a:lnTo>
                <a:lnTo>
                  <a:pt x="2805404" y="3082277"/>
                </a:lnTo>
                <a:lnTo>
                  <a:pt x="2814345" y="2956572"/>
                </a:lnTo>
                <a:lnTo>
                  <a:pt x="2821012" y="2824454"/>
                </a:lnTo>
                <a:lnTo>
                  <a:pt x="2827045" y="2703804"/>
                </a:lnTo>
                <a:lnTo>
                  <a:pt x="2830804" y="2576804"/>
                </a:lnTo>
                <a:lnTo>
                  <a:pt x="2835922" y="2448572"/>
                </a:lnTo>
                <a:lnTo>
                  <a:pt x="2843504" y="2065045"/>
                </a:lnTo>
                <a:lnTo>
                  <a:pt x="2843455" y="1802104"/>
                </a:lnTo>
                <a:lnTo>
                  <a:pt x="2842221" y="1673872"/>
                </a:lnTo>
                <a:lnTo>
                  <a:pt x="2841002" y="1553222"/>
                </a:lnTo>
                <a:lnTo>
                  <a:pt x="2840899" y="1548104"/>
                </a:lnTo>
                <a:lnTo>
                  <a:pt x="2837004" y="1418577"/>
                </a:lnTo>
                <a:lnTo>
                  <a:pt x="2833395" y="1295400"/>
                </a:lnTo>
                <a:lnTo>
                  <a:pt x="2829572" y="1168400"/>
                </a:lnTo>
                <a:lnTo>
                  <a:pt x="2823222" y="1041400"/>
                </a:lnTo>
                <a:lnTo>
                  <a:pt x="2810522" y="789927"/>
                </a:lnTo>
                <a:lnTo>
                  <a:pt x="2801645" y="664222"/>
                </a:lnTo>
                <a:lnTo>
                  <a:pt x="2792704" y="539750"/>
                </a:lnTo>
                <a:lnTo>
                  <a:pt x="2782595" y="417804"/>
                </a:lnTo>
                <a:lnTo>
                  <a:pt x="2772422" y="294627"/>
                </a:lnTo>
                <a:lnTo>
                  <a:pt x="2760954" y="172745"/>
                </a:lnTo>
                <a:lnTo>
                  <a:pt x="2742580" y="0"/>
                </a:lnTo>
                <a:close/>
              </a:path>
            </a:pathLst>
          </a:custGeom>
          <a:solidFill>
            <a:srgbClr val="D8E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185172" y="0"/>
            <a:ext cx="2771127" cy="3867150"/>
          </a:xfrm>
          <a:custGeom>
            <a:avLst/>
            <a:gdLst/>
            <a:ahLst/>
            <a:cxnLst/>
            <a:rect l="l" t="t" r="r" b="b"/>
            <a:pathLst>
              <a:path w="2771127" h="3867150">
                <a:moveTo>
                  <a:pt x="141492" y="0"/>
                </a:moveTo>
                <a:lnTo>
                  <a:pt x="106413" y="0"/>
                </a:lnTo>
                <a:lnTo>
                  <a:pt x="99072" y="62204"/>
                </a:lnTo>
                <a:lnTo>
                  <a:pt x="86372" y="181622"/>
                </a:lnTo>
                <a:lnTo>
                  <a:pt x="74904" y="302272"/>
                </a:lnTo>
                <a:lnTo>
                  <a:pt x="64731" y="422922"/>
                </a:lnTo>
                <a:lnTo>
                  <a:pt x="54622" y="544804"/>
                </a:lnTo>
                <a:lnTo>
                  <a:pt x="45681" y="668045"/>
                </a:lnTo>
                <a:lnTo>
                  <a:pt x="38100" y="792454"/>
                </a:lnTo>
                <a:lnTo>
                  <a:pt x="29222" y="916927"/>
                </a:lnTo>
                <a:lnTo>
                  <a:pt x="22872" y="1042695"/>
                </a:lnTo>
                <a:lnTo>
                  <a:pt x="17754" y="1168400"/>
                </a:lnTo>
                <a:lnTo>
                  <a:pt x="12494" y="1300454"/>
                </a:lnTo>
                <a:lnTo>
                  <a:pt x="7581" y="1421104"/>
                </a:lnTo>
                <a:lnTo>
                  <a:pt x="2527" y="1676400"/>
                </a:lnTo>
                <a:lnTo>
                  <a:pt x="1170" y="1809750"/>
                </a:lnTo>
                <a:lnTo>
                  <a:pt x="0" y="1931695"/>
                </a:lnTo>
                <a:lnTo>
                  <a:pt x="100" y="2063750"/>
                </a:lnTo>
                <a:lnTo>
                  <a:pt x="2501" y="2184400"/>
                </a:lnTo>
                <a:lnTo>
                  <a:pt x="3822" y="2313927"/>
                </a:lnTo>
                <a:lnTo>
                  <a:pt x="6273" y="2437104"/>
                </a:lnTo>
                <a:lnTo>
                  <a:pt x="6389" y="2442222"/>
                </a:lnTo>
                <a:lnTo>
                  <a:pt x="10209" y="2567927"/>
                </a:lnTo>
                <a:lnTo>
                  <a:pt x="13931" y="2693695"/>
                </a:lnTo>
                <a:lnTo>
                  <a:pt x="26631" y="2945104"/>
                </a:lnTo>
                <a:lnTo>
                  <a:pt x="32981" y="3069577"/>
                </a:lnTo>
                <a:lnTo>
                  <a:pt x="40627" y="3194050"/>
                </a:lnTo>
                <a:lnTo>
                  <a:pt x="49504" y="3317227"/>
                </a:lnTo>
                <a:lnTo>
                  <a:pt x="59677" y="3440404"/>
                </a:lnTo>
                <a:lnTo>
                  <a:pt x="69850" y="3561054"/>
                </a:lnTo>
                <a:lnTo>
                  <a:pt x="81254" y="3681704"/>
                </a:lnTo>
                <a:lnTo>
                  <a:pt x="92722" y="3801122"/>
                </a:lnTo>
                <a:lnTo>
                  <a:pt x="99821" y="3867150"/>
                </a:lnTo>
                <a:lnTo>
                  <a:pt x="135603" y="3867150"/>
                </a:lnTo>
                <a:lnTo>
                  <a:pt x="127000" y="3787127"/>
                </a:lnTo>
                <a:lnTo>
                  <a:pt x="115531" y="3669004"/>
                </a:lnTo>
                <a:lnTo>
                  <a:pt x="104127" y="3549650"/>
                </a:lnTo>
                <a:lnTo>
                  <a:pt x="93954" y="3429000"/>
                </a:lnTo>
                <a:lnTo>
                  <a:pt x="76200" y="3185172"/>
                </a:lnTo>
                <a:lnTo>
                  <a:pt x="68554" y="3061995"/>
                </a:lnTo>
                <a:lnTo>
                  <a:pt x="62204" y="2937522"/>
                </a:lnTo>
                <a:lnTo>
                  <a:pt x="55854" y="2814345"/>
                </a:lnTo>
                <a:lnTo>
                  <a:pt x="50800" y="2688577"/>
                </a:lnTo>
                <a:lnTo>
                  <a:pt x="45681" y="2562872"/>
                </a:lnTo>
                <a:lnTo>
                  <a:pt x="43154" y="2437104"/>
                </a:lnTo>
                <a:lnTo>
                  <a:pt x="39331" y="2311400"/>
                </a:lnTo>
                <a:lnTo>
                  <a:pt x="38100" y="2184400"/>
                </a:lnTo>
                <a:lnTo>
                  <a:pt x="36869" y="2063750"/>
                </a:lnTo>
                <a:lnTo>
                  <a:pt x="36804" y="1931695"/>
                </a:lnTo>
                <a:lnTo>
                  <a:pt x="38112" y="1803400"/>
                </a:lnTo>
                <a:lnTo>
                  <a:pt x="39345" y="1676400"/>
                </a:lnTo>
                <a:lnTo>
                  <a:pt x="40627" y="1550695"/>
                </a:lnTo>
                <a:lnTo>
                  <a:pt x="48272" y="1299222"/>
                </a:lnTo>
                <a:lnTo>
                  <a:pt x="53327" y="1174750"/>
                </a:lnTo>
                <a:lnTo>
                  <a:pt x="58381" y="1049045"/>
                </a:lnTo>
                <a:lnTo>
                  <a:pt x="64731" y="924572"/>
                </a:lnTo>
                <a:lnTo>
                  <a:pt x="72377" y="801395"/>
                </a:lnTo>
                <a:lnTo>
                  <a:pt x="90131" y="554977"/>
                </a:lnTo>
                <a:lnTo>
                  <a:pt x="99072" y="434327"/>
                </a:lnTo>
                <a:lnTo>
                  <a:pt x="110477" y="313677"/>
                </a:lnTo>
                <a:lnTo>
                  <a:pt x="120650" y="194322"/>
                </a:lnTo>
                <a:lnTo>
                  <a:pt x="133350" y="74904"/>
                </a:lnTo>
                <a:lnTo>
                  <a:pt x="141492" y="0"/>
                </a:lnTo>
                <a:close/>
              </a:path>
              <a:path w="2771127" h="3867150">
                <a:moveTo>
                  <a:pt x="2672601" y="0"/>
                </a:moveTo>
                <a:lnTo>
                  <a:pt x="2636819" y="0"/>
                </a:lnTo>
                <a:lnTo>
                  <a:pt x="2645422" y="80022"/>
                </a:lnTo>
                <a:lnTo>
                  <a:pt x="2656827" y="198145"/>
                </a:lnTo>
                <a:lnTo>
                  <a:pt x="2668231" y="317500"/>
                </a:lnTo>
                <a:lnTo>
                  <a:pt x="2678404" y="438150"/>
                </a:lnTo>
                <a:lnTo>
                  <a:pt x="2687281" y="560095"/>
                </a:lnTo>
                <a:lnTo>
                  <a:pt x="2696222" y="681977"/>
                </a:lnTo>
                <a:lnTo>
                  <a:pt x="2703804" y="805154"/>
                </a:lnTo>
                <a:lnTo>
                  <a:pt x="2710154" y="929627"/>
                </a:lnTo>
                <a:lnTo>
                  <a:pt x="2716504" y="1052804"/>
                </a:lnTo>
                <a:lnTo>
                  <a:pt x="2721622" y="1178572"/>
                </a:lnTo>
                <a:lnTo>
                  <a:pt x="2725381" y="1304277"/>
                </a:lnTo>
                <a:lnTo>
                  <a:pt x="2733027" y="1555750"/>
                </a:lnTo>
                <a:lnTo>
                  <a:pt x="2734322" y="1682750"/>
                </a:lnTo>
                <a:lnTo>
                  <a:pt x="2735493" y="1803400"/>
                </a:lnTo>
                <a:lnTo>
                  <a:pt x="2735554" y="1935454"/>
                </a:lnTo>
                <a:lnTo>
                  <a:pt x="2734309" y="2063750"/>
                </a:lnTo>
                <a:lnTo>
                  <a:pt x="2733001" y="2190750"/>
                </a:lnTo>
                <a:lnTo>
                  <a:pt x="2727972" y="2442222"/>
                </a:lnTo>
                <a:lnTo>
                  <a:pt x="2724150" y="2567927"/>
                </a:lnTo>
                <a:lnTo>
                  <a:pt x="2718979" y="2693695"/>
                </a:lnTo>
                <a:lnTo>
                  <a:pt x="2713977" y="2818104"/>
                </a:lnTo>
                <a:lnTo>
                  <a:pt x="2706331" y="2942577"/>
                </a:lnTo>
                <a:lnTo>
                  <a:pt x="2699981" y="3065754"/>
                </a:lnTo>
                <a:lnTo>
                  <a:pt x="2682227" y="3312172"/>
                </a:lnTo>
                <a:lnTo>
                  <a:pt x="2673350" y="3432822"/>
                </a:lnTo>
                <a:lnTo>
                  <a:pt x="2661881" y="3553472"/>
                </a:lnTo>
                <a:lnTo>
                  <a:pt x="2651772" y="3672827"/>
                </a:lnTo>
                <a:lnTo>
                  <a:pt x="2639072" y="3792245"/>
                </a:lnTo>
                <a:lnTo>
                  <a:pt x="2630930" y="3867150"/>
                </a:lnTo>
                <a:lnTo>
                  <a:pt x="2665975" y="3867150"/>
                </a:lnTo>
                <a:lnTo>
                  <a:pt x="2673350" y="3804945"/>
                </a:lnTo>
                <a:lnTo>
                  <a:pt x="2684754" y="3685527"/>
                </a:lnTo>
                <a:lnTo>
                  <a:pt x="2697454" y="3564877"/>
                </a:lnTo>
                <a:lnTo>
                  <a:pt x="2707627" y="3444227"/>
                </a:lnTo>
                <a:lnTo>
                  <a:pt x="2717800" y="3322345"/>
                </a:lnTo>
                <a:lnTo>
                  <a:pt x="2726677" y="3199104"/>
                </a:lnTo>
                <a:lnTo>
                  <a:pt x="2734322" y="3074695"/>
                </a:lnTo>
                <a:lnTo>
                  <a:pt x="2743200" y="2950222"/>
                </a:lnTo>
                <a:lnTo>
                  <a:pt x="2749550" y="2824454"/>
                </a:lnTo>
                <a:lnTo>
                  <a:pt x="2764777" y="2446045"/>
                </a:lnTo>
                <a:lnTo>
                  <a:pt x="2769831" y="2190750"/>
                </a:lnTo>
                <a:lnTo>
                  <a:pt x="2771127" y="2063750"/>
                </a:lnTo>
                <a:lnTo>
                  <a:pt x="2771076" y="1803400"/>
                </a:lnTo>
                <a:lnTo>
                  <a:pt x="2769794" y="1676400"/>
                </a:lnTo>
                <a:lnTo>
                  <a:pt x="2768624" y="1555750"/>
                </a:lnTo>
                <a:lnTo>
                  <a:pt x="2766072" y="1426222"/>
                </a:lnTo>
                <a:lnTo>
                  <a:pt x="2762200" y="1299222"/>
                </a:lnTo>
                <a:lnTo>
                  <a:pt x="2752077" y="1047750"/>
                </a:lnTo>
                <a:lnTo>
                  <a:pt x="2745727" y="922045"/>
                </a:lnTo>
                <a:lnTo>
                  <a:pt x="2739377" y="797572"/>
                </a:lnTo>
                <a:lnTo>
                  <a:pt x="2730500" y="673100"/>
                </a:lnTo>
                <a:lnTo>
                  <a:pt x="2722854" y="549922"/>
                </a:lnTo>
                <a:lnTo>
                  <a:pt x="2712681" y="426745"/>
                </a:lnTo>
                <a:lnTo>
                  <a:pt x="2702572" y="306095"/>
                </a:lnTo>
                <a:lnTo>
                  <a:pt x="2691104" y="185445"/>
                </a:lnTo>
                <a:lnTo>
                  <a:pt x="2679700" y="66027"/>
                </a:lnTo>
                <a:lnTo>
                  <a:pt x="2672601" y="0"/>
                </a:lnTo>
                <a:close/>
              </a:path>
            </a:pathLst>
          </a:custGeom>
          <a:solidFill>
            <a:srgbClr val="D9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221977" y="0"/>
            <a:ext cx="2698750" cy="3867150"/>
          </a:xfrm>
          <a:custGeom>
            <a:avLst/>
            <a:gdLst/>
            <a:ahLst/>
            <a:cxnLst/>
            <a:rect l="l" t="t" r="r" b="b"/>
            <a:pathLst>
              <a:path w="2698750" h="3867150">
                <a:moveTo>
                  <a:pt x="140486" y="0"/>
                </a:moveTo>
                <a:lnTo>
                  <a:pt x="104688" y="0"/>
                </a:lnTo>
                <a:lnTo>
                  <a:pt x="96545" y="74904"/>
                </a:lnTo>
                <a:lnTo>
                  <a:pt x="83845" y="194322"/>
                </a:lnTo>
                <a:lnTo>
                  <a:pt x="73672" y="313677"/>
                </a:lnTo>
                <a:lnTo>
                  <a:pt x="62268" y="434327"/>
                </a:lnTo>
                <a:lnTo>
                  <a:pt x="53327" y="554977"/>
                </a:lnTo>
                <a:lnTo>
                  <a:pt x="35572" y="801395"/>
                </a:lnTo>
                <a:lnTo>
                  <a:pt x="27927" y="924572"/>
                </a:lnTo>
                <a:lnTo>
                  <a:pt x="21577" y="1049045"/>
                </a:lnTo>
                <a:lnTo>
                  <a:pt x="16317" y="1179804"/>
                </a:lnTo>
                <a:lnTo>
                  <a:pt x="11468" y="1299222"/>
                </a:lnTo>
                <a:lnTo>
                  <a:pt x="3822" y="1550695"/>
                </a:lnTo>
                <a:lnTo>
                  <a:pt x="2465" y="1684045"/>
                </a:lnTo>
                <a:lnTo>
                  <a:pt x="1243" y="1809750"/>
                </a:lnTo>
                <a:lnTo>
                  <a:pt x="0" y="1931695"/>
                </a:lnTo>
                <a:lnTo>
                  <a:pt x="51" y="2062454"/>
                </a:lnTo>
                <a:lnTo>
                  <a:pt x="1344" y="2189454"/>
                </a:lnTo>
                <a:lnTo>
                  <a:pt x="2502" y="2308872"/>
                </a:lnTo>
                <a:lnTo>
                  <a:pt x="2566" y="2312695"/>
                </a:lnTo>
                <a:lnTo>
                  <a:pt x="6350" y="2437104"/>
                </a:lnTo>
                <a:lnTo>
                  <a:pt x="8877" y="2562872"/>
                </a:lnTo>
                <a:lnTo>
                  <a:pt x="13995" y="2688577"/>
                </a:lnTo>
                <a:lnTo>
                  <a:pt x="19050" y="2814345"/>
                </a:lnTo>
                <a:lnTo>
                  <a:pt x="25400" y="2937522"/>
                </a:lnTo>
                <a:lnTo>
                  <a:pt x="31750" y="3061995"/>
                </a:lnTo>
                <a:lnTo>
                  <a:pt x="39395" y="3185172"/>
                </a:lnTo>
                <a:lnTo>
                  <a:pt x="57150" y="3429000"/>
                </a:lnTo>
                <a:lnTo>
                  <a:pt x="67322" y="3549650"/>
                </a:lnTo>
                <a:lnTo>
                  <a:pt x="78727" y="3669004"/>
                </a:lnTo>
                <a:lnTo>
                  <a:pt x="90195" y="3787127"/>
                </a:lnTo>
                <a:lnTo>
                  <a:pt x="98799" y="3867150"/>
                </a:lnTo>
                <a:lnTo>
                  <a:pt x="133620" y="3867150"/>
                </a:lnTo>
                <a:lnTo>
                  <a:pt x="124472" y="3774427"/>
                </a:lnTo>
                <a:lnTo>
                  <a:pt x="113068" y="3656304"/>
                </a:lnTo>
                <a:lnTo>
                  <a:pt x="102895" y="3538245"/>
                </a:lnTo>
                <a:lnTo>
                  <a:pt x="92722" y="3417595"/>
                </a:lnTo>
                <a:lnTo>
                  <a:pt x="82550" y="3298177"/>
                </a:lnTo>
                <a:lnTo>
                  <a:pt x="74968" y="3176295"/>
                </a:lnTo>
                <a:lnTo>
                  <a:pt x="67322" y="3054350"/>
                </a:lnTo>
                <a:lnTo>
                  <a:pt x="60972" y="2931172"/>
                </a:lnTo>
                <a:lnTo>
                  <a:pt x="54622" y="2806700"/>
                </a:lnTo>
                <a:lnTo>
                  <a:pt x="49568" y="2683522"/>
                </a:lnTo>
                <a:lnTo>
                  <a:pt x="45745" y="2559050"/>
                </a:lnTo>
                <a:lnTo>
                  <a:pt x="41922" y="2433345"/>
                </a:lnTo>
                <a:lnTo>
                  <a:pt x="39395" y="2308872"/>
                </a:lnTo>
                <a:lnTo>
                  <a:pt x="38100" y="2183104"/>
                </a:lnTo>
                <a:lnTo>
                  <a:pt x="36917" y="2062454"/>
                </a:lnTo>
                <a:lnTo>
                  <a:pt x="36892" y="1804695"/>
                </a:lnTo>
                <a:lnTo>
                  <a:pt x="39318" y="1684045"/>
                </a:lnTo>
                <a:lnTo>
                  <a:pt x="39420" y="1677695"/>
                </a:lnTo>
                <a:lnTo>
                  <a:pt x="40627" y="1554454"/>
                </a:lnTo>
                <a:lnTo>
                  <a:pt x="44450" y="1428750"/>
                </a:lnTo>
                <a:lnTo>
                  <a:pt x="48272" y="1304277"/>
                </a:lnTo>
                <a:lnTo>
                  <a:pt x="53377" y="1178572"/>
                </a:lnTo>
                <a:lnTo>
                  <a:pt x="58445" y="1055395"/>
                </a:lnTo>
                <a:lnTo>
                  <a:pt x="71145" y="808977"/>
                </a:lnTo>
                <a:lnTo>
                  <a:pt x="80022" y="687095"/>
                </a:lnTo>
                <a:lnTo>
                  <a:pt x="87668" y="565150"/>
                </a:lnTo>
                <a:lnTo>
                  <a:pt x="97777" y="444500"/>
                </a:lnTo>
                <a:lnTo>
                  <a:pt x="107950" y="325145"/>
                </a:lnTo>
                <a:lnTo>
                  <a:pt x="119418" y="205727"/>
                </a:lnTo>
                <a:lnTo>
                  <a:pt x="130822" y="88900"/>
                </a:lnTo>
                <a:lnTo>
                  <a:pt x="140486" y="0"/>
                </a:lnTo>
                <a:close/>
              </a:path>
              <a:path w="2698750" h="3867150">
                <a:moveTo>
                  <a:pt x="2600014" y="0"/>
                </a:moveTo>
                <a:lnTo>
                  <a:pt x="2564090" y="0"/>
                </a:lnTo>
                <a:lnTo>
                  <a:pt x="2574277" y="92722"/>
                </a:lnTo>
                <a:lnTo>
                  <a:pt x="2585745" y="210845"/>
                </a:lnTo>
                <a:lnTo>
                  <a:pt x="2595918" y="328904"/>
                </a:lnTo>
                <a:lnTo>
                  <a:pt x="2606027" y="448322"/>
                </a:lnTo>
                <a:lnTo>
                  <a:pt x="2614968" y="568972"/>
                </a:lnTo>
                <a:lnTo>
                  <a:pt x="2623845" y="690854"/>
                </a:lnTo>
                <a:lnTo>
                  <a:pt x="2631427" y="812800"/>
                </a:lnTo>
                <a:lnTo>
                  <a:pt x="2637777" y="935977"/>
                </a:lnTo>
                <a:lnTo>
                  <a:pt x="2653068" y="1308100"/>
                </a:lnTo>
                <a:lnTo>
                  <a:pt x="2655595" y="1433804"/>
                </a:lnTo>
                <a:lnTo>
                  <a:pt x="2659418" y="1558277"/>
                </a:lnTo>
                <a:lnTo>
                  <a:pt x="2660650" y="1684045"/>
                </a:lnTo>
                <a:lnTo>
                  <a:pt x="2661893" y="1804695"/>
                </a:lnTo>
                <a:lnTo>
                  <a:pt x="2661945" y="1935454"/>
                </a:lnTo>
                <a:lnTo>
                  <a:pt x="2660637" y="2062454"/>
                </a:lnTo>
                <a:lnTo>
                  <a:pt x="2659392" y="2189454"/>
                </a:lnTo>
                <a:lnTo>
                  <a:pt x="2658122" y="2312695"/>
                </a:lnTo>
                <a:lnTo>
                  <a:pt x="2654182" y="2442222"/>
                </a:lnTo>
                <a:lnTo>
                  <a:pt x="2650477" y="2562872"/>
                </a:lnTo>
                <a:lnTo>
                  <a:pt x="2640368" y="2811754"/>
                </a:lnTo>
                <a:lnTo>
                  <a:pt x="2627668" y="3058172"/>
                </a:lnTo>
                <a:lnTo>
                  <a:pt x="2618727" y="3180054"/>
                </a:lnTo>
                <a:lnTo>
                  <a:pt x="2609850" y="3302000"/>
                </a:lnTo>
                <a:lnTo>
                  <a:pt x="2600972" y="3422650"/>
                </a:lnTo>
                <a:lnTo>
                  <a:pt x="2590800" y="3542004"/>
                </a:lnTo>
                <a:lnTo>
                  <a:pt x="2579395" y="3661422"/>
                </a:lnTo>
                <a:lnTo>
                  <a:pt x="2567927" y="3778250"/>
                </a:lnTo>
                <a:lnTo>
                  <a:pt x="2558263" y="3867150"/>
                </a:lnTo>
                <a:lnTo>
                  <a:pt x="2594125" y="3867150"/>
                </a:lnTo>
                <a:lnTo>
                  <a:pt x="2602268" y="3792245"/>
                </a:lnTo>
                <a:lnTo>
                  <a:pt x="2614968" y="3672827"/>
                </a:lnTo>
                <a:lnTo>
                  <a:pt x="2625077" y="3553472"/>
                </a:lnTo>
                <a:lnTo>
                  <a:pt x="2636545" y="3432822"/>
                </a:lnTo>
                <a:lnTo>
                  <a:pt x="2645422" y="3312172"/>
                </a:lnTo>
                <a:lnTo>
                  <a:pt x="2663177" y="3065754"/>
                </a:lnTo>
                <a:lnTo>
                  <a:pt x="2669527" y="2942577"/>
                </a:lnTo>
                <a:lnTo>
                  <a:pt x="2677172" y="2818104"/>
                </a:lnTo>
                <a:lnTo>
                  <a:pt x="2682227" y="2692400"/>
                </a:lnTo>
                <a:lnTo>
                  <a:pt x="2687345" y="2567927"/>
                </a:lnTo>
                <a:lnTo>
                  <a:pt x="2691168" y="2442222"/>
                </a:lnTo>
                <a:lnTo>
                  <a:pt x="2696222" y="2189454"/>
                </a:lnTo>
                <a:lnTo>
                  <a:pt x="2697567" y="2057400"/>
                </a:lnTo>
                <a:lnTo>
                  <a:pt x="2698750" y="1935454"/>
                </a:lnTo>
                <a:lnTo>
                  <a:pt x="2698700" y="1804695"/>
                </a:lnTo>
                <a:lnTo>
                  <a:pt x="2697466" y="1677695"/>
                </a:lnTo>
                <a:lnTo>
                  <a:pt x="2696248" y="1558277"/>
                </a:lnTo>
                <a:lnTo>
                  <a:pt x="2696183" y="1554454"/>
                </a:lnTo>
                <a:lnTo>
                  <a:pt x="2688577" y="1304277"/>
                </a:lnTo>
                <a:lnTo>
                  <a:pt x="2684818" y="1178572"/>
                </a:lnTo>
                <a:lnTo>
                  <a:pt x="2679700" y="1052804"/>
                </a:lnTo>
                <a:lnTo>
                  <a:pt x="2673350" y="929627"/>
                </a:lnTo>
                <a:lnTo>
                  <a:pt x="2667000" y="805154"/>
                </a:lnTo>
                <a:lnTo>
                  <a:pt x="2659418" y="681977"/>
                </a:lnTo>
                <a:lnTo>
                  <a:pt x="2650477" y="560095"/>
                </a:lnTo>
                <a:lnTo>
                  <a:pt x="2641600" y="438150"/>
                </a:lnTo>
                <a:lnTo>
                  <a:pt x="2631427" y="317500"/>
                </a:lnTo>
                <a:lnTo>
                  <a:pt x="2620022" y="198145"/>
                </a:lnTo>
                <a:lnTo>
                  <a:pt x="2608618" y="80022"/>
                </a:lnTo>
                <a:lnTo>
                  <a:pt x="2600014" y="0"/>
                </a:lnTo>
                <a:close/>
              </a:path>
            </a:pathLst>
          </a:custGeom>
          <a:solidFill>
            <a:srgbClr val="DAED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258845" y="0"/>
            <a:ext cx="2625077" cy="3867150"/>
          </a:xfrm>
          <a:custGeom>
            <a:avLst/>
            <a:gdLst/>
            <a:ahLst/>
            <a:cxnLst/>
            <a:rect l="l" t="t" r="r" b="b"/>
            <a:pathLst>
              <a:path w="2625077" h="3867150">
                <a:moveTo>
                  <a:pt x="138311" y="0"/>
                </a:moveTo>
                <a:lnTo>
                  <a:pt x="103618" y="0"/>
                </a:lnTo>
                <a:lnTo>
                  <a:pt x="93954" y="88900"/>
                </a:lnTo>
                <a:lnTo>
                  <a:pt x="82550" y="205727"/>
                </a:lnTo>
                <a:lnTo>
                  <a:pt x="71081" y="325145"/>
                </a:lnTo>
                <a:lnTo>
                  <a:pt x="60909" y="444500"/>
                </a:lnTo>
                <a:lnTo>
                  <a:pt x="50800" y="565150"/>
                </a:lnTo>
                <a:lnTo>
                  <a:pt x="43154" y="687095"/>
                </a:lnTo>
                <a:lnTo>
                  <a:pt x="34277" y="808977"/>
                </a:lnTo>
                <a:lnTo>
                  <a:pt x="21577" y="1055395"/>
                </a:lnTo>
                <a:lnTo>
                  <a:pt x="16459" y="1179804"/>
                </a:lnTo>
                <a:lnTo>
                  <a:pt x="11404" y="1304277"/>
                </a:lnTo>
                <a:lnTo>
                  <a:pt x="7311" y="1437627"/>
                </a:lnTo>
                <a:lnTo>
                  <a:pt x="3759" y="1554454"/>
                </a:lnTo>
                <a:lnTo>
                  <a:pt x="2502" y="1681454"/>
                </a:lnTo>
                <a:lnTo>
                  <a:pt x="0" y="1805927"/>
                </a:lnTo>
                <a:lnTo>
                  <a:pt x="37" y="2061222"/>
                </a:lnTo>
                <a:lnTo>
                  <a:pt x="1271" y="2186927"/>
                </a:lnTo>
                <a:lnTo>
                  <a:pt x="2527" y="2308872"/>
                </a:lnTo>
                <a:lnTo>
                  <a:pt x="5092" y="2434577"/>
                </a:lnTo>
                <a:lnTo>
                  <a:pt x="8994" y="2562872"/>
                </a:lnTo>
                <a:lnTo>
                  <a:pt x="12700" y="2683522"/>
                </a:lnTo>
                <a:lnTo>
                  <a:pt x="17754" y="2806700"/>
                </a:lnTo>
                <a:lnTo>
                  <a:pt x="24104" y="2931172"/>
                </a:lnTo>
                <a:lnTo>
                  <a:pt x="30454" y="3054350"/>
                </a:lnTo>
                <a:lnTo>
                  <a:pt x="38100" y="3176295"/>
                </a:lnTo>
                <a:lnTo>
                  <a:pt x="45681" y="3298177"/>
                </a:lnTo>
                <a:lnTo>
                  <a:pt x="55854" y="3417595"/>
                </a:lnTo>
                <a:lnTo>
                  <a:pt x="66027" y="3538245"/>
                </a:lnTo>
                <a:lnTo>
                  <a:pt x="76200" y="3656304"/>
                </a:lnTo>
                <a:lnTo>
                  <a:pt x="87604" y="3774427"/>
                </a:lnTo>
                <a:lnTo>
                  <a:pt x="96752" y="3867150"/>
                </a:lnTo>
                <a:lnTo>
                  <a:pt x="132374" y="3867150"/>
                </a:lnTo>
                <a:lnTo>
                  <a:pt x="120650" y="3760495"/>
                </a:lnTo>
                <a:lnTo>
                  <a:pt x="110477" y="3644900"/>
                </a:lnTo>
                <a:lnTo>
                  <a:pt x="100304" y="3526777"/>
                </a:lnTo>
                <a:lnTo>
                  <a:pt x="90131" y="3407422"/>
                </a:lnTo>
                <a:lnTo>
                  <a:pt x="81254" y="3288004"/>
                </a:lnTo>
                <a:lnTo>
                  <a:pt x="73609" y="3167354"/>
                </a:lnTo>
                <a:lnTo>
                  <a:pt x="66027" y="3045472"/>
                </a:lnTo>
                <a:lnTo>
                  <a:pt x="59677" y="2923527"/>
                </a:lnTo>
                <a:lnTo>
                  <a:pt x="54559" y="2800350"/>
                </a:lnTo>
                <a:lnTo>
                  <a:pt x="49504" y="2677172"/>
                </a:lnTo>
                <a:lnTo>
                  <a:pt x="45681" y="2553995"/>
                </a:lnTo>
                <a:lnTo>
                  <a:pt x="41859" y="2429522"/>
                </a:lnTo>
                <a:lnTo>
                  <a:pt x="36855" y="2183104"/>
                </a:lnTo>
                <a:lnTo>
                  <a:pt x="36804" y="1805927"/>
                </a:lnTo>
                <a:lnTo>
                  <a:pt x="38125" y="1680222"/>
                </a:lnTo>
                <a:lnTo>
                  <a:pt x="43154" y="1432572"/>
                </a:lnTo>
                <a:lnTo>
                  <a:pt x="46977" y="1308100"/>
                </a:lnTo>
                <a:lnTo>
                  <a:pt x="52031" y="1184922"/>
                </a:lnTo>
                <a:lnTo>
                  <a:pt x="57150" y="1061745"/>
                </a:lnTo>
                <a:lnTo>
                  <a:pt x="63500" y="939800"/>
                </a:lnTo>
                <a:lnTo>
                  <a:pt x="69850" y="816622"/>
                </a:lnTo>
                <a:lnTo>
                  <a:pt x="77431" y="695972"/>
                </a:lnTo>
                <a:lnTo>
                  <a:pt x="86309" y="575322"/>
                </a:lnTo>
                <a:lnTo>
                  <a:pt x="95250" y="455904"/>
                </a:lnTo>
                <a:lnTo>
                  <a:pt x="105359" y="336550"/>
                </a:lnTo>
                <a:lnTo>
                  <a:pt x="115531" y="218427"/>
                </a:lnTo>
                <a:lnTo>
                  <a:pt x="128231" y="101600"/>
                </a:lnTo>
                <a:lnTo>
                  <a:pt x="138311" y="0"/>
                </a:lnTo>
                <a:close/>
              </a:path>
              <a:path w="2625077" h="3867150">
                <a:moveTo>
                  <a:pt x="2527222" y="0"/>
                </a:moveTo>
                <a:lnTo>
                  <a:pt x="2492603" y="0"/>
                </a:lnTo>
                <a:lnTo>
                  <a:pt x="2503131" y="106654"/>
                </a:lnTo>
                <a:lnTo>
                  <a:pt x="2514600" y="222250"/>
                </a:lnTo>
                <a:lnTo>
                  <a:pt x="2524709" y="340372"/>
                </a:lnTo>
                <a:lnTo>
                  <a:pt x="2534881" y="459727"/>
                </a:lnTo>
                <a:lnTo>
                  <a:pt x="2543759" y="579145"/>
                </a:lnTo>
                <a:lnTo>
                  <a:pt x="2551404" y="699795"/>
                </a:lnTo>
                <a:lnTo>
                  <a:pt x="2559050" y="821677"/>
                </a:lnTo>
                <a:lnTo>
                  <a:pt x="2565400" y="943622"/>
                </a:lnTo>
                <a:lnTo>
                  <a:pt x="2575509" y="1189977"/>
                </a:lnTo>
                <a:lnTo>
                  <a:pt x="2579331" y="1313154"/>
                </a:lnTo>
                <a:lnTo>
                  <a:pt x="2583154" y="1437627"/>
                </a:lnTo>
                <a:lnTo>
                  <a:pt x="2585681" y="1562100"/>
                </a:lnTo>
                <a:lnTo>
                  <a:pt x="2586977" y="1686572"/>
                </a:lnTo>
                <a:lnTo>
                  <a:pt x="2588158" y="1805927"/>
                </a:lnTo>
                <a:lnTo>
                  <a:pt x="2588209" y="2061222"/>
                </a:lnTo>
                <a:lnTo>
                  <a:pt x="2586952" y="2186927"/>
                </a:lnTo>
                <a:lnTo>
                  <a:pt x="2584396" y="2312695"/>
                </a:lnTo>
                <a:lnTo>
                  <a:pt x="2581859" y="2434577"/>
                </a:lnTo>
                <a:lnTo>
                  <a:pt x="2578100" y="2559050"/>
                </a:lnTo>
                <a:lnTo>
                  <a:pt x="2572928" y="2683522"/>
                </a:lnTo>
                <a:lnTo>
                  <a:pt x="2567927" y="2805404"/>
                </a:lnTo>
                <a:lnTo>
                  <a:pt x="2561577" y="2927350"/>
                </a:lnTo>
                <a:lnTo>
                  <a:pt x="2555227" y="3050527"/>
                </a:lnTo>
                <a:lnTo>
                  <a:pt x="2546350" y="3171177"/>
                </a:lnTo>
                <a:lnTo>
                  <a:pt x="2538704" y="3291827"/>
                </a:lnTo>
                <a:lnTo>
                  <a:pt x="2529827" y="3411245"/>
                </a:lnTo>
                <a:lnTo>
                  <a:pt x="2519654" y="3530600"/>
                </a:lnTo>
                <a:lnTo>
                  <a:pt x="2508250" y="3648722"/>
                </a:lnTo>
                <a:lnTo>
                  <a:pt x="2496781" y="3765550"/>
                </a:lnTo>
                <a:lnTo>
                  <a:pt x="2486758" y="3867150"/>
                </a:lnTo>
                <a:lnTo>
                  <a:pt x="2521395" y="3867150"/>
                </a:lnTo>
                <a:lnTo>
                  <a:pt x="2531059" y="3778250"/>
                </a:lnTo>
                <a:lnTo>
                  <a:pt x="2542527" y="3661422"/>
                </a:lnTo>
                <a:lnTo>
                  <a:pt x="2553931" y="3542004"/>
                </a:lnTo>
                <a:lnTo>
                  <a:pt x="2564104" y="3422650"/>
                </a:lnTo>
                <a:lnTo>
                  <a:pt x="2572981" y="3302000"/>
                </a:lnTo>
                <a:lnTo>
                  <a:pt x="2581859" y="3180054"/>
                </a:lnTo>
                <a:lnTo>
                  <a:pt x="2590800" y="3058172"/>
                </a:lnTo>
                <a:lnTo>
                  <a:pt x="2603500" y="2811754"/>
                </a:lnTo>
                <a:lnTo>
                  <a:pt x="2613609" y="2562872"/>
                </a:lnTo>
                <a:lnTo>
                  <a:pt x="2617701" y="2429522"/>
                </a:lnTo>
                <a:lnTo>
                  <a:pt x="2621254" y="2312695"/>
                </a:lnTo>
                <a:lnTo>
                  <a:pt x="2622612" y="2180577"/>
                </a:lnTo>
                <a:lnTo>
                  <a:pt x="2623821" y="2057400"/>
                </a:lnTo>
                <a:lnTo>
                  <a:pt x="2625077" y="1935454"/>
                </a:lnTo>
                <a:lnTo>
                  <a:pt x="2625037" y="1805927"/>
                </a:lnTo>
                <a:lnTo>
                  <a:pt x="2623744" y="1680222"/>
                </a:lnTo>
                <a:lnTo>
                  <a:pt x="2622550" y="1558277"/>
                </a:lnTo>
                <a:lnTo>
                  <a:pt x="2618727" y="1433804"/>
                </a:lnTo>
                <a:lnTo>
                  <a:pt x="2616200" y="1308100"/>
                </a:lnTo>
                <a:lnTo>
                  <a:pt x="2600909" y="935977"/>
                </a:lnTo>
                <a:lnTo>
                  <a:pt x="2594559" y="812800"/>
                </a:lnTo>
                <a:lnTo>
                  <a:pt x="2586977" y="690854"/>
                </a:lnTo>
                <a:lnTo>
                  <a:pt x="2578100" y="568972"/>
                </a:lnTo>
                <a:lnTo>
                  <a:pt x="2569159" y="448322"/>
                </a:lnTo>
                <a:lnTo>
                  <a:pt x="2559050" y="328904"/>
                </a:lnTo>
                <a:lnTo>
                  <a:pt x="2548877" y="210845"/>
                </a:lnTo>
                <a:lnTo>
                  <a:pt x="2537409" y="92722"/>
                </a:lnTo>
                <a:lnTo>
                  <a:pt x="2527222" y="0"/>
                </a:lnTo>
                <a:close/>
              </a:path>
            </a:pathLst>
          </a:custGeom>
          <a:solidFill>
            <a:srgbClr val="DB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295650" y="0"/>
            <a:ext cx="2551404" cy="3867150"/>
          </a:xfrm>
          <a:custGeom>
            <a:avLst/>
            <a:gdLst/>
            <a:ahLst/>
            <a:cxnLst/>
            <a:rect l="l" t="t" r="r" b="b"/>
            <a:pathLst>
              <a:path w="2551404" h="3867150">
                <a:moveTo>
                  <a:pt x="135877" y="0"/>
                </a:moveTo>
                <a:lnTo>
                  <a:pt x="101506" y="0"/>
                </a:lnTo>
                <a:lnTo>
                  <a:pt x="91427" y="101600"/>
                </a:lnTo>
                <a:lnTo>
                  <a:pt x="78727" y="218427"/>
                </a:lnTo>
                <a:lnTo>
                  <a:pt x="68554" y="336550"/>
                </a:lnTo>
                <a:lnTo>
                  <a:pt x="58445" y="455904"/>
                </a:lnTo>
                <a:lnTo>
                  <a:pt x="49504" y="575322"/>
                </a:lnTo>
                <a:lnTo>
                  <a:pt x="40627" y="695972"/>
                </a:lnTo>
                <a:lnTo>
                  <a:pt x="33045" y="816622"/>
                </a:lnTo>
                <a:lnTo>
                  <a:pt x="26695" y="939800"/>
                </a:lnTo>
                <a:lnTo>
                  <a:pt x="20345" y="1061745"/>
                </a:lnTo>
                <a:lnTo>
                  <a:pt x="15227" y="1184922"/>
                </a:lnTo>
                <a:lnTo>
                  <a:pt x="10172" y="1308100"/>
                </a:lnTo>
                <a:lnTo>
                  <a:pt x="6350" y="1432572"/>
                </a:lnTo>
                <a:lnTo>
                  <a:pt x="1295" y="1681454"/>
                </a:lnTo>
                <a:lnTo>
                  <a:pt x="0" y="1805927"/>
                </a:lnTo>
                <a:lnTo>
                  <a:pt x="103" y="2185695"/>
                </a:lnTo>
                <a:lnTo>
                  <a:pt x="5092" y="2430754"/>
                </a:lnTo>
                <a:lnTo>
                  <a:pt x="8877" y="2553995"/>
                </a:lnTo>
                <a:lnTo>
                  <a:pt x="12700" y="2677172"/>
                </a:lnTo>
                <a:lnTo>
                  <a:pt x="17754" y="2800350"/>
                </a:lnTo>
                <a:lnTo>
                  <a:pt x="22872" y="2923527"/>
                </a:lnTo>
                <a:lnTo>
                  <a:pt x="29222" y="3045472"/>
                </a:lnTo>
                <a:lnTo>
                  <a:pt x="36804" y="3167354"/>
                </a:lnTo>
                <a:lnTo>
                  <a:pt x="44450" y="3288004"/>
                </a:lnTo>
                <a:lnTo>
                  <a:pt x="53327" y="3407422"/>
                </a:lnTo>
                <a:lnTo>
                  <a:pt x="63500" y="3526777"/>
                </a:lnTo>
                <a:lnTo>
                  <a:pt x="73672" y="3644900"/>
                </a:lnTo>
                <a:lnTo>
                  <a:pt x="83845" y="3760495"/>
                </a:lnTo>
                <a:lnTo>
                  <a:pt x="95569" y="3867150"/>
                </a:lnTo>
                <a:lnTo>
                  <a:pt x="130088" y="3867150"/>
                </a:lnTo>
                <a:lnTo>
                  <a:pt x="129527" y="3862095"/>
                </a:lnTo>
                <a:lnTo>
                  <a:pt x="118122" y="3747795"/>
                </a:lnTo>
                <a:lnTo>
                  <a:pt x="107950" y="3632200"/>
                </a:lnTo>
                <a:lnTo>
                  <a:pt x="97777" y="3514077"/>
                </a:lnTo>
                <a:lnTo>
                  <a:pt x="80022" y="3277895"/>
                </a:lnTo>
                <a:lnTo>
                  <a:pt x="72377" y="3158477"/>
                </a:lnTo>
                <a:lnTo>
                  <a:pt x="64795" y="3037827"/>
                </a:lnTo>
                <a:lnTo>
                  <a:pt x="58445" y="2915945"/>
                </a:lnTo>
                <a:lnTo>
                  <a:pt x="53327" y="2795295"/>
                </a:lnTo>
                <a:lnTo>
                  <a:pt x="48272" y="2672054"/>
                </a:lnTo>
                <a:lnTo>
                  <a:pt x="44450" y="2548877"/>
                </a:lnTo>
                <a:lnTo>
                  <a:pt x="40627" y="2426995"/>
                </a:lnTo>
                <a:lnTo>
                  <a:pt x="38100" y="2302522"/>
                </a:lnTo>
                <a:lnTo>
                  <a:pt x="36804" y="2179345"/>
                </a:lnTo>
                <a:lnTo>
                  <a:pt x="35635" y="2061222"/>
                </a:lnTo>
                <a:lnTo>
                  <a:pt x="35572" y="1931695"/>
                </a:lnTo>
                <a:lnTo>
                  <a:pt x="36818" y="1805927"/>
                </a:lnTo>
                <a:lnTo>
                  <a:pt x="38060" y="1687804"/>
                </a:lnTo>
                <a:lnTo>
                  <a:pt x="40627" y="1559572"/>
                </a:lnTo>
                <a:lnTo>
                  <a:pt x="43154" y="1436395"/>
                </a:lnTo>
                <a:lnTo>
                  <a:pt x="50800" y="1189977"/>
                </a:lnTo>
                <a:lnTo>
                  <a:pt x="55854" y="1068095"/>
                </a:lnTo>
                <a:lnTo>
                  <a:pt x="62204" y="946150"/>
                </a:lnTo>
                <a:lnTo>
                  <a:pt x="68554" y="825500"/>
                </a:lnTo>
                <a:lnTo>
                  <a:pt x="76200" y="704850"/>
                </a:lnTo>
                <a:lnTo>
                  <a:pt x="93954" y="466077"/>
                </a:lnTo>
                <a:lnTo>
                  <a:pt x="102895" y="347954"/>
                </a:lnTo>
                <a:lnTo>
                  <a:pt x="113004" y="231127"/>
                </a:lnTo>
                <a:lnTo>
                  <a:pt x="124472" y="115595"/>
                </a:lnTo>
                <a:lnTo>
                  <a:pt x="135877" y="0"/>
                </a:lnTo>
                <a:close/>
              </a:path>
              <a:path w="2551404" h="3867150">
                <a:moveTo>
                  <a:pt x="2455799" y="0"/>
                </a:moveTo>
                <a:lnTo>
                  <a:pt x="2421315" y="0"/>
                </a:lnTo>
                <a:lnTo>
                  <a:pt x="2421877" y="5054"/>
                </a:lnTo>
                <a:lnTo>
                  <a:pt x="2433345" y="119354"/>
                </a:lnTo>
                <a:lnTo>
                  <a:pt x="2443454" y="234950"/>
                </a:lnTo>
                <a:lnTo>
                  <a:pt x="2453627" y="353072"/>
                </a:lnTo>
                <a:lnTo>
                  <a:pt x="2462504" y="469900"/>
                </a:lnTo>
                <a:lnTo>
                  <a:pt x="2471445" y="589254"/>
                </a:lnTo>
                <a:lnTo>
                  <a:pt x="2486672" y="829322"/>
                </a:lnTo>
                <a:lnTo>
                  <a:pt x="2493022" y="951204"/>
                </a:lnTo>
                <a:lnTo>
                  <a:pt x="2498077" y="1071854"/>
                </a:lnTo>
                <a:lnTo>
                  <a:pt x="2503195" y="1195095"/>
                </a:lnTo>
                <a:lnTo>
                  <a:pt x="2506954" y="1316977"/>
                </a:lnTo>
                <a:lnTo>
                  <a:pt x="2509545" y="1440154"/>
                </a:lnTo>
                <a:lnTo>
                  <a:pt x="2512072" y="1564627"/>
                </a:lnTo>
                <a:lnTo>
                  <a:pt x="2514600" y="1687804"/>
                </a:lnTo>
                <a:lnTo>
                  <a:pt x="2515829" y="1805927"/>
                </a:lnTo>
                <a:lnTo>
                  <a:pt x="2515895" y="1935454"/>
                </a:lnTo>
                <a:lnTo>
                  <a:pt x="2513343" y="2179345"/>
                </a:lnTo>
                <a:lnTo>
                  <a:pt x="2508250" y="2430754"/>
                </a:lnTo>
                <a:lnTo>
                  <a:pt x="2500604" y="2677172"/>
                </a:lnTo>
                <a:lnTo>
                  <a:pt x="2495550" y="2799054"/>
                </a:lnTo>
                <a:lnTo>
                  <a:pt x="2489200" y="2921000"/>
                </a:lnTo>
                <a:lnTo>
                  <a:pt x="2482850" y="3041650"/>
                </a:lnTo>
                <a:lnTo>
                  <a:pt x="2475204" y="3162300"/>
                </a:lnTo>
                <a:lnTo>
                  <a:pt x="2457450" y="3401072"/>
                </a:lnTo>
                <a:lnTo>
                  <a:pt x="2448572" y="3519195"/>
                </a:lnTo>
                <a:lnTo>
                  <a:pt x="2437104" y="3636022"/>
                </a:lnTo>
                <a:lnTo>
                  <a:pt x="2426995" y="3751554"/>
                </a:lnTo>
                <a:lnTo>
                  <a:pt x="2415527" y="3867150"/>
                </a:lnTo>
                <a:lnTo>
                  <a:pt x="2449953" y="3867150"/>
                </a:lnTo>
                <a:lnTo>
                  <a:pt x="2459977" y="3765550"/>
                </a:lnTo>
                <a:lnTo>
                  <a:pt x="2471445" y="3648722"/>
                </a:lnTo>
                <a:lnTo>
                  <a:pt x="2482850" y="3530600"/>
                </a:lnTo>
                <a:lnTo>
                  <a:pt x="2493022" y="3411245"/>
                </a:lnTo>
                <a:lnTo>
                  <a:pt x="2501900" y="3291827"/>
                </a:lnTo>
                <a:lnTo>
                  <a:pt x="2509545" y="3171177"/>
                </a:lnTo>
                <a:lnTo>
                  <a:pt x="2518422" y="3050527"/>
                </a:lnTo>
                <a:lnTo>
                  <a:pt x="2524772" y="2927350"/>
                </a:lnTo>
                <a:lnTo>
                  <a:pt x="2531122" y="2805404"/>
                </a:lnTo>
                <a:lnTo>
                  <a:pt x="2536177" y="2682227"/>
                </a:lnTo>
                <a:lnTo>
                  <a:pt x="2541295" y="2559050"/>
                </a:lnTo>
                <a:lnTo>
                  <a:pt x="2545054" y="2434577"/>
                </a:lnTo>
                <a:lnTo>
                  <a:pt x="2547799" y="2302522"/>
                </a:lnTo>
                <a:lnTo>
                  <a:pt x="2550172" y="2185695"/>
                </a:lnTo>
                <a:lnTo>
                  <a:pt x="2551404" y="2061222"/>
                </a:lnTo>
                <a:lnTo>
                  <a:pt x="2551353" y="1805927"/>
                </a:lnTo>
                <a:lnTo>
                  <a:pt x="2550119" y="1681454"/>
                </a:lnTo>
                <a:lnTo>
                  <a:pt x="2548903" y="1564627"/>
                </a:lnTo>
                <a:lnTo>
                  <a:pt x="2546312" y="1436395"/>
                </a:lnTo>
                <a:lnTo>
                  <a:pt x="2542527" y="1313154"/>
                </a:lnTo>
                <a:lnTo>
                  <a:pt x="2538704" y="1189977"/>
                </a:lnTo>
                <a:lnTo>
                  <a:pt x="2528595" y="943622"/>
                </a:lnTo>
                <a:lnTo>
                  <a:pt x="2522245" y="821677"/>
                </a:lnTo>
                <a:lnTo>
                  <a:pt x="2514600" y="699795"/>
                </a:lnTo>
                <a:lnTo>
                  <a:pt x="2506954" y="579145"/>
                </a:lnTo>
                <a:lnTo>
                  <a:pt x="2498077" y="459727"/>
                </a:lnTo>
                <a:lnTo>
                  <a:pt x="2487904" y="340372"/>
                </a:lnTo>
                <a:lnTo>
                  <a:pt x="2477795" y="222250"/>
                </a:lnTo>
                <a:lnTo>
                  <a:pt x="2466327" y="106654"/>
                </a:lnTo>
                <a:lnTo>
                  <a:pt x="2455799" y="0"/>
                </a:lnTo>
                <a:close/>
              </a:path>
            </a:pathLst>
          </a:custGeom>
          <a:solidFill>
            <a:srgbClr val="DCEE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331222" y="0"/>
            <a:ext cx="2480322" cy="3867150"/>
          </a:xfrm>
          <a:custGeom>
            <a:avLst/>
            <a:gdLst/>
            <a:ahLst/>
            <a:cxnLst/>
            <a:rect l="l" t="t" r="r" b="b"/>
            <a:pathLst>
              <a:path w="2480322" h="3867150">
                <a:moveTo>
                  <a:pt x="136293" y="0"/>
                </a:moveTo>
                <a:lnTo>
                  <a:pt x="100304" y="0"/>
                </a:lnTo>
                <a:lnTo>
                  <a:pt x="88900" y="115595"/>
                </a:lnTo>
                <a:lnTo>
                  <a:pt x="77431" y="231127"/>
                </a:lnTo>
                <a:lnTo>
                  <a:pt x="67322" y="347954"/>
                </a:lnTo>
                <a:lnTo>
                  <a:pt x="58381" y="466077"/>
                </a:lnTo>
                <a:lnTo>
                  <a:pt x="40627" y="704850"/>
                </a:lnTo>
                <a:lnTo>
                  <a:pt x="32981" y="825500"/>
                </a:lnTo>
                <a:lnTo>
                  <a:pt x="26631" y="946150"/>
                </a:lnTo>
                <a:lnTo>
                  <a:pt x="20281" y="1068095"/>
                </a:lnTo>
                <a:lnTo>
                  <a:pt x="15227" y="1189977"/>
                </a:lnTo>
                <a:lnTo>
                  <a:pt x="7581" y="1436395"/>
                </a:lnTo>
                <a:lnTo>
                  <a:pt x="2527" y="1684045"/>
                </a:lnTo>
                <a:lnTo>
                  <a:pt x="1181" y="1812277"/>
                </a:lnTo>
                <a:lnTo>
                  <a:pt x="0" y="1931695"/>
                </a:lnTo>
                <a:lnTo>
                  <a:pt x="37" y="2058695"/>
                </a:lnTo>
                <a:lnTo>
                  <a:pt x="1271" y="2183104"/>
                </a:lnTo>
                <a:lnTo>
                  <a:pt x="2527" y="2302522"/>
                </a:lnTo>
                <a:lnTo>
                  <a:pt x="5054" y="2426995"/>
                </a:lnTo>
                <a:lnTo>
                  <a:pt x="8877" y="2548877"/>
                </a:lnTo>
                <a:lnTo>
                  <a:pt x="12700" y="2672054"/>
                </a:lnTo>
                <a:lnTo>
                  <a:pt x="17754" y="2795295"/>
                </a:lnTo>
                <a:lnTo>
                  <a:pt x="22872" y="2915945"/>
                </a:lnTo>
                <a:lnTo>
                  <a:pt x="29222" y="3037827"/>
                </a:lnTo>
                <a:lnTo>
                  <a:pt x="36804" y="3158477"/>
                </a:lnTo>
                <a:lnTo>
                  <a:pt x="44450" y="3277895"/>
                </a:lnTo>
                <a:lnTo>
                  <a:pt x="62204" y="3514077"/>
                </a:lnTo>
                <a:lnTo>
                  <a:pt x="72377" y="3632200"/>
                </a:lnTo>
                <a:lnTo>
                  <a:pt x="82550" y="3747795"/>
                </a:lnTo>
                <a:lnTo>
                  <a:pt x="93954" y="3862095"/>
                </a:lnTo>
                <a:lnTo>
                  <a:pt x="94516" y="3867150"/>
                </a:lnTo>
                <a:lnTo>
                  <a:pt x="130165" y="3867150"/>
                </a:lnTo>
                <a:lnTo>
                  <a:pt x="116827" y="3735095"/>
                </a:lnTo>
                <a:lnTo>
                  <a:pt x="106654" y="3619500"/>
                </a:lnTo>
                <a:lnTo>
                  <a:pt x="96481" y="3502672"/>
                </a:lnTo>
                <a:lnTo>
                  <a:pt x="87604" y="3385845"/>
                </a:lnTo>
                <a:lnTo>
                  <a:pt x="64731" y="3028950"/>
                </a:lnTo>
                <a:lnTo>
                  <a:pt x="58381" y="2909595"/>
                </a:lnTo>
                <a:lnTo>
                  <a:pt x="53327" y="2787650"/>
                </a:lnTo>
                <a:lnTo>
                  <a:pt x="48272" y="2667000"/>
                </a:lnTo>
                <a:lnTo>
                  <a:pt x="45681" y="2545054"/>
                </a:lnTo>
                <a:lnTo>
                  <a:pt x="41922" y="2423172"/>
                </a:lnTo>
                <a:lnTo>
                  <a:pt x="39331" y="2299995"/>
                </a:lnTo>
                <a:lnTo>
                  <a:pt x="38100" y="2176754"/>
                </a:lnTo>
                <a:lnTo>
                  <a:pt x="36845" y="2058695"/>
                </a:lnTo>
                <a:lnTo>
                  <a:pt x="36804" y="1931695"/>
                </a:lnTo>
                <a:lnTo>
                  <a:pt x="38112" y="1807222"/>
                </a:lnTo>
                <a:lnTo>
                  <a:pt x="39344" y="1684045"/>
                </a:lnTo>
                <a:lnTo>
                  <a:pt x="40587" y="1567154"/>
                </a:lnTo>
                <a:lnTo>
                  <a:pt x="43154" y="1440154"/>
                </a:lnTo>
                <a:lnTo>
                  <a:pt x="46977" y="1318272"/>
                </a:lnTo>
                <a:lnTo>
                  <a:pt x="52083" y="1195095"/>
                </a:lnTo>
                <a:lnTo>
                  <a:pt x="62204" y="953795"/>
                </a:lnTo>
                <a:lnTo>
                  <a:pt x="68554" y="833145"/>
                </a:lnTo>
                <a:lnTo>
                  <a:pt x="83781" y="595604"/>
                </a:lnTo>
                <a:lnTo>
                  <a:pt x="92722" y="477545"/>
                </a:lnTo>
                <a:lnTo>
                  <a:pt x="102831" y="359422"/>
                </a:lnTo>
                <a:lnTo>
                  <a:pt x="123177" y="128295"/>
                </a:lnTo>
                <a:lnTo>
                  <a:pt x="134581" y="15227"/>
                </a:lnTo>
                <a:lnTo>
                  <a:pt x="136293" y="0"/>
                </a:lnTo>
                <a:close/>
              </a:path>
              <a:path w="2480322" h="3867150">
                <a:moveTo>
                  <a:pt x="2385742" y="0"/>
                </a:moveTo>
                <a:lnTo>
                  <a:pt x="2350104" y="0"/>
                </a:lnTo>
                <a:lnTo>
                  <a:pt x="2363431" y="132054"/>
                </a:lnTo>
                <a:lnTo>
                  <a:pt x="2373604" y="247650"/>
                </a:lnTo>
                <a:lnTo>
                  <a:pt x="2383777" y="364477"/>
                </a:lnTo>
                <a:lnTo>
                  <a:pt x="2392654" y="481304"/>
                </a:lnTo>
                <a:lnTo>
                  <a:pt x="2400300" y="599427"/>
                </a:lnTo>
                <a:lnTo>
                  <a:pt x="2407881" y="718845"/>
                </a:lnTo>
                <a:lnTo>
                  <a:pt x="2420581" y="957554"/>
                </a:lnTo>
                <a:lnTo>
                  <a:pt x="2430754" y="1200150"/>
                </a:lnTo>
                <a:lnTo>
                  <a:pt x="2438400" y="1443977"/>
                </a:lnTo>
                <a:lnTo>
                  <a:pt x="2440927" y="1567154"/>
                </a:lnTo>
                <a:lnTo>
                  <a:pt x="2442222" y="1690395"/>
                </a:lnTo>
                <a:lnTo>
                  <a:pt x="2443403" y="1807222"/>
                </a:lnTo>
                <a:lnTo>
                  <a:pt x="2443454" y="1935454"/>
                </a:lnTo>
                <a:lnTo>
                  <a:pt x="2442222" y="2058695"/>
                </a:lnTo>
                <a:lnTo>
                  <a:pt x="2439631" y="2303754"/>
                </a:lnTo>
                <a:lnTo>
                  <a:pt x="2435872" y="2426995"/>
                </a:lnTo>
                <a:lnTo>
                  <a:pt x="2433281" y="2548877"/>
                </a:lnTo>
                <a:lnTo>
                  <a:pt x="2423062" y="2795295"/>
                </a:lnTo>
                <a:lnTo>
                  <a:pt x="2418054" y="2913354"/>
                </a:lnTo>
                <a:lnTo>
                  <a:pt x="2411704" y="3034004"/>
                </a:lnTo>
                <a:lnTo>
                  <a:pt x="2404122" y="3153422"/>
                </a:lnTo>
                <a:lnTo>
                  <a:pt x="2396477" y="3271545"/>
                </a:lnTo>
                <a:lnTo>
                  <a:pt x="2387600" y="3389604"/>
                </a:lnTo>
                <a:lnTo>
                  <a:pt x="2377427" y="3507727"/>
                </a:lnTo>
                <a:lnTo>
                  <a:pt x="2367254" y="3623322"/>
                </a:lnTo>
                <a:lnTo>
                  <a:pt x="2357081" y="3737622"/>
                </a:lnTo>
                <a:lnTo>
                  <a:pt x="2345677" y="3851922"/>
                </a:lnTo>
                <a:lnTo>
                  <a:pt x="2343965" y="3867150"/>
                </a:lnTo>
                <a:lnTo>
                  <a:pt x="2379954" y="3867150"/>
                </a:lnTo>
                <a:lnTo>
                  <a:pt x="2391422" y="3751554"/>
                </a:lnTo>
                <a:lnTo>
                  <a:pt x="2401531" y="3636022"/>
                </a:lnTo>
                <a:lnTo>
                  <a:pt x="2413000" y="3519195"/>
                </a:lnTo>
                <a:lnTo>
                  <a:pt x="2421877" y="3401072"/>
                </a:lnTo>
                <a:lnTo>
                  <a:pt x="2439631" y="3162300"/>
                </a:lnTo>
                <a:lnTo>
                  <a:pt x="2447277" y="3041650"/>
                </a:lnTo>
                <a:lnTo>
                  <a:pt x="2453627" y="2921000"/>
                </a:lnTo>
                <a:lnTo>
                  <a:pt x="2459977" y="2799054"/>
                </a:lnTo>
                <a:lnTo>
                  <a:pt x="2465031" y="2677172"/>
                </a:lnTo>
                <a:lnTo>
                  <a:pt x="2472677" y="2430754"/>
                </a:lnTo>
                <a:lnTo>
                  <a:pt x="2477731" y="2183104"/>
                </a:lnTo>
                <a:lnTo>
                  <a:pt x="2480322" y="1935454"/>
                </a:lnTo>
                <a:lnTo>
                  <a:pt x="2480270" y="1807222"/>
                </a:lnTo>
                <a:lnTo>
                  <a:pt x="2479054" y="1690395"/>
                </a:lnTo>
                <a:lnTo>
                  <a:pt x="2473893" y="1436395"/>
                </a:lnTo>
                <a:lnTo>
                  <a:pt x="2471381" y="1316977"/>
                </a:lnTo>
                <a:lnTo>
                  <a:pt x="2467622" y="1195095"/>
                </a:lnTo>
                <a:lnTo>
                  <a:pt x="2462504" y="1071854"/>
                </a:lnTo>
                <a:lnTo>
                  <a:pt x="2457450" y="951204"/>
                </a:lnTo>
                <a:lnTo>
                  <a:pt x="2451100" y="829322"/>
                </a:lnTo>
                <a:lnTo>
                  <a:pt x="2435872" y="589254"/>
                </a:lnTo>
                <a:lnTo>
                  <a:pt x="2426931" y="469900"/>
                </a:lnTo>
                <a:lnTo>
                  <a:pt x="2418054" y="353072"/>
                </a:lnTo>
                <a:lnTo>
                  <a:pt x="2407881" y="234950"/>
                </a:lnTo>
                <a:lnTo>
                  <a:pt x="2397772" y="119354"/>
                </a:lnTo>
                <a:lnTo>
                  <a:pt x="2386304" y="5054"/>
                </a:lnTo>
                <a:lnTo>
                  <a:pt x="2385742" y="0"/>
                </a:lnTo>
                <a:close/>
              </a:path>
            </a:pathLst>
          </a:custGeom>
          <a:solidFill>
            <a:srgbClr val="DD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368027" y="0"/>
            <a:ext cx="2406650" cy="3867150"/>
          </a:xfrm>
          <a:custGeom>
            <a:avLst/>
            <a:gdLst/>
            <a:ahLst/>
            <a:cxnLst/>
            <a:rect l="l" t="t" r="r" b="b"/>
            <a:pathLst>
              <a:path w="2406650" h="3867150">
                <a:moveTo>
                  <a:pt x="134143" y="0"/>
                </a:moveTo>
                <a:lnTo>
                  <a:pt x="99488" y="0"/>
                </a:lnTo>
                <a:lnTo>
                  <a:pt x="97777" y="15227"/>
                </a:lnTo>
                <a:lnTo>
                  <a:pt x="86372" y="128295"/>
                </a:lnTo>
                <a:lnTo>
                  <a:pt x="66027" y="359422"/>
                </a:lnTo>
                <a:lnTo>
                  <a:pt x="55918" y="477545"/>
                </a:lnTo>
                <a:lnTo>
                  <a:pt x="46977" y="595604"/>
                </a:lnTo>
                <a:lnTo>
                  <a:pt x="31750" y="833145"/>
                </a:lnTo>
                <a:lnTo>
                  <a:pt x="25400" y="953795"/>
                </a:lnTo>
                <a:lnTo>
                  <a:pt x="15015" y="1201445"/>
                </a:lnTo>
                <a:lnTo>
                  <a:pt x="10172" y="1318272"/>
                </a:lnTo>
                <a:lnTo>
                  <a:pt x="6350" y="1440154"/>
                </a:lnTo>
                <a:lnTo>
                  <a:pt x="3822" y="1563395"/>
                </a:lnTo>
                <a:lnTo>
                  <a:pt x="2463" y="1691627"/>
                </a:lnTo>
                <a:lnTo>
                  <a:pt x="1241" y="1813572"/>
                </a:lnTo>
                <a:lnTo>
                  <a:pt x="0" y="1931695"/>
                </a:lnTo>
                <a:lnTo>
                  <a:pt x="40" y="2058695"/>
                </a:lnTo>
                <a:lnTo>
                  <a:pt x="1321" y="2179345"/>
                </a:lnTo>
                <a:lnTo>
                  <a:pt x="2501" y="2297404"/>
                </a:lnTo>
                <a:lnTo>
                  <a:pt x="2606" y="2303754"/>
                </a:lnTo>
                <a:lnTo>
                  <a:pt x="5118" y="2423172"/>
                </a:lnTo>
                <a:lnTo>
                  <a:pt x="8877" y="2545054"/>
                </a:lnTo>
                <a:lnTo>
                  <a:pt x="11468" y="2667000"/>
                </a:lnTo>
                <a:lnTo>
                  <a:pt x="16522" y="2787650"/>
                </a:lnTo>
                <a:lnTo>
                  <a:pt x="21577" y="2909595"/>
                </a:lnTo>
                <a:lnTo>
                  <a:pt x="27927" y="3028950"/>
                </a:lnTo>
                <a:lnTo>
                  <a:pt x="50800" y="3385845"/>
                </a:lnTo>
                <a:lnTo>
                  <a:pt x="59677" y="3502672"/>
                </a:lnTo>
                <a:lnTo>
                  <a:pt x="69850" y="3619500"/>
                </a:lnTo>
                <a:lnTo>
                  <a:pt x="80022" y="3735095"/>
                </a:lnTo>
                <a:lnTo>
                  <a:pt x="93360" y="3867150"/>
                </a:lnTo>
                <a:lnTo>
                  <a:pt x="127844" y="3867150"/>
                </a:lnTo>
                <a:lnTo>
                  <a:pt x="124472" y="3834104"/>
                </a:lnTo>
                <a:lnTo>
                  <a:pt x="114300" y="3721100"/>
                </a:lnTo>
                <a:lnTo>
                  <a:pt x="104127" y="3606800"/>
                </a:lnTo>
                <a:lnTo>
                  <a:pt x="94018" y="3491204"/>
                </a:lnTo>
                <a:lnTo>
                  <a:pt x="86372" y="3375672"/>
                </a:lnTo>
                <a:lnTo>
                  <a:pt x="77495" y="3258845"/>
                </a:lnTo>
                <a:lnTo>
                  <a:pt x="69850" y="3140722"/>
                </a:lnTo>
                <a:lnTo>
                  <a:pt x="57150" y="2901950"/>
                </a:lnTo>
                <a:lnTo>
                  <a:pt x="52095" y="2782595"/>
                </a:lnTo>
                <a:lnTo>
                  <a:pt x="48272" y="2661945"/>
                </a:lnTo>
                <a:lnTo>
                  <a:pt x="44450" y="2540000"/>
                </a:lnTo>
                <a:lnTo>
                  <a:pt x="41922" y="2419350"/>
                </a:lnTo>
                <a:lnTo>
                  <a:pt x="39395" y="2297404"/>
                </a:lnTo>
                <a:lnTo>
                  <a:pt x="38100" y="2175522"/>
                </a:lnTo>
                <a:lnTo>
                  <a:pt x="36919" y="2058695"/>
                </a:lnTo>
                <a:lnTo>
                  <a:pt x="36881" y="1808454"/>
                </a:lnTo>
                <a:lnTo>
                  <a:pt x="38061" y="1691627"/>
                </a:lnTo>
                <a:lnTo>
                  <a:pt x="40680" y="1563395"/>
                </a:lnTo>
                <a:lnTo>
                  <a:pt x="43218" y="1443977"/>
                </a:lnTo>
                <a:lnTo>
                  <a:pt x="47098" y="1318272"/>
                </a:lnTo>
                <a:lnTo>
                  <a:pt x="50800" y="1201445"/>
                </a:lnTo>
                <a:lnTo>
                  <a:pt x="60972" y="961377"/>
                </a:lnTo>
                <a:lnTo>
                  <a:pt x="67322" y="840727"/>
                </a:lnTo>
                <a:lnTo>
                  <a:pt x="82550" y="605777"/>
                </a:lnTo>
                <a:lnTo>
                  <a:pt x="91427" y="487654"/>
                </a:lnTo>
                <a:lnTo>
                  <a:pt x="100368" y="372122"/>
                </a:lnTo>
                <a:lnTo>
                  <a:pt x="109245" y="256527"/>
                </a:lnTo>
                <a:lnTo>
                  <a:pt x="120650" y="142227"/>
                </a:lnTo>
                <a:lnTo>
                  <a:pt x="130822" y="29222"/>
                </a:lnTo>
                <a:lnTo>
                  <a:pt x="134143" y="0"/>
                </a:lnTo>
                <a:close/>
              </a:path>
              <a:path w="2406650" h="3867150">
                <a:moveTo>
                  <a:pt x="2313300" y="0"/>
                </a:moveTo>
                <a:lnTo>
                  <a:pt x="2278805" y="0"/>
                </a:lnTo>
                <a:lnTo>
                  <a:pt x="2282177" y="33045"/>
                </a:lnTo>
                <a:lnTo>
                  <a:pt x="2292350" y="146050"/>
                </a:lnTo>
                <a:lnTo>
                  <a:pt x="2302522" y="260350"/>
                </a:lnTo>
                <a:lnTo>
                  <a:pt x="2312695" y="375945"/>
                </a:lnTo>
                <a:lnTo>
                  <a:pt x="2320277" y="491477"/>
                </a:lnTo>
                <a:lnTo>
                  <a:pt x="2329218" y="608304"/>
                </a:lnTo>
                <a:lnTo>
                  <a:pt x="2335568" y="726427"/>
                </a:lnTo>
                <a:lnTo>
                  <a:pt x="2343150" y="845845"/>
                </a:lnTo>
                <a:lnTo>
                  <a:pt x="2348268" y="965200"/>
                </a:lnTo>
                <a:lnTo>
                  <a:pt x="2353322" y="1084554"/>
                </a:lnTo>
                <a:lnTo>
                  <a:pt x="2358377" y="1205204"/>
                </a:lnTo>
                <a:lnTo>
                  <a:pt x="2362200" y="1327150"/>
                </a:lnTo>
                <a:lnTo>
                  <a:pt x="2364727" y="1447800"/>
                </a:lnTo>
                <a:lnTo>
                  <a:pt x="2367318" y="1569745"/>
                </a:lnTo>
                <a:lnTo>
                  <a:pt x="2368550" y="1691627"/>
                </a:lnTo>
                <a:lnTo>
                  <a:pt x="2369791" y="1808454"/>
                </a:lnTo>
                <a:lnTo>
                  <a:pt x="2369831" y="2058695"/>
                </a:lnTo>
                <a:lnTo>
                  <a:pt x="2368550" y="2179345"/>
                </a:lnTo>
                <a:lnTo>
                  <a:pt x="2363495" y="2423172"/>
                </a:lnTo>
                <a:lnTo>
                  <a:pt x="2359551" y="2548877"/>
                </a:lnTo>
                <a:lnTo>
                  <a:pt x="2355850" y="2665704"/>
                </a:lnTo>
                <a:lnTo>
                  <a:pt x="2350739" y="2787650"/>
                </a:lnTo>
                <a:lnTo>
                  <a:pt x="2345677" y="2905772"/>
                </a:lnTo>
                <a:lnTo>
                  <a:pt x="2339327" y="3026422"/>
                </a:lnTo>
                <a:lnTo>
                  <a:pt x="2324100" y="3261372"/>
                </a:lnTo>
                <a:lnTo>
                  <a:pt x="2315222" y="3379495"/>
                </a:lnTo>
                <a:lnTo>
                  <a:pt x="2297468" y="3610622"/>
                </a:lnTo>
                <a:lnTo>
                  <a:pt x="2286000" y="3724922"/>
                </a:lnTo>
                <a:lnTo>
                  <a:pt x="2275827" y="3837927"/>
                </a:lnTo>
                <a:lnTo>
                  <a:pt x="2272506" y="3867150"/>
                </a:lnTo>
                <a:lnTo>
                  <a:pt x="2307161" y="3867150"/>
                </a:lnTo>
                <a:lnTo>
                  <a:pt x="2320277" y="3737622"/>
                </a:lnTo>
                <a:lnTo>
                  <a:pt x="2330450" y="3623322"/>
                </a:lnTo>
                <a:lnTo>
                  <a:pt x="2340622" y="3507727"/>
                </a:lnTo>
                <a:lnTo>
                  <a:pt x="2350795" y="3389604"/>
                </a:lnTo>
                <a:lnTo>
                  <a:pt x="2359672" y="3271545"/>
                </a:lnTo>
                <a:lnTo>
                  <a:pt x="2367318" y="3153422"/>
                </a:lnTo>
                <a:lnTo>
                  <a:pt x="2374900" y="3034004"/>
                </a:lnTo>
                <a:lnTo>
                  <a:pt x="2381250" y="2913354"/>
                </a:lnTo>
                <a:lnTo>
                  <a:pt x="2386631" y="2786354"/>
                </a:lnTo>
                <a:lnTo>
                  <a:pt x="2396477" y="2548877"/>
                </a:lnTo>
                <a:lnTo>
                  <a:pt x="2399068" y="2426995"/>
                </a:lnTo>
                <a:lnTo>
                  <a:pt x="2402827" y="2303754"/>
                </a:lnTo>
                <a:lnTo>
                  <a:pt x="2405469" y="2053577"/>
                </a:lnTo>
                <a:lnTo>
                  <a:pt x="2406650" y="1935454"/>
                </a:lnTo>
                <a:lnTo>
                  <a:pt x="2406611" y="1808454"/>
                </a:lnTo>
                <a:lnTo>
                  <a:pt x="2405364" y="1685277"/>
                </a:lnTo>
                <a:lnTo>
                  <a:pt x="2404149" y="1569745"/>
                </a:lnTo>
                <a:lnTo>
                  <a:pt x="2401595" y="1443977"/>
                </a:lnTo>
                <a:lnTo>
                  <a:pt x="2393950" y="1200150"/>
                </a:lnTo>
                <a:lnTo>
                  <a:pt x="2383777" y="957554"/>
                </a:lnTo>
                <a:lnTo>
                  <a:pt x="2371077" y="718845"/>
                </a:lnTo>
                <a:lnTo>
                  <a:pt x="2363495" y="599427"/>
                </a:lnTo>
                <a:lnTo>
                  <a:pt x="2355850" y="481304"/>
                </a:lnTo>
                <a:lnTo>
                  <a:pt x="2346972" y="364477"/>
                </a:lnTo>
                <a:lnTo>
                  <a:pt x="2336800" y="247650"/>
                </a:lnTo>
                <a:lnTo>
                  <a:pt x="2326627" y="132054"/>
                </a:lnTo>
                <a:lnTo>
                  <a:pt x="2313300" y="0"/>
                </a:lnTo>
                <a:close/>
              </a:path>
            </a:pathLst>
          </a:custGeom>
          <a:solidFill>
            <a:srgbClr val="DEEF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404895" y="0"/>
            <a:ext cx="2332977" cy="3867150"/>
          </a:xfrm>
          <a:custGeom>
            <a:avLst/>
            <a:gdLst/>
            <a:ahLst/>
            <a:cxnLst/>
            <a:rect l="l" t="t" r="r" b="b"/>
            <a:pathLst>
              <a:path w="2332977" h="3867150">
                <a:moveTo>
                  <a:pt x="132711" y="0"/>
                </a:moveTo>
                <a:lnTo>
                  <a:pt x="97274" y="0"/>
                </a:lnTo>
                <a:lnTo>
                  <a:pt x="93954" y="29222"/>
                </a:lnTo>
                <a:lnTo>
                  <a:pt x="83781" y="142227"/>
                </a:lnTo>
                <a:lnTo>
                  <a:pt x="72377" y="256527"/>
                </a:lnTo>
                <a:lnTo>
                  <a:pt x="63500" y="372122"/>
                </a:lnTo>
                <a:lnTo>
                  <a:pt x="54559" y="487654"/>
                </a:lnTo>
                <a:lnTo>
                  <a:pt x="45681" y="605777"/>
                </a:lnTo>
                <a:lnTo>
                  <a:pt x="30454" y="840727"/>
                </a:lnTo>
                <a:lnTo>
                  <a:pt x="24104" y="961377"/>
                </a:lnTo>
                <a:lnTo>
                  <a:pt x="13931" y="1201445"/>
                </a:lnTo>
                <a:lnTo>
                  <a:pt x="9835" y="1330972"/>
                </a:lnTo>
                <a:lnTo>
                  <a:pt x="6350" y="1443977"/>
                </a:lnTo>
                <a:lnTo>
                  <a:pt x="3627" y="1572272"/>
                </a:lnTo>
                <a:lnTo>
                  <a:pt x="1231" y="1687804"/>
                </a:lnTo>
                <a:lnTo>
                  <a:pt x="0" y="1809750"/>
                </a:lnTo>
                <a:lnTo>
                  <a:pt x="38" y="2057400"/>
                </a:lnTo>
                <a:lnTo>
                  <a:pt x="1272" y="2179345"/>
                </a:lnTo>
                <a:lnTo>
                  <a:pt x="2554" y="2298700"/>
                </a:lnTo>
                <a:lnTo>
                  <a:pt x="5134" y="2423172"/>
                </a:lnTo>
                <a:lnTo>
                  <a:pt x="7581" y="2540000"/>
                </a:lnTo>
                <a:lnTo>
                  <a:pt x="11523" y="2665704"/>
                </a:lnTo>
                <a:lnTo>
                  <a:pt x="15227" y="2782595"/>
                </a:lnTo>
                <a:lnTo>
                  <a:pt x="20281" y="2901950"/>
                </a:lnTo>
                <a:lnTo>
                  <a:pt x="32981" y="3140722"/>
                </a:lnTo>
                <a:lnTo>
                  <a:pt x="40627" y="3258845"/>
                </a:lnTo>
                <a:lnTo>
                  <a:pt x="49504" y="3375672"/>
                </a:lnTo>
                <a:lnTo>
                  <a:pt x="57150" y="3491204"/>
                </a:lnTo>
                <a:lnTo>
                  <a:pt x="67259" y="3606800"/>
                </a:lnTo>
                <a:lnTo>
                  <a:pt x="77431" y="3721100"/>
                </a:lnTo>
                <a:lnTo>
                  <a:pt x="87604" y="3834104"/>
                </a:lnTo>
                <a:lnTo>
                  <a:pt x="90976" y="3867150"/>
                </a:lnTo>
                <a:lnTo>
                  <a:pt x="126207" y="3867150"/>
                </a:lnTo>
                <a:lnTo>
                  <a:pt x="121881" y="3820172"/>
                </a:lnTo>
                <a:lnTo>
                  <a:pt x="110477" y="3708400"/>
                </a:lnTo>
                <a:lnTo>
                  <a:pt x="101600" y="3594100"/>
                </a:lnTo>
                <a:lnTo>
                  <a:pt x="92659" y="3479800"/>
                </a:lnTo>
                <a:lnTo>
                  <a:pt x="83781" y="3365500"/>
                </a:lnTo>
                <a:lnTo>
                  <a:pt x="76200" y="3248672"/>
                </a:lnTo>
                <a:lnTo>
                  <a:pt x="68554" y="3131845"/>
                </a:lnTo>
                <a:lnTo>
                  <a:pt x="62204" y="3013722"/>
                </a:lnTo>
                <a:lnTo>
                  <a:pt x="52031" y="2776245"/>
                </a:lnTo>
                <a:lnTo>
                  <a:pt x="46977" y="2656827"/>
                </a:lnTo>
                <a:lnTo>
                  <a:pt x="43154" y="2536177"/>
                </a:lnTo>
                <a:lnTo>
                  <a:pt x="38100" y="2294877"/>
                </a:lnTo>
                <a:lnTo>
                  <a:pt x="35550" y="2057400"/>
                </a:lnTo>
                <a:lnTo>
                  <a:pt x="35509" y="1931695"/>
                </a:lnTo>
                <a:lnTo>
                  <a:pt x="38113" y="1687804"/>
                </a:lnTo>
                <a:lnTo>
                  <a:pt x="39292" y="1572272"/>
                </a:lnTo>
                <a:lnTo>
                  <a:pt x="41859" y="1447800"/>
                </a:lnTo>
                <a:lnTo>
                  <a:pt x="49504" y="1206500"/>
                </a:lnTo>
                <a:lnTo>
                  <a:pt x="54671" y="1084554"/>
                </a:lnTo>
                <a:lnTo>
                  <a:pt x="59677" y="969022"/>
                </a:lnTo>
                <a:lnTo>
                  <a:pt x="66027" y="849604"/>
                </a:lnTo>
                <a:lnTo>
                  <a:pt x="73609" y="732777"/>
                </a:lnTo>
                <a:lnTo>
                  <a:pt x="79959" y="614654"/>
                </a:lnTo>
                <a:lnTo>
                  <a:pt x="88900" y="499122"/>
                </a:lnTo>
                <a:lnTo>
                  <a:pt x="97777" y="383527"/>
                </a:lnTo>
                <a:lnTo>
                  <a:pt x="106654" y="269227"/>
                </a:lnTo>
                <a:lnTo>
                  <a:pt x="116827" y="154927"/>
                </a:lnTo>
                <a:lnTo>
                  <a:pt x="128231" y="43154"/>
                </a:lnTo>
                <a:lnTo>
                  <a:pt x="132711" y="0"/>
                </a:lnTo>
                <a:close/>
              </a:path>
              <a:path w="2332977" h="3867150">
                <a:moveTo>
                  <a:pt x="2241937" y="0"/>
                </a:moveTo>
                <a:lnTo>
                  <a:pt x="2206706" y="0"/>
                </a:lnTo>
                <a:lnTo>
                  <a:pt x="2211031" y="46977"/>
                </a:lnTo>
                <a:lnTo>
                  <a:pt x="2222500" y="158750"/>
                </a:lnTo>
                <a:lnTo>
                  <a:pt x="2249131" y="501650"/>
                </a:lnTo>
                <a:lnTo>
                  <a:pt x="2256777" y="618477"/>
                </a:lnTo>
                <a:lnTo>
                  <a:pt x="2264359" y="735304"/>
                </a:lnTo>
                <a:lnTo>
                  <a:pt x="2270709" y="853427"/>
                </a:lnTo>
                <a:lnTo>
                  <a:pt x="2275827" y="971550"/>
                </a:lnTo>
                <a:lnTo>
                  <a:pt x="2280881" y="1090904"/>
                </a:lnTo>
                <a:lnTo>
                  <a:pt x="2286000" y="1210322"/>
                </a:lnTo>
                <a:lnTo>
                  <a:pt x="2289759" y="1330972"/>
                </a:lnTo>
                <a:lnTo>
                  <a:pt x="2292350" y="1451622"/>
                </a:lnTo>
                <a:lnTo>
                  <a:pt x="2294877" y="1572272"/>
                </a:lnTo>
                <a:lnTo>
                  <a:pt x="2296109" y="1692922"/>
                </a:lnTo>
                <a:lnTo>
                  <a:pt x="2297363" y="1809750"/>
                </a:lnTo>
                <a:lnTo>
                  <a:pt x="2297404" y="1935454"/>
                </a:lnTo>
                <a:lnTo>
                  <a:pt x="2296096" y="2057400"/>
                </a:lnTo>
                <a:lnTo>
                  <a:pt x="2294902" y="2175522"/>
                </a:lnTo>
                <a:lnTo>
                  <a:pt x="2294850" y="2179345"/>
                </a:lnTo>
                <a:lnTo>
                  <a:pt x="2292350" y="2298700"/>
                </a:lnTo>
                <a:lnTo>
                  <a:pt x="2289679" y="2423172"/>
                </a:lnTo>
                <a:lnTo>
                  <a:pt x="2287231" y="2540000"/>
                </a:lnTo>
                <a:lnTo>
                  <a:pt x="2282135" y="2661945"/>
                </a:lnTo>
                <a:lnTo>
                  <a:pt x="2278354" y="2780004"/>
                </a:lnTo>
                <a:lnTo>
                  <a:pt x="2273300" y="2898127"/>
                </a:lnTo>
                <a:lnTo>
                  <a:pt x="2266950" y="3017545"/>
                </a:lnTo>
                <a:lnTo>
                  <a:pt x="2259304" y="3134372"/>
                </a:lnTo>
                <a:lnTo>
                  <a:pt x="2252954" y="3252495"/>
                </a:lnTo>
                <a:lnTo>
                  <a:pt x="2235200" y="3483622"/>
                </a:lnTo>
                <a:lnTo>
                  <a:pt x="2226259" y="3597922"/>
                </a:lnTo>
                <a:lnTo>
                  <a:pt x="2214854" y="3712222"/>
                </a:lnTo>
                <a:lnTo>
                  <a:pt x="2204681" y="3823995"/>
                </a:lnTo>
                <a:lnTo>
                  <a:pt x="2200227" y="3867150"/>
                </a:lnTo>
                <a:lnTo>
                  <a:pt x="2235638" y="3867150"/>
                </a:lnTo>
                <a:lnTo>
                  <a:pt x="2238959" y="3837927"/>
                </a:lnTo>
                <a:lnTo>
                  <a:pt x="2249131" y="3724922"/>
                </a:lnTo>
                <a:lnTo>
                  <a:pt x="2260600" y="3610622"/>
                </a:lnTo>
                <a:lnTo>
                  <a:pt x="2278354" y="3379495"/>
                </a:lnTo>
                <a:lnTo>
                  <a:pt x="2287231" y="3261372"/>
                </a:lnTo>
                <a:lnTo>
                  <a:pt x="2302459" y="3026422"/>
                </a:lnTo>
                <a:lnTo>
                  <a:pt x="2308809" y="2905772"/>
                </a:lnTo>
                <a:lnTo>
                  <a:pt x="2314193" y="2780004"/>
                </a:lnTo>
                <a:lnTo>
                  <a:pt x="2318981" y="2665704"/>
                </a:lnTo>
                <a:lnTo>
                  <a:pt x="2323083" y="2536177"/>
                </a:lnTo>
                <a:lnTo>
                  <a:pt x="2326627" y="2423172"/>
                </a:lnTo>
                <a:lnTo>
                  <a:pt x="2331681" y="2179345"/>
                </a:lnTo>
                <a:lnTo>
                  <a:pt x="2332977" y="2057400"/>
                </a:lnTo>
                <a:lnTo>
                  <a:pt x="2332936" y="1809750"/>
                </a:lnTo>
                <a:lnTo>
                  <a:pt x="2331643" y="1687804"/>
                </a:lnTo>
                <a:lnTo>
                  <a:pt x="2330475" y="1572272"/>
                </a:lnTo>
                <a:lnTo>
                  <a:pt x="2330368" y="1565922"/>
                </a:lnTo>
                <a:lnTo>
                  <a:pt x="2327779" y="1443977"/>
                </a:lnTo>
                <a:lnTo>
                  <a:pt x="2325331" y="1327150"/>
                </a:lnTo>
                <a:lnTo>
                  <a:pt x="2321509" y="1205204"/>
                </a:lnTo>
                <a:lnTo>
                  <a:pt x="2316454" y="1084554"/>
                </a:lnTo>
                <a:lnTo>
                  <a:pt x="2311400" y="965200"/>
                </a:lnTo>
                <a:lnTo>
                  <a:pt x="2306281" y="845845"/>
                </a:lnTo>
                <a:lnTo>
                  <a:pt x="2298700" y="726427"/>
                </a:lnTo>
                <a:lnTo>
                  <a:pt x="2292350" y="608304"/>
                </a:lnTo>
                <a:lnTo>
                  <a:pt x="2283409" y="491477"/>
                </a:lnTo>
                <a:lnTo>
                  <a:pt x="2275827" y="375945"/>
                </a:lnTo>
                <a:lnTo>
                  <a:pt x="2265654" y="260350"/>
                </a:lnTo>
                <a:lnTo>
                  <a:pt x="2255481" y="146050"/>
                </a:lnTo>
                <a:lnTo>
                  <a:pt x="2245309" y="33045"/>
                </a:lnTo>
                <a:lnTo>
                  <a:pt x="2241937" y="0"/>
                </a:lnTo>
                <a:close/>
              </a:path>
            </a:pathLst>
          </a:custGeom>
          <a:solidFill>
            <a:srgbClr val="DF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440404" y="0"/>
            <a:ext cx="2261895" cy="3867150"/>
          </a:xfrm>
          <a:custGeom>
            <a:avLst/>
            <a:gdLst/>
            <a:ahLst/>
            <a:cxnLst/>
            <a:rect l="l" t="t" r="r" b="b"/>
            <a:pathLst>
              <a:path w="2261895" h="3867150">
                <a:moveTo>
                  <a:pt x="131667" y="0"/>
                </a:moveTo>
                <a:lnTo>
                  <a:pt x="97202" y="0"/>
                </a:lnTo>
                <a:lnTo>
                  <a:pt x="92722" y="43154"/>
                </a:lnTo>
                <a:lnTo>
                  <a:pt x="81318" y="154927"/>
                </a:lnTo>
                <a:lnTo>
                  <a:pt x="71145" y="269227"/>
                </a:lnTo>
                <a:lnTo>
                  <a:pt x="62268" y="383527"/>
                </a:lnTo>
                <a:lnTo>
                  <a:pt x="53390" y="499122"/>
                </a:lnTo>
                <a:lnTo>
                  <a:pt x="44450" y="614654"/>
                </a:lnTo>
                <a:lnTo>
                  <a:pt x="38100" y="732777"/>
                </a:lnTo>
                <a:lnTo>
                  <a:pt x="30518" y="849604"/>
                </a:lnTo>
                <a:lnTo>
                  <a:pt x="24168" y="969022"/>
                </a:lnTo>
                <a:lnTo>
                  <a:pt x="18781" y="1093495"/>
                </a:lnTo>
                <a:lnTo>
                  <a:pt x="13995" y="1206500"/>
                </a:lnTo>
                <a:lnTo>
                  <a:pt x="6350" y="1447800"/>
                </a:lnTo>
                <a:lnTo>
                  <a:pt x="3822" y="1568450"/>
                </a:lnTo>
                <a:lnTo>
                  <a:pt x="2549" y="1692922"/>
                </a:lnTo>
                <a:lnTo>
                  <a:pt x="0" y="1931695"/>
                </a:lnTo>
                <a:lnTo>
                  <a:pt x="27" y="2056104"/>
                </a:lnTo>
                <a:lnTo>
                  <a:pt x="2563" y="2292350"/>
                </a:lnTo>
                <a:lnTo>
                  <a:pt x="7645" y="2536177"/>
                </a:lnTo>
                <a:lnTo>
                  <a:pt x="11468" y="2656827"/>
                </a:lnTo>
                <a:lnTo>
                  <a:pt x="16522" y="2776245"/>
                </a:lnTo>
                <a:lnTo>
                  <a:pt x="26695" y="3013722"/>
                </a:lnTo>
                <a:lnTo>
                  <a:pt x="33045" y="3131845"/>
                </a:lnTo>
                <a:lnTo>
                  <a:pt x="40690" y="3248672"/>
                </a:lnTo>
                <a:lnTo>
                  <a:pt x="48272" y="3365500"/>
                </a:lnTo>
                <a:lnTo>
                  <a:pt x="57150" y="3479800"/>
                </a:lnTo>
                <a:lnTo>
                  <a:pt x="66090" y="3594100"/>
                </a:lnTo>
                <a:lnTo>
                  <a:pt x="74968" y="3708400"/>
                </a:lnTo>
                <a:lnTo>
                  <a:pt x="86372" y="3820172"/>
                </a:lnTo>
                <a:lnTo>
                  <a:pt x="90698" y="3867150"/>
                </a:lnTo>
                <a:lnTo>
                  <a:pt x="125032" y="3867150"/>
                </a:lnTo>
                <a:lnTo>
                  <a:pt x="119418" y="3806177"/>
                </a:lnTo>
                <a:lnTo>
                  <a:pt x="109245" y="3694404"/>
                </a:lnTo>
                <a:lnTo>
                  <a:pt x="91490" y="3468395"/>
                </a:lnTo>
                <a:lnTo>
                  <a:pt x="82550" y="3354095"/>
                </a:lnTo>
                <a:lnTo>
                  <a:pt x="76200" y="3238500"/>
                </a:lnTo>
                <a:lnTo>
                  <a:pt x="68618" y="3122904"/>
                </a:lnTo>
                <a:lnTo>
                  <a:pt x="62268" y="3006077"/>
                </a:lnTo>
                <a:lnTo>
                  <a:pt x="57150" y="2887954"/>
                </a:lnTo>
                <a:lnTo>
                  <a:pt x="52095" y="2769895"/>
                </a:lnTo>
                <a:lnTo>
                  <a:pt x="48272" y="2650477"/>
                </a:lnTo>
                <a:lnTo>
                  <a:pt x="44450" y="2532354"/>
                </a:lnTo>
                <a:lnTo>
                  <a:pt x="41922" y="2411704"/>
                </a:lnTo>
                <a:lnTo>
                  <a:pt x="39395" y="2292350"/>
                </a:lnTo>
                <a:lnTo>
                  <a:pt x="38100" y="2171700"/>
                </a:lnTo>
                <a:lnTo>
                  <a:pt x="36906" y="2056104"/>
                </a:lnTo>
                <a:lnTo>
                  <a:pt x="36868" y="1931695"/>
                </a:lnTo>
                <a:lnTo>
                  <a:pt x="38061" y="1814804"/>
                </a:lnTo>
                <a:lnTo>
                  <a:pt x="38154" y="1689100"/>
                </a:lnTo>
                <a:lnTo>
                  <a:pt x="40744" y="1568450"/>
                </a:lnTo>
                <a:lnTo>
                  <a:pt x="43218" y="1451622"/>
                </a:lnTo>
                <a:lnTo>
                  <a:pt x="46957" y="1334795"/>
                </a:lnTo>
                <a:lnTo>
                  <a:pt x="47066" y="1330972"/>
                </a:lnTo>
                <a:lnTo>
                  <a:pt x="49568" y="1212850"/>
                </a:lnTo>
                <a:lnTo>
                  <a:pt x="54734" y="1090904"/>
                </a:lnTo>
                <a:lnTo>
                  <a:pt x="59740" y="975372"/>
                </a:lnTo>
                <a:lnTo>
                  <a:pt x="66090" y="857250"/>
                </a:lnTo>
                <a:lnTo>
                  <a:pt x="72440" y="740422"/>
                </a:lnTo>
                <a:lnTo>
                  <a:pt x="80022" y="624827"/>
                </a:lnTo>
                <a:lnTo>
                  <a:pt x="87668" y="509295"/>
                </a:lnTo>
                <a:lnTo>
                  <a:pt x="96545" y="394995"/>
                </a:lnTo>
                <a:lnTo>
                  <a:pt x="105422" y="281927"/>
                </a:lnTo>
                <a:lnTo>
                  <a:pt x="115595" y="168922"/>
                </a:lnTo>
                <a:lnTo>
                  <a:pt x="125768" y="57150"/>
                </a:lnTo>
                <a:lnTo>
                  <a:pt x="131667" y="0"/>
                </a:lnTo>
                <a:close/>
              </a:path>
              <a:path w="2261895" h="3867150">
                <a:moveTo>
                  <a:pt x="2171197" y="0"/>
                </a:moveTo>
                <a:lnTo>
                  <a:pt x="2136211" y="0"/>
                </a:lnTo>
                <a:lnTo>
                  <a:pt x="2142540" y="60972"/>
                </a:lnTo>
                <a:lnTo>
                  <a:pt x="2152650" y="172745"/>
                </a:lnTo>
                <a:lnTo>
                  <a:pt x="2161590" y="285750"/>
                </a:lnTo>
                <a:lnTo>
                  <a:pt x="2170468" y="398754"/>
                </a:lnTo>
                <a:lnTo>
                  <a:pt x="2179345" y="513054"/>
                </a:lnTo>
                <a:lnTo>
                  <a:pt x="2185695" y="628650"/>
                </a:lnTo>
                <a:lnTo>
                  <a:pt x="2193340" y="744245"/>
                </a:lnTo>
                <a:lnTo>
                  <a:pt x="2199690" y="861072"/>
                </a:lnTo>
                <a:lnTo>
                  <a:pt x="2209800" y="1097254"/>
                </a:lnTo>
                <a:lnTo>
                  <a:pt x="2213622" y="1216672"/>
                </a:lnTo>
                <a:lnTo>
                  <a:pt x="2217445" y="1334795"/>
                </a:lnTo>
                <a:lnTo>
                  <a:pt x="2219972" y="1454150"/>
                </a:lnTo>
                <a:lnTo>
                  <a:pt x="2222500" y="1574800"/>
                </a:lnTo>
                <a:lnTo>
                  <a:pt x="2225050" y="1811045"/>
                </a:lnTo>
                <a:lnTo>
                  <a:pt x="2225090" y="1935454"/>
                </a:lnTo>
                <a:lnTo>
                  <a:pt x="2222474" y="2178050"/>
                </a:lnTo>
                <a:lnTo>
                  <a:pt x="2221307" y="2292350"/>
                </a:lnTo>
                <a:lnTo>
                  <a:pt x="2221214" y="2298700"/>
                </a:lnTo>
                <a:lnTo>
                  <a:pt x="2218740" y="2415527"/>
                </a:lnTo>
                <a:lnTo>
                  <a:pt x="2207272" y="2773654"/>
                </a:lnTo>
                <a:lnTo>
                  <a:pt x="2200922" y="2891777"/>
                </a:lnTo>
                <a:lnTo>
                  <a:pt x="2195868" y="3008604"/>
                </a:lnTo>
                <a:lnTo>
                  <a:pt x="2189518" y="3126727"/>
                </a:lnTo>
                <a:lnTo>
                  <a:pt x="2181872" y="3242322"/>
                </a:lnTo>
                <a:lnTo>
                  <a:pt x="2174290" y="3357854"/>
                </a:lnTo>
                <a:lnTo>
                  <a:pt x="2165350" y="3472154"/>
                </a:lnTo>
                <a:lnTo>
                  <a:pt x="2156472" y="3585222"/>
                </a:lnTo>
                <a:lnTo>
                  <a:pt x="2146300" y="3698227"/>
                </a:lnTo>
                <a:lnTo>
                  <a:pt x="2136190" y="3810000"/>
                </a:lnTo>
                <a:lnTo>
                  <a:pt x="2130258" y="3867150"/>
                </a:lnTo>
                <a:lnTo>
                  <a:pt x="2164717" y="3867150"/>
                </a:lnTo>
                <a:lnTo>
                  <a:pt x="2169172" y="3823995"/>
                </a:lnTo>
                <a:lnTo>
                  <a:pt x="2179345" y="3712222"/>
                </a:lnTo>
                <a:lnTo>
                  <a:pt x="2190750" y="3597922"/>
                </a:lnTo>
                <a:lnTo>
                  <a:pt x="2199690" y="3483622"/>
                </a:lnTo>
                <a:lnTo>
                  <a:pt x="2217445" y="3252495"/>
                </a:lnTo>
                <a:lnTo>
                  <a:pt x="2223795" y="3134372"/>
                </a:lnTo>
                <a:lnTo>
                  <a:pt x="2231440" y="3017545"/>
                </a:lnTo>
                <a:lnTo>
                  <a:pt x="2237790" y="2898127"/>
                </a:lnTo>
                <a:lnTo>
                  <a:pt x="2242845" y="2780004"/>
                </a:lnTo>
                <a:lnTo>
                  <a:pt x="2246668" y="2660650"/>
                </a:lnTo>
                <a:lnTo>
                  <a:pt x="2251722" y="2540000"/>
                </a:lnTo>
                <a:lnTo>
                  <a:pt x="2254414" y="2411704"/>
                </a:lnTo>
                <a:lnTo>
                  <a:pt x="2256973" y="2292350"/>
                </a:lnTo>
                <a:lnTo>
                  <a:pt x="2259368" y="2178050"/>
                </a:lnTo>
                <a:lnTo>
                  <a:pt x="2260640" y="2052345"/>
                </a:lnTo>
                <a:lnTo>
                  <a:pt x="2261895" y="1935454"/>
                </a:lnTo>
                <a:lnTo>
                  <a:pt x="2261868" y="1811045"/>
                </a:lnTo>
                <a:lnTo>
                  <a:pt x="2260560" y="1689100"/>
                </a:lnTo>
                <a:lnTo>
                  <a:pt x="2259393" y="1574800"/>
                </a:lnTo>
                <a:lnTo>
                  <a:pt x="2259288" y="1568450"/>
                </a:lnTo>
                <a:lnTo>
                  <a:pt x="2256758" y="1447800"/>
                </a:lnTo>
                <a:lnTo>
                  <a:pt x="2254250" y="1330972"/>
                </a:lnTo>
                <a:lnTo>
                  <a:pt x="2250490" y="1210322"/>
                </a:lnTo>
                <a:lnTo>
                  <a:pt x="2245372" y="1090904"/>
                </a:lnTo>
                <a:lnTo>
                  <a:pt x="2240208" y="969022"/>
                </a:lnTo>
                <a:lnTo>
                  <a:pt x="2235200" y="853427"/>
                </a:lnTo>
                <a:lnTo>
                  <a:pt x="2228850" y="735304"/>
                </a:lnTo>
                <a:lnTo>
                  <a:pt x="2221268" y="618477"/>
                </a:lnTo>
                <a:lnTo>
                  <a:pt x="2213622" y="501650"/>
                </a:lnTo>
                <a:lnTo>
                  <a:pt x="2186990" y="158750"/>
                </a:lnTo>
                <a:lnTo>
                  <a:pt x="2175522" y="46977"/>
                </a:lnTo>
                <a:lnTo>
                  <a:pt x="2171197" y="0"/>
                </a:lnTo>
                <a:close/>
              </a:path>
            </a:pathLst>
          </a:custGeom>
          <a:solidFill>
            <a:srgbClr val="E0F0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477272" y="0"/>
            <a:ext cx="2188222" cy="3867150"/>
          </a:xfrm>
          <a:custGeom>
            <a:avLst/>
            <a:gdLst/>
            <a:ahLst/>
            <a:cxnLst/>
            <a:rect l="l" t="t" r="r" b="b"/>
            <a:pathLst>
              <a:path w="2188222" h="3867150">
                <a:moveTo>
                  <a:pt x="129802" y="0"/>
                </a:moveTo>
                <a:lnTo>
                  <a:pt x="94799" y="0"/>
                </a:lnTo>
                <a:lnTo>
                  <a:pt x="88900" y="57150"/>
                </a:lnTo>
                <a:lnTo>
                  <a:pt x="78727" y="168922"/>
                </a:lnTo>
                <a:lnTo>
                  <a:pt x="68554" y="281927"/>
                </a:lnTo>
                <a:lnTo>
                  <a:pt x="59677" y="394995"/>
                </a:lnTo>
                <a:lnTo>
                  <a:pt x="50800" y="509295"/>
                </a:lnTo>
                <a:lnTo>
                  <a:pt x="43154" y="624827"/>
                </a:lnTo>
                <a:lnTo>
                  <a:pt x="35572" y="740422"/>
                </a:lnTo>
                <a:lnTo>
                  <a:pt x="29222" y="857250"/>
                </a:lnTo>
                <a:lnTo>
                  <a:pt x="22872" y="975372"/>
                </a:lnTo>
                <a:lnTo>
                  <a:pt x="17754" y="1093495"/>
                </a:lnTo>
                <a:lnTo>
                  <a:pt x="12700" y="1212850"/>
                </a:lnTo>
                <a:lnTo>
                  <a:pt x="10172" y="1332204"/>
                </a:lnTo>
                <a:lnTo>
                  <a:pt x="6350" y="1451622"/>
                </a:lnTo>
                <a:lnTo>
                  <a:pt x="3686" y="1577327"/>
                </a:lnTo>
                <a:lnTo>
                  <a:pt x="1231" y="1691627"/>
                </a:lnTo>
                <a:lnTo>
                  <a:pt x="1180" y="1816100"/>
                </a:lnTo>
                <a:lnTo>
                  <a:pt x="0" y="1931695"/>
                </a:lnTo>
                <a:lnTo>
                  <a:pt x="26" y="2054872"/>
                </a:lnTo>
                <a:lnTo>
                  <a:pt x="1272" y="2175522"/>
                </a:lnTo>
                <a:lnTo>
                  <a:pt x="2500" y="2289822"/>
                </a:lnTo>
                <a:lnTo>
                  <a:pt x="2608" y="2296172"/>
                </a:lnTo>
                <a:lnTo>
                  <a:pt x="7581" y="2532354"/>
                </a:lnTo>
                <a:lnTo>
                  <a:pt x="11404" y="2650477"/>
                </a:lnTo>
                <a:lnTo>
                  <a:pt x="15227" y="2769895"/>
                </a:lnTo>
                <a:lnTo>
                  <a:pt x="20281" y="2887954"/>
                </a:lnTo>
                <a:lnTo>
                  <a:pt x="25400" y="3006077"/>
                </a:lnTo>
                <a:lnTo>
                  <a:pt x="31750" y="3122904"/>
                </a:lnTo>
                <a:lnTo>
                  <a:pt x="39331" y="3238500"/>
                </a:lnTo>
                <a:lnTo>
                  <a:pt x="45681" y="3354095"/>
                </a:lnTo>
                <a:lnTo>
                  <a:pt x="54622" y="3468395"/>
                </a:lnTo>
                <a:lnTo>
                  <a:pt x="72377" y="3694404"/>
                </a:lnTo>
                <a:lnTo>
                  <a:pt x="82550" y="3806177"/>
                </a:lnTo>
                <a:lnTo>
                  <a:pt x="88164" y="3867150"/>
                </a:lnTo>
                <a:lnTo>
                  <a:pt x="123806" y="3867150"/>
                </a:lnTo>
                <a:lnTo>
                  <a:pt x="116827" y="3792245"/>
                </a:lnTo>
                <a:lnTo>
                  <a:pt x="106654" y="3681704"/>
                </a:lnTo>
                <a:lnTo>
                  <a:pt x="97777" y="3569995"/>
                </a:lnTo>
                <a:lnTo>
                  <a:pt x="88900" y="3456927"/>
                </a:lnTo>
                <a:lnTo>
                  <a:pt x="81254" y="3343922"/>
                </a:lnTo>
                <a:lnTo>
                  <a:pt x="73672" y="3228327"/>
                </a:lnTo>
                <a:lnTo>
                  <a:pt x="60972" y="2997200"/>
                </a:lnTo>
                <a:lnTo>
                  <a:pt x="55854" y="2880372"/>
                </a:lnTo>
                <a:lnTo>
                  <a:pt x="52031" y="2763545"/>
                </a:lnTo>
                <a:lnTo>
                  <a:pt x="46977" y="2645422"/>
                </a:lnTo>
                <a:lnTo>
                  <a:pt x="41922" y="2407945"/>
                </a:lnTo>
                <a:lnTo>
                  <a:pt x="39331" y="2289822"/>
                </a:lnTo>
                <a:lnTo>
                  <a:pt x="38100" y="2170404"/>
                </a:lnTo>
                <a:lnTo>
                  <a:pt x="36846" y="2054872"/>
                </a:lnTo>
                <a:lnTo>
                  <a:pt x="36817" y="1811045"/>
                </a:lnTo>
                <a:lnTo>
                  <a:pt x="38058" y="1696745"/>
                </a:lnTo>
                <a:lnTo>
                  <a:pt x="38127" y="1691627"/>
                </a:lnTo>
                <a:lnTo>
                  <a:pt x="40681" y="1570977"/>
                </a:lnTo>
                <a:lnTo>
                  <a:pt x="43235" y="1451622"/>
                </a:lnTo>
                <a:lnTo>
                  <a:pt x="45600" y="1339850"/>
                </a:lnTo>
                <a:lnTo>
                  <a:pt x="49504" y="1217904"/>
                </a:lnTo>
                <a:lnTo>
                  <a:pt x="64731" y="866127"/>
                </a:lnTo>
                <a:lnTo>
                  <a:pt x="71081" y="750595"/>
                </a:lnTo>
                <a:lnTo>
                  <a:pt x="78727" y="635000"/>
                </a:lnTo>
                <a:lnTo>
                  <a:pt x="86372" y="520700"/>
                </a:lnTo>
                <a:lnTo>
                  <a:pt x="93954" y="406400"/>
                </a:lnTo>
                <a:lnTo>
                  <a:pt x="102831" y="293395"/>
                </a:lnTo>
                <a:lnTo>
                  <a:pt x="113004" y="181622"/>
                </a:lnTo>
                <a:lnTo>
                  <a:pt x="123177" y="71145"/>
                </a:lnTo>
                <a:lnTo>
                  <a:pt x="129802" y="0"/>
                </a:lnTo>
                <a:close/>
              </a:path>
              <a:path w="2188222" h="3867150">
                <a:moveTo>
                  <a:pt x="2099343" y="0"/>
                </a:moveTo>
                <a:lnTo>
                  <a:pt x="2064396" y="0"/>
                </a:lnTo>
                <a:lnTo>
                  <a:pt x="2071331" y="74904"/>
                </a:lnTo>
                <a:lnTo>
                  <a:pt x="2081504" y="185445"/>
                </a:lnTo>
                <a:lnTo>
                  <a:pt x="2090381" y="297154"/>
                </a:lnTo>
                <a:lnTo>
                  <a:pt x="2099322" y="410222"/>
                </a:lnTo>
                <a:lnTo>
                  <a:pt x="2106904" y="523227"/>
                </a:lnTo>
                <a:lnTo>
                  <a:pt x="2113254" y="638822"/>
                </a:lnTo>
                <a:lnTo>
                  <a:pt x="2120900" y="754354"/>
                </a:lnTo>
                <a:lnTo>
                  <a:pt x="2125954" y="869950"/>
                </a:lnTo>
                <a:lnTo>
                  <a:pt x="2132304" y="986777"/>
                </a:lnTo>
                <a:lnTo>
                  <a:pt x="2136127" y="1103604"/>
                </a:lnTo>
                <a:lnTo>
                  <a:pt x="2143772" y="1339850"/>
                </a:lnTo>
                <a:lnTo>
                  <a:pt x="2146300" y="1459204"/>
                </a:lnTo>
                <a:lnTo>
                  <a:pt x="2148827" y="1577327"/>
                </a:lnTo>
                <a:lnTo>
                  <a:pt x="2150122" y="1696745"/>
                </a:lnTo>
                <a:lnTo>
                  <a:pt x="2151302" y="1811045"/>
                </a:lnTo>
                <a:lnTo>
                  <a:pt x="2151354" y="1935454"/>
                </a:lnTo>
                <a:lnTo>
                  <a:pt x="2150162" y="2051050"/>
                </a:lnTo>
                <a:lnTo>
                  <a:pt x="2150094" y="2175522"/>
                </a:lnTo>
                <a:lnTo>
                  <a:pt x="2147477" y="2296172"/>
                </a:lnTo>
                <a:lnTo>
                  <a:pt x="2144923" y="2415527"/>
                </a:lnTo>
                <a:lnTo>
                  <a:pt x="2142558" y="2527300"/>
                </a:lnTo>
                <a:lnTo>
                  <a:pt x="2142437" y="2532354"/>
                </a:lnTo>
                <a:lnTo>
                  <a:pt x="2138654" y="2649245"/>
                </a:lnTo>
                <a:lnTo>
                  <a:pt x="2133486" y="2769895"/>
                </a:lnTo>
                <a:lnTo>
                  <a:pt x="2128481" y="2884195"/>
                </a:lnTo>
                <a:lnTo>
                  <a:pt x="2123427" y="3001022"/>
                </a:lnTo>
                <a:lnTo>
                  <a:pt x="2115781" y="3116554"/>
                </a:lnTo>
                <a:lnTo>
                  <a:pt x="2109431" y="3232150"/>
                </a:lnTo>
                <a:lnTo>
                  <a:pt x="2101850" y="3346450"/>
                </a:lnTo>
                <a:lnTo>
                  <a:pt x="2094204" y="3460750"/>
                </a:lnTo>
                <a:lnTo>
                  <a:pt x="2085327" y="3573754"/>
                </a:lnTo>
                <a:lnTo>
                  <a:pt x="2075154" y="3685527"/>
                </a:lnTo>
                <a:lnTo>
                  <a:pt x="2064981" y="3796004"/>
                </a:lnTo>
                <a:lnTo>
                  <a:pt x="2057554" y="3867150"/>
                </a:lnTo>
                <a:lnTo>
                  <a:pt x="2093390" y="3867150"/>
                </a:lnTo>
                <a:lnTo>
                  <a:pt x="2099322" y="3810000"/>
                </a:lnTo>
                <a:lnTo>
                  <a:pt x="2109431" y="3698227"/>
                </a:lnTo>
                <a:lnTo>
                  <a:pt x="2119604" y="3585222"/>
                </a:lnTo>
                <a:lnTo>
                  <a:pt x="2128481" y="3472154"/>
                </a:lnTo>
                <a:lnTo>
                  <a:pt x="2137422" y="3357854"/>
                </a:lnTo>
                <a:lnTo>
                  <a:pt x="2145004" y="3242322"/>
                </a:lnTo>
                <a:lnTo>
                  <a:pt x="2152650" y="3126727"/>
                </a:lnTo>
                <a:lnTo>
                  <a:pt x="2159000" y="3008604"/>
                </a:lnTo>
                <a:lnTo>
                  <a:pt x="2164054" y="2891777"/>
                </a:lnTo>
                <a:lnTo>
                  <a:pt x="2170404" y="2773654"/>
                </a:lnTo>
                <a:lnTo>
                  <a:pt x="2181872" y="2415527"/>
                </a:lnTo>
                <a:lnTo>
                  <a:pt x="2184400" y="2296172"/>
                </a:lnTo>
                <a:lnTo>
                  <a:pt x="2185687" y="2170404"/>
                </a:lnTo>
                <a:lnTo>
                  <a:pt x="2188222" y="1935454"/>
                </a:lnTo>
                <a:lnTo>
                  <a:pt x="2188182" y="1811045"/>
                </a:lnTo>
                <a:lnTo>
                  <a:pt x="2185659" y="1577327"/>
                </a:lnTo>
                <a:lnTo>
                  <a:pt x="2183051" y="1451622"/>
                </a:lnTo>
                <a:lnTo>
                  <a:pt x="2180577" y="1334795"/>
                </a:lnTo>
                <a:lnTo>
                  <a:pt x="2176632" y="1212850"/>
                </a:lnTo>
                <a:lnTo>
                  <a:pt x="2172931" y="1097254"/>
                </a:lnTo>
                <a:lnTo>
                  <a:pt x="2162822" y="861072"/>
                </a:lnTo>
                <a:lnTo>
                  <a:pt x="2156472" y="744245"/>
                </a:lnTo>
                <a:lnTo>
                  <a:pt x="2148827" y="628650"/>
                </a:lnTo>
                <a:lnTo>
                  <a:pt x="2142477" y="513054"/>
                </a:lnTo>
                <a:lnTo>
                  <a:pt x="2133600" y="398754"/>
                </a:lnTo>
                <a:lnTo>
                  <a:pt x="2124722" y="285750"/>
                </a:lnTo>
                <a:lnTo>
                  <a:pt x="2115781" y="172745"/>
                </a:lnTo>
                <a:lnTo>
                  <a:pt x="2105672" y="60972"/>
                </a:lnTo>
                <a:lnTo>
                  <a:pt x="2099343" y="0"/>
                </a:lnTo>
                <a:close/>
              </a:path>
            </a:pathLst>
          </a:custGeom>
          <a:solidFill>
            <a:srgbClr val="E1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514077" y="0"/>
            <a:ext cx="2114550" cy="3867150"/>
          </a:xfrm>
          <a:custGeom>
            <a:avLst/>
            <a:gdLst/>
            <a:ahLst/>
            <a:cxnLst/>
            <a:rect l="l" t="t" r="r" b="b"/>
            <a:pathLst>
              <a:path w="2114550" h="3867150">
                <a:moveTo>
                  <a:pt x="127385" y="0"/>
                </a:moveTo>
                <a:lnTo>
                  <a:pt x="92997" y="0"/>
                </a:lnTo>
                <a:lnTo>
                  <a:pt x="86372" y="71145"/>
                </a:lnTo>
                <a:lnTo>
                  <a:pt x="76200" y="181622"/>
                </a:lnTo>
                <a:lnTo>
                  <a:pt x="66027" y="293395"/>
                </a:lnTo>
                <a:lnTo>
                  <a:pt x="57150" y="406400"/>
                </a:lnTo>
                <a:lnTo>
                  <a:pt x="49568" y="520700"/>
                </a:lnTo>
                <a:lnTo>
                  <a:pt x="41922" y="635000"/>
                </a:lnTo>
                <a:lnTo>
                  <a:pt x="34277" y="750595"/>
                </a:lnTo>
                <a:lnTo>
                  <a:pt x="27927" y="866127"/>
                </a:lnTo>
                <a:lnTo>
                  <a:pt x="12700" y="1217904"/>
                </a:lnTo>
                <a:lnTo>
                  <a:pt x="8877" y="1336027"/>
                </a:lnTo>
                <a:lnTo>
                  <a:pt x="6269" y="1459204"/>
                </a:lnTo>
                <a:lnTo>
                  <a:pt x="3688" y="1579854"/>
                </a:lnTo>
                <a:lnTo>
                  <a:pt x="1295" y="1692922"/>
                </a:lnTo>
                <a:lnTo>
                  <a:pt x="0" y="1812277"/>
                </a:lnTo>
                <a:lnTo>
                  <a:pt x="41" y="2054872"/>
                </a:lnTo>
                <a:lnTo>
                  <a:pt x="1334" y="2174227"/>
                </a:lnTo>
                <a:lnTo>
                  <a:pt x="2501" y="2287295"/>
                </a:lnTo>
                <a:lnTo>
                  <a:pt x="2611" y="2293645"/>
                </a:lnTo>
                <a:lnTo>
                  <a:pt x="5197" y="2411704"/>
                </a:lnTo>
                <a:lnTo>
                  <a:pt x="10172" y="2645422"/>
                </a:lnTo>
                <a:lnTo>
                  <a:pt x="15227" y="2763545"/>
                </a:lnTo>
                <a:lnTo>
                  <a:pt x="19050" y="2880372"/>
                </a:lnTo>
                <a:lnTo>
                  <a:pt x="24168" y="2997200"/>
                </a:lnTo>
                <a:lnTo>
                  <a:pt x="36868" y="3228327"/>
                </a:lnTo>
                <a:lnTo>
                  <a:pt x="44450" y="3343922"/>
                </a:lnTo>
                <a:lnTo>
                  <a:pt x="52095" y="3456927"/>
                </a:lnTo>
                <a:lnTo>
                  <a:pt x="60972" y="3569995"/>
                </a:lnTo>
                <a:lnTo>
                  <a:pt x="69850" y="3681704"/>
                </a:lnTo>
                <a:lnTo>
                  <a:pt x="80022" y="3792245"/>
                </a:lnTo>
                <a:lnTo>
                  <a:pt x="87001" y="3867150"/>
                </a:lnTo>
                <a:lnTo>
                  <a:pt x="121393" y="3867150"/>
                </a:lnTo>
                <a:lnTo>
                  <a:pt x="113068" y="3778250"/>
                </a:lnTo>
                <a:lnTo>
                  <a:pt x="104127" y="3667772"/>
                </a:lnTo>
                <a:lnTo>
                  <a:pt x="95250" y="3557295"/>
                </a:lnTo>
                <a:lnTo>
                  <a:pt x="86372" y="3445522"/>
                </a:lnTo>
                <a:lnTo>
                  <a:pt x="78727" y="3332454"/>
                </a:lnTo>
                <a:lnTo>
                  <a:pt x="59677" y="2989554"/>
                </a:lnTo>
                <a:lnTo>
                  <a:pt x="54622" y="2874022"/>
                </a:lnTo>
                <a:lnTo>
                  <a:pt x="46977" y="2640304"/>
                </a:lnTo>
                <a:lnTo>
                  <a:pt x="43218" y="2522245"/>
                </a:lnTo>
                <a:lnTo>
                  <a:pt x="40627" y="2405354"/>
                </a:lnTo>
                <a:lnTo>
                  <a:pt x="38100" y="2287295"/>
                </a:lnTo>
                <a:lnTo>
                  <a:pt x="36920" y="2174227"/>
                </a:lnTo>
                <a:lnTo>
                  <a:pt x="36881" y="1812277"/>
                </a:lnTo>
                <a:lnTo>
                  <a:pt x="38127" y="1692922"/>
                </a:lnTo>
                <a:lnTo>
                  <a:pt x="39354" y="1579854"/>
                </a:lnTo>
                <a:lnTo>
                  <a:pt x="39451" y="1573504"/>
                </a:lnTo>
                <a:lnTo>
                  <a:pt x="41922" y="1459204"/>
                </a:lnTo>
                <a:lnTo>
                  <a:pt x="45745" y="1341145"/>
                </a:lnTo>
                <a:lnTo>
                  <a:pt x="48272" y="1223022"/>
                </a:lnTo>
                <a:lnTo>
                  <a:pt x="53442" y="1103604"/>
                </a:lnTo>
                <a:lnTo>
                  <a:pt x="58445" y="990600"/>
                </a:lnTo>
                <a:lnTo>
                  <a:pt x="63500" y="875004"/>
                </a:lnTo>
                <a:lnTo>
                  <a:pt x="69850" y="759472"/>
                </a:lnTo>
                <a:lnTo>
                  <a:pt x="76200" y="645172"/>
                </a:lnTo>
                <a:lnTo>
                  <a:pt x="91427" y="417804"/>
                </a:lnTo>
                <a:lnTo>
                  <a:pt x="100368" y="306095"/>
                </a:lnTo>
                <a:lnTo>
                  <a:pt x="109245" y="195554"/>
                </a:lnTo>
                <a:lnTo>
                  <a:pt x="119418" y="85077"/>
                </a:lnTo>
                <a:lnTo>
                  <a:pt x="127385" y="0"/>
                </a:lnTo>
                <a:close/>
              </a:path>
              <a:path w="2114550" h="3867150">
                <a:moveTo>
                  <a:pt x="2027591" y="0"/>
                </a:moveTo>
                <a:lnTo>
                  <a:pt x="1993167" y="0"/>
                </a:lnTo>
                <a:lnTo>
                  <a:pt x="2001545" y="88900"/>
                </a:lnTo>
                <a:lnTo>
                  <a:pt x="2019300" y="309854"/>
                </a:lnTo>
                <a:lnTo>
                  <a:pt x="2026945" y="421627"/>
                </a:lnTo>
                <a:lnTo>
                  <a:pt x="2035822" y="534695"/>
                </a:lnTo>
                <a:lnTo>
                  <a:pt x="2054872" y="877595"/>
                </a:lnTo>
                <a:lnTo>
                  <a:pt x="2059927" y="993127"/>
                </a:lnTo>
                <a:lnTo>
                  <a:pt x="2067572" y="1226845"/>
                </a:lnTo>
                <a:lnTo>
                  <a:pt x="2071395" y="1344904"/>
                </a:lnTo>
                <a:lnTo>
                  <a:pt x="2076369" y="1576095"/>
                </a:lnTo>
                <a:lnTo>
                  <a:pt x="2076450" y="1697977"/>
                </a:lnTo>
                <a:lnTo>
                  <a:pt x="2077689" y="1812277"/>
                </a:lnTo>
                <a:lnTo>
                  <a:pt x="2077731" y="2054872"/>
                </a:lnTo>
                <a:lnTo>
                  <a:pt x="2076423" y="2174227"/>
                </a:lnTo>
                <a:lnTo>
                  <a:pt x="2075256" y="2287295"/>
                </a:lnTo>
                <a:lnTo>
                  <a:pt x="2072627" y="2407945"/>
                </a:lnTo>
                <a:lnTo>
                  <a:pt x="2068702" y="2531122"/>
                </a:lnTo>
                <a:lnTo>
                  <a:pt x="2064877" y="2649245"/>
                </a:lnTo>
                <a:lnTo>
                  <a:pt x="2061222" y="2760954"/>
                </a:lnTo>
                <a:lnTo>
                  <a:pt x="2056168" y="2876550"/>
                </a:lnTo>
                <a:lnTo>
                  <a:pt x="2051050" y="2992145"/>
                </a:lnTo>
                <a:lnTo>
                  <a:pt x="2044700" y="3107677"/>
                </a:lnTo>
                <a:lnTo>
                  <a:pt x="2038350" y="3221977"/>
                </a:lnTo>
                <a:lnTo>
                  <a:pt x="2030768" y="3336277"/>
                </a:lnTo>
                <a:lnTo>
                  <a:pt x="2021827" y="3449345"/>
                </a:lnTo>
                <a:lnTo>
                  <a:pt x="2014245" y="3561054"/>
                </a:lnTo>
                <a:lnTo>
                  <a:pt x="2005368" y="3671595"/>
                </a:lnTo>
                <a:lnTo>
                  <a:pt x="1995195" y="3782072"/>
                </a:lnTo>
                <a:lnTo>
                  <a:pt x="1987178" y="3867150"/>
                </a:lnTo>
                <a:lnTo>
                  <a:pt x="2020750" y="3867150"/>
                </a:lnTo>
                <a:lnTo>
                  <a:pt x="2028177" y="3796004"/>
                </a:lnTo>
                <a:lnTo>
                  <a:pt x="2038350" y="3685527"/>
                </a:lnTo>
                <a:lnTo>
                  <a:pt x="2048522" y="3573754"/>
                </a:lnTo>
                <a:lnTo>
                  <a:pt x="2057400" y="3460750"/>
                </a:lnTo>
                <a:lnTo>
                  <a:pt x="2065045" y="3346450"/>
                </a:lnTo>
                <a:lnTo>
                  <a:pt x="2072627" y="3232150"/>
                </a:lnTo>
                <a:lnTo>
                  <a:pt x="2078977" y="3116554"/>
                </a:lnTo>
                <a:lnTo>
                  <a:pt x="2086622" y="3001022"/>
                </a:lnTo>
                <a:lnTo>
                  <a:pt x="2092122" y="2874022"/>
                </a:lnTo>
                <a:lnTo>
                  <a:pt x="2097067" y="2760954"/>
                </a:lnTo>
                <a:lnTo>
                  <a:pt x="2101850" y="2649245"/>
                </a:lnTo>
                <a:lnTo>
                  <a:pt x="2105672" y="2531122"/>
                </a:lnTo>
                <a:lnTo>
                  <a:pt x="2108335" y="2405354"/>
                </a:lnTo>
                <a:lnTo>
                  <a:pt x="2110865" y="2287295"/>
                </a:lnTo>
                <a:lnTo>
                  <a:pt x="2113318" y="2174227"/>
                </a:lnTo>
                <a:lnTo>
                  <a:pt x="2113357" y="2051050"/>
                </a:lnTo>
                <a:lnTo>
                  <a:pt x="2114550" y="1935454"/>
                </a:lnTo>
                <a:lnTo>
                  <a:pt x="2114510" y="1812277"/>
                </a:lnTo>
                <a:lnTo>
                  <a:pt x="2113276" y="1692922"/>
                </a:lnTo>
                <a:lnTo>
                  <a:pt x="2112050" y="1579854"/>
                </a:lnTo>
                <a:lnTo>
                  <a:pt x="2106968" y="1339850"/>
                </a:lnTo>
                <a:lnTo>
                  <a:pt x="2099322" y="1103604"/>
                </a:lnTo>
                <a:lnTo>
                  <a:pt x="2095500" y="986777"/>
                </a:lnTo>
                <a:lnTo>
                  <a:pt x="2089150" y="869950"/>
                </a:lnTo>
                <a:lnTo>
                  <a:pt x="2084095" y="754354"/>
                </a:lnTo>
                <a:lnTo>
                  <a:pt x="2076450" y="638822"/>
                </a:lnTo>
                <a:lnTo>
                  <a:pt x="2070100" y="523227"/>
                </a:lnTo>
                <a:lnTo>
                  <a:pt x="2062518" y="410222"/>
                </a:lnTo>
                <a:lnTo>
                  <a:pt x="2053577" y="297154"/>
                </a:lnTo>
                <a:lnTo>
                  <a:pt x="2044700" y="185445"/>
                </a:lnTo>
                <a:lnTo>
                  <a:pt x="2034527" y="74904"/>
                </a:lnTo>
                <a:lnTo>
                  <a:pt x="2027591" y="0"/>
                </a:lnTo>
                <a:close/>
              </a:path>
            </a:pathLst>
          </a:custGeom>
          <a:solidFill>
            <a:srgbClr val="E2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550945" y="0"/>
            <a:ext cx="2040877" cy="3867150"/>
          </a:xfrm>
          <a:custGeom>
            <a:avLst/>
            <a:gdLst/>
            <a:ahLst/>
            <a:cxnLst/>
            <a:rect l="l" t="t" r="r" b="b"/>
            <a:pathLst>
              <a:path w="2040877" h="3867150">
                <a:moveTo>
                  <a:pt x="125075" y="0"/>
                </a:moveTo>
                <a:lnTo>
                  <a:pt x="90517" y="0"/>
                </a:lnTo>
                <a:lnTo>
                  <a:pt x="82550" y="85077"/>
                </a:lnTo>
                <a:lnTo>
                  <a:pt x="72377" y="195554"/>
                </a:lnTo>
                <a:lnTo>
                  <a:pt x="63500" y="306095"/>
                </a:lnTo>
                <a:lnTo>
                  <a:pt x="54559" y="417804"/>
                </a:lnTo>
                <a:lnTo>
                  <a:pt x="39331" y="645172"/>
                </a:lnTo>
                <a:lnTo>
                  <a:pt x="32981" y="759472"/>
                </a:lnTo>
                <a:lnTo>
                  <a:pt x="26631" y="875004"/>
                </a:lnTo>
                <a:lnTo>
                  <a:pt x="21465" y="993127"/>
                </a:lnTo>
                <a:lnTo>
                  <a:pt x="16459" y="1106195"/>
                </a:lnTo>
                <a:lnTo>
                  <a:pt x="11404" y="1223022"/>
                </a:lnTo>
                <a:lnTo>
                  <a:pt x="8877" y="1341145"/>
                </a:lnTo>
                <a:lnTo>
                  <a:pt x="5054" y="1459204"/>
                </a:lnTo>
                <a:lnTo>
                  <a:pt x="2527" y="1576095"/>
                </a:lnTo>
                <a:lnTo>
                  <a:pt x="1179" y="1700504"/>
                </a:lnTo>
                <a:lnTo>
                  <a:pt x="0" y="1813572"/>
                </a:lnTo>
                <a:lnTo>
                  <a:pt x="26" y="2171700"/>
                </a:lnTo>
                <a:lnTo>
                  <a:pt x="1204" y="2284704"/>
                </a:lnTo>
                <a:lnTo>
                  <a:pt x="3816" y="2407945"/>
                </a:lnTo>
                <a:lnTo>
                  <a:pt x="6350" y="2522245"/>
                </a:lnTo>
                <a:lnTo>
                  <a:pt x="10234" y="2644127"/>
                </a:lnTo>
                <a:lnTo>
                  <a:pt x="17754" y="2874022"/>
                </a:lnTo>
                <a:lnTo>
                  <a:pt x="22809" y="2989554"/>
                </a:lnTo>
                <a:lnTo>
                  <a:pt x="41859" y="3332454"/>
                </a:lnTo>
                <a:lnTo>
                  <a:pt x="49504" y="3445522"/>
                </a:lnTo>
                <a:lnTo>
                  <a:pt x="58381" y="3557295"/>
                </a:lnTo>
                <a:lnTo>
                  <a:pt x="67259" y="3667772"/>
                </a:lnTo>
                <a:lnTo>
                  <a:pt x="76200" y="3778250"/>
                </a:lnTo>
                <a:lnTo>
                  <a:pt x="84525" y="3867150"/>
                </a:lnTo>
                <a:lnTo>
                  <a:pt x="118938" y="3867150"/>
                </a:lnTo>
                <a:lnTo>
                  <a:pt x="110477" y="3764254"/>
                </a:lnTo>
                <a:lnTo>
                  <a:pt x="100304" y="3655072"/>
                </a:lnTo>
                <a:lnTo>
                  <a:pt x="92659" y="3544595"/>
                </a:lnTo>
                <a:lnTo>
                  <a:pt x="83781" y="3434054"/>
                </a:lnTo>
                <a:lnTo>
                  <a:pt x="77431" y="3322345"/>
                </a:lnTo>
                <a:lnTo>
                  <a:pt x="69850" y="3209277"/>
                </a:lnTo>
                <a:lnTo>
                  <a:pt x="64731" y="3096272"/>
                </a:lnTo>
                <a:lnTo>
                  <a:pt x="58381" y="2980677"/>
                </a:lnTo>
                <a:lnTo>
                  <a:pt x="53327" y="2866377"/>
                </a:lnTo>
                <a:lnTo>
                  <a:pt x="49504" y="2750845"/>
                </a:lnTo>
                <a:lnTo>
                  <a:pt x="45681" y="2633954"/>
                </a:lnTo>
                <a:lnTo>
                  <a:pt x="41859" y="2518422"/>
                </a:lnTo>
                <a:lnTo>
                  <a:pt x="40627" y="2401595"/>
                </a:lnTo>
                <a:lnTo>
                  <a:pt x="38100" y="2284704"/>
                </a:lnTo>
                <a:lnTo>
                  <a:pt x="35551" y="2053577"/>
                </a:lnTo>
                <a:lnTo>
                  <a:pt x="35509" y="1931695"/>
                </a:lnTo>
                <a:lnTo>
                  <a:pt x="36762" y="1817395"/>
                </a:lnTo>
                <a:lnTo>
                  <a:pt x="36832" y="1695450"/>
                </a:lnTo>
                <a:lnTo>
                  <a:pt x="41916" y="1459204"/>
                </a:lnTo>
                <a:lnTo>
                  <a:pt x="44450" y="1344904"/>
                </a:lnTo>
                <a:lnTo>
                  <a:pt x="52031" y="1112545"/>
                </a:lnTo>
                <a:lnTo>
                  <a:pt x="62204" y="882650"/>
                </a:lnTo>
                <a:lnTo>
                  <a:pt x="74904" y="654050"/>
                </a:lnTo>
                <a:lnTo>
                  <a:pt x="82550" y="542277"/>
                </a:lnTo>
                <a:lnTo>
                  <a:pt x="88900" y="429272"/>
                </a:lnTo>
                <a:lnTo>
                  <a:pt x="97777" y="318795"/>
                </a:lnTo>
                <a:lnTo>
                  <a:pt x="106654" y="209550"/>
                </a:lnTo>
                <a:lnTo>
                  <a:pt x="116827" y="100304"/>
                </a:lnTo>
                <a:lnTo>
                  <a:pt x="125075" y="0"/>
                </a:lnTo>
                <a:close/>
              </a:path>
              <a:path w="2040877" h="3867150">
                <a:moveTo>
                  <a:pt x="1956299" y="0"/>
                </a:moveTo>
                <a:lnTo>
                  <a:pt x="1921877" y="0"/>
                </a:lnTo>
                <a:lnTo>
                  <a:pt x="1930400" y="102895"/>
                </a:lnTo>
                <a:lnTo>
                  <a:pt x="1939277" y="212077"/>
                </a:lnTo>
                <a:lnTo>
                  <a:pt x="1948154" y="322554"/>
                </a:lnTo>
                <a:lnTo>
                  <a:pt x="1955800" y="433095"/>
                </a:lnTo>
                <a:lnTo>
                  <a:pt x="1963381" y="544804"/>
                </a:lnTo>
                <a:lnTo>
                  <a:pt x="1976081" y="770877"/>
                </a:lnTo>
                <a:lnTo>
                  <a:pt x="1982431" y="886472"/>
                </a:lnTo>
                <a:lnTo>
                  <a:pt x="1987550" y="1000772"/>
                </a:lnTo>
                <a:lnTo>
                  <a:pt x="1995131" y="1233195"/>
                </a:lnTo>
                <a:lnTo>
                  <a:pt x="1998954" y="1348727"/>
                </a:lnTo>
                <a:lnTo>
                  <a:pt x="2000250" y="1465554"/>
                </a:lnTo>
                <a:lnTo>
                  <a:pt x="2002777" y="1582445"/>
                </a:lnTo>
                <a:lnTo>
                  <a:pt x="2004009" y="1700504"/>
                </a:lnTo>
                <a:lnTo>
                  <a:pt x="2005262" y="1813572"/>
                </a:lnTo>
                <a:lnTo>
                  <a:pt x="2005304" y="1935454"/>
                </a:lnTo>
                <a:lnTo>
                  <a:pt x="2004051" y="2049754"/>
                </a:lnTo>
                <a:lnTo>
                  <a:pt x="2003981" y="2171700"/>
                </a:lnTo>
                <a:lnTo>
                  <a:pt x="1996427" y="2522245"/>
                </a:lnTo>
                <a:lnTo>
                  <a:pt x="1992396" y="2644127"/>
                </a:lnTo>
                <a:lnTo>
                  <a:pt x="1988781" y="2754604"/>
                </a:lnTo>
                <a:lnTo>
                  <a:pt x="1983442" y="2876550"/>
                </a:lnTo>
                <a:lnTo>
                  <a:pt x="1978609" y="2984500"/>
                </a:lnTo>
                <a:lnTo>
                  <a:pt x="1965909" y="3213100"/>
                </a:lnTo>
                <a:lnTo>
                  <a:pt x="1950681" y="3437877"/>
                </a:lnTo>
                <a:lnTo>
                  <a:pt x="1943100" y="3548354"/>
                </a:lnTo>
                <a:lnTo>
                  <a:pt x="1934159" y="3657600"/>
                </a:lnTo>
                <a:lnTo>
                  <a:pt x="1924050" y="3766845"/>
                </a:lnTo>
                <a:lnTo>
                  <a:pt x="1915742" y="3867150"/>
                </a:lnTo>
                <a:lnTo>
                  <a:pt x="1950310" y="3867150"/>
                </a:lnTo>
                <a:lnTo>
                  <a:pt x="1958327" y="3782072"/>
                </a:lnTo>
                <a:lnTo>
                  <a:pt x="1968500" y="3671595"/>
                </a:lnTo>
                <a:lnTo>
                  <a:pt x="1977377" y="3561054"/>
                </a:lnTo>
                <a:lnTo>
                  <a:pt x="1984959" y="3449345"/>
                </a:lnTo>
                <a:lnTo>
                  <a:pt x="1993900" y="3336277"/>
                </a:lnTo>
                <a:lnTo>
                  <a:pt x="2001481" y="3221977"/>
                </a:lnTo>
                <a:lnTo>
                  <a:pt x="2007831" y="3107677"/>
                </a:lnTo>
                <a:lnTo>
                  <a:pt x="2014181" y="2992145"/>
                </a:lnTo>
                <a:lnTo>
                  <a:pt x="2019410" y="2874022"/>
                </a:lnTo>
                <a:lnTo>
                  <a:pt x="2024354" y="2760954"/>
                </a:lnTo>
                <a:lnTo>
                  <a:pt x="2028506" y="2633954"/>
                </a:lnTo>
                <a:lnTo>
                  <a:pt x="2032241" y="2518422"/>
                </a:lnTo>
                <a:lnTo>
                  <a:pt x="2035759" y="2407945"/>
                </a:lnTo>
                <a:lnTo>
                  <a:pt x="2038350" y="2291054"/>
                </a:lnTo>
                <a:lnTo>
                  <a:pt x="2039609" y="2169172"/>
                </a:lnTo>
                <a:lnTo>
                  <a:pt x="2040877" y="2053577"/>
                </a:lnTo>
                <a:lnTo>
                  <a:pt x="2040835" y="1813572"/>
                </a:lnTo>
                <a:lnTo>
                  <a:pt x="2039609" y="1700504"/>
                </a:lnTo>
                <a:lnTo>
                  <a:pt x="2039501" y="1576095"/>
                </a:lnTo>
                <a:lnTo>
                  <a:pt x="2034527" y="1344904"/>
                </a:lnTo>
                <a:lnTo>
                  <a:pt x="2030579" y="1223022"/>
                </a:lnTo>
                <a:lnTo>
                  <a:pt x="2023059" y="993127"/>
                </a:lnTo>
                <a:lnTo>
                  <a:pt x="2018004" y="877595"/>
                </a:lnTo>
                <a:lnTo>
                  <a:pt x="1998954" y="534695"/>
                </a:lnTo>
                <a:lnTo>
                  <a:pt x="1990077" y="421627"/>
                </a:lnTo>
                <a:lnTo>
                  <a:pt x="1982431" y="309854"/>
                </a:lnTo>
                <a:lnTo>
                  <a:pt x="1964677" y="88900"/>
                </a:lnTo>
                <a:lnTo>
                  <a:pt x="1956299" y="0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586454" y="0"/>
            <a:ext cx="1969795" cy="3867150"/>
          </a:xfrm>
          <a:custGeom>
            <a:avLst/>
            <a:gdLst/>
            <a:ahLst/>
            <a:cxnLst/>
            <a:rect l="l" t="t" r="r" b="b"/>
            <a:pathLst>
              <a:path w="1969795" h="3867150">
                <a:moveTo>
                  <a:pt x="125210" y="0"/>
                </a:moveTo>
                <a:lnTo>
                  <a:pt x="89566" y="0"/>
                </a:lnTo>
                <a:lnTo>
                  <a:pt x="81318" y="100304"/>
                </a:lnTo>
                <a:lnTo>
                  <a:pt x="71145" y="209550"/>
                </a:lnTo>
                <a:lnTo>
                  <a:pt x="62268" y="318795"/>
                </a:lnTo>
                <a:lnTo>
                  <a:pt x="53390" y="429272"/>
                </a:lnTo>
                <a:lnTo>
                  <a:pt x="47040" y="542277"/>
                </a:lnTo>
                <a:lnTo>
                  <a:pt x="39395" y="654050"/>
                </a:lnTo>
                <a:lnTo>
                  <a:pt x="26695" y="882650"/>
                </a:lnTo>
                <a:lnTo>
                  <a:pt x="16522" y="1112545"/>
                </a:lnTo>
                <a:lnTo>
                  <a:pt x="8940" y="1344904"/>
                </a:lnTo>
                <a:lnTo>
                  <a:pt x="6186" y="1469377"/>
                </a:lnTo>
                <a:lnTo>
                  <a:pt x="1295" y="1696745"/>
                </a:lnTo>
                <a:lnTo>
                  <a:pt x="1239" y="1818627"/>
                </a:lnTo>
                <a:lnTo>
                  <a:pt x="0" y="1931695"/>
                </a:lnTo>
                <a:lnTo>
                  <a:pt x="42" y="2053577"/>
                </a:lnTo>
                <a:lnTo>
                  <a:pt x="2590" y="2284704"/>
                </a:lnTo>
                <a:lnTo>
                  <a:pt x="5118" y="2401595"/>
                </a:lnTo>
                <a:lnTo>
                  <a:pt x="6350" y="2518422"/>
                </a:lnTo>
                <a:lnTo>
                  <a:pt x="10297" y="2637777"/>
                </a:lnTo>
                <a:lnTo>
                  <a:pt x="14119" y="2754604"/>
                </a:lnTo>
                <a:lnTo>
                  <a:pt x="17818" y="2866377"/>
                </a:lnTo>
                <a:lnTo>
                  <a:pt x="22872" y="2980677"/>
                </a:lnTo>
                <a:lnTo>
                  <a:pt x="29222" y="3096272"/>
                </a:lnTo>
                <a:lnTo>
                  <a:pt x="34340" y="3209277"/>
                </a:lnTo>
                <a:lnTo>
                  <a:pt x="41922" y="3322345"/>
                </a:lnTo>
                <a:lnTo>
                  <a:pt x="48272" y="3434054"/>
                </a:lnTo>
                <a:lnTo>
                  <a:pt x="57150" y="3544595"/>
                </a:lnTo>
                <a:lnTo>
                  <a:pt x="64795" y="3655072"/>
                </a:lnTo>
                <a:lnTo>
                  <a:pt x="74968" y="3764254"/>
                </a:lnTo>
                <a:lnTo>
                  <a:pt x="83429" y="3867150"/>
                </a:lnTo>
                <a:lnTo>
                  <a:pt x="118979" y="3867150"/>
                </a:lnTo>
                <a:lnTo>
                  <a:pt x="118122" y="3856977"/>
                </a:lnTo>
                <a:lnTo>
                  <a:pt x="107950" y="3750322"/>
                </a:lnTo>
                <a:lnTo>
                  <a:pt x="99072" y="3642372"/>
                </a:lnTo>
                <a:lnTo>
                  <a:pt x="83845" y="3422650"/>
                </a:lnTo>
                <a:lnTo>
                  <a:pt x="76200" y="3310877"/>
                </a:lnTo>
                <a:lnTo>
                  <a:pt x="69850" y="3199104"/>
                </a:lnTo>
                <a:lnTo>
                  <a:pt x="63500" y="3086100"/>
                </a:lnTo>
                <a:lnTo>
                  <a:pt x="58445" y="2973095"/>
                </a:lnTo>
                <a:lnTo>
                  <a:pt x="54622" y="2858795"/>
                </a:lnTo>
                <a:lnTo>
                  <a:pt x="49568" y="2744495"/>
                </a:lnTo>
                <a:lnTo>
                  <a:pt x="45745" y="2628900"/>
                </a:lnTo>
                <a:lnTo>
                  <a:pt x="40690" y="2397772"/>
                </a:lnTo>
                <a:lnTo>
                  <a:pt x="38183" y="2284704"/>
                </a:lnTo>
                <a:lnTo>
                  <a:pt x="38100" y="2165350"/>
                </a:lnTo>
                <a:lnTo>
                  <a:pt x="36921" y="2053577"/>
                </a:lnTo>
                <a:lnTo>
                  <a:pt x="36868" y="1931695"/>
                </a:lnTo>
                <a:lnTo>
                  <a:pt x="38059" y="1818627"/>
                </a:lnTo>
                <a:lnTo>
                  <a:pt x="38127" y="1696745"/>
                </a:lnTo>
                <a:lnTo>
                  <a:pt x="40690" y="1582445"/>
                </a:lnTo>
                <a:lnTo>
                  <a:pt x="41922" y="1465554"/>
                </a:lnTo>
                <a:lnTo>
                  <a:pt x="45745" y="1350022"/>
                </a:lnTo>
                <a:lnTo>
                  <a:pt x="48272" y="1234427"/>
                </a:lnTo>
                <a:lnTo>
                  <a:pt x="53390" y="1118895"/>
                </a:lnTo>
                <a:lnTo>
                  <a:pt x="57150" y="1004595"/>
                </a:lnTo>
                <a:lnTo>
                  <a:pt x="62268" y="891527"/>
                </a:lnTo>
                <a:lnTo>
                  <a:pt x="68618" y="777227"/>
                </a:lnTo>
                <a:lnTo>
                  <a:pt x="74968" y="665454"/>
                </a:lnTo>
                <a:lnTo>
                  <a:pt x="81318" y="552450"/>
                </a:lnTo>
                <a:lnTo>
                  <a:pt x="88900" y="441972"/>
                </a:lnTo>
                <a:lnTo>
                  <a:pt x="96545" y="331495"/>
                </a:lnTo>
                <a:lnTo>
                  <a:pt x="105422" y="222250"/>
                </a:lnTo>
                <a:lnTo>
                  <a:pt x="114300" y="114300"/>
                </a:lnTo>
                <a:lnTo>
                  <a:pt x="125210" y="0"/>
                </a:lnTo>
                <a:close/>
              </a:path>
              <a:path w="1969795" h="3867150">
                <a:moveTo>
                  <a:pt x="1886368" y="0"/>
                </a:moveTo>
                <a:lnTo>
                  <a:pt x="1850816" y="0"/>
                </a:lnTo>
                <a:lnTo>
                  <a:pt x="1851672" y="10172"/>
                </a:lnTo>
                <a:lnTo>
                  <a:pt x="1861845" y="116827"/>
                </a:lnTo>
                <a:lnTo>
                  <a:pt x="1869490" y="224777"/>
                </a:lnTo>
                <a:lnTo>
                  <a:pt x="1878368" y="334022"/>
                </a:lnTo>
                <a:lnTo>
                  <a:pt x="1893595" y="556272"/>
                </a:lnTo>
                <a:lnTo>
                  <a:pt x="1899945" y="668045"/>
                </a:lnTo>
                <a:lnTo>
                  <a:pt x="1906295" y="781050"/>
                </a:lnTo>
                <a:lnTo>
                  <a:pt x="1911350" y="894054"/>
                </a:lnTo>
                <a:lnTo>
                  <a:pt x="1915172" y="1008354"/>
                </a:lnTo>
                <a:lnTo>
                  <a:pt x="1920290" y="1122654"/>
                </a:lnTo>
                <a:lnTo>
                  <a:pt x="1922818" y="1238250"/>
                </a:lnTo>
                <a:lnTo>
                  <a:pt x="1926640" y="1353845"/>
                </a:lnTo>
                <a:lnTo>
                  <a:pt x="1929168" y="1469377"/>
                </a:lnTo>
                <a:lnTo>
                  <a:pt x="1930400" y="1586204"/>
                </a:lnTo>
                <a:lnTo>
                  <a:pt x="1932934" y="1813572"/>
                </a:lnTo>
                <a:lnTo>
                  <a:pt x="1932990" y="1935454"/>
                </a:lnTo>
                <a:lnTo>
                  <a:pt x="1931737" y="2048522"/>
                </a:lnTo>
                <a:lnTo>
                  <a:pt x="1931668" y="2170404"/>
                </a:lnTo>
                <a:lnTo>
                  <a:pt x="1929168" y="2284704"/>
                </a:lnTo>
                <a:lnTo>
                  <a:pt x="1927872" y="2401595"/>
                </a:lnTo>
                <a:lnTo>
                  <a:pt x="1924050" y="2517127"/>
                </a:lnTo>
                <a:lnTo>
                  <a:pt x="1921522" y="2632722"/>
                </a:lnTo>
                <a:lnTo>
                  <a:pt x="1916468" y="2748254"/>
                </a:lnTo>
                <a:lnTo>
                  <a:pt x="1912645" y="2862554"/>
                </a:lnTo>
                <a:lnTo>
                  <a:pt x="1907590" y="2975622"/>
                </a:lnTo>
                <a:lnTo>
                  <a:pt x="1901240" y="3089922"/>
                </a:lnTo>
                <a:lnTo>
                  <a:pt x="1894890" y="3201695"/>
                </a:lnTo>
                <a:lnTo>
                  <a:pt x="1888540" y="3314700"/>
                </a:lnTo>
                <a:lnTo>
                  <a:pt x="1880895" y="3425177"/>
                </a:lnTo>
                <a:lnTo>
                  <a:pt x="1872018" y="3535654"/>
                </a:lnTo>
                <a:lnTo>
                  <a:pt x="1864372" y="3644900"/>
                </a:lnTo>
                <a:lnTo>
                  <a:pt x="1855495" y="3752850"/>
                </a:lnTo>
                <a:lnTo>
                  <a:pt x="1844584" y="3867150"/>
                </a:lnTo>
                <a:lnTo>
                  <a:pt x="1880233" y="3867150"/>
                </a:lnTo>
                <a:lnTo>
                  <a:pt x="1888540" y="3766845"/>
                </a:lnTo>
                <a:lnTo>
                  <a:pt x="1898650" y="3657600"/>
                </a:lnTo>
                <a:lnTo>
                  <a:pt x="1907590" y="3548354"/>
                </a:lnTo>
                <a:lnTo>
                  <a:pt x="1915172" y="3437877"/>
                </a:lnTo>
                <a:lnTo>
                  <a:pt x="1930400" y="3213100"/>
                </a:lnTo>
                <a:lnTo>
                  <a:pt x="1943100" y="2984500"/>
                </a:lnTo>
                <a:lnTo>
                  <a:pt x="1948218" y="2870200"/>
                </a:lnTo>
                <a:lnTo>
                  <a:pt x="1953272" y="2754604"/>
                </a:lnTo>
                <a:lnTo>
                  <a:pt x="1957389" y="2628900"/>
                </a:lnTo>
                <a:lnTo>
                  <a:pt x="1960918" y="2522245"/>
                </a:lnTo>
                <a:lnTo>
                  <a:pt x="1968500" y="2170404"/>
                </a:lnTo>
                <a:lnTo>
                  <a:pt x="1968555" y="2048522"/>
                </a:lnTo>
                <a:lnTo>
                  <a:pt x="1969795" y="1935454"/>
                </a:lnTo>
                <a:lnTo>
                  <a:pt x="1969753" y="1813572"/>
                </a:lnTo>
                <a:lnTo>
                  <a:pt x="1968460" y="1696745"/>
                </a:lnTo>
                <a:lnTo>
                  <a:pt x="1967268" y="1582445"/>
                </a:lnTo>
                <a:lnTo>
                  <a:pt x="1964823" y="1469377"/>
                </a:lnTo>
                <a:lnTo>
                  <a:pt x="1964699" y="1461795"/>
                </a:lnTo>
                <a:lnTo>
                  <a:pt x="1963445" y="1348727"/>
                </a:lnTo>
                <a:lnTo>
                  <a:pt x="1959622" y="1233195"/>
                </a:lnTo>
                <a:lnTo>
                  <a:pt x="1952040" y="1000772"/>
                </a:lnTo>
                <a:lnTo>
                  <a:pt x="1946922" y="886472"/>
                </a:lnTo>
                <a:lnTo>
                  <a:pt x="1940572" y="770877"/>
                </a:lnTo>
                <a:lnTo>
                  <a:pt x="1927872" y="544804"/>
                </a:lnTo>
                <a:lnTo>
                  <a:pt x="1920290" y="433095"/>
                </a:lnTo>
                <a:lnTo>
                  <a:pt x="1912645" y="322554"/>
                </a:lnTo>
                <a:lnTo>
                  <a:pt x="1903768" y="212077"/>
                </a:lnTo>
                <a:lnTo>
                  <a:pt x="1894890" y="102895"/>
                </a:lnTo>
                <a:lnTo>
                  <a:pt x="1886368" y="0"/>
                </a:lnTo>
                <a:close/>
              </a:path>
            </a:pathLst>
          </a:custGeom>
          <a:solidFill>
            <a:srgbClr val="E4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623322" y="0"/>
            <a:ext cx="1896122" cy="3867150"/>
          </a:xfrm>
          <a:custGeom>
            <a:avLst/>
            <a:gdLst/>
            <a:ahLst/>
            <a:cxnLst/>
            <a:rect l="l" t="t" r="r" b="b"/>
            <a:pathLst>
              <a:path w="1896122" h="3867150">
                <a:moveTo>
                  <a:pt x="122857" y="0"/>
                </a:moveTo>
                <a:lnTo>
                  <a:pt x="88342" y="0"/>
                </a:lnTo>
                <a:lnTo>
                  <a:pt x="77431" y="114300"/>
                </a:lnTo>
                <a:lnTo>
                  <a:pt x="68554" y="222250"/>
                </a:lnTo>
                <a:lnTo>
                  <a:pt x="59677" y="331495"/>
                </a:lnTo>
                <a:lnTo>
                  <a:pt x="52031" y="441972"/>
                </a:lnTo>
                <a:lnTo>
                  <a:pt x="44450" y="552450"/>
                </a:lnTo>
                <a:lnTo>
                  <a:pt x="38100" y="665454"/>
                </a:lnTo>
                <a:lnTo>
                  <a:pt x="31750" y="777227"/>
                </a:lnTo>
                <a:lnTo>
                  <a:pt x="25400" y="891527"/>
                </a:lnTo>
                <a:lnTo>
                  <a:pt x="20281" y="1004595"/>
                </a:lnTo>
                <a:lnTo>
                  <a:pt x="16522" y="1118895"/>
                </a:lnTo>
                <a:lnTo>
                  <a:pt x="11404" y="1234427"/>
                </a:lnTo>
                <a:lnTo>
                  <a:pt x="8877" y="1350022"/>
                </a:lnTo>
                <a:lnTo>
                  <a:pt x="5054" y="1465554"/>
                </a:lnTo>
                <a:lnTo>
                  <a:pt x="3822" y="1582445"/>
                </a:lnTo>
                <a:lnTo>
                  <a:pt x="1231" y="1697977"/>
                </a:lnTo>
                <a:lnTo>
                  <a:pt x="1191" y="1818627"/>
                </a:lnTo>
                <a:lnTo>
                  <a:pt x="0" y="1931695"/>
                </a:lnTo>
                <a:lnTo>
                  <a:pt x="40" y="2052345"/>
                </a:lnTo>
                <a:lnTo>
                  <a:pt x="1218" y="2164054"/>
                </a:lnTo>
                <a:lnTo>
                  <a:pt x="1315" y="2284704"/>
                </a:lnTo>
                <a:lnTo>
                  <a:pt x="3906" y="2401595"/>
                </a:lnTo>
                <a:lnTo>
                  <a:pt x="8877" y="2628900"/>
                </a:lnTo>
                <a:lnTo>
                  <a:pt x="12700" y="2744495"/>
                </a:lnTo>
                <a:lnTo>
                  <a:pt x="17754" y="2858795"/>
                </a:lnTo>
                <a:lnTo>
                  <a:pt x="21577" y="2973095"/>
                </a:lnTo>
                <a:lnTo>
                  <a:pt x="26631" y="3086100"/>
                </a:lnTo>
                <a:lnTo>
                  <a:pt x="32981" y="3199104"/>
                </a:lnTo>
                <a:lnTo>
                  <a:pt x="39331" y="3310877"/>
                </a:lnTo>
                <a:lnTo>
                  <a:pt x="46977" y="3422650"/>
                </a:lnTo>
                <a:lnTo>
                  <a:pt x="62204" y="3642372"/>
                </a:lnTo>
                <a:lnTo>
                  <a:pt x="71081" y="3750322"/>
                </a:lnTo>
                <a:lnTo>
                  <a:pt x="81254" y="3856977"/>
                </a:lnTo>
                <a:lnTo>
                  <a:pt x="82111" y="3867150"/>
                </a:lnTo>
                <a:lnTo>
                  <a:pt x="116438" y="3867150"/>
                </a:lnTo>
                <a:lnTo>
                  <a:pt x="105422" y="3736327"/>
                </a:lnTo>
                <a:lnTo>
                  <a:pt x="96481" y="3628377"/>
                </a:lnTo>
                <a:lnTo>
                  <a:pt x="81254" y="3411245"/>
                </a:lnTo>
                <a:lnTo>
                  <a:pt x="73672" y="3300704"/>
                </a:lnTo>
                <a:lnTo>
                  <a:pt x="68554" y="3188995"/>
                </a:lnTo>
                <a:lnTo>
                  <a:pt x="62204" y="3077222"/>
                </a:lnTo>
                <a:lnTo>
                  <a:pt x="57150" y="2965450"/>
                </a:lnTo>
                <a:lnTo>
                  <a:pt x="53327" y="2852445"/>
                </a:lnTo>
                <a:lnTo>
                  <a:pt x="48272" y="2738145"/>
                </a:lnTo>
                <a:lnTo>
                  <a:pt x="45681" y="2623845"/>
                </a:lnTo>
                <a:lnTo>
                  <a:pt x="43154" y="2509545"/>
                </a:lnTo>
                <a:lnTo>
                  <a:pt x="40627" y="2393950"/>
                </a:lnTo>
                <a:lnTo>
                  <a:pt x="38100" y="2279650"/>
                </a:lnTo>
                <a:lnTo>
                  <a:pt x="36861" y="2169172"/>
                </a:lnTo>
                <a:lnTo>
                  <a:pt x="36819" y="1814804"/>
                </a:lnTo>
                <a:lnTo>
                  <a:pt x="38126" y="1697977"/>
                </a:lnTo>
                <a:lnTo>
                  <a:pt x="39304" y="1587500"/>
                </a:lnTo>
                <a:lnTo>
                  <a:pt x="39388" y="1582445"/>
                </a:lnTo>
                <a:lnTo>
                  <a:pt x="42007" y="1465554"/>
                </a:lnTo>
                <a:lnTo>
                  <a:pt x="46977" y="1240777"/>
                </a:lnTo>
                <a:lnTo>
                  <a:pt x="52031" y="1125245"/>
                </a:lnTo>
                <a:lnTo>
                  <a:pt x="55854" y="1012177"/>
                </a:lnTo>
                <a:lnTo>
                  <a:pt x="60972" y="899172"/>
                </a:lnTo>
                <a:lnTo>
                  <a:pt x="67322" y="786104"/>
                </a:lnTo>
                <a:lnTo>
                  <a:pt x="72377" y="674395"/>
                </a:lnTo>
                <a:lnTo>
                  <a:pt x="78727" y="563854"/>
                </a:lnTo>
                <a:lnTo>
                  <a:pt x="86372" y="453377"/>
                </a:lnTo>
                <a:lnTo>
                  <a:pt x="93954" y="344195"/>
                </a:lnTo>
                <a:lnTo>
                  <a:pt x="102831" y="236245"/>
                </a:lnTo>
                <a:lnTo>
                  <a:pt x="111772" y="128295"/>
                </a:lnTo>
                <a:lnTo>
                  <a:pt x="120650" y="22872"/>
                </a:lnTo>
                <a:lnTo>
                  <a:pt x="122857" y="0"/>
                </a:lnTo>
                <a:close/>
              </a:path>
              <a:path w="1896122" h="3867150">
                <a:moveTo>
                  <a:pt x="1813947" y="0"/>
                </a:moveTo>
                <a:lnTo>
                  <a:pt x="1779668" y="0"/>
                </a:lnTo>
                <a:lnTo>
                  <a:pt x="1790700" y="130822"/>
                </a:lnTo>
                <a:lnTo>
                  <a:pt x="1799577" y="238772"/>
                </a:lnTo>
                <a:lnTo>
                  <a:pt x="1807222" y="346722"/>
                </a:lnTo>
                <a:lnTo>
                  <a:pt x="1814804" y="455904"/>
                </a:lnTo>
                <a:lnTo>
                  <a:pt x="1827504" y="676922"/>
                </a:lnTo>
                <a:lnTo>
                  <a:pt x="1833854" y="789927"/>
                </a:lnTo>
                <a:lnTo>
                  <a:pt x="1838972" y="901700"/>
                </a:lnTo>
                <a:lnTo>
                  <a:pt x="1842731" y="1014704"/>
                </a:lnTo>
                <a:lnTo>
                  <a:pt x="1847850" y="1129004"/>
                </a:lnTo>
                <a:lnTo>
                  <a:pt x="1852904" y="1357604"/>
                </a:lnTo>
                <a:lnTo>
                  <a:pt x="1855431" y="1473200"/>
                </a:lnTo>
                <a:lnTo>
                  <a:pt x="1858022" y="1587500"/>
                </a:lnTo>
                <a:lnTo>
                  <a:pt x="1859200" y="1697977"/>
                </a:lnTo>
                <a:lnTo>
                  <a:pt x="1859240" y="2052345"/>
                </a:lnTo>
                <a:lnTo>
                  <a:pt x="1857994" y="2169172"/>
                </a:lnTo>
                <a:lnTo>
                  <a:pt x="1856755" y="2279650"/>
                </a:lnTo>
                <a:lnTo>
                  <a:pt x="1854115" y="2401595"/>
                </a:lnTo>
                <a:lnTo>
                  <a:pt x="1851672" y="2512072"/>
                </a:lnTo>
                <a:lnTo>
                  <a:pt x="1847639" y="2632722"/>
                </a:lnTo>
                <a:lnTo>
                  <a:pt x="1843939" y="2744495"/>
                </a:lnTo>
                <a:lnTo>
                  <a:pt x="1840204" y="2854972"/>
                </a:lnTo>
                <a:lnTo>
                  <a:pt x="1835150" y="2967977"/>
                </a:lnTo>
                <a:lnTo>
                  <a:pt x="1828800" y="3081045"/>
                </a:lnTo>
                <a:lnTo>
                  <a:pt x="1823681" y="3192754"/>
                </a:lnTo>
                <a:lnTo>
                  <a:pt x="1816100" y="3303295"/>
                </a:lnTo>
                <a:lnTo>
                  <a:pt x="1809750" y="3413772"/>
                </a:lnTo>
                <a:lnTo>
                  <a:pt x="1802104" y="3522954"/>
                </a:lnTo>
                <a:lnTo>
                  <a:pt x="1784350" y="3738854"/>
                </a:lnTo>
                <a:lnTo>
                  <a:pt x="1775472" y="3844277"/>
                </a:lnTo>
                <a:lnTo>
                  <a:pt x="1773265" y="3867150"/>
                </a:lnTo>
                <a:lnTo>
                  <a:pt x="1807716" y="3867150"/>
                </a:lnTo>
                <a:lnTo>
                  <a:pt x="1818627" y="3752850"/>
                </a:lnTo>
                <a:lnTo>
                  <a:pt x="1827504" y="3644900"/>
                </a:lnTo>
                <a:lnTo>
                  <a:pt x="1835150" y="3535654"/>
                </a:lnTo>
                <a:lnTo>
                  <a:pt x="1844027" y="3425177"/>
                </a:lnTo>
                <a:lnTo>
                  <a:pt x="1851672" y="3314700"/>
                </a:lnTo>
                <a:lnTo>
                  <a:pt x="1858022" y="3201695"/>
                </a:lnTo>
                <a:lnTo>
                  <a:pt x="1864372" y="3089922"/>
                </a:lnTo>
                <a:lnTo>
                  <a:pt x="1870722" y="2975622"/>
                </a:lnTo>
                <a:lnTo>
                  <a:pt x="1875777" y="2862554"/>
                </a:lnTo>
                <a:lnTo>
                  <a:pt x="1879600" y="2748254"/>
                </a:lnTo>
                <a:lnTo>
                  <a:pt x="1884654" y="2632722"/>
                </a:lnTo>
                <a:lnTo>
                  <a:pt x="1887181" y="2517127"/>
                </a:lnTo>
                <a:lnTo>
                  <a:pt x="1891004" y="2401595"/>
                </a:lnTo>
                <a:lnTo>
                  <a:pt x="1892300" y="2284704"/>
                </a:lnTo>
                <a:lnTo>
                  <a:pt x="1894827" y="2169172"/>
                </a:lnTo>
                <a:lnTo>
                  <a:pt x="1894869" y="2048522"/>
                </a:lnTo>
                <a:lnTo>
                  <a:pt x="1896122" y="1935454"/>
                </a:lnTo>
                <a:lnTo>
                  <a:pt x="1896080" y="1814804"/>
                </a:lnTo>
                <a:lnTo>
                  <a:pt x="1893492" y="1582445"/>
                </a:lnTo>
                <a:lnTo>
                  <a:pt x="1892340" y="1473200"/>
                </a:lnTo>
                <a:lnTo>
                  <a:pt x="1892216" y="1465554"/>
                </a:lnTo>
                <a:lnTo>
                  <a:pt x="1889772" y="1353845"/>
                </a:lnTo>
                <a:lnTo>
                  <a:pt x="1885950" y="1238250"/>
                </a:lnTo>
                <a:lnTo>
                  <a:pt x="1883422" y="1122654"/>
                </a:lnTo>
                <a:lnTo>
                  <a:pt x="1878304" y="1008354"/>
                </a:lnTo>
                <a:lnTo>
                  <a:pt x="1874481" y="894054"/>
                </a:lnTo>
                <a:lnTo>
                  <a:pt x="1869427" y="781050"/>
                </a:lnTo>
                <a:lnTo>
                  <a:pt x="1863077" y="668045"/>
                </a:lnTo>
                <a:lnTo>
                  <a:pt x="1856727" y="556272"/>
                </a:lnTo>
                <a:lnTo>
                  <a:pt x="1841500" y="334022"/>
                </a:lnTo>
                <a:lnTo>
                  <a:pt x="1832622" y="224777"/>
                </a:lnTo>
                <a:lnTo>
                  <a:pt x="1824977" y="116827"/>
                </a:lnTo>
                <a:lnTo>
                  <a:pt x="1814804" y="10172"/>
                </a:lnTo>
                <a:lnTo>
                  <a:pt x="1813947" y="0"/>
                </a:lnTo>
                <a:close/>
              </a:path>
            </a:pathLst>
          </a:custGeom>
          <a:solidFill>
            <a:srgbClr val="E5F2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660127" y="0"/>
            <a:ext cx="1822450" cy="3867150"/>
          </a:xfrm>
          <a:custGeom>
            <a:avLst/>
            <a:gdLst/>
            <a:ahLst/>
            <a:cxnLst/>
            <a:rect l="l" t="t" r="r" b="b"/>
            <a:pathLst>
              <a:path w="1822450" h="3867150">
                <a:moveTo>
                  <a:pt x="120027" y="0"/>
                </a:moveTo>
                <a:lnTo>
                  <a:pt x="86052" y="0"/>
                </a:lnTo>
                <a:lnTo>
                  <a:pt x="83845" y="22872"/>
                </a:lnTo>
                <a:lnTo>
                  <a:pt x="74968" y="128295"/>
                </a:lnTo>
                <a:lnTo>
                  <a:pt x="66027" y="236245"/>
                </a:lnTo>
                <a:lnTo>
                  <a:pt x="57150" y="344195"/>
                </a:lnTo>
                <a:lnTo>
                  <a:pt x="49568" y="453377"/>
                </a:lnTo>
                <a:lnTo>
                  <a:pt x="41922" y="563854"/>
                </a:lnTo>
                <a:lnTo>
                  <a:pt x="35572" y="674395"/>
                </a:lnTo>
                <a:lnTo>
                  <a:pt x="30518" y="786104"/>
                </a:lnTo>
                <a:lnTo>
                  <a:pt x="24168" y="899172"/>
                </a:lnTo>
                <a:lnTo>
                  <a:pt x="19050" y="1012177"/>
                </a:lnTo>
                <a:lnTo>
                  <a:pt x="15227" y="1125245"/>
                </a:lnTo>
                <a:lnTo>
                  <a:pt x="10172" y="1240777"/>
                </a:lnTo>
                <a:lnTo>
                  <a:pt x="4975" y="1475727"/>
                </a:lnTo>
                <a:lnTo>
                  <a:pt x="2527" y="1584972"/>
                </a:lnTo>
                <a:lnTo>
                  <a:pt x="1238" y="1705622"/>
                </a:lnTo>
                <a:lnTo>
                  <a:pt x="0" y="1816100"/>
                </a:lnTo>
                <a:lnTo>
                  <a:pt x="29" y="2166645"/>
                </a:lnTo>
                <a:lnTo>
                  <a:pt x="1252" y="2275827"/>
                </a:lnTo>
                <a:lnTo>
                  <a:pt x="1351" y="2282177"/>
                </a:lnTo>
                <a:lnTo>
                  <a:pt x="3906" y="2397772"/>
                </a:lnTo>
                <a:lnTo>
                  <a:pt x="6405" y="2512072"/>
                </a:lnTo>
                <a:lnTo>
                  <a:pt x="8934" y="2626372"/>
                </a:lnTo>
                <a:lnTo>
                  <a:pt x="11468" y="2738145"/>
                </a:lnTo>
                <a:lnTo>
                  <a:pt x="16522" y="2852445"/>
                </a:lnTo>
                <a:lnTo>
                  <a:pt x="20345" y="2965450"/>
                </a:lnTo>
                <a:lnTo>
                  <a:pt x="25400" y="3077222"/>
                </a:lnTo>
                <a:lnTo>
                  <a:pt x="31750" y="3188995"/>
                </a:lnTo>
                <a:lnTo>
                  <a:pt x="36868" y="3300704"/>
                </a:lnTo>
                <a:lnTo>
                  <a:pt x="44450" y="3411245"/>
                </a:lnTo>
                <a:lnTo>
                  <a:pt x="59677" y="3628377"/>
                </a:lnTo>
                <a:lnTo>
                  <a:pt x="68618" y="3736327"/>
                </a:lnTo>
                <a:lnTo>
                  <a:pt x="79634" y="3867150"/>
                </a:lnTo>
                <a:lnTo>
                  <a:pt x="113965" y="3867150"/>
                </a:lnTo>
                <a:lnTo>
                  <a:pt x="110477" y="3826522"/>
                </a:lnTo>
                <a:lnTo>
                  <a:pt x="101600" y="3721100"/>
                </a:lnTo>
                <a:lnTo>
                  <a:pt x="94018" y="3615677"/>
                </a:lnTo>
                <a:lnTo>
                  <a:pt x="86372" y="3507727"/>
                </a:lnTo>
                <a:lnTo>
                  <a:pt x="78727" y="3398545"/>
                </a:lnTo>
                <a:lnTo>
                  <a:pt x="72377" y="3290595"/>
                </a:lnTo>
                <a:lnTo>
                  <a:pt x="66027" y="3180054"/>
                </a:lnTo>
                <a:lnTo>
                  <a:pt x="60972" y="3069577"/>
                </a:lnTo>
                <a:lnTo>
                  <a:pt x="55918" y="2956572"/>
                </a:lnTo>
                <a:lnTo>
                  <a:pt x="52095" y="2844800"/>
                </a:lnTo>
                <a:lnTo>
                  <a:pt x="44450" y="2618727"/>
                </a:lnTo>
                <a:lnTo>
                  <a:pt x="39395" y="2390127"/>
                </a:lnTo>
                <a:lnTo>
                  <a:pt x="38100" y="2275827"/>
                </a:lnTo>
                <a:lnTo>
                  <a:pt x="36868" y="2161527"/>
                </a:lnTo>
                <a:lnTo>
                  <a:pt x="35616" y="2051050"/>
                </a:lnTo>
                <a:lnTo>
                  <a:pt x="35572" y="1931695"/>
                </a:lnTo>
                <a:lnTo>
                  <a:pt x="36839" y="1819922"/>
                </a:lnTo>
                <a:lnTo>
                  <a:pt x="36924" y="1700504"/>
                </a:lnTo>
                <a:lnTo>
                  <a:pt x="39311" y="1591322"/>
                </a:lnTo>
                <a:lnTo>
                  <a:pt x="39422" y="1584972"/>
                </a:lnTo>
                <a:lnTo>
                  <a:pt x="40627" y="1473200"/>
                </a:lnTo>
                <a:lnTo>
                  <a:pt x="44450" y="1358900"/>
                </a:lnTo>
                <a:lnTo>
                  <a:pt x="46977" y="1245895"/>
                </a:lnTo>
                <a:lnTo>
                  <a:pt x="50888" y="1129004"/>
                </a:lnTo>
                <a:lnTo>
                  <a:pt x="54622" y="1019822"/>
                </a:lnTo>
                <a:lnTo>
                  <a:pt x="60024" y="899172"/>
                </a:lnTo>
                <a:lnTo>
                  <a:pt x="64795" y="795045"/>
                </a:lnTo>
                <a:lnTo>
                  <a:pt x="77495" y="574027"/>
                </a:lnTo>
                <a:lnTo>
                  <a:pt x="83845" y="464845"/>
                </a:lnTo>
                <a:lnTo>
                  <a:pt x="91427" y="356895"/>
                </a:lnTo>
                <a:lnTo>
                  <a:pt x="99072" y="248945"/>
                </a:lnTo>
                <a:lnTo>
                  <a:pt x="107950" y="143522"/>
                </a:lnTo>
                <a:lnTo>
                  <a:pt x="116827" y="36804"/>
                </a:lnTo>
                <a:lnTo>
                  <a:pt x="120027" y="0"/>
                </a:lnTo>
                <a:close/>
              </a:path>
              <a:path w="1822450" h="3867150">
                <a:moveTo>
                  <a:pt x="1742863" y="0"/>
                </a:moveTo>
                <a:lnTo>
                  <a:pt x="1708509" y="0"/>
                </a:lnTo>
                <a:lnTo>
                  <a:pt x="1711972" y="40627"/>
                </a:lnTo>
                <a:lnTo>
                  <a:pt x="1720850" y="146050"/>
                </a:lnTo>
                <a:lnTo>
                  <a:pt x="1728495" y="251472"/>
                </a:lnTo>
                <a:lnTo>
                  <a:pt x="1743722" y="468604"/>
                </a:lnTo>
                <a:lnTo>
                  <a:pt x="1750072" y="576554"/>
                </a:lnTo>
                <a:lnTo>
                  <a:pt x="1755127" y="687095"/>
                </a:lnTo>
                <a:lnTo>
                  <a:pt x="1761477" y="797572"/>
                </a:lnTo>
                <a:lnTo>
                  <a:pt x="1766595" y="910577"/>
                </a:lnTo>
                <a:lnTo>
                  <a:pt x="1770418" y="1022350"/>
                </a:lnTo>
                <a:lnTo>
                  <a:pt x="1774177" y="1135354"/>
                </a:lnTo>
                <a:lnTo>
                  <a:pt x="1778000" y="1248422"/>
                </a:lnTo>
                <a:lnTo>
                  <a:pt x="1780527" y="1362722"/>
                </a:lnTo>
                <a:lnTo>
                  <a:pt x="1783118" y="1475727"/>
                </a:lnTo>
                <a:lnTo>
                  <a:pt x="1784350" y="1591322"/>
                </a:lnTo>
                <a:lnTo>
                  <a:pt x="1785645" y="1705622"/>
                </a:lnTo>
                <a:lnTo>
                  <a:pt x="1786836" y="1816100"/>
                </a:lnTo>
                <a:lnTo>
                  <a:pt x="1786877" y="1935454"/>
                </a:lnTo>
                <a:lnTo>
                  <a:pt x="1785630" y="2051050"/>
                </a:lnTo>
                <a:lnTo>
                  <a:pt x="1784322" y="2166645"/>
                </a:lnTo>
                <a:lnTo>
                  <a:pt x="1783089" y="2282177"/>
                </a:lnTo>
                <a:lnTo>
                  <a:pt x="1781822" y="2393950"/>
                </a:lnTo>
                <a:lnTo>
                  <a:pt x="1778000" y="2508250"/>
                </a:lnTo>
                <a:lnTo>
                  <a:pt x="1775472" y="2621254"/>
                </a:lnTo>
                <a:lnTo>
                  <a:pt x="1767827" y="2847327"/>
                </a:lnTo>
                <a:lnTo>
                  <a:pt x="1762429" y="2967977"/>
                </a:lnTo>
                <a:lnTo>
                  <a:pt x="1757718" y="3072104"/>
                </a:lnTo>
                <a:lnTo>
                  <a:pt x="1745018" y="3293122"/>
                </a:lnTo>
                <a:lnTo>
                  <a:pt x="1738668" y="3402304"/>
                </a:lnTo>
                <a:lnTo>
                  <a:pt x="1723377" y="3618204"/>
                </a:lnTo>
                <a:lnTo>
                  <a:pt x="1705622" y="3829050"/>
                </a:lnTo>
                <a:lnTo>
                  <a:pt x="1701900" y="3867150"/>
                </a:lnTo>
                <a:lnTo>
                  <a:pt x="1736461" y="3867150"/>
                </a:lnTo>
                <a:lnTo>
                  <a:pt x="1747545" y="3738854"/>
                </a:lnTo>
                <a:lnTo>
                  <a:pt x="1765300" y="3522954"/>
                </a:lnTo>
                <a:lnTo>
                  <a:pt x="1772945" y="3413772"/>
                </a:lnTo>
                <a:lnTo>
                  <a:pt x="1779295" y="3303295"/>
                </a:lnTo>
                <a:lnTo>
                  <a:pt x="1786877" y="3192754"/>
                </a:lnTo>
                <a:lnTo>
                  <a:pt x="1791995" y="3081045"/>
                </a:lnTo>
                <a:lnTo>
                  <a:pt x="1798345" y="2967977"/>
                </a:lnTo>
                <a:lnTo>
                  <a:pt x="1803400" y="2854972"/>
                </a:lnTo>
                <a:lnTo>
                  <a:pt x="1807347" y="2738145"/>
                </a:lnTo>
                <a:lnTo>
                  <a:pt x="1811301" y="2618727"/>
                </a:lnTo>
                <a:lnTo>
                  <a:pt x="1814868" y="2512072"/>
                </a:lnTo>
                <a:lnTo>
                  <a:pt x="1817562" y="2390127"/>
                </a:lnTo>
                <a:lnTo>
                  <a:pt x="1819922" y="2282177"/>
                </a:lnTo>
                <a:lnTo>
                  <a:pt x="1821272" y="2161527"/>
                </a:lnTo>
                <a:lnTo>
                  <a:pt x="1822450" y="2051050"/>
                </a:lnTo>
                <a:lnTo>
                  <a:pt x="1822422" y="1700504"/>
                </a:lnTo>
                <a:lnTo>
                  <a:pt x="1821258" y="1591322"/>
                </a:lnTo>
                <a:lnTo>
                  <a:pt x="1821160" y="1584972"/>
                </a:lnTo>
                <a:lnTo>
                  <a:pt x="1818543" y="1469377"/>
                </a:lnTo>
                <a:lnTo>
                  <a:pt x="1816100" y="1357604"/>
                </a:lnTo>
                <a:lnTo>
                  <a:pt x="1811045" y="1129004"/>
                </a:lnTo>
                <a:lnTo>
                  <a:pt x="1805927" y="1014704"/>
                </a:lnTo>
                <a:lnTo>
                  <a:pt x="1802168" y="901700"/>
                </a:lnTo>
                <a:lnTo>
                  <a:pt x="1797050" y="789927"/>
                </a:lnTo>
                <a:lnTo>
                  <a:pt x="1790700" y="676922"/>
                </a:lnTo>
                <a:lnTo>
                  <a:pt x="1778000" y="455904"/>
                </a:lnTo>
                <a:lnTo>
                  <a:pt x="1770418" y="346722"/>
                </a:lnTo>
                <a:lnTo>
                  <a:pt x="1762772" y="238772"/>
                </a:lnTo>
                <a:lnTo>
                  <a:pt x="1753895" y="130822"/>
                </a:lnTo>
                <a:lnTo>
                  <a:pt x="1742863" y="0"/>
                </a:lnTo>
                <a:close/>
              </a:path>
            </a:pathLst>
          </a:custGeom>
          <a:solidFill>
            <a:srgbClr val="E6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695700" y="0"/>
            <a:ext cx="1751304" cy="3867150"/>
          </a:xfrm>
          <a:custGeom>
            <a:avLst/>
            <a:gdLst/>
            <a:ahLst/>
            <a:cxnLst/>
            <a:rect l="l" t="t" r="r" b="b"/>
            <a:pathLst>
              <a:path w="1751304" h="3867150">
                <a:moveTo>
                  <a:pt x="118794" y="0"/>
                </a:moveTo>
                <a:lnTo>
                  <a:pt x="84454" y="0"/>
                </a:lnTo>
                <a:lnTo>
                  <a:pt x="81254" y="36804"/>
                </a:lnTo>
                <a:lnTo>
                  <a:pt x="72377" y="143522"/>
                </a:lnTo>
                <a:lnTo>
                  <a:pt x="63500" y="248945"/>
                </a:lnTo>
                <a:lnTo>
                  <a:pt x="55854" y="356895"/>
                </a:lnTo>
                <a:lnTo>
                  <a:pt x="48272" y="464845"/>
                </a:lnTo>
                <a:lnTo>
                  <a:pt x="41922" y="574027"/>
                </a:lnTo>
                <a:lnTo>
                  <a:pt x="29222" y="795045"/>
                </a:lnTo>
                <a:lnTo>
                  <a:pt x="24104" y="906754"/>
                </a:lnTo>
                <a:lnTo>
                  <a:pt x="19050" y="1019822"/>
                </a:lnTo>
                <a:lnTo>
                  <a:pt x="14889" y="1141704"/>
                </a:lnTo>
                <a:lnTo>
                  <a:pt x="11404" y="1245895"/>
                </a:lnTo>
                <a:lnTo>
                  <a:pt x="8877" y="1358900"/>
                </a:lnTo>
                <a:lnTo>
                  <a:pt x="5054" y="1473200"/>
                </a:lnTo>
                <a:lnTo>
                  <a:pt x="3822" y="1587500"/>
                </a:lnTo>
                <a:lnTo>
                  <a:pt x="1295" y="1703095"/>
                </a:lnTo>
                <a:lnTo>
                  <a:pt x="1252" y="1821154"/>
                </a:lnTo>
                <a:lnTo>
                  <a:pt x="0" y="1931695"/>
                </a:lnTo>
                <a:lnTo>
                  <a:pt x="28" y="2049754"/>
                </a:lnTo>
                <a:lnTo>
                  <a:pt x="1322" y="2164054"/>
                </a:lnTo>
                <a:lnTo>
                  <a:pt x="2570" y="2279650"/>
                </a:lnTo>
                <a:lnTo>
                  <a:pt x="3794" y="2387600"/>
                </a:lnTo>
                <a:lnTo>
                  <a:pt x="8877" y="2618727"/>
                </a:lnTo>
                <a:lnTo>
                  <a:pt x="16609" y="2847327"/>
                </a:lnTo>
                <a:lnTo>
                  <a:pt x="20345" y="2956572"/>
                </a:lnTo>
                <a:lnTo>
                  <a:pt x="25515" y="3072104"/>
                </a:lnTo>
                <a:lnTo>
                  <a:pt x="30454" y="3180054"/>
                </a:lnTo>
                <a:lnTo>
                  <a:pt x="36804" y="3290595"/>
                </a:lnTo>
                <a:lnTo>
                  <a:pt x="43154" y="3398545"/>
                </a:lnTo>
                <a:lnTo>
                  <a:pt x="50800" y="3507727"/>
                </a:lnTo>
                <a:lnTo>
                  <a:pt x="58445" y="3615677"/>
                </a:lnTo>
                <a:lnTo>
                  <a:pt x="66027" y="3721100"/>
                </a:lnTo>
                <a:lnTo>
                  <a:pt x="74904" y="3826522"/>
                </a:lnTo>
                <a:lnTo>
                  <a:pt x="78393" y="3867150"/>
                </a:lnTo>
                <a:lnTo>
                  <a:pt x="112711" y="3867150"/>
                </a:lnTo>
                <a:lnTo>
                  <a:pt x="99072" y="3707104"/>
                </a:lnTo>
                <a:lnTo>
                  <a:pt x="91427" y="3601745"/>
                </a:lnTo>
                <a:lnTo>
                  <a:pt x="85077" y="3495027"/>
                </a:lnTo>
                <a:lnTo>
                  <a:pt x="77495" y="3387077"/>
                </a:lnTo>
                <a:lnTo>
                  <a:pt x="71145" y="3279127"/>
                </a:lnTo>
                <a:lnTo>
                  <a:pt x="66027" y="3169945"/>
                </a:lnTo>
                <a:lnTo>
                  <a:pt x="60972" y="3059404"/>
                </a:lnTo>
                <a:lnTo>
                  <a:pt x="55854" y="2948927"/>
                </a:lnTo>
                <a:lnTo>
                  <a:pt x="52095" y="2837154"/>
                </a:lnTo>
                <a:lnTo>
                  <a:pt x="44450" y="2613672"/>
                </a:lnTo>
                <a:lnTo>
                  <a:pt x="41922" y="2500604"/>
                </a:lnTo>
                <a:lnTo>
                  <a:pt x="40627" y="2387600"/>
                </a:lnTo>
                <a:lnTo>
                  <a:pt x="38155" y="2275827"/>
                </a:lnTo>
                <a:lnTo>
                  <a:pt x="38100" y="2160295"/>
                </a:lnTo>
                <a:lnTo>
                  <a:pt x="36847" y="2049754"/>
                </a:lnTo>
                <a:lnTo>
                  <a:pt x="36804" y="1931695"/>
                </a:lnTo>
                <a:lnTo>
                  <a:pt x="38071" y="1821154"/>
                </a:lnTo>
                <a:lnTo>
                  <a:pt x="38127" y="1703095"/>
                </a:lnTo>
                <a:lnTo>
                  <a:pt x="40542" y="1593850"/>
                </a:lnTo>
                <a:lnTo>
                  <a:pt x="40656" y="1587500"/>
                </a:lnTo>
                <a:lnTo>
                  <a:pt x="41893" y="1479550"/>
                </a:lnTo>
                <a:lnTo>
                  <a:pt x="42008" y="1473200"/>
                </a:lnTo>
                <a:lnTo>
                  <a:pt x="46977" y="1250950"/>
                </a:lnTo>
                <a:lnTo>
                  <a:pt x="50800" y="1139177"/>
                </a:lnTo>
                <a:lnTo>
                  <a:pt x="54622" y="1026172"/>
                </a:lnTo>
                <a:lnTo>
                  <a:pt x="65206" y="795045"/>
                </a:lnTo>
                <a:lnTo>
                  <a:pt x="69850" y="694677"/>
                </a:lnTo>
                <a:lnTo>
                  <a:pt x="82550" y="476250"/>
                </a:lnTo>
                <a:lnTo>
                  <a:pt x="90195" y="369595"/>
                </a:lnTo>
                <a:lnTo>
                  <a:pt x="97777" y="262877"/>
                </a:lnTo>
                <a:lnTo>
                  <a:pt x="105422" y="157454"/>
                </a:lnTo>
                <a:lnTo>
                  <a:pt x="114300" y="52095"/>
                </a:lnTo>
                <a:lnTo>
                  <a:pt x="118794" y="0"/>
                </a:lnTo>
                <a:close/>
              </a:path>
              <a:path w="1751304" h="3867150">
                <a:moveTo>
                  <a:pt x="1672936" y="0"/>
                </a:moveTo>
                <a:lnTo>
                  <a:pt x="1638592" y="0"/>
                </a:lnTo>
                <a:lnTo>
                  <a:pt x="1643354" y="55854"/>
                </a:lnTo>
                <a:lnTo>
                  <a:pt x="1652295" y="160045"/>
                </a:lnTo>
                <a:lnTo>
                  <a:pt x="1659877" y="265404"/>
                </a:lnTo>
                <a:lnTo>
                  <a:pt x="1666227" y="372122"/>
                </a:lnTo>
                <a:lnTo>
                  <a:pt x="1673872" y="480072"/>
                </a:lnTo>
                <a:lnTo>
                  <a:pt x="1678927" y="588022"/>
                </a:lnTo>
                <a:lnTo>
                  <a:pt x="1685277" y="697204"/>
                </a:lnTo>
                <a:lnTo>
                  <a:pt x="1690395" y="807745"/>
                </a:lnTo>
                <a:lnTo>
                  <a:pt x="1695450" y="918222"/>
                </a:lnTo>
                <a:lnTo>
                  <a:pt x="1703095" y="1141704"/>
                </a:lnTo>
                <a:lnTo>
                  <a:pt x="1705622" y="1253477"/>
                </a:lnTo>
                <a:lnTo>
                  <a:pt x="1709445" y="1366545"/>
                </a:lnTo>
                <a:lnTo>
                  <a:pt x="1710677" y="1479550"/>
                </a:lnTo>
                <a:lnTo>
                  <a:pt x="1711972" y="1593850"/>
                </a:lnTo>
                <a:lnTo>
                  <a:pt x="1713204" y="1706854"/>
                </a:lnTo>
                <a:lnTo>
                  <a:pt x="1714457" y="1817395"/>
                </a:lnTo>
                <a:lnTo>
                  <a:pt x="1714500" y="1935454"/>
                </a:lnTo>
                <a:lnTo>
                  <a:pt x="1713233" y="2045995"/>
                </a:lnTo>
                <a:lnTo>
                  <a:pt x="1713177" y="2164054"/>
                </a:lnTo>
                <a:lnTo>
                  <a:pt x="1710761" y="2273300"/>
                </a:lnTo>
                <a:lnTo>
                  <a:pt x="1710649" y="2279650"/>
                </a:lnTo>
                <a:lnTo>
                  <a:pt x="1709472" y="2387600"/>
                </a:lnTo>
                <a:lnTo>
                  <a:pt x="1709357" y="2393950"/>
                </a:lnTo>
                <a:lnTo>
                  <a:pt x="1706741" y="2508250"/>
                </a:lnTo>
                <a:lnTo>
                  <a:pt x="1704327" y="2616200"/>
                </a:lnTo>
                <a:lnTo>
                  <a:pt x="1700504" y="2727972"/>
                </a:lnTo>
                <a:lnTo>
                  <a:pt x="1696745" y="2840977"/>
                </a:lnTo>
                <a:lnTo>
                  <a:pt x="1691627" y="2951454"/>
                </a:lnTo>
                <a:lnTo>
                  <a:pt x="1686156" y="3072104"/>
                </a:lnTo>
                <a:lnTo>
                  <a:pt x="1681454" y="3172472"/>
                </a:lnTo>
                <a:lnTo>
                  <a:pt x="1673872" y="3281654"/>
                </a:lnTo>
                <a:lnTo>
                  <a:pt x="1668754" y="3390900"/>
                </a:lnTo>
                <a:lnTo>
                  <a:pt x="1661172" y="3497554"/>
                </a:lnTo>
                <a:lnTo>
                  <a:pt x="1653527" y="3604272"/>
                </a:lnTo>
                <a:lnTo>
                  <a:pt x="1644650" y="3709695"/>
                </a:lnTo>
                <a:lnTo>
                  <a:pt x="1637004" y="3815054"/>
                </a:lnTo>
                <a:lnTo>
                  <a:pt x="1632510" y="3867150"/>
                </a:lnTo>
                <a:lnTo>
                  <a:pt x="1666327" y="3867150"/>
                </a:lnTo>
                <a:lnTo>
                  <a:pt x="1670050" y="3829050"/>
                </a:lnTo>
                <a:lnTo>
                  <a:pt x="1687804" y="3618204"/>
                </a:lnTo>
                <a:lnTo>
                  <a:pt x="1703095" y="3402304"/>
                </a:lnTo>
                <a:lnTo>
                  <a:pt x="1709445" y="3293122"/>
                </a:lnTo>
                <a:lnTo>
                  <a:pt x="1722145" y="3072104"/>
                </a:lnTo>
                <a:lnTo>
                  <a:pt x="1727712" y="2948927"/>
                </a:lnTo>
                <a:lnTo>
                  <a:pt x="1732254" y="2847327"/>
                </a:lnTo>
                <a:lnTo>
                  <a:pt x="1739900" y="2621254"/>
                </a:lnTo>
                <a:lnTo>
                  <a:pt x="1742427" y="2508250"/>
                </a:lnTo>
                <a:lnTo>
                  <a:pt x="1746250" y="2393950"/>
                </a:lnTo>
                <a:lnTo>
                  <a:pt x="1747613" y="2273300"/>
                </a:lnTo>
                <a:lnTo>
                  <a:pt x="1748819" y="2160295"/>
                </a:lnTo>
                <a:lnTo>
                  <a:pt x="1750113" y="2045995"/>
                </a:lnTo>
                <a:lnTo>
                  <a:pt x="1751304" y="1935454"/>
                </a:lnTo>
                <a:lnTo>
                  <a:pt x="1751277" y="1817395"/>
                </a:lnTo>
                <a:lnTo>
                  <a:pt x="1750044" y="1703095"/>
                </a:lnTo>
                <a:lnTo>
                  <a:pt x="1748736" y="1587500"/>
                </a:lnTo>
                <a:lnTo>
                  <a:pt x="1747586" y="1479550"/>
                </a:lnTo>
                <a:lnTo>
                  <a:pt x="1747487" y="1473200"/>
                </a:lnTo>
                <a:lnTo>
                  <a:pt x="1744870" y="1358900"/>
                </a:lnTo>
                <a:lnTo>
                  <a:pt x="1742427" y="1248422"/>
                </a:lnTo>
                <a:lnTo>
                  <a:pt x="1738479" y="1131595"/>
                </a:lnTo>
                <a:lnTo>
                  <a:pt x="1734758" y="1019822"/>
                </a:lnTo>
                <a:lnTo>
                  <a:pt x="1731022" y="910577"/>
                </a:lnTo>
                <a:lnTo>
                  <a:pt x="1725904" y="797572"/>
                </a:lnTo>
                <a:lnTo>
                  <a:pt x="1719554" y="687095"/>
                </a:lnTo>
                <a:lnTo>
                  <a:pt x="1714500" y="576554"/>
                </a:lnTo>
                <a:lnTo>
                  <a:pt x="1708150" y="468604"/>
                </a:lnTo>
                <a:lnTo>
                  <a:pt x="1692922" y="251472"/>
                </a:lnTo>
                <a:lnTo>
                  <a:pt x="1685277" y="146050"/>
                </a:lnTo>
                <a:lnTo>
                  <a:pt x="1676400" y="40627"/>
                </a:lnTo>
                <a:lnTo>
                  <a:pt x="1672936" y="0"/>
                </a:lnTo>
                <a:close/>
              </a:path>
            </a:pathLst>
          </a:custGeom>
          <a:solidFill>
            <a:srgbClr val="E7F3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732504" y="0"/>
            <a:ext cx="1677695" cy="3867150"/>
          </a:xfrm>
          <a:custGeom>
            <a:avLst/>
            <a:gdLst/>
            <a:ahLst/>
            <a:cxnLst/>
            <a:rect l="l" t="t" r="r" b="b"/>
            <a:pathLst>
              <a:path w="1677695" h="3867150">
                <a:moveTo>
                  <a:pt x="116423" y="0"/>
                </a:moveTo>
                <a:lnTo>
                  <a:pt x="81989" y="0"/>
                </a:lnTo>
                <a:lnTo>
                  <a:pt x="77495" y="52095"/>
                </a:lnTo>
                <a:lnTo>
                  <a:pt x="68618" y="157454"/>
                </a:lnTo>
                <a:lnTo>
                  <a:pt x="60972" y="262877"/>
                </a:lnTo>
                <a:lnTo>
                  <a:pt x="53390" y="369595"/>
                </a:lnTo>
                <a:lnTo>
                  <a:pt x="45745" y="476250"/>
                </a:lnTo>
                <a:lnTo>
                  <a:pt x="33045" y="694677"/>
                </a:lnTo>
                <a:lnTo>
                  <a:pt x="27990" y="803922"/>
                </a:lnTo>
                <a:lnTo>
                  <a:pt x="17818" y="1026172"/>
                </a:lnTo>
                <a:lnTo>
                  <a:pt x="13820" y="1144295"/>
                </a:lnTo>
                <a:lnTo>
                  <a:pt x="10172" y="1250950"/>
                </a:lnTo>
                <a:lnTo>
                  <a:pt x="5118" y="1477022"/>
                </a:lnTo>
                <a:lnTo>
                  <a:pt x="3822" y="1590027"/>
                </a:lnTo>
                <a:lnTo>
                  <a:pt x="1295" y="1704327"/>
                </a:lnTo>
                <a:lnTo>
                  <a:pt x="1251" y="1822450"/>
                </a:lnTo>
                <a:lnTo>
                  <a:pt x="0" y="1931695"/>
                </a:lnTo>
                <a:lnTo>
                  <a:pt x="28" y="2048522"/>
                </a:lnTo>
                <a:lnTo>
                  <a:pt x="1266" y="2157704"/>
                </a:lnTo>
                <a:lnTo>
                  <a:pt x="1379" y="2277122"/>
                </a:lnTo>
                <a:lnTo>
                  <a:pt x="3738" y="2383777"/>
                </a:lnTo>
                <a:lnTo>
                  <a:pt x="3851" y="2390127"/>
                </a:lnTo>
                <a:lnTo>
                  <a:pt x="5103" y="2499372"/>
                </a:lnTo>
                <a:lnTo>
                  <a:pt x="5176" y="2503195"/>
                </a:lnTo>
                <a:lnTo>
                  <a:pt x="7645" y="2613672"/>
                </a:lnTo>
                <a:lnTo>
                  <a:pt x="15290" y="2837154"/>
                </a:lnTo>
                <a:lnTo>
                  <a:pt x="19050" y="2948927"/>
                </a:lnTo>
                <a:lnTo>
                  <a:pt x="24168" y="3059404"/>
                </a:lnTo>
                <a:lnTo>
                  <a:pt x="29341" y="3172472"/>
                </a:lnTo>
                <a:lnTo>
                  <a:pt x="34340" y="3279127"/>
                </a:lnTo>
                <a:lnTo>
                  <a:pt x="40690" y="3387077"/>
                </a:lnTo>
                <a:lnTo>
                  <a:pt x="48272" y="3495027"/>
                </a:lnTo>
                <a:lnTo>
                  <a:pt x="54622" y="3601745"/>
                </a:lnTo>
                <a:lnTo>
                  <a:pt x="62268" y="3707104"/>
                </a:lnTo>
                <a:lnTo>
                  <a:pt x="75907" y="3867150"/>
                </a:lnTo>
                <a:lnTo>
                  <a:pt x="110328" y="3867150"/>
                </a:lnTo>
                <a:lnTo>
                  <a:pt x="104190" y="3796004"/>
                </a:lnTo>
                <a:lnTo>
                  <a:pt x="96545" y="3693172"/>
                </a:lnTo>
                <a:lnTo>
                  <a:pt x="88900" y="3589045"/>
                </a:lnTo>
                <a:lnTo>
                  <a:pt x="69850" y="3268954"/>
                </a:lnTo>
                <a:lnTo>
                  <a:pt x="59740" y="3050527"/>
                </a:lnTo>
                <a:lnTo>
                  <a:pt x="54622" y="2941345"/>
                </a:lnTo>
                <a:lnTo>
                  <a:pt x="50800" y="2830804"/>
                </a:lnTo>
                <a:lnTo>
                  <a:pt x="47040" y="2719095"/>
                </a:lnTo>
                <a:lnTo>
                  <a:pt x="44450" y="2607322"/>
                </a:lnTo>
                <a:lnTo>
                  <a:pt x="39395" y="2383777"/>
                </a:lnTo>
                <a:lnTo>
                  <a:pt x="38100" y="2270772"/>
                </a:lnTo>
                <a:lnTo>
                  <a:pt x="36923" y="2162822"/>
                </a:lnTo>
                <a:lnTo>
                  <a:pt x="36868" y="1818627"/>
                </a:lnTo>
                <a:lnTo>
                  <a:pt x="38115" y="1704327"/>
                </a:lnTo>
                <a:lnTo>
                  <a:pt x="39366" y="1596377"/>
                </a:lnTo>
                <a:lnTo>
                  <a:pt x="44478" y="1366545"/>
                </a:lnTo>
                <a:lnTo>
                  <a:pt x="47040" y="1256004"/>
                </a:lnTo>
                <a:lnTo>
                  <a:pt x="50800" y="1144295"/>
                </a:lnTo>
                <a:lnTo>
                  <a:pt x="53390" y="1033754"/>
                </a:lnTo>
                <a:lnTo>
                  <a:pt x="58445" y="923277"/>
                </a:lnTo>
                <a:lnTo>
                  <a:pt x="68618" y="703554"/>
                </a:lnTo>
                <a:lnTo>
                  <a:pt x="81318" y="487654"/>
                </a:lnTo>
                <a:lnTo>
                  <a:pt x="87668" y="381000"/>
                </a:lnTo>
                <a:lnTo>
                  <a:pt x="95250" y="275577"/>
                </a:lnTo>
                <a:lnTo>
                  <a:pt x="110540" y="67322"/>
                </a:lnTo>
                <a:lnTo>
                  <a:pt x="116423" y="0"/>
                </a:lnTo>
                <a:close/>
              </a:path>
              <a:path w="1677695" h="3867150">
                <a:moveTo>
                  <a:pt x="1601788" y="0"/>
                </a:moveTo>
                <a:lnTo>
                  <a:pt x="1567430" y="0"/>
                </a:lnTo>
                <a:lnTo>
                  <a:pt x="1573568" y="71145"/>
                </a:lnTo>
                <a:lnTo>
                  <a:pt x="1581150" y="173977"/>
                </a:lnTo>
                <a:lnTo>
                  <a:pt x="1588795" y="278104"/>
                </a:lnTo>
                <a:lnTo>
                  <a:pt x="1607845" y="598195"/>
                </a:lnTo>
                <a:lnTo>
                  <a:pt x="1612900" y="707377"/>
                </a:lnTo>
                <a:lnTo>
                  <a:pt x="1618018" y="816622"/>
                </a:lnTo>
                <a:lnTo>
                  <a:pt x="1623072" y="925804"/>
                </a:lnTo>
                <a:lnTo>
                  <a:pt x="1626895" y="1036345"/>
                </a:lnTo>
                <a:lnTo>
                  <a:pt x="1629422" y="1148054"/>
                </a:lnTo>
                <a:lnTo>
                  <a:pt x="1633245" y="1259827"/>
                </a:lnTo>
                <a:lnTo>
                  <a:pt x="1635772" y="1371600"/>
                </a:lnTo>
                <a:lnTo>
                  <a:pt x="1637068" y="1483372"/>
                </a:lnTo>
                <a:lnTo>
                  <a:pt x="1639538" y="1593850"/>
                </a:lnTo>
                <a:lnTo>
                  <a:pt x="1639595" y="1709445"/>
                </a:lnTo>
                <a:lnTo>
                  <a:pt x="1640846" y="1818627"/>
                </a:lnTo>
                <a:lnTo>
                  <a:pt x="1640890" y="1935454"/>
                </a:lnTo>
                <a:lnTo>
                  <a:pt x="1639624" y="2045995"/>
                </a:lnTo>
                <a:lnTo>
                  <a:pt x="1639580" y="2162822"/>
                </a:lnTo>
                <a:lnTo>
                  <a:pt x="1638329" y="2270772"/>
                </a:lnTo>
                <a:lnTo>
                  <a:pt x="1633158" y="2503195"/>
                </a:lnTo>
                <a:lnTo>
                  <a:pt x="1630718" y="2611145"/>
                </a:lnTo>
                <a:lnTo>
                  <a:pt x="1626895" y="2722854"/>
                </a:lnTo>
                <a:lnTo>
                  <a:pt x="1619250" y="2943872"/>
                </a:lnTo>
                <a:lnTo>
                  <a:pt x="1614195" y="3053054"/>
                </a:lnTo>
                <a:lnTo>
                  <a:pt x="1609140" y="3163595"/>
                </a:lnTo>
                <a:lnTo>
                  <a:pt x="1596440" y="3379495"/>
                </a:lnTo>
                <a:lnTo>
                  <a:pt x="1590090" y="3486150"/>
                </a:lnTo>
                <a:lnTo>
                  <a:pt x="1582445" y="3591572"/>
                </a:lnTo>
                <a:lnTo>
                  <a:pt x="1574800" y="3695700"/>
                </a:lnTo>
                <a:lnTo>
                  <a:pt x="1567218" y="3799827"/>
                </a:lnTo>
                <a:lnTo>
                  <a:pt x="1561335" y="3867150"/>
                </a:lnTo>
                <a:lnTo>
                  <a:pt x="1595705" y="3867150"/>
                </a:lnTo>
                <a:lnTo>
                  <a:pt x="1600200" y="3815054"/>
                </a:lnTo>
                <a:lnTo>
                  <a:pt x="1607845" y="3709695"/>
                </a:lnTo>
                <a:lnTo>
                  <a:pt x="1616722" y="3604272"/>
                </a:lnTo>
                <a:lnTo>
                  <a:pt x="1624368" y="3497554"/>
                </a:lnTo>
                <a:lnTo>
                  <a:pt x="1631950" y="3390900"/>
                </a:lnTo>
                <a:lnTo>
                  <a:pt x="1637068" y="3281654"/>
                </a:lnTo>
                <a:lnTo>
                  <a:pt x="1644650" y="3172472"/>
                </a:lnTo>
                <a:lnTo>
                  <a:pt x="1649768" y="3063227"/>
                </a:lnTo>
                <a:lnTo>
                  <a:pt x="1655291" y="2941345"/>
                </a:lnTo>
                <a:lnTo>
                  <a:pt x="1659940" y="2840977"/>
                </a:lnTo>
                <a:lnTo>
                  <a:pt x="1663700" y="2727972"/>
                </a:lnTo>
                <a:lnTo>
                  <a:pt x="1667522" y="2616200"/>
                </a:lnTo>
                <a:lnTo>
                  <a:pt x="1670137" y="2499372"/>
                </a:lnTo>
                <a:lnTo>
                  <a:pt x="1672640" y="2390127"/>
                </a:lnTo>
                <a:lnTo>
                  <a:pt x="1673872" y="2277122"/>
                </a:lnTo>
                <a:lnTo>
                  <a:pt x="1676400" y="2162822"/>
                </a:lnTo>
                <a:lnTo>
                  <a:pt x="1676428" y="2045995"/>
                </a:lnTo>
                <a:lnTo>
                  <a:pt x="1677695" y="1935454"/>
                </a:lnTo>
                <a:lnTo>
                  <a:pt x="1677666" y="1818627"/>
                </a:lnTo>
                <a:lnTo>
                  <a:pt x="1676372" y="1704327"/>
                </a:lnTo>
                <a:lnTo>
                  <a:pt x="1675124" y="1590027"/>
                </a:lnTo>
                <a:lnTo>
                  <a:pt x="1673845" y="1477022"/>
                </a:lnTo>
                <a:lnTo>
                  <a:pt x="1672640" y="1366545"/>
                </a:lnTo>
                <a:lnTo>
                  <a:pt x="1668818" y="1253477"/>
                </a:lnTo>
                <a:lnTo>
                  <a:pt x="1666290" y="1141704"/>
                </a:lnTo>
                <a:lnTo>
                  <a:pt x="1658645" y="918222"/>
                </a:lnTo>
                <a:lnTo>
                  <a:pt x="1653590" y="807745"/>
                </a:lnTo>
                <a:lnTo>
                  <a:pt x="1648472" y="697204"/>
                </a:lnTo>
                <a:lnTo>
                  <a:pt x="1642122" y="588022"/>
                </a:lnTo>
                <a:lnTo>
                  <a:pt x="1637068" y="480072"/>
                </a:lnTo>
                <a:lnTo>
                  <a:pt x="1629422" y="372122"/>
                </a:lnTo>
                <a:lnTo>
                  <a:pt x="1623072" y="265404"/>
                </a:lnTo>
                <a:lnTo>
                  <a:pt x="1615490" y="160045"/>
                </a:lnTo>
                <a:lnTo>
                  <a:pt x="1606550" y="55854"/>
                </a:lnTo>
                <a:lnTo>
                  <a:pt x="1601788" y="0"/>
                </a:lnTo>
                <a:close/>
              </a:path>
            </a:pathLst>
          </a:custGeom>
          <a:solidFill>
            <a:srgbClr val="E8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769372" y="0"/>
            <a:ext cx="1604022" cy="3867150"/>
          </a:xfrm>
          <a:custGeom>
            <a:avLst/>
            <a:gdLst/>
            <a:ahLst/>
            <a:cxnLst/>
            <a:rect l="l" t="t" r="r" b="b"/>
            <a:pathLst>
              <a:path w="1604022" h="3867150">
                <a:moveTo>
                  <a:pt x="113867" y="0"/>
                </a:moveTo>
                <a:lnTo>
                  <a:pt x="79555" y="0"/>
                </a:lnTo>
                <a:lnTo>
                  <a:pt x="73672" y="67322"/>
                </a:lnTo>
                <a:lnTo>
                  <a:pt x="58381" y="275577"/>
                </a:lnTo>
                <a:lnTo>
                  <a:pt x="50800" y="381000"/>
                </a:lnTo>
                <a:lnTo>
                  <a:pt x="44450" y="487654"/>
                </a:lnTo>
                <a:lnTo>
                  <a:pt x="31750" y="703554"/>
                </a:lnTo>
                <a:lnTo>
                  <a:pt x="21461" y="925804"/>
                </a:lnTo>
                <a:lnTo>
                  <a:pt x="16522" y="1033754"/>
                </a:lnTo>
                <a:lnTo>
                  <a:pt x="13931" y="1144295"/>
                </a:lnTo>
                <a:lnTo>
                  <a:pt x="10172" y="1256004"/>
                </a:lnTo>
                <a:lnTo>
                  <a:pt x="7410" y="1375422"/>
                </a:lnTo>
                <a:lnTo>
                  <a:pt x="2527" y="1593850"/>
                </a:lnTo>
                <a:lnTo>
                  <a:pt x="1176" y="1710677"/>
                </a:lnTo>
                <a:lnTo>
                  <a:pt x="0" y="1818627"/>
                </a:lnTo>
                <a:lnTo>
                  <a:pt x="41" y="2161527"/>
                </a:lnTo>
                <a:lnTo>
                  <a:pt x="1260" y="2273300"/>
                </a:lnTo>
                <a:lnTo>
                  <a:pt x="2527" y="2383777"/>
                </a:lnTo>
                <a:lnTo>
                  <a:pt x="7670" y="2611145"/>
                </a:lnTo>
                <a:lnTo>
                  <a:pt x="10172" y="2719095"/>
                </a:lnTo>
                <a:lnTo>
                  <a:pt x="13931" y="2830804"/>
                </a:lnTo>
                <a:lnTo>
                  <a:pt x="17754" y="2941345"/>
                </a:lnTo>
                <a:lnTo>
                  <a:pt x="22989" y="3053054"/>
                </a:lnTo>
                <a:lnTo>
                  <a:pt x="32981" y="3268954"/>
                </a:lnTo>
                <a:lnTo>
                  <a:pt x="52031" y="3589045"/>
                </a:lnTo>
                <a:lnTo>
                  <a:pt x="59677" y="3693172"/>
                </a:lnTo>
                <a:lnTo>
                  <a:pt x="67322" y="3796004"/>
                </a:lnTo>
                <a:lnTo>
                  <a:pt x="73460" y="3867150"/>
                </a:lnTo>
                <a:lnTo>
                  <a:pt x="107738" y="3867150"/>
                </a:lnTo>
                <a:lnTo>
                  <a:pt x="100304" y="3782072"/>
                </a:lnTo>
                <a:lnTo>
                  <a:pt x="93954" y="3679177"/>
                </a:lnTo>
                <a:lnTo>
                  <a:pt x="86372" y="3575050"/>
                </a:lnTo>
                <a:lnTo>
                  <a:pt x="80022" y="3470922"/>
                </a:lnTo>
                <a:lnTo>
                  <a:pt x="67322" y="3257550"/>
                </a:lnTo>
                <a:lnTo>
                  <a:pt x="62204" y="3149600"/>
                </a:lnTo>
                <a:lnTo>
                  <a:pt x="58381" y="3041650"/>
                </a:lnTo>
                <a:lnTo>
                  <a:pt x="53327" y="2932404"/>
                </a:lnTo>
                <a:lnTo>
                  <a:pt x="49504" y="2823222"/>
                </a:lnTo>
                <a:lnTo>
                  <a:pt x="45681" y="2712745"/>
                </a:lnTo>
                <a:lnTo>
                  <a:pt x="40627" y="2491727"/>
                </a:lnTo>
                <a:lnTo>
                  <a:pt x="39331" y="2379954"/>
                </a:lnTo>
                <a:lnTo>
                  <a:pt x="38100" y="2268245"/>
                </a:lnTo>
                <a:lnTo>
                  <a:pt x="36863" y="2161527"/>
                </a:lnTo>
                <a:lnTo>
                  <a:pt x="36819" y="1818627"/>
                </a:lnTo>
                <a:lnTo>
                  <a:pt x="38127" y="1705622"/>
                </a:lnTo>
                <a:lnTo>
                  <a:pt x="39361" y="1593850"/>
                </a:lnTo>
                <a:lnTo>
                  <a:pt x="40597" y="1487195"/>
                </a:lnTo>
                <a:lnTo>
                  <a:pt x="45681" y="1262354"/>
                </a:lnTo>
                <a:lnTo>
                  <a:pt x="57150" y="930922"/>
                </a:lnTo>
                <a:lnTo>
                  <a:pt x="67322" y="713727"/>
                </a:lnTo>
                <a:lnTo>
                  <a:pt x="72377" y="607072"/>
                </a:lnTo>
                <a:lnTo>
                  <a:pt x="78727" y="499122"/>
                </a:lnTo>
                <a:lnTo>
                  <a:pt x="85077" y="393700"/>
                </a:lnTo>
                <a:lnTo>
                  <a:pt x="91427" y="289572"/>
                </a:lnTo>
                <a:lnTo>
                  <a:pt x="99072" y="185445"/>
                </a:lnTo>
                <a:lnTo>
                  <a:pt x="106654" y="82550"/>
                </a:lnTo>
                <a:lnTo>
                  <a:pt x="113867" y="0"/>
                </a:lnTo>
                <a:close/>
              </a:path>
              <a:path w="1604022" h="3867150">
                <a:moveTo>
                  <a:pt x="1530561" y="0"/>
                </a:moveTo>
                <a:lnTo>
                  <a:pt x="1496220" y="0"/>
                </a:lnTo>
                <a:lnTo>
                  <a:pt x="1503654" y="85077"/>
                </a:lnTo>
                <a:lnTo>
                  <a:pt x="1510004" y="187972"/>
                </a:lnTo>
                <a:lnTo>
                  <a:pt x="1517650" y="292100"/>
                </a:lnTo>
                <a:lnTo>
                  <a:pt x="1524000" y="396227"/>
                </a:lnTo>
                <a:lnTo>
                  <a:pt x="1530350" y="502945"/>
                </a:lnTo>
                <a:lnTo>
                  <a:pt x="1535404" y="609600"/>
                </a:lnTo>
                <a:lnTo>
                  <a:pt x="1541754" y="717550"/>
                </a:lnTo>
                <a:lnTo>
                  <a:pt x="1545577" y="825500"/>
                </a:lnTo>
                <a:lnTo>
                  <a:pt x="1550631" y="934745"/>
                </a:lnTo>
                <a:lnTo>
                  <a:pt x="1554454" y="1043927"/>
                </a:lnTo>
                <a:lnTo>
                  <a:pt x="1556981" y="1154404"/>
                </a:lnTo>
                <a:lnTo>
                  <a:pt x="1559572" y="1264945"/>
                </a:lnTo>
                <a:lnTo>
                  <a:pt x="1562100" y="1375422"/>
                </a:lnTo>
                <a:lnTo>
                  <a:pt x="1564627" y="1487195"/>
                </a:lnTo>
                <a:lnTo>
                  <a:pt x="1565922" y="1598904"/>
                </a:lnTo>
                <a:lnTo>
                  <a:pt x="1567098" y="1705622"/>
                </a:lnTo>
                <a:lnTo>
                  <a:pt x="1567140" y="2048522"/>
                </a:lnTo>
                <a:lnTo>
                  <a:pt x="1565893" y="2161527"/>
                </a:lnTo>
                <a:lnTo>
                  <a:pt x="1563361" y="2379954"/>
                </a:lnTo>
                <a:lnTo>
                  <a:pt x="1563304" y="2383777"/>
                </a:lnTo>
                <a:lnTo>
                  <a:pt x="1558277" y="2604795"/>
                </a:lnTo>
                <a:lnTo>
                  <a:pt x="1550631" y="2825750"/>
                </a:lnTo>
                <a:lnTo>
                  <a:pt x="1546872" y="2936227"/>
                </a:lnTo>
                <a:lnTo>
                  <a:pt x="1541343" y="3053054"/>
                </a:lnTo>
                <a:lnTo>
                  <a:pt x="1536700" y="3153422"/>
                </a:lnTo>
                <a:lnTo>
                  <a:pt x="1531581" y="3260077"/>
                </a:lnTo>
                <a:lnTo>
                  <a:pt x="1525231" y="3368027"/>
                </a:lnTo>
                <a:lnTo>
                  <a:pt x="1518881" y="3473450"/>
                </a:lnTo>
                <a:lnTo>
                  <a:pt x="1511300" y="3577577"/>
                </a:lnTo>
                <a:lnTo>
                  <a:pt x="1504950" y="3681704"/>
                </a:lnTo>
                <a:lnTo>
                  <a:pt x="1497304" y="3784600"/>
                </a:lnTo>
                <a:lnTo>
                  <a:pt x="1490091" y="3867150"/>
                </a:lnTo>
                <a:lnTo>
                  <a:pt x="1524467" y="3867150"/>
                </a:lnTo>
                <a:lnTo>
                  <a:pt x="1530350" y="3799827"/>
                </a:lnTo>
                <a:lnTo>
                  <a:pt x="1537931" y="3695700"/>
                </a:lnTo>
                <a:lnTo>
                  <a:pt x="1545577" y="3591572"/>
                </a:lnTo>
                <a:lnTo>
                  <a:pt x="1553222" y="3486150"/>
                </a:lnTo>
                <a:lnTo>
                  <a:pt x="1559572" y="3379495"/>
                </a:lnTo>
                <a:lnTo>
                  <a:pt x="1572272" y="3163595"/>
                </a:lnTo>
                <a:lnTo>
                  <a:pt x="1577855" y="3041650"/>
                </a:lnTo>
                <a:lnTo>
                  <a:pt x="1582381" y="2943872"/>
                </a:lnTo>
                <a:lnTo>
                  <a:pt x="1590027" y="2722854"/>
                </a:lnTo>
                <a:lnTo>
                  <a:pt x="1593850" y="2611145"/>
                </a:lnTo>
                <a:lnTo>
                  <a:pt x="1596548" y="2491727"/>
                </a:lnTo>
                <a:lnTo>
                  <a:pt x="1601431" y="2273300"/>
                </a:lnTo>
                <a:lnTo>
                  <a:pt x="1602727" y="2161527"/>
                </a:lnTo>
                <a:lnTo>
                  <a:pt x="1602742" y="2047227"/>
                </a:lnTo>
                <a:lnTo>
                  <a:pt x="1604022" y="1935454"/>
                </a:lnTo>
                <a:lnTo>
                  <a:pt x="1603978" y="1818627"/>
                </a:lnTo>
                <a:lnTo>
                  <a:pt x="1602741" y="1710677"/>
                </a:lnTo>
                <a:lnTo>
                  <a:pt x="1602670" y="1593850"/>
                </a:lnTo>
                <a:lnTo>
                  <a:pt x="1600200" y="1483372"/>
                </a:lnTo>
                <a:lnTo>
                  <a:pt x="1598904" y="1371600"/>
                </a:lnTo>
                <a:lnTo>
                  <a:pt x="1596377" y="1259827"/>
                </a:lnTo>
                <a:lnTo>
                  <a:pt x="1592554" y="1148054"/>
                </a:lnTo>
                <a:lnTo>
                  <a:pt x="1590027" y="1036345"/>
                </a:lnTo>
                <a:lnTo>
                  <a:pt x="1586204" y="925804"/>
                </a:lnTo>
                <a:lnTo>
                  <a:pt x="1581150" y="816622"/>
                </a:lnTo>
                <a:lnTo>
                  <a:pt x="1576031" y="707377"/>
                </a:lnTo>
                <a:lnTo>
                  <a:pt x="1570977" y="598195"/>
                </a:lnTo>
                <a:lnTo>
                  <a:pt x="1551927" y="278104"/>
                </a:lnTo>
                <a:lnTo>
                  <a:pt x="1544281" y="173977"/>
                </a:lnTo>
                <a:lnTo>
                  <a:pt x="1536700" y="71145"/>
                </a:lnTo>
                <a:lnTo>
                  <a:pt x="1530561" y="0"/>
                </a:lnTo>
                <a:close/>
              </a:path>
            </a:pathLst>
          </a:custGeom>
          <a:solidFill>
            <a:srgbClr val="E9F4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806177" y="0"/>
            <a:ext cx="1530350" cy="3867150"/>
          </a:xfrm>
          <a:custGeom>
            <a:avLst/>
            <a:gdLst/>
            <a:ahLst/>
            <a:cxnLst/>
            <a:rect l="l" t="t" r="r" b="b"/>
            <a:pathLst>
              <a:path w="1530350" h="3867150">
                <a:moveTo>
                  <a:pt x="111549" y="0"/>
                </a:moveTo>
                <a:lnTo>
                  <a:pt x="77062" y="0"/>
                </a:lnTo>
                <a:lnTo>
                  <a:pt x="69850" y="82550"/>
                </a:lnTo>
                <a:lnTo>
                  <a:pt x="62268" y="185445"/>
                </a:lnTo>
                <a:lnTo>
                  <a:pt x="54622" y="289572"/>
                </a:lnTo>
                <a:lnTo>
                  <a:pt x="48272" y="393700"/>
                </a:lnTo>
                <a:lnTo>
                  <a:pt x="41922" y="499122"/>
                </a:lnTo>
                <a:lnTo>
                  <a:pt x="35572" y="607072"/>
                </a:lnTo>
                <a:lnTo>
                  <a:pt x="30518" y="713727"/>
                </a:lnTo>
                <a:lnTo>
                  <a:pt x="20345" y="930922"/>
                </a:lnTo>
                <a:lnTo>
                  <a:pt x="8877" y="1262354"/>
                </a:lnTo>
                <a:lnTo>
                  <a:pt x="3822" y="1484604"/>
                </a:lnTo>
                <a:lnTo>
                  <a:pt x="2470" y="1601495"/>
                </a:lnTo>
                <a:lnTo>
                  <a:pt x="1251" y="1711972"/>
                </a:lnTo>
                <a:lnTo>
                  <a:pt x="0" y="1819922"/>
                </a:lnTo>
                <a:lnTo>
                  <a:pt x="29" y="2159000"/>
                </a:lnTo>
                <a:lnTo>
                  <a:pt x="1295" y="2268245"/>
                </a:lnTo>
                <a:lnTo>
                  <a:pt x="2557" y="2382545"/>
                </a:lnTo>
                <a:lnTo>
                  <a:pt x="3764" y="2486672"/>
                </a:lnTo>
                <a:lnTo>
                  <a:pt x="8877" y="2712745"/>
                </a:lnTo>
                <a:lnTo>
                  <a:pt x="12788" y="2825750"/>
                </a:lnTo>
                <a:lnTo>
                  <a:pt x="16522" y="2932404"/>
                </a:lnTo>
                <a:lnTo>
                  <a:pt x="21577" y="3041650"/>
                </a:lnTo>
                <a:lnTo>
                  <a:pt x="25400" y="3149600"/>
                </a:lnTo>
                <a:lnTo>
                  <a:pt x="30518" y="3257550"/>
                </a:lnTo>
                <a:lnTo>
                  <a:pt x="43218" y="3470922"/>
                </a:lnTo>
                <a:lnTo>
                  <a:pt x="49568" y="3575050"/>
                </a:lnTo>
                <a:lnTo>
                  <a:pt x="57150" y="3679177"/>
                </a:lnTo>
                <a:lnTo>
                  <a:pt x="63500" y="3782072"/>
                </a:lnTo>
                <a:lnTo>
                  <a:pt x="70933" y="3867150"/>
                </a:lnTo>
                <a:lnTo>
                  <a:pt x="105309" y="3867150"/>
                </a:lnTo>
                <a:lnTo>
                  <a:pt x="96545" y="3766845"/>
                </a:lnTo>
                <a:lnTo>
                  <a:pt x="90195" y="3665245"/>
                </a:lnTo>
                <a:lnTo>
                  <a:pt x="83845" y="3562350"/>
                </a:lnTo>
                <a:lnTo>
                  <a:pt x="77495" y="3458222"/>
                </a:lnTo>
                <a:lnTo>
                  <a:pt x="71145" y="3352800"/>
                </a:lnTo>
                <a:lnTo>
                  <a:pt x="66027" y="3247377"/>
                </a:lnTo>
                <a:lnTo>
                  <a:pt x="60972" y="3140722"/>
                </a:lnTo>
                <a:lnTo>
                  <a:pt x="57150" y="3032772"/>
                </a:lnTo>
                <a:lnTo>
                  <a:pt x="52095" y="2924822"/>
                </a:lnTo>
                <a:lnTo>
                  <a:pt x="48272" y="2816872"/>
                </a:lnTo>
                <a:lnTo>
                  <a:pt x="45745" y="2707627"/>
                </a:lnTo>
                <a:lnTo>
                  <a:pt x="43218" y="2597150"/>
                </a:lnTo>
                <a:lnTo>
                  <a:pt x="40627" y="2486672"/>
                </a:lnTo>
                <a:lnTo>
                  <a:pt x="38100" y="2376195"/>
                </a:lnTo>
                <a:lnTo>
                  <a:pt x="36896" y="2268245"/>
                </a:lnTo>
                <a:lnTo>
                  <a:pt x="36868" y="2155177"/>
                </a:lnTo>
                <a:lnTo>
                  <a:pt x="35617" y="2047227"/>
                </a:lnTo>
                <a:lnTo>
                  <a:pt x="35572" y="1931695"/>
                </a:lnTo>
                <a:lnTo>
                  <a:pt x="36837" y="1823745"/>
                </a:lnTo>
                <a:lnTo>
                  <a:pt x="36882" y="1708150"/>
                </a:lnTo>
                <a:lnTo>
                  <a:pt x="38071" y="1601495"/>
                </a:lnTo>
                <a:lnTo>
                  <a:pt x="38157" y="1596377"/>
                </a:lnTo>
                <a:lnTo>
                  <a:pt x="40716" y="1484604"/>
                </a:lnTo>
                <a:lnTo>
                  <a:pt x="43333" y="1372895"/>
                </a:lnTo>
                <a:lnTo>
                  <a:pt x="45863" y="1262354"/>
                </a:lnTo>
                <a:lnTo>
                  <a:pt x="48272" y="1158227"/>
                </a:lnTo>
                <a:lnTo>
                  <a:pt x="59677" y="831850"/>
                </a:lnTo>
                <a:lnTo>
                  <a:pt x="69850" y="617245"/>
                </a:lnTo>
                <a:lnTo>
                  <a:pt x="82550" y="406400"/>
                </a:lnTo>
                <a:lnTo>
                  <a:pt x="88900" y="302272"/>
                </a:lnTo>
                <a:lnTo>
                  <a:pt x="95250" y="199377"/>
                </a:lnTo>
                <a:lnTo>
                  <a:pt x="102895" y="97777"/>
                </a:lnTo>
                <a:lnTo>
                  <a:pt x="111549" y="0"/>
                </a:lnTo>
                <a:close/>
              </a:path>
              <a:path w="1530350" h="3867150">
                <a:moveTo>
                  <a:pt x="1459416" y="0"/>
                </a:moveTo>
                <a:lnTo>
                  <a:pt x="1425041" y="0"/>
                </a:lnTo>
                <a:lnTo>
                  <a:pt x="1433868" y="100304"/>
                </a:lnTo>
                <a:lnTo>
                  <a:pt x="1440218" y="201904"/>
                </a:lnTo>
                <a:lnTo>
                  <a:pt x="1446568" y="304800"/>
                </a:lnTo>
                <a:lnTo>
                  <a:pt x="1452918" y="408927"/>
                </a:lnTo>
                <a:lnTo>
                  <a:pt x="1459268" y="514350"/>
                </a:lnTo>
                <a:lnTo>
                  <a:pt x="1464322" y="619772"/>
                </a:lnTo>
                <a:lnTo>
                  <a:pt x="1469377" y="726427"/>
                </a:lnTo>
                <a:lnTo>
                  <a:pt x="1473200" y="834377"/>
                </a:lnTo>
                <a:lnTo>
                  <a:pt x="1478318" y="942327"/>
                </a:lnTo>
                <a:lnTo>
                  <a:pt x="1482077" y="1050277"/>
                </a:lnTo>
                <a:lnTo>
                  <a:pt x="1484668" y="1159522"/>
                </a:lnTo>
                <a:lnTo>
                  <a:pt x="1489722" y="1380477"/>
                </a:lnTo>
                <a:lnTo>
                  <a:pt x="1491018" y="1490954"/>
                </a:lnTo>
                <a:lnTo>
                  <a:pt x="1493428" y="1596377"/>
                </a:lnTo>
                <a:lnTo>
                  <a:pt x="1493545" y="1711972"/>
                </a:lnTo>
                <a:lnTo>
                  <a:pt x="1494735" y="1819922"/>
                </a:lnTo>
                <a:lnTo>
                  <a:pt x="1494777" y="1935454"/>
                </a:lnTo>
                <a:lnTo>
                  <a:pt x="1493574" y="2043404"/>
                </a:lnTo>
                <a:lnTo>
                  <a:pt x="1493515" y="2159000"/>
                </a:lnTo>
                <a:lnTo>
                  <a:pt x="1491018" y="2268245"/>
                </a:lnTo>
                <a:lnTo>
                  <a:pt x="1489752" y="2376195"/>
                </a:lnTo>
                <a:lnTo>
                  <a:pt x="1484546" y="2604795"/>
                </a:lnTo>
                <a:lnTo>
                  <a:pt x="1482077" y="2708922"/>
                </a:lnTo>
                <a:lnTo>
                  <a:pt x="1478050" y="2825750"/>
                </a:lnTo>
                <a:lnTo>
                  <a:pt x="1474495" y="2927350"/>
                </a:lnTo>
                <a:lnTo>
                  <a:pt x="1468961" y="3044177"/>
                </a:lnTo>
                <a:lnTo>
                  <a:pt x="1464322" y="3143250"/>
                </a:lnTo>
                <a:lnTo>
                  <a:pt x="1460500" y="3249904"/>
                </a:lnTo>
                <a:lnTo>
                  <a:pt x="1447800" y="3460750"/>
                </a:lnTo>
                <a:lnTo>
                  <a:pt x="1441450" y="3564877"/>
                </a:lnTo>
                <a:lnTo>
                  <a:pt x="1433868" y="3667772"/>
                </a:lnTo>
                <a:lnTo>
                  <a:pt x="1426222" y="3769372"/>
                </a:lnTo>
                <a:lnTo>
                  <a:pt x="1418769" y="3867150"/>
                </a:lnTo>
                <a:lnTo>
                  <a:pt x="1453287" y="3867150"/>
                </a:lnTo>
                <a:lnTo>
                  <a:pt x="1460500" y="3784600"/>
                </a:lnTo>
                <a:lnTo>
                  <a:pt x="1468145" y="3681704"/>
                </a:lnTo>
                <a:lnTo>
                  <a:pt x="1474495" y="3577577"/>
                </a:lnTo>
                <a:lnTo>
                  <a:pt x="1482077" y="3473450"/>
                </a:lnTo>
                <a:lnTo>
                  <a:pt x="1488427" y="3368027"/>
                </a:lnTo>
                <a:lnTo>
                  <a:pt x="1494777" y="3260077"/>
                </a:lnTo>
                <a:lnTo>
                  <a:pt x="1499895" y="3153422"/>
                </a:lnTo>
                <a:lnTo>
                  <a:pt x="1505490" y="3032772"/>
                </a:lnTo>
                <a:lnTo>
                  <a:pt x="1510068" y="2936227"/>
                </a:lnTo>
                <a:lnTo>
                  <a:pt x="1514134" y="2816872"/>
                </a:lnTo>
                <a:lnTo>
                  <a:pt x="1521472" y="2604795"/>
                </a:lnTo>
                <a:lnTo>
                  <a:pt x="1526527" y="2382545"/>
                </a:lnTo>
                <a:lnTo>
                  <a:pt x="1529160" y="2155177"/>
                </a:lnTo>
                <a:lnTo>
                  <a:pt x="1530350" y="2047227"/>
                </a:lnTo>
                <a:lnTo>
                  <a:pt x="1530322" y="1708150"/>
                </a:lnTo>
                <a:lnTo>
                  <a:pt x="1529088" y="1596377"/>
                </a:lnTo>
                <a:lnTo>
                  <a:pt x="1527866" y="1490954"/>
                </a:lnTo>
                <a:lnTo>
                  <a:pt x="1525237" y="1372895"/>
                </a:lnTo>
                <a:lnTo>
                  <a:pt x="1522707" y="1262354"/>
                </a:lnTo>
                <a:lnTo>
                  <a:pt x="1520177" y="1154404"/>
                </a:lnTo>
                <a:lnTo>
                  <a:pt x="1517650" y="1043927"/>
                </a:lnTo>
                <a:lnTo>
                  <a:pt x="1513827" y="934745"/>
                </a:lnTo>
                <a:lnTo>
                  <a:pt x="1508772" y="825500"/>
                </a:lnTo>
                <a:lnTo>
                  <a:pt x="1504950" y="717550"/>
                </a:lnTo>
                <a:lnTo>
                  <a:pt x="1498600" y="609600"/>
                </a:lnTo>
                <a:lnTo>
                  <a:pt x="1493545" y="502945"/>
                </a:lnTo>
                <a:lnTo>
                  <a:pt x="1487195" y="396227"/>
                </a:lnTo>
                <a:lnTo>
                  <a:pt x="1480845" y="292100"/>
                </a:lnTo>
                <a:lnTo>
                  <a:pt x="1473200" y="187972"/>
                </a:lnTo>
                <a:lnTo>
                  <a:pt x="1466850" y="85077"/>
                </a:lnTo>
                <a:lnTo>
                  <a:pt x="1459416" y="0"/>
                </a:lnTo>
                <a:close/>
              </a:path>
            </a:pathLst>
          </a:custGeom>
          <a:solidFill>
            <a:srgbClr val="EA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841750" y="0"/>
            <a:ext cx="1459204" cy="3867150"/>
          </a:xfrm>
          <a:custGeom>
            <a:avLst/>
            <a:gdLst/>
            <a:ahLst/>
            <a:cxnLst/>
            <a:rect l="l" t="t" r="r" b="b"/>
            <a:pathLst>
              <a:path w="1459204" h="3867150">
                <a:moveTo>
                  <a:pt x="110230" y="0"/>
                </a:moveTo>
                <a:lnTo>
                  <a:pt x="75976" y="0"/>
                </a:lnTo>
                <a:lnTo>
                  <a:pt x="67322" y="97777"/>
                </a:lnTo>
                <a:lnTo>
                  <a:pt x="59677" y="199377"/>
                </a:lnTo>
                <a:lnTo>
                  <a:pt x="53327" y="302272"/>
                </a:lnTo>
                <a:lnTo>
                  <a:pt x="46977" y="406400"/>
                </a:lnTo>
                <a:lnTo>
                  <a:pt x="34277" y="617245"/>
                </a:lnTo>
                <a:lnTo>
                  <a:pt x="24104" y="831850"/>
                </a:lnTo>
                <a:lnTo>
                  <a:pt x="12700" y="1158227"/>
                </a:lnTo>
                <a:lnTo>
                  <a:pt x="10172" y="1267472"/>
                </a:lnTo>
                <a:lnTo>
                  <a:pt x="7496" y="1384300"/>
                </a:lnTo>
                <a:lnTo>
                  <a:pt x="4937" y="1493545"/>
                </a:lnTo>
                <a:lnTo>
                  <a:pt x="2527" y="1598904"/>
                </a:lnTo>
                <a:lnTo>
                  <a:pt x="1295" y="1709445"/>
                </a:lnTo>
                <a:lnTo>
                  <a:pt x="1265" y="1823745"/>
                </a:lnTo>
                <a:lnTo>
                  <a:pt x="0" y="1931695"/>
                </a:lnTo>
                <a:lnTo>
                  <a:pt x="30" y="2045995"/>
                </a:lnTo>
                <a:lnTo>
                  <a:pt x="1266" y="2152650"/>
                </a:lnTo>
                <a:lnTo>
                  <a:pt x="1324" y="2268245"/>
                </a:lnTo>
                <a:lnTo>
                  <a:pt x="2498" y="2373604"/>
                </a:lnTo>
                <a:lnTo>
                  <a:pt x="2585" y="2378722"/>
                </a:lnTo>
                <a:lnTo>
                  <a:pt x="5054" y="2486672"/>
                </a:lnTo>
                <a:lnTo>
                  <a:pt x="7703" y="2599677"/>
                </a:lnTo>
                <a:lnTo>
                  <a:pt x="10202" y="2708922"/>
                </a:lnTo>
                <a:lnTo>
                  <a:pt x="12700" y="2816872"/>
                </a:lnTo>
                <a:lnTo>
                  <a:pt x="16522" y="2924822"/>
                </a:lnTo>
                <a:lnTo>
                  <a:pt x="21577" y="3032772"/>
                </a:lnTo>
                <a:lnTo>
                  <a:pt x="25400" y="3140722"/>
                </a:lnTo>
                <a:lnTo>
                  <a:pt x="30577" y="3249904"/>
                </a:lnTo>
                <a:lnTo>
                  <a:pt x="35572" y="3352800"/>
                </a:lnTo>
                <a:lnTo>
                  <a:pt x="41922" y="3458222"/>
                </a:lnTo>
                <a:lnTo>
                  <a:pt x="48272" y="3562350"/>
                </a:lnTo>
                <a:lnTo>
                  <a:pt x="54622" y="3665245"/>
                </a:lnTo>
                <a:lnTo>
                  <a:pt x="60972" y="3766845"/>
                </a:lnTo>
                <a:lnTo>
                  <a:pt x="69736" y="3867150"/>
                </a:lnTo>
                <a:lnTo>
                  <a:pt x="103871" y="3867150"/>
                </a:lnTo>
                <a:lnTo>
                  <a:pt x="102895" y="3851922"/>
                </a:lnTo>
                <a:lnTo>
                  <a:pt x="95250" y="3751554"/>
                </a:lnTo>
                <a:lnTo>
                  <a:pt x="88900" y="3651250"/>
                </a:lnTo>
                <a:lnTo>
                  <a:pt x="81254" y="3548354"/>
                </a:lnTo>
                <a:lnTo>
                  <a:pt x="76200" y="3445522"/>
                </a:lnTo>
                <a:lnTo>
                  <a:pt x="69850" y="3341395"/>
                </a:lnTo>
                <a:lnTo>
                  <a:pt x="64795" y="3235972"/>
                </a:lnTo>
                <a:lnTo>
                  <a:pt x="60972" y="3130550"/>
                </a:lnTo>
                <a:lnTo>
                  <a:pt x="55854" y="3023895"/>
                </a:lnTo>
                <a:lnTo>
                  <a:pt x="52095" y="2917177"/>
                </a:lnTo>
                <a:lnTo>
                  <a:pt x="49504" y="2809227"/>
                </a:lnTo>
                <a:lnTo>
                  <a:pt x="45745" y="2701277"/>
                </a:lnTo>
                <a:lnTo>
                  <a:pt x="43154" y="2592095"/>
                </a:lnTo>
                <a:lnTo>
                  <a:pt x="40627" y="2482850"/>
                </a:lnTo>
                <a:lnTo>
                  <a:pt x="39395" y="2373604"/>
                </a:lnTo>
                <a:lnTo>
                  <a:pt x="36863" y="2157704"/>
                </a:lnTo>
                <a:lnTo>
                  <a:pt x="36819" y="1931695"/>
                </a:lnTo>
                <a:lnTo>
                  <a:pt x="38084" y="1823745"/>
                </a:lnTo>
                <a:lnTo>
                  <a:pt x="38129" y="1709445"/>
                </a:lnTo>
                <a:lnTo>
                  <a:pt x="39424" y="1598904"/>
                </a:lnTo>
                <a:lnTo>
                  <a:pt x="40612" y="1493545"/>
                </a:lnTo>
                <a:lnTo>
                  <a:pt x="40715" y="1488427"/>
                </a:lnTo>
                <a:lnTo>
                  <a:pt x="43273" y="1377950"/>
                </a:lnTo>
                <a:lnTo>
                  <a:pt x="48272" y="1164577"/>
                </a:lnTo>
                <a:lnTo>
                  <a:pt x="55854" y="947445"/>
                </a:lnTo>
                <a:lnTo>
                  <a:pt x="59677" y="840727"/>
                </a:lnTo>
                <a:lnTo>
                  <a:pt x="74904" y="523227"/>
                </a:lnTo>
                <a:lnTo>
                  <a:pt x="81254" y="419100"/>
                </a:lnTo>
                <a:lnTo>
                  <a:pt x="87604" y="316204"/>
                </a:lnTo>
                <a:lnTo>
                  <a:pt x="93954" y="214604"/>
                </a:lnTo>
                <a:lnTo>
                  <a:pt x="101600" y="113004"/>
                </a:lnTo>
                <a:lnTo>
                  <a:pt x="109245" y="12700"/>
                </a:lnTo>
                <a:lnTo>
                  <a:pt x="110230" y="0"/>
                </a:lnTo>
                <a:close/>
              </a:path>
              <a:path w="1459204" h="3867150">
                <a:moveTo>
                  <a:pt x="1389468" y="0"/>
                </a:moveTo>
                <a:lnTo>
                  <a:pt x="1355396" y="0"/>
                </a:lnTo>
                <a:lnTo>
                  <a:pt x="1356372" y="15227"/>
                </a:lnTo>
                <a:lnTo>
                  <a:pt x="1363954" y="115595"/>
                </a:lnTo>
                <a:lnTo>
                  <a:pt x="1370304" y="215900"/>
                </a:lnTo>
                <a:lnTo>
                  <a:pt x="1383004" y="421627"/>
                </a:lnTo>
                <a:lnTo>
                  <a:pt x="1388122" y="525754"/>
                </a:lnTo>
                <a:lnTo>
                  <a:pt x="1393177" y="631177"/>
                </a:lnTo>
                <a:lnTo>
                  <a:pt x="1398295" y="736600"/>
                </a:lnTo>
                <a:lnTo>
                  <a:pt x="1403350" y="843254"/>
                </a:lnTo>
                <a:lnTo>
                  <a:pt x="1407172" y="949972"/>
                </a:lnTo>
                <a:lnTo>
                  <a:pt x="1409700" y="1057922"/>
                </a:lnTo>
                <a:lnTo>
                  <a:pt x="1413522" y="1165872"/>
                </a:lnTo>
                <a:lnTo>
                  <a:pt x="1416050" y="1275054"/>
                </a:lnTo>
                <a:lnTo>
                  <a:pt x="1417345" y="1384300"/>
                </a:lnTo>
                <a:lnTo>
                  <a:pt x="1419872" y="1493545"/>
                </a:lnTo>
                <a:lnTo>
                  <a:pt x="1421104" y="1604022"/>
                </a:lnTo>
                <a:lnTo>
                  <a:pt x="1422340" y="1709445"/>
                </a:lnTo>
                <a:lnTo>
                  <a:pt x="1422385" y="1935454"/>
                </a:lnTo>
                <a:lnTo>
                  <a:pt x="1421119" y="2043404"/>
                </a:lnTo>
                <a:lnTo>
                  <a:pt x="1421076" y="2157704"/>
                </a:lnTo>
                <a:lnTo>
                  <a:pt x="1419872" y="2265654"/>
                </a:lnTo>
                <a:lnTo>
                  <a:pt x="1417375" y="2373604"/>
                </a:lnTo>
                <a:lnTo>
                  <a:pt x="1417300" y="2378722"/>
                </a:lnTo>
                <a:lnTo>
                  <a:pt x="1416065" y="2482850"/>
                </a:lnTo>
                <a:lnTo>
                  <a:pt x="1415992" y="2486672"/>
                </a:lnTo>
                <a:lnTo>
                  <a:pt x="1413522" y="2594622"/>
                </a:lnTo>
                <a:lnTo>
                  <a:pt x="1409700" y="2702572"/>
                </a:lnTo>
                <a:lnTo>
                  <a:pt x="1407172" y="2811754"/>
                </a:lnTo>
                <a:lnTo>
                  <a:pt x="1403076" y="2927350"/>
                </a:lnTo>
                <a:lnTo>
                  <a:pt x="1399527" y="3026422"/>
                </a:lnTo>
                <a:lnTo>
                  <a:pt x="1393978" y="3143250"/>
                </a:lnTo>
                <a:lnTo>
                  <a:pt x="1389354" y="3238500"/>
                </a:lnTo>
                <a:lnTo>
                  <a:pt x="1383004" y="3343922"/>
                </a:lnTo>
                <a:lnTo>
                  <a:pt x="1377950" y="3448050"/>
                </a:lnTo>
                <a:lnTo>
                  <a:pt x="1371600" y="3550945"/>
                </a:lnTo>
                <a:lnTo>
                  <a:pt x="1365250" y="3652545"/>
                </a:lnTo>
                <a:lnTo>
                  <a:pt x="1357604" y="3754145"/>
                </a:lnTo>
                <a:lnTo>
                  <a:pt x="1350022" y="3854450"/>
                </a:lnTo>
                <a:lnTo>
                  <a:pt x="1349029" y="3867150"/>
                </a:lnTo>
                <a:lnTo>
                  <a:pt x="1383197" y="3867150"/>
                </a:lnTo>
                <a:lnTo>
                  <a:pt x="1390650" y="3769372"/>
                </a:lnTo>
                <a:lnTo>
                  <a:pt x="1398295" y="3667772"/>
                </a:lnTo>
                <a:lnTo>
                  <a:pt x="1405877" y="3564877"/>
                </a:lnTo>
                <a:lnTo>
                  <a:pt x="1412227" y="3460750"/>
                </a:lnTo>
                <a:lnTo>
                  <a:pt x="1424927" y="3249904"/>
                </a:lnTo>
                <a:lnTo>
                  <a:pt x="1428750" y="3143250"/>
                </a:lnTo>
                <a:lnTo>
                  <a:pt x="1434345" y="3023895"/>
                </a:lnTo>
                <a:lnTo>
                  <a:pt x="1438922" y="2927350"/>
                </a:lnTo>
                <a:lnTo>
                  <a:pt x="1443051" y="2809227"/>
                </a:lnTo>
                <a:lnTo>
                  <a:pt x="1446504" y="2708922"/>
                </a:lnTo>
                <a:lnTo>
                  <a:pt x="1449268" y="2592095"/>
                </a:lnTo>
                <a:lnTo>
                  <a:pt x="1454150" y="2378722"/>
                </a:lnTo>
                <a:lnTo>
                  <a:pt x="1455445" y="2268245"/>
                </a:lnTo>
                <a:lnTo>
                  <a:pt x="1457972" y="2157704"/>
                </a:lnTo>
                <a:lnTo>
                  <a:pt x="1458001" y="2043404"/>
                </a:lnTo>
                <a:lnTo>
                  <a:pt x="1459204" y="1935454"/>
                </a:lnTo>
                <a:lnTo>
                  <a:pt x="1459176" y="1821154"/>
                </a:lnTo>
                <a:lnTo>
                  <a:pt x="1458000" y="1714500"/>
                </a:lnTo>
                <a:lnTo>
                  <a:pt x="1457913" y="1598904"/>
                </a:lnTo>
                <a:lnTo>
                  <a:pt x="1455504" y="1493545"/>
                </a:lnTo>
                <a:lnTo>
                  <a:pt x="1455415" y="1488427"/>
                </a:lnTo>
                <a:lnTo>
                  <a:pt x="1454194" y="1384300"/>
                </a:lnTo>
                <a:lnTo>
                  <a:pt x="1454092" y="1377950"/>
                </a:lnTo>
                <a:lnTo>
                  <a:pt x="1449064" y="1158227"/>
                </a:lnTo>
                <a:lnTo>
                  <a:pt x="1446504" y="1050277"/>
                </a:lnTo>
                <a:lnTo>
                  <a:pt x="1442745" y="942327"/>
                </a:lnTo>
                <a:lnTo>
                  <a:pt x="1437627" y="834377"/>
                </a:lnTo>
                <a:lnTo>
                  <a:pt x="1433804" y="726427"/>
                </a:lnTo>
                <a:lnTo>
                  <a:pt x="1428628" y="617245"/>
                </a:lnTo>
                <a:lnTo>
                  <a:pt x="1423695" y="514350"/>
                </a:lnTo>
                <a:lnTo>
                  <a:pt x="1417345" y="408927"/>
                </a:lnTo>
                <a:lnTo>
                  <a:pt x="1410995" y="304800"/>
                </a:lnTo>
                <a:lnTo>
                  <a:pt x="1404645" y="201904"/>
                </a:lnTo>
                <a:lnTo>
                  <a:pt x="1398295" y="100304"/>
                </a:lnTo>
                <a:lnTo>
                  <a:pt x="1389468" y="0"/>
                </a:lnTo>
                <a:close/>
              </a:path>
            </a:pathLst>
          </a:custGeom>
          <a:solidFill>
            <a:srgbClr val="EBF5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878554" y="0"/>
            <a:ext cx="1385595" cy="3867150"/>
          </a:xfrm>
          <a:custGeom>
            <a:avLst/>
            <a:gdLst/>
            <a:ahLst/>
            <a:cxnLst/>
            <a:rect l="l" t="t" r="r" b="b"/>
            <a:pathLst>
              <a:path w="1385595" h="3867150">
                <a:moveTo>
                  <a:pt x="107320" y="0"/>
                </a:moveTo>
                <a:lnTo>
                  <a:pt x="73425" y="0"/>
                </a:lnTo>
                <a:lnTo>
                  <a:pt x="64795" y="113004"/>
                </a:lnTo>
                <a:lnTo>
                  <a:pt x="57150" y="214604"/>
                </a:lnTo>
                <a:lnTo>
                  <a:pt x="50800" y="316204"/>
                </a:lnTo>
                <a:lnTo>
                  <a:pt x="44450" y="419100"/>
                </a:lnTo>
                <a:lnTo>
                  <a:pt x="38100" y="523227"/>
                </a:lnTo>
                <a:lnTo>
                  <a:pt x="22872" y="840727"/>
                </a:lnTo>
                <a:lnTo>
                  <a:pt x="18961" y="949972"/>
                </a:lnTo>
                <a:lnTo>
                  <a:pt x="11468" y="1164577"/>
                </a:lnTo>
                <a:lnTo>
                  <a:pt x="6203" y="1389354"/>
                </a:lnTo>
                <a:lnTo>
                  <a:pt x="3822" y="1492250"/>
                </a:lnTo>
                <a:lnTo>
                  <a:pt x="2561" y="1604022"/>
                </a:lnTo>
                <a:lnTo>
                  <a:pt x="1295" y="1711972"/>
                </a:lnTo>
                <a:lnTo>
                  <a:pt x="1295" y="1822450"/>
                </a:lnTo>
                <a:lnTo>
                  <a:pt x="0" y="1932927"/>
                </a:lnTo>
                <a:lnTo>
                  <a:pt x="29" y="2155177"/>
                </a:lnTo>
                <a:lnTo>
                  <a:pt x="2605" y="2374900"/>
                </a:lnTo>
                <a:lnTo>
                  <a:pt x="3765" y="2477795"/>
                </a:lnTo>
                <a:lnTo>
                  <a:pt x="3852" y="2484145"/>
                </a:lnTo>
                <a:lnTo>
                  <a:pt x="6409" y="2594622"/>
                </a:lnTo>
                <a:lnTo>
                  <a:pt x="8940" y="2701277"/>
                </a:lnTo>
                <a:lnTo>
                  <a:pt x="12700" y="2809227"/>
                </a:lnTo>
                <a:lnTo>
                  <a:pt x="15290" y="2917177"/>
                </a:lnTo>
                <a:lnTo>
                  <a:pt x="19050" y="3023895"/>
                </a:lnTo>
                <a:lnTo>
                  <a:pt x="24168" y="3130550"/>
                </a:lnTo>
                <a:lnTo>
                  <a:pt x="27990" y="3235972"/>
                </a:lnTo>
                <a:lnTo>
                  <a:pt x="33045" y="3341395"/>
                </a:lnTo>
                <a:lnTo>
                  <a:pt x="39395" y="3445522"/>
                </a:lnTo>
                <a:lnTo>
                  <a:pt x="44450" y="3548354"/>
                </a:lnTo>
                <a:lnTo>
                  <a:pt x="52095" y="3651250"/>
                </a:lnTo>
                <a:lnTo>
                  <a:pt x="58445" y="3751554"/>
                </a:lnTo>
                <a:lnTo>
                  <a:pt x="66090" y="3851922"/>
                </a:lnTo>
                <a:lnTo>
                  <a:pt x="67066" y="3867150"/>
                </a:lnTo>
                <a:lnTo>
                  <a:pt x="100202" y="3867150"/>
                </a:lnTo>
                <a:lnTo>
                  <a:pt x="97840" y="3836695"/>
                </a:lnTo>
                <a:lnTo>
                  <a:pt x="91490" y="3737622"/>
                </a:lnTo>
                <a:lnTo>
                  <a:pt x="85140" y="3637254"/>
                </a:lnTo>
                <a:lnTo>
                  <a:pt x="78790" y="3535654"/>
                </a:lnTo>
                <a:lnTo>
                  <a:pt x="73672" y="3432822"/>
                </a:lnTo>
                <a:lnTo>
                  <a:pt x="63500" y="3225800"/>
                </a:lnTo>
                <a:lnTo>
                  <a:pt x="58445" y="3120377"/>
                </a:lnTo>
                <a:lnTo>
                  <a:pt x="54622" y="3014954"/>
                </a:lnTo>
                <a:lnTo>
                  <a:pt x="50800" y="2908300"/>
                </a:lnTo>
                <a:lnTo>
                  <a:pt x="48272" y="2801645"/>
                </a:lnTo>
                <a:lnTo>
                  <a:pt x="44450" y="2693695"/>
                </a:lnTo>
                <a:lnTo>
                  <a:pt x="41922" y="2586977"/>
                </a:lnTo>
                <a:lnTo>
                  <a:pt x="40690" y="2477795"/>
                </a:lnTo>
                <a:lnTo>
                  <a:pt x="38100" y="2260600"/>
                </a:lnTo>
                <a:lnTo>
                  <a:pt x="36911" y="2155177"/>
                </a:lnTo>
                <a:lnTo>
                  <a:pt x="36868" y="1822450"/>
                </a:lnTo>
                <a:lnTo>
                  <a:pt x="38114" y="1711972"/>
                </a:lnTo>
                <a:lnTo>
                  <a:pt x="40733" y="1492250"/>
                </a:lnTo>
                <a:lnTo>
                  <a:pt x="41894" y="1389354"/>
                </a:lnTo>
                <a:lnTo>
                  <a:pt x="42012" y="1383004"/>
                </a:lnTo>
                <a:lnTo>
                  <a:pt x="44450" y="1278877"/>
                </a:lnTo>
                <a:lnTo>
                  <a:pt x="48272" y="1170927"/>
                </a:lnTo>
                <a:lnTo>
                  <a:pt x="50800" y="1062977"/>
                </a:lnTo>
                <a:lnTo>
                  <a:pt x="58445" y="849604"/>
                </a:lnTo>
                <a:lnTo>
                  <a:pt x="63500" y="744245"/>
                </a:lnTo>
                <a:lnTo>
                  <a:pt x="67322" y="638822"/>
                </a:lnTo>
                <a:lnTo>
                  <a:pt x="73672" y="534695"/>
                </a:lnTo>
                <a:lnTo>
                  <a:pt x="78790" y="431800"/>
                </a:lnTo>
                <a:lnTo>
                  <a:pt x="85140" y="328904"/>
                </a:lnTo>
                <a:lnTo>
                  <a:pt x="90195" y="228600"/>
                </a:lnTo>
                <a:lnTo>
                  <a:pt x="97840" y="128295"/>
                </a:lnTo>
                <a:lnTo>
                  <a:pt x="105422" y="29222"/>
                </a:lnTo>
                <a:lnTo>
                  <a:pt x="107320" y="0"/>
                </a:lnTo>
                <a:close/>
              </a:path>
              <a:path w="1385595" h="3867150">
                <a:moveTo>
                  <a:pt x="1318592" y="0"/>
                </a:moveTo>
                <a:lnTo>
                  <a:pt x="1284544" y="0"/>
                </a:lnTo>
                <a:lnTo>
                  <a:pt x="1286522" y="30454"/>
                </a:lnTo>
                <a:lnTo>
                  <a:pt x="1294168" y="129527"/>
                </a:lnTo>
                <a:lnTo>
                  <a:pt x="1300518" y="229895"/>
                </a:lnTo>
                <a:lnTo>
                  <a:pt x="1306868" y="331495"/>
                </a:lnTo>
                <a:lnTo>
                  <a:pt x="1311922" y="434327"/>
                </a:lnTo>
                <a:lnTo>
                  <a:pt x="1317040" y="537222"/>
                </a:lnTo>
                <a:lnTo>
                  <a:pt x="1322095" y="641350"/>
                </a:lnTo>
                <a:lnTo>
                  <a:pt x="1327150" y="746772"/>
                </a:lnTo>
                <a:lnTo>
                  <a:pt x="1330972" y="852195"/>
                </a:lnTo>
                <a:lnTo>
                  <a:pt x="1334795" y="958850"/>
                </a:lnTo>
                <a:lnTo>
                  <a:pt x="1337322" y="1065504"/>
                </a:lnTo>
                <a:lnTo>
                  <a:pt x="1339850" y="1173454"/>
                </a:lnTo>
                <a:lnTo>
                  <a:pt x="1342440" y="1280172"/>
                </a:lnTo>
                <a:lnTo>
                  <a:pt x="1344968" y="1389354"/>
                </a:lnTo>
                <a:lnTo>
                  <a:pt x="1346200" y="1497304"/>
                </a:lnTo>
                <a:lnTo>
                  <a:pt x="1348745" y="1711972"/>
                </a:lnTo>
                <a:lnTo>
                  <a:pt x="1348790" y="2044700"/>
                </a:lnTo>
                <a:lnTo>
                  <a:pt x="1346171" y="2265654"/>
                </a:lnTo>
                <a:lnTo>
                  <a:pt x="1344968" y="2371077"/>
                </a:lnTo>
                <a:lnTo>
                  <a:pt x="1342499" y="2477795"/>
                </a:lnTo>
                <a:lnTo>
                  <a:pt x="1342394" y="2484145"/>
                </a:lnTo>
                <a:lnTo>
                  <a:pt x="1341145" y="2588272"/>
                </a:lnTo>
                <a:lnTo>
                  <a:pt x="1337322" y="2696222"/>
                </a:lnTo>
                <a:lnTo>
                  <a:pt x="1334795" y="2804172"/>
                </a:lnTo>
                <a:lnTo>
                  <a:pt x="1327150" y="3017545"/>
                </a:lnTo>
                <a:lnTo>
                  <a:pt x="1322095" y="3122904"/>
                </a:lnTo>
                <a:lnTo>
                  <a:pt x="1318272" y="3228327"/>
                </a:lnTo>
                <a:lnTo>
                  <a:pt x="1311922" y="3332454"/>
                </a:lnTo>
                <a:lnTo>
                  <a:pt x="1306868" y="3435350"/>
                </a:lnTo>
                <a:lnTo>
                  <a:pt x="1300518" y="3538245"/>
                </a:lnTo>
                <a:lnTo>
                  <a:pt x="1287818" y="3738854"/>
                </a:lnTo>
                <a:lnTo>
                  <a:pt x="1277906" y="3867150"/>
                </a:lnTo>
                <a:lnTo>
                  <a:pt x="1312225" y="3867150"/>
                </a:lnTo>
                <a:lnTo>
                  <a:pt x="1322043" y="3737622"/>
                </a:lnTo>
                <a:lnTo>
                  <a:pt x="1328445" y="3652545"/>
                </a:lnTo>
                <a:lnTo>
                  <a:pt x="1334795" y="3550945"/>
                </a:lnTo>
                <a:lnTo>
                  <a:pt x="1341145" y="3448050"/>
                </a:lnTo>
                <a:lnTo>
                  <a:pt x="1346200" y="3343922"/>
                </a:lnTo>
                <a:lnTo>
                  <a:pt x="1352550" y="3238500"/>
                </a:lnTo>
                <a:lnTo>
                  <a:pt x="1358269" y="3120377"/>
                </a:lnTo>
                <a:lnTo>
                  <a:pt x="1362722" y="3026422"/>
                </a:lnTo>
                <a:lnTo>
                  <a:pt x="1366634" y="2917177"/>
                </a:lnTo>
                <a:lnTo>
                  <a:pt x="1370368" y="2811754"/>
                </a:lnTo>
                <a:lnTo>
                  <a:pt x="1372895" y="2702572"/>
                </a:lnTo>
                <a:lnTo>
                  <a:pt x="1376718" y="2594622"/>
                </a:lnTo>
                <a:lnTo>
                  <a:pt x="1379245" y="2484145"/>
                </a:lnTo>
                <a:lnTo>
                  <a:pt x="1380540" y="2374900"/>
                </a:lnTo>
                <a:lnTo>
                  <a:pt x="1383068" y="2265654"/>
                </a:lnTo>
                <a:lnTo>
                  <a:pt x="1384300" y="2155177"/>
                </a:lnTo>
                <a:lnTo>
                  <a:pt x="1384300" y="2044700"/>
                </a:lnTo>
                <a:lnTo>
                  <a:pt x="1385595" y="1934222"/>
                </a:lnTo>
                <a:lnTo>
                  <a:pt x="1385565" y="1711972"/>
                </a:lnTo>
                <a:lnTo>
                  <a:pt x="1384271" y="1601495"/>
                </a:lnTo>
                <a:lnTo>
                  <a:pt x="1383110" y="1497304"/>
                </a:lnTo>
                <a:lnTo>
                  <a:pt x="1383038" y="1492250"/>
                </a:lnTo>
                <a:lnTo>
                  <a:pt x="1380540" y="1384300"/>
                </a:lnTo>
                <a:lnTo>
                  <a:pt x="1379245" y="1275054"/>
                </a:lnTo>
                <a:lnTo>
                  <a:pt x="1376718" y="1165872"/>
                </a:lnTo>
                <a:lnTo>
                  <a:pt x="1372895" y="1057922"/>
                </a:lnTo>
                <a:lnTo>
                  <a:pt x="1370368" y="949972"/>
                </a:lnTo>
                <a:lnTo>
                  <a:pt x="1366545" y="843254"/>
                </a:lnTo>
                <a:lnTo>
                  <a:pt x="1361490" y="736600"/>
                </a:lnTo>
                <a:lnTo>
                  <a:pt x="1356372" y="631177"/>
                </a:lnTo>
                <a:lnTo>
                  <a:pt x="1351193" y="523227"/>
                </a:lnTo>
                <a:lnTo>
                  <a:pt x="1346200" y="421627"/>
                </a:lnTo>
                <a:lnTo>
                  <a:pt x="1333417" y="214604"/>
                </a:lnTo>
                <a:lnTo>
                  <a:pt x="1327150" y="115595"/>
                </a:lnTo>
                <a:lnTo>
                  <a:pt x="1319568" y="15227"/>
                </a:lnTo>
                <a:lnTo>
                  <a:pt x="1318592" y="0"/>
                </a:lnTo>
                <a:close/>
              </a:path>
            </a:pathLst>
          </a:custGeom>
          <a:solidFill>
            <a:srgbClr val="EC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915422" y="0"/>
            <a:ext cx="1311922" cy="3867150"/>
          </a:xfrm>
          <a:custGeom>
            <a:avLst/>
            <a:gdLst/>
            <a:ahLst/>
            <a:cxnLst/>
            <a:rect l="l" t="t" r="r" b="b"/>
            <a:pathLst>
              <a:path w="1311922" h="3867150">
                <a:moveTo>
                  <a:pt x="103824" y="0"/>
                </a:moveTo>
                <a:lnTo>
                  <a:pt x="70452" y="0"/>
                </a:lnTo>
                <a:lnTo>
                  <a:pt x="68554" y="29222"/>
                </a:lnTo>
                <a:lnTo>
                  <a:pt x="60878" y="129527"/>
                </a:lnTo>
                <a:lnTo>
                  <a:pt x="53327" y="228600"/>
                </a:lnTo>
                <a:lnTo>
                  <a:pt x="48272" y="328904"/>
                </a:lnTo>
                <a:lnTo>
                  <a:pt x="41922" y="431800"/>
                </a:lnTo>
                <a:lnTo>
                  <a:pt x="36804" y="534695"/>
                </a:lnTo>
                <a:lnTo>
                  <a:pt x="30454" y="638822"/>
                </a:lnTo>
                <a:lnTo>
                  <a:pt x="26631" y="744245"/>
                </a:lnTo>
                <a:lnTo>
                  <a:pt x="21577" y="849604"/>
                </a:lnTo>
                <a:lnTo>
                  <a:pt x="13931" y="1062977"/>
                </a:lnTo>
                <a:lnTo>
                  <a:pt x="11404" y="1170927"/>
                </a:lnTo>
                <a:lnTo>
                  <a:pt x="7581" y="1278877"/>
                </a:lnTo>
                <a:lnTo>
                  <a:pt x="5054" y="1386827"/>
                </a:lnTo>
                <a:lnTo>
                  <a:pt x="3762" y="1501127"/>
                </a:lnTo>
                <a:lnTo>
                  <a:pt x="1174" y="1718322"/>
                </a:lnTo>
                <a:lnTo>
                  <a:pt x="0" y="1822450"/>
                </a:lnTo>
                <a:lnTo>
                  <a:pt x="0" y="2151354"/>
                </a:lnTo>
                <a:lnTo>
                  <a:pt x="1262" y="2263127"/>
                </a:lnTo>
                <a:lnTo>
                  <a:pt x="3851" y="2480322"/>
                </a:lnTo>
                <a:lnTo>
                  <a:pt x="4982" y="2580627"/>
                </a:lnTo>
                <a:lnTo>
                  <a:pt x="5085" y="2588272"/>
                </a:lnTo>
                <a:lnTo>
                  <a:pt x="7581" y="2693695"/>
                </a:lnTo>
                <a:lnTo>
                  <a:pt x="11404" y="2801645"/>
                </a:lnTo>
                <a:lnTo>
                  <a:pt x="13931" y="2908300"/>
                </a:lnTo>
                <a:lnTo>
                  <a:pt x="17848" y="3017545"/>
                </a:lnTo>
                <a:lnTo>
                  <a:pt x="21577" y="3120377"/>
                </a:lnTo>
                <a:lnTo>
                  <a:pt x="26756" y="3228327"/>
                </a:lnTo>
                <a:lnTo>
                  <a:pt x="36930" y="3435350"/>
                </a:lnTo>
                <a:lnTo>
                  <a:pt x="41922" y="3535654"/>
                </a:lnTo>
                <a:lnTo>
                  <a:pt x="48272" y="3637254"/>
                </a:lnTo>
                <a:lnTo>
                  <a:pt x="54701" y="3738854"/>
                </a:lnTo>
                <a:lnTo>
                  <a:pt x="60972" y="3836695"/>
                </a:lnTo>
                <a:lnTo>
                  <a:pt x="63334" y="3867150"/>
                </a:lnTo>
                <a:lnTo>
                  <a:pt x="97005" y="3867150"/>
                </a:lnTo>
                <a:lnTo>
                  <a:pt x="87604" y="3722395"/>
                </a:lnTo>
                <a:lnTo>
                  <a:pt x="81254" y="3623322"/>
                </a:lnTo>
                <a:lnTo>
                  <a:pt x="76200" y="3521722"/>
                </a:lnTo>
                <a:lnTo>
                  <a:pt x="71081" y="3420122"/>
                </a:lnTo>
                <a:lnTo>
                  <a:pt x="66027" y="3318522"/>
                </a:lnTo>
                <a:lnTo>
                  <a:pt x="60972" y="3215627"/>
                </a:lnTo>
                <a:lnTo>
                  <a:pt x="57150" y="3111500"/>
                </a:lnTo>
                <a:lnTo>
                  <a:pt x="49504" y="2900654"/>
                </a:lnTo>
                <a:lnTo>
                  <a:pt x="46977" y="2795295"/>
                </a:lnTo>
                <a:lnTo>
                  <a:pt x="44450" y="2688577"/>
                </a:lnTo>
                <a:lnTo>
                  <a:pt x="41922" y="2580627"/>
                </a:lnTo>
                <a:lnTo>
                  <a:pt x="39331" y="2473972"/>
                </a:lnTo>
                <a:lnTo>
                  <a:pt x="38100" y="2366022"/>
                </a:lnTo>
                <a:lnTo>
                  <a:pt x="36865" y="2263127"/>
                </a:lnTo>
                <a:lnTo>
                  <a:pt x="36804" y="2148827"/>
                </a:lnTo>
                <a:lnTo>
                  <a:pt x="35616" y="2044700"/>
                </a:lnTo>
                <a:lnTo>
                  <a:pt x="35572" y="1932927"/>
                </a:lnTo>
                <a:lnTo>
                  <a:pt x="36776" y="1826272"/>
                </a:lnTo>
                <a:lnTo>
                  <a:pt x="36835" y="1713204"/>
                </a:lnTo>
                <a:lnTo>
                  <a:pt x="38100" y="1607845"/>
                </a:lnTo>
                <a:lnTo>
                  <a:pt x="39317" y="1501127"/>
                </a:lnTo>
                <a:lnTo>
                  <a:pt x="39423" y="1496072"/>
                </a:lnTo>
                <a:lnTo>
                  <a:pt x="42042" y="1386827"/>
                </a:lnTo>
                <a:lnTo>
                  <a:pt x="44571" y="1278877"/>
                </a:lnTo>
                <a:lnTo>
                  <a:pt x="49504" y="1070622"/>
                </a:lnTo>
                <a:lnTo>
                  <a:pt x="53327" y="963904"/>
                </a:lnTo>
                <a:lnTo>
                  <a:pt x="57478" y="849604"/>
                </a:lnTo>
                <a:lnTo>
                  <a:pt x="60972" y="754354"/>
                </a:lnTo>
                <a:lnTo>
                  <a:pt x="71081" y="546100"/>
                </a:lnTo>
                <a:lnTo>
                  <a:pt x="76831" y="431800"/>
                </a:lnTo>
                <a:lnTo>
                  <a:pt x="81254" y="342900"/>
                </a:lnTo>
                <a:lnTo>
                  <a:pt x="88501" y="228600"/>
                </a:lnTo>
                <a:lnTo>
                  <a:pt x="100304" y="44450"/>
                </a:lnTo>
                <a:lnTo>
                  <a:pt x="103824" y="0"/>
                </a:lnTo>
                <a:close/>
              </a:path>
              <a:path w="1311922" h="3867150">
                <a:moveTo>
                  <a:pt x="1247676" y="0"/>
                </a:moveTo>
                <a:lnTo>
                  <a:pt x="1214853" y="0"/>
                </a:lnTo>
                <a:lnTo>
                  <a:pt x="1224254" y="144754"/>
                </a:lnTo>
                <a:lnTo>
                  <a:pt x="1230604" y="243827"/>
                </a:lnTo>
                <a:lnTo>
                  <a:pt x="1240777" y="445795"/>
                </a:lnTo>
                <a:lnTo>
                  <a:pt x="1245831" y="548627"/>
                </a:lnTo>
                <a:lnTo>
                  <a:pt x="1249654" y="651522"/>
                </a:lnTo>
                <a:lnTo>
                  <a:pt x="1254772" y="755650"/>
                </a:lnTo>
                <a:lnTo>
                  <a:pt x="1258531" y="861072"/>
                </a:lnTo>
                <a:lnTo>
                  <a:pt x="1262354" y="966495"/>
                </a:lnTo>
                <a:lnTo>
                  <a:pt x="1264881" y="1071854"/>
                </a:lnTo>
                <a:lnTo>
                  <a:pt x="1267472" y="1178572"/>
                </a:lnTo>
                <a:lnTo>
                  <a:pt x="1270000" y="1286522"/>
                </a:lnTo>
                <a:lnTo>
                  <a:pt x="1272527" y="1393177"/>
                </a:lnTo>
                <a:lnTo>
                  <a:pt x="1273822" y="1501127"/>
                </a:lnTo>
                <a:lnTo>
                  <a:pt x="1275040" y="1607845"/>
                </a:lnTo>
                <a:lnTo>
                  <a:pt x="1275054" y="1718322"/>
                </a:lnTo>
                <a:lnTo>
                  <a:pt x="1276304" y="1822450"/>
                </a:lnTo>
                <a:lnTo>
                  <a:pt x="1276350" y="1934222"/>
                </a:lnTo>
                <a:lnTo>
                  <a:pt x="1275084" y="2040877"/>
                </a:lnTo>
                <a:lnTo>
                  <a:pt x="1275054" y="2151354"/>
                </a:lnTo>
                <a:lnTo>
                  <a:pt x="1273836" y="2258072"/>
                </a:lnTo>
                <a:lnTo>
                  <a:pt x="1273730" y="2263127"/>
                </a:lnTo>
                <a:lnTo>
                  <a:pt x="1271261" y="2366022"/>
                </a:lnTo>
                <a:lnTo>
                  <a:pt x="1271188" y="2371077"/>
                </a:lnTo>
                <a:lnTo>
                  <a:pt x="1270000" y="2475204"/>
                </a:lnTo>
                <a:lnTo>
                  <a:pt x="1267348" y="2588272"/>
                </a:lnTo>
                <a:lnTo>
                  <a:pt x="1264731" y="2696222"/>
                </a:lnTo>
                <a:lnTo>
                  <a:pt x="1262354" y="2796527"/>
                </a:lnTo>
                <a:lnTo>
                  <a:pt x="1254444" y="3017545"/>
                </a:lnTo>
                <a:lnTo>
                  <a:pt x="1250950" y="3112795"/>
                </a:lnTo>
                <a:lnTo>
                  <a:pt x="1245278" y="3228327"/>
                </a:lnTo>
                <a:lnTo>
                  <a:pt x="1240777" y="3321050"/>
                </a:lnTo>
                <a:lnTo>
                  <a:pt x="1235722" y="3422650"/>
                </a:lnTo>
                <a:lnTo>
                  <a:pt x="1230604" y="3524250"/>
                </a:lnTo>
                <a:lnTo>
                  <a:pt x="1224254" y="3624554"/>
                </a:lnTo>
                <a:lnTo>
                  <a:pt x="1211554" y="3822700"/>
                </a:lnTo>
                <a:lnTo>
                  <a:pt x="1208063" y="3867150"/>
                </a:lnTo>
                <a:lnTo>
                  <a:pt x="1241038" y="3867150"/>
                </a:lnTo>
                <a:lnTo>
                  <a:pt x="1250950" y="3738854"/>
                </a:lnTo>
                <a:lnTo>
                  <a:pt x="1263650" y="3538245"/>
                </a:lnTo>
                <a:lnTo>
                  <a:pt x="1270000" y="3435350"/>
                </a:lnTo>
                <a:lnTo>
                  <a:pt x="1275054" y="3332454"/>
                </a:lnTo>
                <a:lnTo>
                  <a:pt x="1281404" y="3228327"/>
                </a:lnTo>
                <a:lnTo>
                  <a:pt x="1285227" y="3122904"/>
                </a:lnTo>
                <a:lnTo>
                  <a:pt x="1290281" y="3017545"/>
                </a:lnTo>
                <a:lnTo>
                  <a:pt x="1297927" y="2804172"/>
                </a:lnTo>
                <a:lnTo>
                  <a:pt x="1300454" y="2696222"/>
                </a:lnTo>
                <a:lnTo>
                  <a:pt x="1304277" y="2588272"/>
                </a:lnTo>
                <a:lnTo>
                  <a:pt x="1305572" y="2480322"/>
                </a:lnTo>
                <a:lnTo>
                  <a:pt x="1308100" y="2371077"/>
                </a:lnTo>
                <a:lnTo>
                  <a:pt x="1309391" y="2258072"/>
                </a:lnTo>
                <a:lnTo>
                  <a:pt x="1311922" y="2044700"/>
                </a:lnTo>
                <a:lnTo>
                  <a:pt x="1311891" y="1713204"/>
                </a:lnTo>
                <a:lnTo>
                  <a:pt x="1309317" y="1496072"/>
                </a:lnTo>
                <a:lnTo>
                  <a:pt x="1308143" y="1393177"/>
                </a:lnTo>
                <a:lnTo>
                  <a:pt x="1308041" y="1386827"/>
                </a:lnTo>
                <a:lnTo>
                  <a:pt x="1305541" y="1278877"/>
                </a:lnTo>
                <a:lnTo>
                  <a:pt x="1302922" y="1170927"/>
                </a:lnTo>
                <a:lnTo>
                  <a:pt x="1300394" y="1062977"/>
                </a:lnTo>
                <a:lnTo>
                  <a:pt x="1297927" y="958850"/>
                </a:lnTo>
                <a:lnTo>
                  <a:pt x="1294010" y="849604"/>
                </a:lnTo>
                <a:lnTo>
                  <a:pt x="1290281" y="746772"/>
                </a:lnTo>
                <a:lnTo>
                  <a:pt x="1285104" y="638822"/>
                </a:lnTo>
                <a:lnTo>
                  <a:pt x="1280046" y="534695"/>
                </a:lnTo>
                <a:lnTo>
                  <a:pt x="1274930" y="431800"/>
                </a:lnTo>
                <a:lnTo>
                  <a:pt x="1270000" y="331495"/>
                </a:lnTo>
                <a:lnTo>
                  <a:pt x="1263568" y="228600"/>
                </a:lnTo>
                <a:lnTo>
                  <a:pt x="1257300" y="129527"/>
                </a:lnTo>
                <a:lnTo>
                  <a:pt x="1249654" y="30454"/>
                </a:lnTo>
                <a:lnTo>
                  <a:pt x="1247676" y="0"/>
                </a:lnTo>
                <a:close/>
              </a:path>
            </a:pathLst>
          </a:custGeom>
          <a:solidFill>
            <a:srgbClr val="EDF6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950995" y="0"/>
            <a:ext cx="1240777" cy="3867150"/>
          </a:xfrm>
          <a:custGeom>
            <a:avLst/>
            <a:gdLst/>
            <a:ahLst/>
            <a:cxnLst/>
            <a:rect l="l" t="t" r="r" b="b"/>
            <a:pathLst>
              <a:path w="1240777" h="3867150">
                <a:moveTo>
                  <a:pt x="102527" y="0"/>
                </a:moveTo>
                <a:lnTo>
                  <a:pt x="68251" y="0"/>
                </a:lnTo>
                <a:lnTo>
                  <a:pt x="64731" y="44450"/>
                </a:lnTo>
                <a:lnTo>
                  <a:pt x="51953" y="243827"/>
                </a:lnTo>
                <a:lnTo>
                  <a:pt x="45681" y="342900"/>
                </a:lnTo>
                <a:lnTo>
                  <a:pt x="40562" y="445795"/>
                </a:lnTo>
                <a:lnTo>
                  <a:pt x="35386" y="548627"/>
                </a:lnTo>
                <a:lnTo>
                  <a:pt x="25400" y="754354"/>
                </a:lnTo>
                <a:lnTo>
                  <a:pt x="21163" y="869950"/>
                </a:lnTo>
                <a:lnTo>
                  <a:pt x="17390" y="974077"/>
                </a:lnTo>
                <a:lnTo>
                  <a:pt x="13931" y="1070622"/>
                </a:lnTo>
                <a:lnTo>
                  <a:pt x="8699" y="1291577"/>
                </a:lnTo>
                <a:lnTo>
                  <a:pt x="6197" y="1398295"/>
                </a:lnTo>
                <a:lnTo>
                  <a:pt x="3759" y="1499895"/>
                </a:lnTo>
                <a:lnTo>
                  <a:pt x="2482" y="1611604"/>
                </a:lnTo>
                <a:lnTo>
                  <a:pt x="1231" y="1715795"/>
                </a:lnTo>
                <a:lnTo>
                  <a:pt x="1203" y="1826272"/>
                </a:lnTo>
                <a:lnTo>
                  <a:pt x="0" y="1932927"/>
                </a:lnTo>
                <a:lnTo>
                  <a:pt x="28" y="2043404"/>
                </a:lnTo>
                <a:lnTo>
                  <a:pt x="1217" y="2147595"/>
                </a:lnTo>
                <a:lnTo>
                  <a:pt x="1246" y="2259304"/>
                </a:lnTo>
                <a:lnTo>
                  <a:pt x="2541" y="2367254"/>
                </a:lnTo>
                <a:lnTo>
                  <a:pt x="3700" y="2468854"/>
                </a:lnTo>
                <a:lnTo>
                  <a:pt x="3789" y="2475204"/>
                </a:lnTo>
                <a:lnTo>
                  <a:pt x="6409" y="2583154"/>
                </a:lnTo>
                <a:lnTo>
                  <a:pt x="8907" y="2689872"/>
                </a:lnTo>
                <a:lnTo>
                  <a:pt x="11434" y="2796527"/>
                </a:lnTo>
                <a:lnTo>
                  <a:pt x="13931" y="2900654"/>
                </a:lnTo>
                <a:lnTo>
                  <a:pt x="21624" y="3112795"/>
                </a:lnTo>
                <a:lnTo>
                  <a:pt x="25400" y="3215627"/>
                </a:lnTo>
                <a:lnTo>
                  <a:pt x="30580" y="3321050"/>
                </a:lnTo>
                <a:lnTo>
                  <a:pt x="35509" y="3420122"/>
                </a:lnTo>
                <a:lnTo>
                  <a:pt x="40753" y="3524250"/>
                </a:lnTo>
                <a:lnTo>
                  <a:pt x="45681" y="3623322"/>
                </a:lnTo>
                <a:lnTo>
                  <a:pt x="52031" y="3722395"/>
                </a:lnTo>
                <a:lnTo>
                  <a:pt x="61432" y="3867150"/>
                </a:lnTo>
                <a:lnTo>
                  <a:pt x="95521" y="3867150"/>
                </a:lnTo>
                <a:lnTo>
                  <a:pt x="91427" y="3804945"/>
                </a:lnTo>
                <a:lnTo>
                  <a:pt x="85077" y="3707104"/>
                </a:lnTo>
                <a:lnTo>
                  <a:pt x="79959" y="3608095"/>
                </a:lnTo>
                <a:lnTo>
                  <a:pt x="73609" y="3509022"/>
                </a:lnTo>
                <a:lnTo>
                  <a:pt x="69850" y="3408654"/>
                </a:lnTo>
                <a:lnTo>
                  <a:pt x="64731" y="3307054"/>
                </a:lnTo>
                <a:lnTo>
                  <a:pt x="60909" y="3204222"/>
                </a:lnTo>
                <a:lnTo>
                  <a:pt x="49504" y="2893072"/>
                </a:lnTo>
                <a:lnTo>
                  <a:pt x="44450" y="2682227"/>
                </a:lnTo>
                <a:lnTo>
                  <a:pt x="41859" y="2575572"/>
                </a:lnTo>
                <a:lnTo>
                  <a:pt x="40627" y="2468854"/>
                </a:lnTo>
                <a:lnTo>
                  <a:pt x="39331" y="2362200"/>
                </a:lnTo>
                <a:lnTo>
                  <a:pt x="38100" y="2255545"/>
                </a:lnTo>
                <a:lnTo>
                  <a:pt x="36849" y="2151354"/>
                </a:lnTo>
                <a:lnTo>
                  <a:pt x="36804" y="1932927"/>
                </a:lnTo>
                <a:lnTo>
                  <a:pt x="38084" y="1826272"/>
                </a:lnTo>
                <a:lnTo>
                  <a:pt x="38114" y="1715795"/>
                </a:lnTo>
                <a:lnTo>
                  <a:pt x="39362" y="1607845"/>
                </a:lnTo>
                <a:lnTo>
                  <a:pt x="40656" y="1499895"/>
                </a:lnTo>
                <a:lnTo>
                  <a:pt x="41829" y="1398295"/>
                </a:lnTo>
                <a:lnTo>
                  <a:pt x="41950" y="1391945"/>
                </a:lnTo>
                <a:lnTo>
                  <a:pt x="44571" y="1283995"/>
                </a:lnTo>
                <a:lnTo>
                  <a:pt x="47097" y="1178572"/>
                </a:lnTo>
                <a:lnTo>
                  <a:pt x="49504" y="1076972"/>
                </a:lnTo>
                <a:lnTo>
                  <a:pt x="53651" y="963904"/>
                </a:lnTo>
                <a:lnTo>
                  <a:pt x="57475" y="858545"/>
                </a:lnTo>
                <a:lnTo>
                  <a:pt x="64731" y="660400"/>
                </a:lnTo>
                <a:lnTo>
                  <a:pt x="70481" y="546100"/>
                </a:lnTo>
                <a:lnTo>
                  <a:pt x="79959" y="355600"/>
                </a:lnTo>
                <a:lnTo>
                  <a:pt x="85077" y="256527"/>
                </a:lnTo>
                <a:lnTo>
                  <a:pt x="91427" y="157454"/>
                </a:lnTo>
                <a:lnTo>
                  <a:pt x="97777" y="59677"/>
                </a:lnTo>
                <a:lnTo>
                  <a:pt x="102527" y="0"/>
                </a:lnTo>
                <a:close/>
              </a:path>
              <a:path w="1240777" h="3867150">
                <a:moveTo>
                  <a:pt x="1179281" y="0"/>
                </a:moveTo>
                <a:lnTo>
                  <a:pt x="1145255" y="0"/>
                </a:lnTo>
                <a:lnTo>
                  <a:pt x="1149350" y="62204"/>
                </a:lnTo>
                <a:lnTo>
                  <a:pt x="1155700" y="160045"/>
                </a:lnTo>
                <a:lnTo>
                  <a:pt x="1170927" y="458495"/>
                </a:lnTo>
                <a:lnTo>
                  <a:pt x="1175981" y="560095"/>
                </a:lnTo>
                <a:lnTo>
                  <a:pt x="1183627" y="765822"/>
                </a:lnTo>
                <a:lnTo>
                  <a:pt x="1187450" y="869950"/>
                </a:lnTo>
                <a:lnTo>
                  <a:pt x="1191209" y="974077"/>
                </a:lnTo>
                <a:lnTo>
                  <a:pt x="1193800" y="1079500"/>
                </a:lnTo>
                <a:lnTo>
                  <a:pt x="1196327" y="1184922"/>
                </a:lnTo>
                <a:lnTo>
                  <a:pt x="1198854" y="1291577"/>
                </a:lnTo>
                <a:lnTo>
                  <a:pt x="1200150" y="1398295"/>
                </a:lnTo>
                <a:lnTo>
                  <a:pt x="1201381" y="1504950"/>
                </a:lnTo>
                <a:lnTo>
                  <a:pt x="1202677" y="1611604"/>
                </a:lnTo>
                <a:lnTo>
                  <a:pt x="1203866" y="1715795"/>
                </a:lnTo>
                <a:lnTo>
                  <a:pt x="1203909" y="1934222"/>
                </a:lnTo>
                <a:lnTo>
                  <a:pt x="1202692" y="2040877"/>
                </a:lnTo>
                <a:lnTo>
                  <a:pt x="1202662" y="2151354"/>
                </a:lnTo>
                <a:lnTo>
                  <a:pt x="1201353" y="2259304"/>
                </a:lnTo>
                <a:lnTo>
                  <a:pt x="1200178" y="2362200"/>
                </a:lnTo>
                <a:lnTo>
                  <a:pt x="1200088" y="2367254"/>
                </a:lnTo>
                <a:lnTo>
                  <a:pt x="1197622" y="2468854"/>
                </a:lnTo>
                <a:lnTo>
                  <a:pt x="1197515" y="2475204"/>
                </a:lnTo>
                <a:lnTo>
                  <a:pt x="1196327" y="2578100"/>
                </a:lnTo>
                <a:lnTo>
                  <a:pt x="1193645" y="2689872"/>
                </a:lnTo>
                <a:lnTo>
                  <a:pt x="1191209" y="2790177"/>
                </a:lnTo>
                <a:lnTo>
                  <a:pt x="1183627" y="2999727"/>
                </a:lnTo>
                <a:lnTo>
                  <a:pt x="1179431" y="3112795"/>
                </a:lnTo>
                <a:lnTo>
                  <a:pt x="1175981" y="3206750"/>
                </a:lnTo>
                <a:lnTo>
                  <a:pt x="1170927" y="3308350"/>
                </a:lnTo>
                <a:lnTo>
                  <a:pt x="1165177" y="3422650"/>
                </a:lnTo>
                <a:lnTo>
                  <a:pt x="1160754" y="3511550"/>
                </a:lnTo>
                <a:lnTo>
                  <a:pt x="1155700" y="3610622"/>
                </a:lnTo>
                <a:lnTo>
                  <a:pt x="1149350" y="3709695"/>
                </a:lnTo>
                <a:lnTo>
                  <a:pt x="1143000" y="3807472"/>
                </a:lnTo>
                <a:lnTo>
                  <a:pt x="1138209" y="3867150"/>
                </a:lnTo>
                <a:lnTo>
                  <a:pt x="1172491" y="3867150"/>
                </a:lnTo>
                <a:lnTo>
                  <a:pt x="1175981" y="3822700"/>
                </a:lnTo>
                <a:lnTo>
                  <a:pt x="1188759" y="3623322"/>
                </a:lnTo>
                <a:lnTo>
                  <a:pt x="1195031" y="3524250"/>
                </a:lnTo>
                <a:lnTo>
                  <a:pt x="1200846" y="3408654"/>
                </a:lnTo>
                <a:lnTo>
                  <a:pt x="1205883" y="3307054"/>
                </a:lnTo>
                <a:lnTo>
                  <a:pt x="1210883" y="3204222"/>
                </a:lnTo>
                <a:lnTo>
                  <a:pt x="1215377" y="3112795"/>
                </a:lnTo>
                <a:lnTo>
                  <a:pt x="1219200" y="3008604"/>
                </a:lnTo>
                <a:lnTo>
                  <a:pt x="1226781" y="2796527"/>
                </a:lnTo>
                <a:lnTo>
                  <a:pt x="1229494" y="2682227"/>
                </a:lnTo>
                <a:lnTo>
                  <a:pt x="1232077" y="2575572"/>
                </a:lnTo>
                <a:lnTo>
                  <a:pt x="1234427" y="2475204"/>
                </a:lnTo>
                <a:lnTo>
                  <a:pt x="1235659" y="2367254"/>
                </a:lnTo>
                <a:lnTo>
                  <a:pt x="1238250" y="2259304"/>
                </a:lnTo>
                <a:lnTo>
                  <a:pt x="1239481" y="2151354"/>
                </a:lnTo>
                <a:lnTo>
                  <a:pt x="1239511" y="2040877"/>
                </a:lnTo>
                <a:lnTo>
                  <a:pt x="1240777" y="1934222"/>
                </a:lnTo>
                <a:lnTo>
                  <a:pt x="1240746" y="1823745"/>
                </a:lnTo>
                <a:lnTo>
                  <a:pt x="1239496" y="1719554"/>
                </a:lnTo>
                <a:lnTo>
                  <a:pt x="1239467" y="1607845"/>
                </a:lnTo>
                <a:lnTo>
                  <a:pt x="1238235" y="1499895"/>
                </a:lnTo>
                <a:lnTo>
                  <a:pt x="1237016" y="1398295"/>
                </a:lnTo>
                <a:lnTo>
                  <a:pt x="1236925" y="1391945"/>
                </a:lnTo>
                <a:lnTo>
                  <a:pt x="1234368" y="1283995"/>
                </a:lnTo>
                <a:lnTo>
                  <a:pt x="1231900" y="1178572"/>
                </a:lnTo>
                <a:lnTo>
                  <a:pt x="1229279" y="1070622"/>
                </a:lnTo>
                <a:lnTo>
                  <a:pt x="1226781" y="966495"/>
                </a:lnTo>
                <a:lnTo>
                  <a:pt x="1222869" y="858545"/>
                </a:lnTo>
                <a:lnTo>
                  <a:pt x="1219200" y="755650"/>
                </a:lnTo>
                <a:lnTo>
                  <a:pt x="1214081" y="651522"/>
                </a:lnTo>
                <a:lnTo>
                  <a:pt x="1210259" y="548627"/>
                </a:lnTo>
                <a:lnTo>
                  <a:pt x="1205139" y="444500"/>
                </a:lnTo>
                <a:lnTo>
                  <a:pt x="1195031" y="243827"/>
                </a:lnTo>
                <a:lnTo>
                  <a:pt x="1188681" y="144754"/>
                </a:lnTo>
                <a:lnTo>
                  <a:pt x="1179281" y="0"/>
                </a:lnTo>
                <a:close/>
              </a:path>
            </a:pathLst>
          </a:custGeom>
          <a:solidFill>
            <a:srgbClr val="EE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987800" y="0"/>
            <a:ext cx="1167104" cy="3867150"/>
          </a:xfrm>
          <a:custGeom>
            <a:avLst/>
            <a:gdLst/>
            <a:ahLst/>
            <a:cxnLst/>
            <a:rect l="l" t="t" r="r" b="b"/>
            <a:pathLst>
              <a:path w="1167104" h="3867150">
                <a:moveTo>
                  <a:pt x="99034" y="0"/>
                </a:moveTo>
                <a:lnTo>
                  <a:pt x="65723" y="0"/>
                </a:lnTo>
                <a:lnTo>
                  <a:pt x="60972" y="59677"/>
                </a:lnTo>
                <a:lnTo>
                  <a:pt x="53563" y="173977"/>
                </a:lnTo>
                <a:lnTo>
                  <a:pt x="48272" y="256527"/>
                </a:lnTo>
                <a:lnTo>
                  <a:pt x="43154" y="355600"/>
                </a:lnTo>
                <a:lnTo>
                  <a:pt x="32405" y="571500"/>
                </a:lnTo>
                <a:lnTo>
                  <a:pt x="27927" y="660400"/>
                </a:lnTo>
                <a:lnTo>
                  <a:pt x="20253" y="869950"/>
                </a:lnTo>
                <a:lnTo>
                  <a:pt x="16477" y="974077"/>
                </a:lnTo>
                <a:lnTo>
                  <a:pt x="12700" y="1076972"/>
                </a:lnTo>
                <a:lnTo>
                  <a:pt x="9989" y="1191272"/>
                </a:lnTo>
                <a:lnTo>
                  <a:pt x="7459" y="1296695"/>
                </a:lnTo>
                <a:lnTo>
                  <a:pt x="5054" y="1395704"/>
                </a:lnTo>
                <a:lnTo>
                  <a:pt x="3746" y="1508772"/>
                </a:lnTo>
                <a:lnTo>
                  <a:pt x="2468" y="1615427"/>
                </a:lnTo>
                <a:lnTo>
                  <a:pt x="1295" y="1717027"/>
                </a:lnTo>
                <a:lnTo>
                  <a:pt x="1279" y="1826272"/>
                </a:lnTo>
                <a:lnTo>
                  <a:pt x="0" y="1932927"/>
                </a:lnTo>
                <a:lnTo>
                  <a:pt x="30" y="2150122"/>
                </a:lnTo>
                <a:lnTo>
                  <a:pt x="1309" y="2256777"/>
                </a:lnTo>
                <a:lnTo>
                  <a:pt x="2557" y="2364727"/>
                </a:lnTo>
                <a:lnTo>
                  <a:pt x="3852" y="2471445"/>
                </a:lnTo>
                <a:lnTo>
                  <a:pt x="4995" y="2570454"/>
                </a:lnTo>
                <a:lnTo>
                  <a:pt x="5115" y="2578100"/>
                </a:lnTo>
                <a:lnTo>
                  <a:pt x="7676" y="2683522"/>
                </a:lnTo>
                <a:lnTo>
                  <a:pt x="12700" y="2893072"/>
                </a:lnTo>
                <a:lnTo>
                  <a:pt x="24198" y="3206750"/>
                </a:lnTo>
                <a:lnTo>
                  <a:pt x="27927" y="3307054"/>
                </a:lnTo>
                <a:lnTo>
                  <a:pt x="33045" y="3408654"/>
                </a:lnTo>
                <a:lnTo>
                  <a:pt x="36804" y="3509022"/>
                </a:lnTo>
                <a:lnTo>
                  <a:pt x="43154" y="3608095"/>
                </a:lnTo>
                <a:lnTo>
                  <a:pt x="48272" y="3707104"/>
                </a:lnTo>
                <a:lnTo>
                  <a:pt x="54622" y="3804945"/>
                </a:lnTo>
                <a:lnTo>
                  <a:pt x="58716" y="3867150"/>
                </a:lnTo>
                <a:lnTo>
                  <a:pt x="92786" y="3867150"/>
                </a:lnTo>
                <a:lnTo>
                  <a:pt x="81254" y="3691877"/>
                </a:lnTo>
                <a:lnTo>
                  <a:pt x="71145" y="3496322"/>
                </a:lnTo>
                <a:lnTo>
                  <a:pt x="67322" y="3395954"/>
                </a:lnTo>
                <a:lnTo>
                  <a:pt x="62204" y="3295650"/>
                </a:lnTo>
                <a:lnTo>
                  <a:pt x="54622" y="3091154"/>
                </a:lnTo>
                <a:lnTo>
                  <a:pt x="52095" y="2988322"/>
                </a:lnTo>
                <a:lnTo>
                  <a:pt x="48272" y="2884195"/>
                </a:lnTo>
                <a:lnTo>
                  <a:pt x="45745" y="2780004"/>
                </a:lnTo>
                <a:lnTo>
                  <a:pt x="43154" y="2675877"/>
                </a:lnTo>
                <a:lnTo>
                  <a:pt x="41922" y="2570454"/>
                </a:lnTo>
                <a:lnTo>
                  <a:pt x="39424" y="2466327"/>
                </a:lnTo>
                <a:lnTo>
                  <a:pt x="39395" y="2358377"/>
                </a:lnTo>
                <a:lnTo>
                  <a:pt x="36927" y="2256777"/>
                </a:lnTo>
                <a:lnTo>
                  <a:pt x="36820" y="1824977"/>
                </a:lnTo>
                <a:lnTo>
                  <a:pt x="39424" y="1610372"/>
                </a:lnTo>
                <a:lnTo>
                  <a:pt x="40674" y="1502422"/>
                </a:lnTo>
                <a:lnTo>
                  <a:pt x="41907" y="1402054"/>
                </a:lnTo>
                <a:lnTo>
                  <a:pt x="42045" y="1395704"/>
                </a:lnTo>
                <a:lnTo>
                  <a:pt x="46946" y="1191272"/>
                </a:lnTo>
                <a:lnTo>
                  <a:pt x="47055" y="1183627"/>
                </a:lnTo>
                <a:lnTo>
                  <a:pt x="48272" y="1084554"/>
                </a:lnTo>
                <a:lnTo>
                  <a:pt x="59677" y="773404"/>
                </a:lnTo>
                <a:lnTo>
                  <a:pt x="67322" y="570204"/>
                </a:lnTo>
                <a:lnTo>
                  <a:pt x="72377" y="469900"/>
                </a:lnTo>
                <a:lnTo>
                  <a:pt x="82550" y="270522"/>
                </a:lnTo>
                <a:lnTo>
                  <a:pt x="87604" y="172745"/>
                </a:lnTo>
                <a:lnTo>
                  <a:pt x="93954" y="76200"/>
                </a:lnTo>
                <a:lnTo>
                  <a:pt x="99034" y="0"/>
                </a:lnTo>
                <a:close/>
              </a:path>
              <a:path w="1167104" h="3867150">
                <a:moveTo>
                  <a:pt x="1108451" y="0"/>
                </a:moveTo>
                <a:lnTo>
                  <a:pt x="1074318" y="0"/>
                </a:lnTo>
                <a:lnTo>
                  <a:pt x="1079500" y="78727"/>
                </a:lnTo>
                <a:lnTo>
                  <a:pt x="1085850" y="173977"/>
                </a:lnTo>
                <a:lnTo>
                  <a:pt x="1090904" y="273050"/>
                </a:lnTo>
                <a:lnTo>
                  <a:pt x="1096022" y="370827"/>
                </a:lnTo>
                <a:lnTo>
                  <a:pt x="1099845" y="471195"/>
                </a:lnTo>
                <a:lnTo>
                  <a:pt x="1104900" y="571500"/>
                </a:lnTo>
                <a:lnTo>
                  <a:pt x="1108722" y="673100"/>
                </a:lnTo>
                <a:lnTo>
                  <a:pt x="1112545" y="775995"/>
                </a:lnTo>
                <a:lnTo>
                  <a:pt x="1115072" y="878827"/>
                </a:lnTo>
                <a:lnTo>
                  <a:pt x="1118895" y="982954"/>
                </a:lnTo>
                <a:lnTo>
                  <a:pt x="1123950" y="1191272"/>
                </a:lnTo>
                <a:lnTo>
                  <a:pt x="1125245" y="1296695"/>
                </a:lnTo>
                <a:lnTo>
                  <a:pt x="1126477" y="1402054"/>
                </a:lnTo>
                <a:lnTo>
                  <a:pt x="1127772" y="1508772"/>
                </a:lnTo>
                <a:lnTo>
                  <a:pt x="1129004" y="1615427"/>
                </a:lnTo>
                <a:lnTo>
                  <a:pt x="1130237" y="1717027"/>
                </a:lnTo>
                <a:lnTo>
                  <a:pt x="1130284" y="2042172"/>
                </a:lnTo>
                <a:lnTo>
                  <a:pt x="1128975" y="2150122"/>
                </a:lnTo>
                <a:lnTo>
                  <a:pt x="1127742" y="2256777"/>
                </a:lnTo>
                <a:lnTo>
                  <a:pt x="1126432" y="2364727"/>
                </a:lnTo>
                <a:lnTo>
                  <a:pt x="1125245" y="2466327"/>
                </a:lnTo>
                <a:lnTo>
                  <a:pt x="1122502" y="2578100"/>
                </a:lnTo>
                <a:lnTo>
                  <a:pt x="1117600" y="2782595"/>
                </a:lnTo>
                <a:lnTo>
                  <a:pt x="1115072" y="2886722"/>
                </a:lnTo>
                <a:lnTo>
                  <a:pt x="1111250" y="2989554"/>
                </a:lnTo>
                <a:lnTo>
                  <a:pt x="1107427" y="3093745"/>
                </a:lnTo>
                <a:lnTo>
                  <a:pt x="1103182" y="3206750"/>
                </a:lnTo>
                <a:lnTo>
                  <a:pt x="1099845" y="3296945"/>
                </a:lnTo>
                <a:lnTo>
                  <a:pt x="1094087" y="3409950"/>
                </a:lnTo>
                <a:lnTo>
                  <a:pt x="1089672" y="3497554"/>
                </a:lnTo>
                <a:lnTo>
                  <a:pt x="1084554" y="3596627"/>
                </a:lnTo>
                <a:lnTo>
                  <a:pt x="1078204" y="3694404"/>
                </a:lnTo>
                <a:lnTo>
                  <a:pt x="1073150" y="3790950"/>
                </a:lnTo>
                <a:lnTo>
                  <a:pt x="1068070" y="3867150"/>
                </a:lnTo>
                <a:lnTo>
                  <a:pt x="1101405" y="3867150"/>
                </a:lnTo>
                <a:lnTo>
                  <a:pt x="1106195" y="3807472"/>
                </a:lnTo>
                <a:lnTo>
                  <a:pt x="1112545" y="3709695"/>
                </a:lnTo>
                <a:lnTo>
                  <a:pt x="1118895" y="3610622"/>
                </a:lnTo>
                <a:lnTo>
                  <a:pt x="1124075" y="3509022"/>
                </a:lnTo>
                <a:lnTo>
                  <a:pt x="1129709" y="3395954"/>
                </a:lnTo>
                <a:lnTo>
                  <a:pt x="1134754" y="3295650"/>
                </a:lnTo>
                <a:lnTo>
                  <a:pt x="1139177" y="3206750"/>
                </a:lnTo>
                <a:lnTo>
                  <a:pt x="1143426" y="3091154"/>
                </a:lnTo>
                <a:lnTo>
                  <a:pt x="1147235" y="2988322"/>
                </a:lnTo>
                <a:lnTo>
                  <a:pt x="1154404" y="2790177"/>
                </a:lnTo>
                <a:lnTo>
                  <a:pt x="1157026" y="2682227"/>
                </a:lnTo>
                <a:lnTo>
                  <a:pt x="1159522" y="2578100"/>
                </a:lnTo>
                <a:lnTo>
                  <a:pt x="1160754" y="2471445"/>
                </a:lnTo>
                <a:lnTo>
                  <a:pt x="1163345" y="2364727"/>
                </a:lnTo>
                <a:lnTo>
                  <a:pt x="1164638" y="2251722"/>
                </a:lnTo>
                <a:lnTo>
                  <a:pt x="1165872" y="2150122"/>
                </a:lnTo>
                <a:lnTo>
                  <a:pt x="1165887" y="2040877"/>
                </a:lnTo>
                <a:lnTo>
                  <a:pt x="1167104" y="1934222"/>
                </a:lnTo>
                <a:lnTo>
                  <a:pt x="1167075" y="1717027"/>
                </a:lnTo>
                <a:lnTo>
                  <a:pt x="1165857" y="1610372"/>
                </a:lnTo>
                <a:lnTo>
                  <a:pt x="1164548" y="1502422"/>
                </a:lnTo>
                <a:lnTo>
                  <a:pt x="1163313" y="1395704"/>
                </a:lnTo>
                <a:lnTo>
                  <a:pt x="1162112" y="1296695"/>
                </a:lnTo>
                <a:lnTo>
                  <a:pt x="1159491" y="1183627"/>
                </a:lnTo>
                <a:lnTo>
                  <a:pt x="1156933" y="1076972"/>
                </a:lnTo>
                <a:lnTo>
                  <a:pt x="1154404" y="974077"/>
                </a:lnTo>
                <a:lnTo>
                  <a:pt x="1150552" y="867422"/>
                </a:lnTo>
                <a:lnTo>
                  <a:pt x="1146822" y="765822"/>
                </a:lnTo>
                <a:lnTo>
                  <a:pt x="1139177" y="560095"/>
                </a:lnTo>
                <a:lnTo>
                  <a:pt x="1134122" y="458495"/>
                </a:lnTo>
                <a:lnTo>
                  <a:pt x="1118895" y="160045"/>
                </a:lnTo>
                <a:lnTo>
                  <a:pt x="1112545" y="62204"/>
                </a:lnTo>
                <a:lnTo>
                  <a:pt x="1108451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024604" y="0"/>
            <a:ext cx="1093495" cy="3867150"/>
          </a:xfrm>
          <a:custGeom>
            <a:avLst/>
            <a:gdLst/>
            <a:ahLst/>
            <a:cxnLst/>
            <a:rect l="l" t="t" r="r" b="b"/>
            <a:pathLst>
              <a:path w="1093495" h="3867150">
                <a:moveTo>
                  <a:pt x="95115" y="0"/>
                </a:moveTo>
                <a:lnTo>
                  <a:pt x="62229" y="0"/>
                </a:lnTo>
                <a:lnTo>
                  <a:pt x="55982" y="93954"/>
                </a:lnTo>
                <a:lnTo>
                  <a:pt x="50800" y="172745"/>
                </a:lnTo>
                <a:lnTo>
                  <a:pt x="44902" y="287045"/>
                </a:lnTo>
                <a:lnTo>
                  <a:pt x="34867" y="483895"/>
                </a:lnTo>
                <a:lnTo>
                  <a:pt x="30518" y="570204"/>
                </a:lnTo>
                <a:lnTo>
                  <a:pt x="22407" y="786104"/>
                </a:lnTo>
                <a:lnTo>
                  <a:pt x="11468" y="1084554"/>
                </a:lnTo>
                <a:lnTo>
                  <a:pt x="10172" y="1189977"/>
                </a:lnTo>
                <a:lnTo>
                  <a:pt x="5118" y="1400822"/>
                </a:lnTo>
                <a:lnTo>
                  <a:pt x="3793" y="1508772"/>
                </a:lnTo>
                <a:lnTo>
                  <a:pt x="2544" y="1616722"/>
                </a:lnTo>
                <a:lnTo>
                  <a:pt x="0" y="1826272"/>
                </a:lnTo>
                <a:lnTo>
                  <a:pt x="61" y="2254250"/>
                </a:lnTo>
                <a:lnTo>
                  <a:pt x="2497" y="2354554"/>
                </a:lnTo>
                <a:lnTo>
                  <a:pt x="2620" y="2466327"/>
                </a:lnTo>
                <a:lnTo>
                  <a:pt x="5027" y="2566695"/>
                </a:lnTo>
                <a:lnTo>
                  <a:pt x="5133" y="2571750"/>
                </a:lnTo>
                <a:lnTo>
                  <a:pt x="6350" y="2675877"/>
                </a:lnTo>
                <a:lnTo>
                  <a:pt x="9003" y="2782595"/>
                </a:lnTo>
                <a:lnTo>
                  <a:pt x="11468" y="2884195"/>
                </a:lnTo>
                <a:lnTo>
                  <a:pt x="15290" y="2988322"/>
                </a:lnTo>
                <a:lnTo>
                  <a:pt x="17818" y="3091154"/>
                </a:lnTo>
                <a:lnTo>
                  <a:pt x="25400" y="3295650"/>
                </a:lnTo>
                <a:lnTo>
                  <a:pt x="30518" y="3395954"/>
                </a:lnTo>
                <a:lnTo>
                  <a:pt x="34340" y="3496322"/>
                </a:lnTo>
                <a:lnTo>
                  <a:pt x="44450" y="3691877"/>
                </a:lnTo>
                <a:lnTo>
                  <a:pt x="55981" y="3867150"/>
                </a:lnTo>
                <a:lnTo>
                  <a:pt x="88831" y="3867150"/>
                </a:lnTo>
                <a:lnTo>
                  <a:pt x="78790" y="3677945"/>
                </a:lnTo>
                <a:lnTo>
                  <a:pt x="73672" y="3580104"/>
                </a:lnTo>
                <a:lnTo>
                  <a:pt x="68618" y="3482327"/>
                </a:lnTo>
                <a:lnTo>
                  <a:pt x="64795" y="3383254"/>
                </a:lnTo>
                <a:lnTo>
                  <a:pt x="59740" y="3284245"/>
                </a:lnTo>
                <a:lnTo>
                  <a:pt x="57150" y="3182645"/>
                </a:lnTo>
                <a:lnTo>
                  <a:pt x="53390" y="3081045"/>
                </a:lnTo>
                <a:lnTo>
                  <a:pt x="50800" y="2979445"/>
                </a:lnTo>
                <a:lnTo>
                  <a:pt x="47040" y="2876550"/>
                </a:lnTo>
                <a:lnTo>
                  <a:pt x="44450" y="2773654"/>
                </a:lnTo>
                <a:lnTo>
                  <a:pt x="43218" y="2669527"/>
                </a:lnTo>
                <a:lnTo>
                  <a:pt x="40690" y="2565400"/>
                </a:lnTo>
                <a:lnTo>
                  <a:pt x="38100" y="2354554"/>
                </a:lnTo>
                <a:lnTo>
                  <a:pt x="36913" y="2254250"/>
                </a:lnTo>
                <a:lnTo>
                  <a:pt x="36868" y="2143772"/>
                </a:lnTo>
                <a:lnTo>
                  <a:pt x="35603" y="2040877"/>
                </a:lnTo>
                <a:lnTo>
                  <a:pt x="35572" y="1932927"/>
                </a:lnTo>
                <a:lnTo>
                  <a:pt x="36852" y="1828800"/>
                </a:lnTo>
                <a:lnTo>
                  <a:pt x="36868" y="1722145"/>
                </a:lnTo>
                <a:lnTo>
                  <a:pt x="38131" y="1612900"/>
                </a:lnTo>
                <a:lnTo>
                  <a:pt x="40674" y="1407172"/>
                </a:lnTo>
                <a:lnTo>
                  <a:pt x="43309" y="1296695"/>
                </a:lnTo>
                <a:lnTo>
                  <a:pt x="48272" y="1092200"/>
                </a:lnTo>
                <a:lnTo>
                  <a:pt x="50800" y="989304"/>
                </a:lnTo>
                <a:lnTo>
                  <a:pt x="53390" y="886472"/>
                </a:lnTo>
                <a:lnTo>
                  <a:pt x="57532" y="773404"/>
                </a:lnTo>
                <a:lnTo>
                  <a:pt x="60972" y="681977"/>
                </a:lnTo>
                <a:lnTo>
                  <a:pt x="64795" y="581672"/>
                </a:lnTo>
                <a:lnTo>
                  <a:pt x="70506" y="469900"/>
                </a:lnTo>
                <a:lnTo>
                  <a:pt x="74968" y="383527"/>
                </a:lnTo>
                <a:lnTo>
                  <a:pt x="78790" y="285750"/>
                </a:lnTo>
                <a:lnTo>
                  <a:pt x="83845" y="187972"/>
                </a:lnTo>
                <a:lnTo>
                  <a:pt x="90195" y="92722"/>
                </a:lnTo>
                <a:lnTo>
                  <a:pt x="95115" y="0"/>
                </a:lnTo>
                <a:close/>
              </a:path>
              <a:path w="1093495" h="3867150">
                <a:moveTo>
                  <a:pt x="1037513" y="0"/>
                </a:moveTo>
                <a:lnTo>
                  <a:pt x="1004664" y="0"/>
                </a:lnTo>
                <a:lnTo>
                  <a:pt x="1009650" y="93954"/>
                </a:lnTo>
                <a:lnTo>
                  <a:pt x="1014768" y="189204"/>
                </a:lnTo>
                <a:lnTo>
                  <a:pt x="1019822" y="287045"/>
                </a:lnTo>
                <a:lnTo>
                  <a:pt x="1024940" y="384822"/>
                </a:lnTo>
                <a:lnTo>
                  <a:pt x="1028700" y="483895"/>
                </a:lnTo>
                <a:lnTo>
                  <a:pt x="1032522" y="582904"/>
                </a:lnTo>
                <a:lnTo>
                  <a:pt x="1040168" y="786104"/>
                </a:lnTo>
                <a:lnTo>
                  <a:pt x="1042695" y="887704"/>
                </a:lnTo>
                <a:lnTo>
                  <a:pt x="1046518" y="990600"/>
                </a:lnTo>
                <a:lnTo>
                  <a:pt x="1049045" y="1093495"/>
                </a:lnTo>
                <a:lnTo>
                  <a:pt x="1050340" y="1197622"/>
                </a:lnTo>
                <a:lnTo>
                  <a:pt x="1052868" y="1301750"/>
                </a:lnTo>
                <a:lnTo>
                  <a:pt x="1054100" y="1407172"/>
                </a:lnTo>
                <a:lnTo>
                  <a:pt x="1056643" y="1612900"/>
                </a:lnTo>
                <a:lnTo>
                  <a:pt x="1056690" y="1723377"/>
                </a:lnTo>
                <a:lnTo>
                  <a:pt x="1057922" y="1828800"/>
                </a:lnTo>
                <a:lnTo>
                  <a:pt x="1056705" y="1932927"/>
                </a:lnTo>
                <a:lnTo>
                  <a:pt x="1056659" y="2147595"/>
                </a:lnTo>
                <a:lnTo>
                  <a:pt x="1054131" y="2354554"/>
                </a:lnTo>
                <a:lnTo>
                  <a:pt x="1054008" y="2360904"/>
                </a:lnTo>
                <a:lnTo>
                  <a:pt x="1051572" y="2461272"/>
                </a:lnTo>
                <a:lnTo>
                  <a:pt x="1050340" y="2566695"/>
                </a:lnTo>
                <a:lnTo>
                  <a:pt x="1047627" y="2675877"/>
                </a:lnTo>
                <a:lnTo>
                  <a:pt x="1045034" y="2782595"/>
                </a:lnTo>
                <a:lnTo>
                  <a:pt x="1042695" y="2877845"/>
                </a:lnTo>
                <a:lnTo>
                  <a:pt x="1038872" y="2980677"/>
                </a:lnTo>
                <a:lnTo>
                  <a:pt x="1036345" y="3083572"/>
                </a:lnTo>
                <a:lnTo>
                  <a:pt x="1032522" y="3185172"/>
                </a:lnTo>
                <a:lnTo>
                  <a:pt x="1027468" y="3285477"/>
                </a:lnTo>
                <a:lnTo>
                  <a:pt x="1023645" y="3384550"/>
                </a:lnTo>
                <a:lnTo>
                  <a:pt x="1018590" y="3483622"/>
                </a:lnTo>
                <a:lnTo>
                  <a:pt x="1014768" y="3581400"/>
                </a:lnTo>
                <a:lnTo>
                  <a:pt x="1009650" y="3679177"/>
                </a:lnTo>
                <a:lnTo>
                  <a:pt x="1003300" y="3774427"/>
                </a:lnTo>
                <a:lnTo>
                  <a:pt x="998379" y="3867150"/>
                </a:lnTo>
                <a:lnTo>
                  <a:pt x="1031265" y="3867150"/>
                </a:lnTo>
                <a:lnTo>
                  <a:pt x="1036345" y="3790950"/>
                </a:lnTo>
                <a:lnTo>
                  <a:pt x="1041400" y="3694404"/>
                </a:lnTo>
                <a:lnTo>
                  <a:pt x="1047750" y="3596627"/>
                </a:lnTo>
                <a:lnTo>
                  <a:pt x="1052930" y="3496322"/>
                </a:lnTo>
                <a:lnTo>
                  <a:pt x="1058636" y="3383254"/>
                </a:lnTo>
                <a:lnTo>
                  <a:pt x="1063040" y="3296945"/>
                </a:lnTo>
                <a:lnTo>
                  <a:pt x="1067277" y="3182645"/>
                </a:lnTo>
                <a:lnTo>
                  <a:pt x="1071088" y="3081045"/>
                </a:lnTo>
                <a:lnTo>
                  <a:pt x="1074821" y="2979445"/>
                </a:lnTo>
                <a:lnTo>
                  <a:pt x="1078268" y="2886722"/>
                </a:lnTo>
                <a:lnTo>
                  <a:pt x="1081009" y="2773654"/>
                </a:lnTo>
                <a:lnTo>
                  <a:pt x="1086006" y="2565400"/>
                </a:lnTo>
                <a:lnTo>
                  <a:pt x="1088440" y="2466327"/>
                </a:lnTo>
                <a:lnTo>
                  <a:pt x="1089749" y="2354554"/>
                </a:lnTo>
                <a:lnTo>
                  <a:pt x="1091012" y="2250427"/>
                </a:lnTo>
                <a:lnTo>
                  <a:pt x="1092246" y="2143772"/>
                </a:lnTo>
                <a:lnTo>
                  <a:pt x="1093495" y="2040877"/>
                </a:lnTo>
                <a:lnTo>
                  <a:pt x="1093495" y="1722145"/>
                </a:lnTo>
                <a:lnTo>
                  <a:pt x="1092170" y="1612900"/>
                </a:lnTo>
                <a:lnTo>
                  <a:pt x="1090937" y="1506245"/>
                </a:lnTo>
                <a:lnTo>
                  <a:pt x="1089658" y="1400822"/>
                </a:lnTo>
                <a:lnTo>
                  <a:pt x="1088440" y="1296695"/>
                </a:lnTo>
                <a:lnTo>
                  <a:pt x="1087223" y="1197622"/>
                </a:lnTo>
                <a:lnTo>
                  <a:pt x="1087113" y="1189977"/>
                </a:lnTo>
                <a:lnTo>
                  <a:pt x="1082090" y="982954"/>
                </a:lnTo>
                <a:lnTo>
                  <a:pt x="1078268" y="878827"/>
                </a:lnTo>
                <a:lnTo>
                  <a:pt x="1075740" y="775995"/>
                </a:lnTo>
                <a:lnTo>
                  <a:pt x="1071918" y="673100"/>
                </a:lnTo>
                <a:lnTo>
                  <a:pt x="1068095" y="571500"/>
                </a:lnTo>
                <a:lnTo>
                  <a:pt x="1063040" y="471195"/>
                </a:lnTo>
                <a:lnTo>
                  <a:pt x="1059218" y="370827"/>
                </a:lnTo>
                <a:lnTo>
                  <a:pt x="1054100" y="273050"/>
                </a:lnTo>
                <a:lnTo>
                  <a:pt x="1049045" y="173977"/>
                </a:lnTo>
                <a:lnTo>
                  <a:pt x="1042695" y="78727"/>
                </a:lnTo>
                <a:lnTo>
                  <a:pt x="1037513" y="0"/>
                </a:lnTo>
                <a:close/>
              </a:path>
            </a:pathLst>
          </a:custGeom>
          <a:solidFill>
            <a:srgbClr val="F0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060177" y="0"/>
            <a:ext cx="1022334" cy="3867150"/>
          </a:xfrm>
          <a:custGeom>
            <a:avLst/>
            <a:gdLst/>
            <a:ahLst/>
            <a:cxnLst/>
            <a:rect l="l" t="t" r="r" b="b"/>
            <a:pathLst>
              <a:path w="1022334" h="3867150">
                <a:moveTo>
                  <a:pt x="93485" y="0"/>
                </a:moveTo>
                <a:lnTo>
                  <a:pt x="59543" y="0"/>
                </a:lnTo>
                <a:lnTo>
                  <a:pt x="54622" y="92722"/>
                </a:lnTo>
                <a:lnTo>
                  <a:pt x="48272" y="187972"/>
                </a:lnTo>
                <a:lnTo>
                  <a:pt x="43218" y="285750"/>
                </a:lnTo>
                <a:lnTo>
                  <a:pt x="39395" y="383527"/>
                </a:lnTo>
                <a:lnTo>
                  <a:pt x="34211" y="483895"/>
                </a:lnTo>
                <a:lnTo>
                  <a:pt x="29222" y="581672"/>
                </a:lnTo>
                <a:lnTo>
                  <a:pt x="25400" y="681977"/>
                </a:lnTo>
                <a:lnTo>
                  <a:pt x="21158" y="795045"/>
                </a:lnTo>
                <a:lnTo>
                  <a:pt x="17818" y="886472"/>
                </a:lnTo>
                <a:lnTo>
                  <a:pt x="15007" y="998245"/>
                </a:lnTo>
                <a:lnTo>
                  <a:pt x="12668" y="1093495"/>
                </a:lnTo>
                <a:lnTo>
                  <a:pt x="7462" y="1308100"/>
                </a:lnTo>
                <a:lnTo>
                  <a:pt x="5118" y="1405877"/>
                </a:lnTo>
                <a:lnTo>
                  <a:pt x="2468" y="1620545"/>
                </a:lnTo>
                <a:lnTo>
                  <a:pt x="1295" y="1722145"/>
                </a:lnTo>
                <a:lnTo>
                  <a:pt x="1263" y="1830095"/>
                </a:lnTo>
                <a:lnTo>
                  <a:pt x="0" y="1932927"/>
                </a:lnTo>
                <a:lnTo>
                  <a:pt x="15" y="2039645"/>
                </a:lnTo>
                <a:lnTo>
                  <a:pt x="1279" y="2142477"/>
                </a:lnTo>
                <a:lnTo>
                  <a:pt x="1295" y="2250427"/>
                </a:lnTo>
                <a:lnTo>
                  <a:pt x="2559" y="2357145"/>
                </a:lnTo>
                <a:lnTo>
                  <a:pt x="5040" y="2559050"/>
                </a:lnTo>
                <a:lnTo>
                  <a:pt x="5149" y="2566695"/>
                </a:lnTo>
                <a:lnTo>
                  <a:pt x="7645" y="2669527"/>
                </a:lnTo>
                <a:lnTo>
                  <a:pt x="8787" y="2766072"/>
                </a:lnTo>
                <a:lnTo>
                  <a:pt x="8909" y="2774950"/>
                </a:lnTo>
                <a:lnTo>
                  <a:pt x="11468" y="2876550"/>
                </a:lnTo>
                <a:lnTo>
                  <a:pt x="15227" y="2979445"/>
                </a:lnTo>
                <a:lnTo>
                  <a:pt x="17818" y="3081045"/>
                </a:lnTo>
                <a:lnTo>
                  <a:pt x="21577" y="3182645"/>
                </a:lnTo>
                <a:lnTo>
                  <a:pt x="24168" y="3284245"/>
                </a:lnTo>
                <a:lnTo>
                  <a:pt x="29222" y="3383254"/>
                </a:lnTo>
                <a:lnTo>
                  <a:pt x="33045" y="3482327"/>
                </a:lnTo>
                <a:lnTo>
                  <a:pt x="38167" y="3581400"/>
                </a:lnTo>
                <a:lnTo>
                  <a:pt x="43283" y="3679177"/>
                </a:lnTo>
                <a:lnTo>
                  <a:pt x="53258" y="3867150"/>
                </a:lnTo>
                <a:lnTo>
                  <a:pt x="87202" y="3867150"/>
                </a:lnTo>
                <a:lnTo>
                  <a:pt x="86372" y="3851922"/>
                </a:lnTo>
                <a:lnTo>
                  <a:pt x="80022" y="3757904"/>
                </a:lnTo>
                <a:lnTo>
                  <a:pt x="76200" y="3662654"/>
                </a:lnTo>
                <a:lnTo>
                  <a:pt x="71145" y="3566172"/>
                </a:lnTo>
                <a:lnTo>
                  <a:pt x="67322" y="3469627"/>
                </a:lnTo>
                <a:lnTo>
                  <a:pt x="63500" y="3370554"/>
                </a:lnTo>
                <a:lnTo>
                  <a:pt x="59677" y="3272777"/>
                </a:lnTo>
                <a:lnTo>
                  <a:pt x="55918" y="3172472"/>
                </a:lnTo>
                <a:lnTo>
                  <a:pt x="52095" y="3072104"/>
                </a:lnTo>
                <a:lnTo>
                  <a:pt x="49568" y="2970504"/>
                </a:lnTo>
                <a:lnTo>
                  <a:pt x="46977" y="2868904"/>
                </a:lnTo>
                <a:lnTo>
                  <a:pt x="44450" y="2766072"/>
                </a:lnTo>
                <a:lnTo>
                  <a:pt x="43218" y="2663177"/>
                </a:lnTo>
                <a:lnTo>
                  <a:pt x="41922" y="2559050"/>
                </a:lnTo>
                <a:lnTo>
                  <a:pt x="39521" y="2461272"/>
                </a:lnTo>
                <a:lnTo>
                  <a:pt x="39395" y="2352027"/>
                </a:lnTo>
                <a:lnTo>
                  <a:pt x="38100" y="2246604"/>
                </a:lnTo>
                <a:lnTo>
                  <a:pt x="36897" y="2145004"/>
                </a:lnTo>
                <a:lnTo>
                  <a:pt x="36868" y="1827504"/>
                </a:lnTo>
                <a:lnTo>
                  <a:pt x="38115" y="1722145"/>
                </a:lnTo>
                <a:lnTo>
                  <a:pt x="39425" y="1615427"/>
                </a:lnTo>
                <a:lnTo>
                  <a:pt x="40627" y="1513827"/>
                </a:lnTo>
                <a:lnTo>
                  <a:pt x="43186" y="1308100"/>
                </a:lnTo>
                <a:lnTo>
                  <a:pt x="50990" y="989304"/>
                </a:lnTo>
                <a:lnTo>
                  <a:pt x="53327" y="895350"/>
                </a:lnTo>
                <a:lnTo>
                  <a:pt x="57537" y="783577"/>
                </a:lnTo>
                <a:lnTo>
                  <a:pt x="60972" y="693445"/>
                </a:lnTo>
                <a:lnTo>
                  <a:pt x="63500" y="593077"/>
                </a:lnTo>
                <a:lnTo>
                  <a:pt x="67322" y="494004"/>
                </a:lnTo>
                <a:lnTo>
                  <a:pt x="72377" y="396227"/>
                </a:lnTo>
                <a:lnTo>
                  <a:pt x="78228" y="285750"/>
                </a:lnTo>
                <a:lnTo>
                  <a:pt x="82550" y="203200"/>
                </a:lnTo>
                <a:lnTo>
                  <a:pt x="93485" y="0"/>
                </a:lnTo>
                <a:close/>
              </a:path>
              <a:path w="1022334" h="3867150">
                <a:moveTo>
                  <a:pt x="969091" y="0"/>
                </a:moveTo>
                <a:lnTo>
                  <a:pt x="935147" y="0"/>
                </a:lnTo>
                <a:lnTo>
                  <a:pt x="941095" y="109245"/>
                </a:lnTo>
                <a:lnTo>
                  <a:pt x="951268" y="300977"/>
                </a:lnTo>
                <a:lnTo>
                  <a:pt x="955027" y="397522"/>
                </a:lnTo>
                <a:lnTo>
                  <a:pt x="958850" y="496595"/>
                </a:lnTo>
                <a:lnTo>
                  <a:pt x="962672" y="594372"/>
                </a:lnTo>
                <a:lnTo>
                  <a:pt x="970318" y="795045"/>
                </a:lnTo>
                <a:lnTo>
                  <a:pt x="975372" y="998245"/>
                </a:lnTo>
                <a:lnTo>
                  <a:pt x="977900" y="1101077"/>
                </a:lnTo>
                <a:lnTo>
                  <a:pt x="979195" y="1203972"/>
                </a:lnTo>
                <a:lnTo>
                  <a:pt x="980427" y="1308100"/>
                </a:lnTo>
                <a:lnTo>
                  <a:pt x="982921" y="1407172"/>
                </a:lnTo>
                <a:lnTo>
                  <a:pt x="983018" y="1515122"/>
                </a:lnTo>
                <a:lnTo>
                  <a:pt x="984190" y="1615427"/>
                </a:lnTo>
                <a:lnTo>
                  <a:pt x="984250" y="1724672"/>
                </a:lnTo>
                <a:lnTo>
                  <a:pt x="985513" y="1827504"/>
                </a:lnTo>
                <a:lnTo>
                  <a:pt x="985545" y="1934222"/>
                </a:lnTo>
                <a:lnTo>
                  <a:pt x="984265" y="2038350"/>
                </a:lnTo>
                <a:lnTo>
                  <a:pt x="984235" y="2145004"/>
                </a:lnTo>
                <a:lnTo>
                  <a:pt x="983002" y="2250427"/>
                </a:lnTo>
                <a:lnTo>
                  <a:pt x="980382" y="2461272"/>
                </a:lnTo>
                <a:lnTo>
                  <a:pt x="979195" y="2561577"/>
                </a:lnTo>
                <a:lnTo>
                  <a:pt x="976508" y="2670822"/>
                </a:lnTo>
                <a:lnTo>
                  <a:pt x="973889" y="2774950"/>
                </a:lnTo>
                <a:lnTo>
                  <a:pt x="971359" y="2877845"/>
                </a:lnTo>
                <a:lnTo>
                  <a:pt x="969022" y="2971800"/>
                </a:lnTo>
                <a:lnTo>
                  <a:pt x="964812" y="3083572"/>
                </a:lnTo>
                <a:lnTo>
                  <a:pt x="960947" y="3185172"/>
                </a:lnTo>
                <a:lnTo>
                  <a:pt x="957618" y="3274072"/>
                </a:lnTo>
                <a:lnTo>
                  <a:pt x="953305" y="3384550"/>
                </a:lnTo>
                <a:lnTo>
                  <a:pt x="949972" y="3470922"/>
                </a:lnTo>
                <a:lnTo>
                  <a:pt x="944175" y="3581400"/>
                </a:lnTo>
                <a:lnTo>
                  <a:pt x="934745" y="3759200"/>
                </a:lnTo>
                <a:lnTo>
                  <a:pt x="928864" y="3867150"/>
                </a:lnTo>
                <a:lnTo>
                  <a:pt x="962806" y="3867150"/>
                </a:lnTo>
                <a:lnTo>
                  <a:pt x="967727" y="3774427"/>
                </a:lnTo>
                <a:lnTo>
                  <a:pt x="974077" y="3679177"/>
                </a:lnTo>
                <a:lnTo>
                  <a:pt x="979195" y="3581400"/>
                </a:lnTo>
                <a:lnTo>
                  <a:pt x="983018" y="3483622"/>
                </a:lnTo>
                <a:lnTo>
                  <a:pt x="988072" y="3384550"/>
                </a:lnTo>
                <a:lnTo>
                  <a:pt x="991895" y="3285477"/>
                </a:lnTo>
                <a:lnTo>
                  <a:pt x="996950" y="3185172"/>
                </a:lnTo>
                <a:lnTo>
                  <a:pt x="1000772" y="3083572"/>
                </a:lnTo>
                <a:lnTo>
                  <a:pt x="1003300" y="2980677"/>
                </a:lnTo>
                <a:lnTo>
                  <a:pt x="1007122" y="2877845"/>
                </a:lnTo>
                <a:lnTo>
                  <a:pt x="1012367" y="2663177"/>
                </a:lnTo>
                <a:lnTo>
                  <a:pt x="1014768" y="2566695"/>
                </a:lnTo>
                <a:lnTo>
                  <a:pt x="1016000" y="2461272"/>
                </a:lnTo>
                <a:lnTo>
                  <a:pt x="1018527" y="2357145"/>
                </a:lnTo>
                <a:lnTo>
                  <a:pt x="1021118" y="2145004"/>
                </a:lnTo>
                <a:lnTo>
                  <a:pt x="1021133" y="1932927"/>
                </a:lnTo>
                <a:lnTo>
                  <a:pt x="1022334" y="1830095"/>
                </a:lnTo>
                <a:lnTo>
                  <a:pt x="1022334" y="1827504"/>
                </a:lnTo>
                <a:lnTo>
                  <a:pt x="1021133" y="1724672"/>
                </a:lnTo>
                <a:lnTo>
                  <a:pt x="1021102" y="1615427"/>
                </a:lnTo>
                <a:lnTo>
                  <a:pt x="1018512" y="1405877"/>
                </a:lnTo>
                <a:lnTo>
                  <a:pt x="1017369" y="1308100"/>
                </a:lnTo>
                <a:lnTo>
                  <a:pt x="1017263" y="1300454"/>
                </a:lnTo>
                <a:lnTo>
                  <a:pt x="1014768" y="1197622"/>
                </a:lnTo>
                <a:lnTo>
                  <a:pt x="1013567" y="1101077"/>
                </a:lnTo>
                <a:lnTo>
                  <a:pt x="1013440" y="1092200"/>
                </a:lnTo>
                <a:lnTo>
                  <a:pt x="1010945" y="990600"/>
                </a:lnTo>
                <a:lnTo>
                  <a:pt x="1007122" y="887704"/>
                </a:lnTo>
                <a:lnTo>
                  <a:pt x="1004595" y="786104"/>
                </a:lnTo>
                <a:lnTo>
                  <a:pt x="996902" y="581672"/>
                </a:lnTo>
                <a:lnTo>
                  <a:pt x="993078" y="482600"/>
                </a:lnTo>
                <a:lnTo>
                  <a:pt x="989368" y="384822"/>
                </a:lnTo>
                <a:lnTo>
                  <a:pt x="984183" y="285750"/>
                </a:lnTo>
                <a:lnTo>
                  <a:pt x="979129" y="187972"/>
                </a:lnTo>
                <a:lnTo>
                  <a:pt x="974011" y="92722"/>
                </a:lnTo>
                <a:lnTo>
                  <a:pt x="969091" y="0"/>
                </a:lnTo>
                <a:close/>
              </a:path>
            </a:pathLst>
          </a:custGeom>
          <a:solidFill>
            <a:srgbClr val="F1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097045" y="0"/>
            <a:ext cx="948677" cy="3867150"/>
          </a:xfrm>
          <a:custGeom>
            <a:avLst/>
            <a:gdLst/>
            <a:ahLst/>
            <a:cxnLst/>
            <a:rect l="l" t="t" r="r" b="b"/>
            <a:pathLst>
              <a:path w="948677" h="3867150">
                <a:moveTo>
                  <a:pt x="90583" y="0"/>
                </a:moveTo>
                <a:lnTo>
                  <a:pt x="56617" y="0"/>
                </a:lnTo>
                <a:lnTo>
                  <a:pt x="45681" y="203200"/>
                </a:lnTo>
                <a:lnTo>
                  <a:pt x="39819" y="314972"/>
                </a:lnTo>
                <a:lnTo>
                  <a:pt x="35442" y="397522"/>
                </a:lnTo>
                <a:lnTo>
                  <a:pt x="30454" y="494004"/>
                </a:lnTo>
                <a:lnTo>
                  <a:pt x="26631" y="593077"/>
                </a:lnTo>
                <a:lnTo>
                  <a:pt x="24104" y="693445"/>
                </a:lnTo>
                <a:lnTo>
                  <a:pt x="19852" y="805154"/>
                </a:lnTo>
                <a:lnTo>
                  <a:pt x="16459" y="895350"/>
                </a:lnTo>
                <a:lnTo>
                  <a:pt x="13681" y="1007122"/>
                </a:lnTo>
                <a:lnTo>
                  <a:pt x="6350" y="1305572"/>
                </a:lnTo>
                <a:lnTo>
                  <a:pt x="3698" y="1518945"/>
                </a:lnTo>
                <a:lnTo>
                  <a:pt x="2464" y="1623072"/>
                </a:lnTo>
                <a:lnTo>
                  <a:pt x="1216" y="1724672"/>
                </a:lnTo>
                <a:lnTo>
                  <a:pt x="0" y="1827504"/>
                </a:lnTo>
                <a:lnTo>
                  <a:pt x="15" y="2143772"/>
                </a:lnTo>
                <a:lnTo>
                  <a:pt x="1263" y="2249195"/>
                </a:lnTo>
                <a:lnTo>
                  <a:pt x="2480" y="2348204"/>
                </a:lnTo>
                <a:lnTo>
                  <a:pt x="2559" y="2457450"/>
                </a:lnTo>
                <a:lnTo>
                  <a:pt x="4960" y="2555227"/>
                </a:lnTo>
                <a:lnTo>
                  <a:pt x="5086" y="2561577"/>
                </a:lnTo>
                <a:lnTo>
                  <a:pt x="6365" y="2664472"/>
                </a:lnTo>
                <a:lnTo>
                  <a:pt x="7490" y="2758427"/>
                </a:lnTo>
                <a:lnTo>
                  <a:pt x="7612" y="2767304"/>
                </a:lnTo>
                <a:lnTo>
                  <a:pt x="10142" y="2870200"/>
                </a:lnTo>
                <a:lnTo>
                  <a:pt x="12732" y="2971800"/>
                </a:lnTo>
                <a:lnTo>
                  <a:pt x="15227" y="3072104"/>
                </a:lnTo>
                <a:lnTo>
                  <a:pt x="19096" y="3173704"/>
                </a:lnTo>
                <a:lnTo>
                  <a:pt x="22859" y="3274072"/>
                </a:lnTo>
                <a:lnTo>
                  <a:pt x="26681" y="3371850"/>
                </a:lnTo>
                <a:lnTo>
                  <a:pt x="30505" y="3470922"/>
                </a:lnTo>
                <a:lnTo>
                  <a:pt x="34277" y="3566172"/>
                </a:lnTo>
                <a:lnTo>
                  <a:pt x="39331" y="3662654"/>
                </a:lnTo>
                <a:lnTo>
                  <a:pt x="43154" y="3757904"/>
                </a:lnTo>
                <a:lnTo>
                  <a:pt x="49504" y="3851922"/>
                </a:lnTo>
                <a:lnTo>
                  <a:pt x="50334" y="3867150"/>
                </a:lnTo>
                <a:lnTo>
                  <a:pt x="83056" y="3867150"/>
                </a:lnTo>
                <a:lnTo>
                  <a:pt x="76200" y="3741445"/>
                </a:lnTo>
                <a:lnTo>
                  <a:pt x="72377" y="3647427"/>
                </a:lnTo>
                <a:lnTo>
                  <a:pt x="68554" y="3552177"/>
                </a:lnTo>
                <a:lnTo>
                  <a:pt x="60909" y="3359150"/>
                </a:lnTo>
                <a:lnTo>
                  <a:pt x="57150" y="3260077"/>
                </a:lnTo>
                <a:lnTo>
                  <a:pt x="54559" y="3161004"/>
                </a:lnTo>
                <a:lnTo>
                  <a:pt x="50800" y="3061995"/>
                </a:lnTo>
                <a:lnTo>
                  <a:pt x="48209" y="2961627"/>
                </a:lnTo>
                <a:lnTo>
                  <a:pt x="45681" y="2860027"/>
                </a:lnTo>
                <a:lnTo>
                  <a:pt x="44450" y="2758427"/>
                </a:lnTo>
                <a:lnTo>
                  <a:pt x="41859" y="2656827"/>
                </a:lnTo>
                <a:lnTo>
                  <a:pt x="40627" y="2553995"/>
                </a:lnTo>
                <a:lnTo>
                  <a:pt x="39331" y="2451100"/>
                </a:lnTo>
                <a:lnTo>
                  <a:pt x="38100" y="2348204"/>
                </a:lnTo>
                <a:lnTo>
                  <a:pt x="36868" y="2249195"/>
                </a:lnTo>
                <a:lnTo>
                  <a:pt x="36820" y="1827504"/>
                </a:lnTo>
                <a:lnTo>
                  <a:pt x="38100" y="1724672"/>
                </a:lnTo>
                <a:lnTo>
                  <a:pt x="38145" y="1617954"/>
                </a:lnTo>
                <a:lnTo>
                  <a:pt x="39380" y="1513827"/>
                </a:lnTo>
                <a:lnTo>
                  <a:pt x="40610" y="1416050"/>
                </a:lnTo>
                <a:lnTo>
                  <a:pt x="40719" y="1410995"/>
                </a:lnTo>
                <a:lnTo>
                  <a:pt x="43124" y="1313154"/>
                </a:lnTo>
                <a:lnTo>
                  <a:pt x="43234" y="1305572"/>
                </a:lnTo>
                <a:lnTo>
                  <a:pt x="44450" y="1209027"/>
                </a:lnTo>
                <a:lnTo>
                  <a:pt x="46977" y="1106195"/>
                </a:lnTo>
                <a:lnTo>
                  <a:pt x="49697" y="996950"/>
                </a:lnTo>
                <a:lnTo>
                  <a:pt x="54559" y="803922"/>
                </a:lnTo>
                <a:lnTo>
                  <a:pt x="58381" y="703554"/>
                </a:lnTo>
                <a:lnTo>
                  <a:pt x="62694" y="593077"/>
                </a:lnTo>
                <a:lnTo>
                  <a:pt x="66530" y="494004"/>
                </a:lnTo>
                <a:lnTo>
                  <a:pt x="70394" y="396227"/>
                </a:lnTo>
                <a:lnTo>
                  <a:pt x="73609" y="313677"/>
                </a:lnTo>
                <a:lnTo>
                  <a:pt x="83781" y="124472"/>
                </a:lnTo>
                <a:lnTo>
                  <a:pt x="88900" y="30454"/>
                </a:lnTo>
                <a:lnTo>
                  <a:pt x="90583" y="0"/>
                </a:lnTo>
                <a:close/>
              </a:path>
              <a:path w="948677" h="3867150">
                <a:moveTo>
                  <a:pt x="898279" y="0"/>
                </a:moveTo>
                <a:lnTo>
                  <a:pt x="864764" y="0"/>
                </a:lnTo>
                <a:lnTo>
                  <a:pt x="866127" y="33045"/>
                </a:lnTo>
                <a:lnTo>
                  <a:pt x="871181" y="125704"/>
                </a:lnTo>
                <a:lnTo>
                  <a:pt x="875004" y="219722"/>
                </a:lnTo>
                <a:lnTo>
                  <a:pt x="880059" y="314972"/>
                </a:lnTo>
                <a:lnTo>
                  <a:pt x="887704" y="508000"/>
                </a:lnTo>
                <a:lnTo>
                  <a:pt x="891527" y="607072"/>
                </a:lnTo>
                <a:lnTo>
                  <a:pt x="894054" y="706145"/>
                </a:lnTo>
                <a:lnTo>
                  <a:pt x="897877" y="805154"/>
                </a:lnTo>
                <a:lnTo>
                  <a:pt x="899109" y="905522"/>
                </a:lnTo>
                <a:lnTo>
                  <a:pt x="901700" y="1007122"/>
                </a:lnTo>
                <a:lnTo>
                  <a:pt x="906754" y="1210322"/>
                </a:lnTo>
                <a:lnTo>
                  <a:pt x="908050" y="1313154"/>
                </a:lnTo>
                <a:lnTo>
                  <a:pt x="909281" y="1416050"/>
                </a:lnTo>
                <a:lnTo>
                  <a:pt x="910577" y="1518945"/>
                </a:lnTo>
                <a:lnTo>
                  <a:pt x="911748" y="1617954"/>
                </a:lnTo>
                <a:lnTo>
                  <a:pt x="911793" y="2039645"/>
                </a:lnTo>
                <a:lnTo>
                  <a:pt x="910560" y="2143772"/>
                </a:lnTo>
                <a:lnTo>
                  <a:pt x="909298" y="2244077"/>
                </a:lnTo>
                <a:lnTo>
                  <a:pt x="909219" y="2352027"/>
                </a:lnTo>
                <a:lnTo>
                  <a:pt x="906786" y="2451100"/>
                </a:lnTo>
                <a:lnTo>
                  <a:pt x="906690" y="2457450"/>
                </a:lnTo>
                <a:lnTo>
                  <a:pt x="905383" y="2561577"/>
                </a:lnTo>
                <a:lnTo>
                  <a:pt x="904227" y="2658122"/>
                </a:lnTo>
                <a:lnTo>
                  <a:pt x="901538" y="2767304"/>
                </a:lnTo>
                <a:lnTo>
                  <a:pt x="898916" y="2870200"/>
                </a:lnTo>
                <a:lnTo>
                  <a:pt x="894054" y="3063227"/>
                </a:lnTo>
                <a:lnTo>
                  <a:pt x="889836" y="3173704"/>
                </a:lnTo>
                <a:lnTo>
                  <a:pt x="885927" y="3274072"/>
                </a:lnTo>
                <a:lnTo>
                  <a:pt x="882650" y="3360445"/>
                </a:lnTo>
                <a:lnTo>
                  <a:pt x="875004" y="3553472"/>
                </a:lnTo>
                <a:lnTo>
                  <a:pt x="869950" y="3648722"/>
                </a:lnTo>
                <a:lnTo>
                  <a:pt x="863943" y="3759200"/>
                </a:lnTo>
                <a:lnTo>
                  <a:pt x="859777" y="3836695"/>
                </a:lnTo>
                <a:lnTo>
                  <a:pt x="858072" y="3867150"/>
                </a:lnTo>
                <a:lnTo>
                  <a:pt x="891996" y="3867150"/>
                </a:lnTo>
                <a:lnTo>
                  <a:pt x="897946" y="3757904"/>
                </a:lnTo>
                <a:lnTo>
                  <a:pt x="908847" y="3552177"/>
                </a:lnTo>
                <a:lnTo>
                  <a:pt x="913104" y="3470922"/>
                </a:lnTo>
                <a:lnTo>
                  <a:pt x="917423" y="3359150"/>
                </a:lnTo>
                <a:lnTo>
                  <a:pt x="920798" y="3272777"/>
                </a:lnTo>
                <a:lnTo>
                  <a:pt x="924993" y="3161004"/>
                </a:lnTo>
                <a:lnTo>
                  <a:pt x="928760" y="3061995"/>
                </a:lnTo>
                <a:lnTo>
                  <a:pt x="932154" y="2971800"/>
                </a:lnTo>
                <a:lnTo>
                  <a:pt x="937432" y="2758427"/>
                </a:lnTo>
                <a:lnTo>
                  <a:pt x="939987" y="2656827"/>
                </a:lnTo>
                <a:lnTo>
                  <a:pt x="942327" y="2561577"/>
                </a:lnTo>
                <a:lnTo>
                  <a:pt x="943638" y="2451100"/>
                </a:lnTo>
                <a:lnTo>
                  <a:pt x="946209" y="2244077"/>
                </a:lnTo>
                <a:lnTo>
                  <a:pt x="947381" y="2143772"/>
                </a:lnTo>
                <a:lnTo>
                  <a:pt x="947397" y="2038350"/>
                </a:lnTo>
                <a:lnTo>
                  <a:pt x="948677" y="1934222"/>
                </a:lnTo>
                <a:lnTo>
                  <a:pt x="948645" y="1827504"/>
                </a:lnTo>
                <a:lnTo>
                  <a:pt x="947381" y="1724672"/>
                </a:lnTo>
                <a:lnTo>
                  <a:pt x="947351" y="1617954"/>
                </a:lnTo>
                <a:lnTo>
                  <a:pt x="946194" y="1518945"/>
                </a:lnTo>
                <a:lnTo>
                  <a:pt x="946150" y="1410995"/>
                </a:lnTo>
                <a:lnTo>
                  <a:pt x="943655" y="1311922"/>
                </a:lnTo>
                <a:lnTo>
                  <a:pt x="943529" y="1305572"/>
                </a:lnTo>
                <a:lnTo>
                  <a:pt x="942327" y="1203972"/>
                </a:lnTo>
                <a:lnTo>
                  <a:pt x="941031" y="1101077"/>
                </a:lnTo>
                <a:lnTo>
                  <a:pt x="938472" y="996950"/>
                </a:lnTo>
                <a:lnTo>
                  <a:pt x="933450" y="795045"/>
                </a:lnTo>
                <a:lnTo>
                  <a:pt x="925753" y="593077"/>
                </a:lnTo>
                <a:lnTo>
                  <a:pt x="921881" y="494004"/>
                </a:lnTo>
                <a:lnTo>
                  <a:pt x="918108" y="396227"/>
                </a:lnTo>
                <a:lnTo>
                  <a:pt x="914400" y="300977"/>
                </a:lnTo>
                <a:lnTo>
                  <a:pt x="904227" y="109245"/>
                </a:lnTo>
                <a:lnTo>
                  <a:pt x="898279" y="0"/>
                </a:lnTo>
                <a:close/>
              </a:path>
            </a:pathLst>
          </a:custGeom>
          <a:solidFill>
            <a:srgbClr val="F2F8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133850" y="0"/>
            <a:ext cx="875004" cy="3867150"/>
          </a:xfrm>
          <a:custGeom>
            <a:avLst/>
            <a:gdLst/>
            <a:ahLst/>
            <a:cxnLst/>
            <a:rect l="l" t="t" r="r" b="b"/>
            <a:pathLst>
              <a:path w="875004" h="3867150">
                <a:moveTo>
                  <a:pt x="86479" y="0"/>
                </a:moveTo>
                <a:lnTo>
                  <a:pt x="53779" y="0"/>
                </a:lnTo>
                <a:lnTo>
                  <a:pt x="52095" y="30454"/>
                </a:lnTo>
                <a:lnTo>
                  <a:pt x="46088" y="140995"/>
                </a:lnTo>
                <a:lnTo>
                  <a:pt x="36804" y="313677"/>
                </a:lnTo>
                <a:lnTo>
                  <a:pt x="32493" y="424154"/>
                </a:lnTo>
                <a:lnTo>
                  <a:pt x="28682" y="520700"/>
                </a:lnTo>
                <a:lnTo>
                  <a:pt x="25349" y="607072"/>
                </a:lnTo>
                <a:lnTo>
                  <a:pt x="21093" y="716254"/>
                </a:lnTo>
                <a:lnTo>
                  <a:pt x="17754" y="803922"/>
                </a:lnTo>
                <a:lnTo>
                  <a:pt x="12637" y="1007122"/>
                </a:lnTo>
                <a:lnTo>
                  <a:pt x="9954" y="1115072"/>
                </a:lnTo>
                <a:lnTo>
                  <a:pt x="7645" y="1209027"/>
                </a:lnTo>
                <a:lnTo>
                  <a:pt x="6350" y="1311922"/>
                </a:lnTo>
                <a:lnTo>
                  <a:pt x="3822" y="1414754"/>
                </a:lnTo>
                <a:lnTo>
                  <a:pt x="2467" y="1522704"/>
                </a:lnTo>
                <a:lnTo>
                  <a:pt x="1295" y="1621777"/>
                </a:lnTo>
                <a:lnTo>
                  <a:pt x="1263" y="1727200"/>
                </a:lnTo>
                <a:lnTo>
                  <a:pt x="0" y="1828800"/>
                </a:lnTo>
                <a:lnTo>
                  <a:pt x="16" y="2245372"/>
                </a:lnTo>
                <a:lnTo>
                  <a:pt x="1310" y="2349500"/>
                </a:lnTo>
                <a:lnTo>
                  <a:pt x="2543" y="2452395"/>
                </a:lnTo>
                <a:lnTo>
                  <a:pt x="3837" y="2555227"/>
                </a:lnTo>
                <a:lnTo>
                  <a:pt x="4978" y="2650477"/>
                </a:lnTo>
                <a:lnTo>
                  <a:pt x="5087" y="2658122"/>
                </a:lnTo>
                <a:lnTo>
                  <a:pt x="7645" y="2758427"/>
                </a:lnTo>
                <a:lnTo>
                  <a:pt x="8877" y="2860027"/>
                </a:lnTo>
                <a:lnTo>
                  <a:pt x="11404" y="2961627"/>
                </a:lnTo>
                <a:lnTo>
                  <a:pt x="13995" y="3061995"/>
                </a:lnTo>
                <a:lnTo>
                  <a:pt x="17754" y="3161004"/>
                </a:lnTo>
                <a:lnTo>
                  <a:pt x="20345" y="3260077"/>
                </a:lnTo>
                <a:lnTo>
                  <a:pt x="24155" y="3360445"/>
                </a:lnTo>
                <a:lnTo>
                  <a:pt x="31801" y="3553472"/>
                </a:lnTo>
                <a:lnTo>
                  <a:pt x="35625" y="3648722"/>
                </a:lnTo>
                <a:lnTo>
                  <a:pt x="39395" y="3741445"/>
                </a:lnTo>
                <a:lnTo>
                  <a:pt x="46251" y="3867150"/>
                </a:lnTo>
                <a:lnTo>
                  <a:pt x="79530" y="3867150"/>
                </a:lnTo>
                <a:lnTo>
                  <a:pt x="77495" y="3817645"/>
                </a:lnTo>
                <a:lnTo>
                  <a:pt x="72377" y="3726154"/>
                </a:lnTo>
                <a:lnTo>
                  <a:pt x="68554" y="3632200"/>
                </a:lnTo>
                <a:lnTo>
                  <a:pt x="60972" y="3442995"/>
                </a:lnTo>
                <a:lnTo>
                  <a:pt x="58445" y="3346450"/>
                </a:lnTo>
                <a:lnTo>
                  <a:pt x="54622" y="3248672"/>
                </a:lnTo>
                <a:lnTo>
                  <a:pt x="52095" y="3150895"/>
                </a:lnTo>
                <a:lnTo>
                  <a:pt x="49504" y="3051822"/>
                </a:lnTo>
                <a:lnTo>
                  <a:pt x="46977" y="2952750"/>
                </a:lnTo>
                <a:lnTo>
                  <a:pt x="44450" y="2852445"/>
                </a:lnTo>
                <a:lnTo>
                  <a:pt x="43154" y="2752077"/>
                </a:lnTo>
                <a:lnTo>
                  <a:pt x="41922" y="2650477"/>
                </a:lnTo>
                <a:lnTo>
                  <a:pt x="39427" y="2550172"/>
                </a:lnTo>
                <a:lnTo>
                  <a:pt x="39395" y="2446045"/>
                </a:lnTo>
                <a:lnTo>
                  <a:pt x="36853" y="2245372"/>
                </a:lnTo>
                <a:lnTo>
                  <a:pt x="36836" y="1724672"/>
                </a:lnTo>
                <a:lnTo>
                  <a:pt x="39441" y="1517650"/>
                </a:lnTo>
                <a:lnTo>
                  <a:pt x="40676" y="1414754"/>
                </a:lnTo>
                <a:lnTo>
                  <a:pt x="41983" y="1311922"/>
                </a:lnTo>
                <a:lnTo>
                  <a:pt x="43154" y="1215377"/>
                </a:lnTo>
                <a:lnTo>
                  <a:pt x="45745" y="1113777"/>
                </a:lnTo>
                <a:lnTo>
                  <a:pt x="50800" y="913104"/>
                </a:lnTo>
                <a:lnTo>
                  <a:pt x="55854" y="715022"/>
                </a:lnTo>
                <a:lnTo>
                  <a:pt x="63500" y="519404"/>
                </a:lnTo>
                <a:lnTo>
                  <a:pt x="66027" y="422922"/>
                </a:lnTo>
                <a:lnTo>
                  <a:pt x="71145" y="327672"/>
                </a:lnTo>
                <a:lnTo>
                  <a:pt x="74904" y="233654"/>
                </a:lnTo>
                <a:lnTo>
                  <a:pt x="78727" y="139700"/>
                </a:lnTo>
                <a:lnTo>
                  <a:pt x="83845" y="46977"/>
                </a:lnTo>
                <a:lnTo>
                  <a:pt x="86479" y="0"/>
                </a:lnTo>
                <a:close/>
              </a:path>
              <a:path w="875004" h="3867150">
                <a:moveTo>
                  <a:pt x="827960" y="0"/>
                </a:moveTo>
                <a:lnTo>
                  <a:pt x="794801" y="0"/>
                </a:lnTo>
                <a:lnTo>
                  <a:pt x="797572" y="49504"/>
                </a:lnTo>
                <a:lnTo>
                  <a:pt x="802627" y="140995"/>
                </a:lnTo>
                <a:lnTo>
                  <a:pt x="805154" y="234950"/>
                </a:lnTo>
                <a:lnTo>
                  <a:pt x="810272" y="328904"/>
                </a:lnTo>
                <a:lnTo>
                  <a:pt x="812800" y="424154"/>
                </a:lnTo>
                <a:lnTo>
                  <a:pt x="816622" y="520700"/>
                </a:lnTo>
                <a:lnTo>
                  <a:pt x="819150" y="618477"/>
                </a:lnTo>
                <a:lnTo>
                  <a:pt x="822972" y="716254"/>
                </a:lnTo>
                <a:lnTo>
                  <a:pt x="828027" y="914400"/>
                </a:lnTo>
                <a:lnTo>
                  <a:pt x="829322" y="1014704"/>
                </a:lnTo>
                <a:lnTo>
                  <a:pt x="831850" y="1115072"/>
                </a:lnTo>
                <a:lnTo>
                  <a:pt x="833145" y="1216672"/>
                </a:lnTo>
                <a:lnTo>
                  <a:pt x="835640" y="1316977"/>
                </a:lnTo>
                <a:lnTo>
                  <a:pt x="835672" y="1421104"/>
                </a:lnTo>
                <a:lnTo>
                  <a:pt x="836904" y="1522704"/>
                </a:lnTo>
                <a:lnTo>
                  <a:pt x="838151" y="1621777"/>
                </a:lnTo>
                <a:lnTo>
                  <a:pt x="838168" y="2142477"/>
                </a:lnTo>
                <a:lnTo>
                  <a:pt x="836874" y="2245372"/>
                </a:lnTo>
                <a:lnTo>
                  <a:pt x="835624" y="2349500"/>
                </a:lnTo>
                <a:lnTo>
                  <a:pt x="834330" y="2452395"/>
                </a:lnTo>
                <a:lnTo>
                  <a:pt x="833080" y="2555227"/>
                </a:lnTo>
                <a:lnTo>
                  <a:pt x="831850" y="2651772"/>
                </a:lnTo>
                <a:lnTo>
                  <a:pt x="829131" y="2760954"/>
                </a:lnTo>
                <a:lnTo>
                  <a:pt x="826566" y="2862554"/>
                </a:lnTo>
                <a:lnTo>
                  <a:pt x="824204" y="2954045"/>
                </a:lnTo>
                <a:lnTo>
                  <a:pt x="819150" y="3152127"/>
                </a:lnTo>
                <a:lnTo>
                  <a:pt x="807745" y="3444227"/>
                </a:lnTo>
                <a:lnTo>
                  <a:pt x="803353" y="3553472"/>
                </a:lnTo>
                <a:lnTo>
                  <a:pt x="800100" y="3633495"/>
                </a:lnTo>
                <a:lnTo>
                  <a:pt x="795045" y="3727450"/>
                </a:lnTo>
                <a:lnTo>
                  <a:pt x="791222" y="3820172"/>
                </a:lnTo>
                <a:lnTo>
                  <a:pt x="788555" y="3867150"/>
                </a:lnTo>
                <a:lnTo>
                  <a:pt x="821267" y="3867150"/>
                </a:lnTo>
                <a:lnTo>
                  <a:pt x="822972" y="3836695"/>
                </a:lnTo>
                <a:lnTo>
                  <a:pt x="828927" y="3726154"/>
                </a:lnTo>
                <a:lnTo>
                  <a:pt x="833214" y="3647427"/>
                </a:lnTo>
                <a:lnTo>
                  <a:pt x="838200" y="3553472"/>
                </a:lnTo>
                <a:lnTo>
                  <a:pt x="845894" y="3359150"/>
                </a:lnTo>
                <a:lnTo>
                  <a:pt x="849655" y="3260077"/>
                </a:lnTo>
                <a:lnTo>
                  <a:pt x="853911" y="3150895"/>
                </a:lnTo>
                <a:lnTo>
                  <a:pt x="857250" y="3063227"/>
                </a:lnTo>
                <a:lnTo>
                  <a:pt x="862562" y="2852445"/>
                </a:lnTo>
                <a:lnTo>
                  <a:pt x="865113" y="2752077"/>
                </a:lnTo>
                <a:lnTo>
                  <a:pt x="867422" y="2658122"/>
                </a:lnTo>
                <a:lnTo>
                  <a:pt x="868734" y="2548877"/>
                </a:lnTo>
                <a:lnTo>
                  <a:pt x="869950" y="2452395"/>
                </a:lnTo>
                <a:lnTo>
                  <a:pt x="872477" y="2349500"/>
                </a:lnTo>
                <a:lnTo>
                  <a:pt x="872525" y="2241550"/>
                </a:lnTo>
                <a:lnTo>
                  <a:pt x="873802" y="2139950"/>
                </a:lnTo>
                <a:lnTo>
                  <a:pt x="875004" y="2038350"/>
                </a:lnTo>
                <a:lnTo>
                  <a:pt x="874989" y="1621777"/>
                </a:lnTo>
                <a:lnTo>
                  <a:pt x="873756" y="1517650"/>
                </a:lnTo>
                <a:lnTo>
                  <a:pt x="872461" y="1414754"/>
                </a:lnTo>
                <a:lnTo>
                  <a:pt x="871229" y="1311922"/>
                </a:lnTo>
                <a:lnTo>
                  <a:pt x="870029" y="1216672"/>
                </a:lnTo>
                <a:lnTo>
                  <a:pt x="869917" y="1209027"/>
                </a:lnTo>
                <a:lnTo>
                  <a:pt x="864830" y="1004595"/>
                </a:lnTo>
                <a:lnTo>
                  <a:pt x="862304" y="905522"/>
                </a:lnTo>
                <a:lnTo>
                  <a:pt x="861072" y="805154"/>
                </a:lnTo>
                <a:lnTo>
                  <a:pt x="857250" y="706145"/>
                </a:lnTo>
                <a:lnTo>
                  <a:pt x="854722" y="607072"/>
                </a:lnTo>
                <a:lnTo>
                  <a:pt x="850848" y="506704"/>
                </a:lnTo>
                <a:lnTo>
                  <a:pt x="843254" y="314972"/>
                </a:lnTo>
                <a:lnTo>
                  <a:pt x="838200" y="219722"/>
                </a:lnTo>
                <a:lnTo>
                  <a:pt x="834377" y="125704"/>
                </a:lnTo>
                <a:lnTo>
                  <a:pt x="829322" y="33045"/>
                </a:lnTo>
                <a:lnTo>
                  <a:pt x="827960" y="0"/>
                </a:lnTo>
                <a:close/>
              </a:path>
            </a:pathLst>
          </a:custGeom>
          <a:solidFill>
            <a:srgbClr val="F3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170654" y="0"/>
            <a:ext cx="801395" cy="3867150"/>
          </a:xfrm>
          <a:custGeom>
            <a:avLst/>
            <a:gdLst/>
            <a:ahLst/>
            <a:cxnLst/>
            <a:rect l="l" t="t" r="r" b="b"/>
            <a:pathLst>
              <a:path w="801395" h="3867150">
                <a:moveTo>
                  <a:pt x="82713" y="0"/>
                </a:moveTo>
                <a:lnTo>
                  <a:pt x="49675" y="0"/>
                </a:lnTo>
                <a:lnTo>
                  <a:pt x="47040" y="46977"/>
                </a:lnTo>
                <a:lnTo>
                  <a:pt x="41922" y="139700"/>
                </a:lnTo>
                <a:lnTo>
                  <a:pt x="37488" y="248945"/>
                </a:lnTo>
                <a:lnTo>
                  <a:pt x="34340" y="327672"/>
                </a:lnTo>
                <a:lnTo>
                  <a:pt x="29222" y="422922"/>
                </a:lnTo>
                <a:lnTo>
                  <a:pt x="26695" y="519404"/>
                </a:lnTo>
                <a:lnTo>
                  <a:pt x="19050" y="715022"/>
                </a:lnTo>
                <a:lnTo>
                  <a:pt x="13739" y="923277"/>
                </a:lnTo>
                <a:lnTo>
                  <a:pt x="8714" y="1122654"/>
                </a:lnTo>
                <a:lnTo>
                  <a:pt x="6350" y="1215377"/>
                </a:lnTo>
                <a:lnTo>
                  <a:pt x="5037" y="1323327"/>
                </a:lnTo>
                <a:lnTo>
                  <a:pt x="3792" y="1421104"/>
                </a:lnTo>
                <a:lnTo>
                  <a:pt x="2527" y="1526527"/>
                </a:lnTo>
                <a:lnTo>
                  <a:pt x="0" y="1727200"/>
                </a:lnTo>
                <a:lnTo>
                  <a:pt x="16" y="2242845"/>
                </a:lnTo>
                <a:lnTo>
                  <a:pt x="2542" y="2442222"/>
                </a:lnTo>
                <a:lnTo>
                  <a:pt x="2623" y="2550172"/>
                </a:lnTo>
                <a:lnTo>
                  <a:pt x="5118" y="2650477"/>
                </a:lnTo>
                <a:lnTo>
                  <a:pt x="6366" y="2753372"/>
                </a:lnTo>
                <a:lnTo>
                  <a:pt x="7563" y="2846095"/>
                </a:lnTo>
                <a:lnTo>
                  <a:pt x="7676" y="2853677"/>
                </a:lnTo>
                <a:lnTo>
                  <a:pt x="10205" y="2954045"/>
                </a:lnTo>
                <a:lnTo>
                  <a:pt x="12700" y="3051822"/>
                </a:lnTo>
                <a:lnTo>
                  <a:pt x="15322" y="3152127"/>
                </a:lnTo>
                <a:lnTo>
                  <a:pt x="17818" y="3248672"/>
                </a:lnTo>
                <a:lnTo>
                  <a:pt x="21640" y="3346450"/>
                </a:lnTo>
                <a:lnTo>
                  <a:pt x="24168" y="3442995"/>
                </a:lnTo>
                <a:lnTo>
                  <a:pt x="31802" y="3633495"/>
                </a:lnTo>
                <a:lnTo>
                  <a:pt x="35572" y="3726154"/>
                </a:lnTo>
                <a:lnTo>
                  <a:pt x="40690" y="3817645"/>
                </a:lnTo>
                <a:lnTo>
                  <a:pt x="42726" y="3867150"/>
                </a:lnTo>
                <a:lnTo>
                  <a:pt x="76091" y="3867150"/>
                </a:lnTo>
                <a:lnTo>
                  <a:pt x="72440" y="3801122"/>
                </a:lnTo>
                <a:lnTo>
                  <a:pt x="68618" y="3709695"/>
                </a:lnTo>
                <a:lnTo>
                  <a:pt x="66090" y="3618204"/>
                </a:lnTo>
                <a:lnTo>
                  <a:pt x="62268" y="3524250"/>
                </a:lnTo>
                <a:lnTo>
                  <a:pt x="58445" y="3429000"/>
                </a:lnTo>
                <a:lnTo>
                  <a:pt x="55918" y="3333750"/>
                </a:lnTo>
                <a:lnTo>
                  <a:pt x="53390" y="3237204"/>
                </a:lnTo>
                <a:lnTo>
                  <a:pt x="49568" y="3140722"/>
                </a:lnTo>
                <a:lnTo>
                  <a:pt x="48272" y="3042945"/>
                </a:lnTo>
                <a:lnTo>
                  <a:pt x="43218" y="2844800"/>
                </a:lnTo>
                <a:lnTo>
                  <a:pt x="41922" y="2744495"/>
                </a:lnTo>
                <a:lnTo>
                  <a:pt x="40690" y="2644127"/>
                </a:lnTo>
                <a:lnTo>
                  <a:pt x="38100" y="2442222"/>
                </a:lnTo>
                <a:lnTo>
                  <a:pt x="36929" y="2345677"/>
                </a:lnTo>
                <a:lnTo>
                  <a:pt x="36868" y="2239022"/>
                </a:lnTo>
                <a:lnTo>
                  <a:pt x="35604" y="2139950"/>
                </a:lnTo>
                <a:lnTo>
                  <a:pt x="35572" y="1830095"/>
                </a:lnTo>
                <a:lnTo>
                  <a:pt x="36852" y="1729727"/>
                </a:lnTo>
                <a:lnTo>
                  <a:pt x="36883" y="1625600"/>
                </a:lnTo>
                <a:lnTo>
                  <a:pt x="38148" y="1521472"/>
                </a:lnTo>
                <a:lnTo>
                  <a:pt x="40753" y="1316977"/>
                </a:lnTo>
                <a:lnTo>
                  <a:pt x="41922" y="1221727"/>
                </a:lnTo>
                <a:lnTo>
                  <a:pt x="44647" y="1113777"/>
                </a:lnTo>
                <a:lnTo>
                  <a:pt x="47007" y="1022350"/>
                </a:lnTo>
                <a:lnTo>
                  <a:pt x="47119" y="1014704"/>
                </a:lnTo>
                <a:lnTo>
                  <a:pt x="48272" y="922045"/>
                </a:lnTo>
                <a:lnTo>
                  <a:pt x="50800" y="822972"/>
                </a:lnTo>
                <a:lnTo>
                  <a:pt x="54622" y="725195"/>
                </a:lnTo>
                <a:lnTo>
                  <a:pt x="57150" y="628650"/>
                </a:lnTo>
                <a:lnTo>
                  <a:pt x="60972" y="532104"/>
                </a:lnTo>
                <a:lnTo>
                  <a:pt x="63500" y="436854"/>
                </a:lnTo>
                <a:lnTo>
                  <a:pt x="67889" y="327672"/>
                </a:lnTo>
                <a:lnTo>
                  <a:pt x="71722" y="233654"/>
                </a:lnTo>
                <a:lnTo>
                  <a:pt x="74968" y="154927"/>
                </a:lnTo>
                <a:lnTo>
                  <a:pt x="80022" y="63500"/>
                </a:lnTo>
                <a:lnTo>
                  <a:pt x="82713" y="0"/>
                </a:lnTo>
                <a:close/>
              </a:path>
              <a:path w="801395" h="3867150">
                <a:moveTo>
                  <a:pt x="757996" y="0"/>
                </a:moveTo>
                <a:lnTo>
                  <a:pt x="724962" y="0"/>
                </a:lnTo>
                <a:lnTo>
                  <a:pt x="727722" y="66027"/>
                </a:lnTo>
                <a:lnTo>
                  <a:pt x="732840" y="157454"/>
                </a:lnTo>
                <a:lnTo>
                  <a:pt x="735368" y="248945"/>
                </a:lnTo>
                <a:lnTo>
                  <a:pt x="739190" y="342900"/>
                </a:lnTo>
                <a:lnTo>
                  <a:pt x="742950" y="438150"/>
                </a:lnTo>
                <a:lnTo>
                  <a:pt x="745540" y="533400"/>
                </a:lnTo>
                <a:lnTo>
                  <a:pt x="748068" y="629945"/>
                </a:lnTo>
                <a:lnTo>
                  <a:pt x="751890" y="726427"/>
                </a:lnTo>
                <a:lnTo>
                  <a:pt x="753122" y="824204"/>
                </a:lnTo>
                <a:lnTo>
                  <a:pt x="755650" y="923277"/>
                </a:lnTo>
                <a:lnTo>
                  <a:pt x="758240" y="1022350"/>
                </a:lnTo>
                <a:lnTo>
                  <a:pt x="759472" y="1122654"/>
                </a:lnTo>
                <a:lnTo>
                  <a:pt x="760768" y="1223022"/>
                </a:lnTo>
                <a:lnTo>
                  <a:pt x="762000" y="1323327"/>
                </a:lnTo>
                <a:lnTo>
                  <a:pt x="764526" y="1521472"/>
                </a:lnTo>
                <a:lnTo>
                  <a:pt x="764590" y="1628127"/>
                </a:lnTo>
                <a:lnTo>
                  <a:pt x="765792" y="1727200"/>
                </a:lnTo>
                <a:lnTo>
                  <a:pt x="765822" y="2037054"/>
                </a:lnTo>
                <a:lnTo>
                  <a:pt x="764574" y="2139950"/>
                </a:lnTo>
                <a:lnTo>
                  <a:pt x="763311" y="2239022"/>
                </a:lnTo>
                <a:lnTo>
                  <a:pt x="763246" y="2345677"/>
                </a:lnTo>
                <a:lnTo>
                  <a:pt x="761937" y="2448572"/>
                </a:lnTo>
                <a:lnTo>
                  <a:pt x="760768" y="2545054"/>
                </a:lnTo>
                <a:lnTo>
                  <a:pt x="758273" y="2644127"/>
                </a:lnTo>
                <a:lnTo>
                  <a:pt x="758158" y="2651772"/>
                </a:lnTo>
                <a:lnTo>
                  <a:pt x="756945" y="2745727"/>
                </a:lnTo>
                <a:lnTo>
                  <a:pt x="754224" y="2853677"/>
                </a:lnTo>
                <a:lnTo>
                  <a:pt x="751656" y="2954045"/>
                </a:lnTo>
                <a:lnTo>
                  <a:pt x="749300" y="3044177"/>
                </a:lnTo>
                <a:lnTo>
                  <a:pt x="746506" y="3152127"/>
                </a:lnTo>
                <a:lnTo>
                  <a:pt x="744245" y="3238500"/>
                </a:lnTo>
                <a:lnTo>
                  <a:pt x="740422" y="3335045"/>
                </a:lnTo>
                <a:lnTo>
                  <a:pt x="737895" y="3430295"/>
                </a:lnTo>
                <a:lnTo>
                  <a:pt x="734072" y="3525545"/>
                </a:lnTo>
                <a:lnTo>
                  <a:pt x="726490" y="3712222"/>
                </a:lnTo>
                <a:lnTo>
                  <a:pt x="721372" y="3803650"/>
                </a:lnTo>
                <a:lnTo>
                  <a:pt x="718681" y="3867150"/>
                </a:lnTo>
                <a:lnTo>
                  <a:pt x="751750" y="3867150"/>
                </a:lnTo>
                <a:lnTo>
                  <a:pt x="754418" y="3820172"/>
                </a:lnTo>
                <a:lnTo>
                  <a:pt x="758240" y="3727450"/>
                </a:lnTo>
                <a:lnTo>
                  <a:pt x="763295" y="3633495"/>
                </a:lnTo>
                <a:lnTo>
                  <a:pt x="767729" y="3524250"/>
                </a:lnTo>
                <a:lnTo>
                  <a:pt x="771535" y="3429000"/>
                </a:lnTo>
                <a:lnTo>
                  <a:pt x="782345" y="3152127"/>
                </a:lnTo>
                <a:lnTo>
                  <a:pt x="787433" y="2952750"/>
                </a:lnTo>
                <a:lnTo>
                  <a:pt x="790214" y="2844800"/>
                </a:lnTo>
                <a:lnTo>
                  <a:pt x="792738" y="2744495"/>
                </a:lnTo>
                <a:lnTo>
                  <a:pt x="795045" y="2651772"/>
                </a:lnTo>
                <a:lnTo>
                  <a:pt x="796402" y="2545054"/>
                </a:lnTo>
                <a:lnTo>
                  <a:pt x="797652" y="2442222"/>
                </a:lnTo>
                <a:lnTo>
                  <a:pt x="798928" y="2340622"/>
                </a:lnTo>
                <a:lnTo>
                  <a:pt x="800148" y="2239022"/>
                </a:lnTo>
                <a:lnTo>
                  <a:pt x="801395" y="2139950"/>
                </a:lnTo>
                <a:lnTo>
                  <a:pt x="801395" y="1625600"/>
                </a:lnTo>
                <a:lnTo>
                  <a:pt x="800085" y="1521472"/>
                </a:lnTo>
                <a:lnTo>
                  <a:pt x="798868" y="1421104"/>
                </a:lnTo>
                <a:lnTo>
                  <a:pt x="798835" y="1316977"/>
                </a:lnTo>
                <a:lnTo>
                  <a:pt x="796340" y="1216672"/>
                </a:lnTo>
                <a:lnTo>
                  <a:pt x="795045" y="1115072"/>
                </a:lnTo>
                <a:lnTo>
                  <a:pt x="792518" y="1014704"/>
                </a:lnTo>
                <a:lnTo>
                  <a:pt x="791222" y="914400"/>
                </a:lnTo>
                <a:lnTo>
                  <a:pt x="786168" y="716254"/>
                </a:lnTo>
                <a:lnTo>
                  <a:pt x="782345" y="618477"/>
                </a:lnTo>
                <a:lnTo>
                  <a:pt x="779818" y="520700"/>
                </a:lnTo>
                <a:lnTo>
                  <a:pt x="775995" y="424154"/>
                </a:lnTo>
                <a:lnTo>
                  <a:pt x="773468" y="328904"/>
                </a:lnTo>
                <a:lnTo>
                  <a:pt x="768350" y="234950"/>
                </a:lnTo>
                <a:lnTo>
                  <a:pt x="765822" y="140995"/>
                </a:lnTo>
                <a:lnTo>
                  <a:pt x="760768" y="49504"/>
                </a:lnTo>
                <a:lnTo>
                  <a:pt x="757996" y="0"/>
                </a:lnTo>
                <a:close/>
              </a:path>
            </a:pathLst>
          </a:custGeom>
          <a:solidFill>
            <a:srgbClr val="F4F9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206227" y="0"/>
            <a:ext cx="730250" cy="3867150"/>
          </a:xfrm>
          <a:custGeom>
            <a:avLst/>
            <a:gdLst/>
            <a:ahLst/>
            <a:cxnLst/>
            <a:rect l="l" t="t" r="r" b="b"/>
            <a:pathLst>
              <a:path w="730250" h="3867150">
                <a:moveTo>
                  <a:pt x="79646" y="0"/>
                </a:moveTo>
                <a:lnTo>
                  <a:pt x="47141" y="0"/>
                </a:lnTo>
                <a:lnTo>
                  <a:pt x="44450" y="63500"/>
                </a:lnTo>
                <a:lnTo>
                  <a:pt x="39395" y="154927"/>
                </a:lnTo>
                <a:lnTo>
                  <a:pt x="34900" y="264172"/>
                </a:lnTo>
                <a:lnTo>
                  <a:pt x="31698" y="342900"/>
                </a:lnTo>
                <a:lnTo>
                  <a:pt x="27927" y="436854"/>
                </a:lnTo>
                <a:lnTo>
                  <a:pt x="25400" y="532104"/>
                </a:lnTo>
                <a:lnTo>
                  <a:pt x="21577" y="628650"/>
                </a:lnTo>
                <a:lnTo>
                  <a:pt x="19050" y="725195"/>
                </a:lnTo>
                <a:lnTo>
                  <a:pt x="15227" y="822972"/>
                </a:lnTo>
                <a:lnTo>
                  <a:pt x="12700" y="922045"/>
                </a:lnTo>
                <a:lnTo>
                  <a:pt x="11468" y="1021054"/>
                </a:lnTo>
                <a:lnTo>
                  <a:pt x="8653" y="1130300"/>
                </a:lnTo>
                <a:lnTo>
                  <a:pt x="6350" y="1221727"/>
                </a:lnTo>
                <a:lnTo>
                  <a:pt x="5021" y="1329677"/>
                </a:lnTo>
                <a:lnTo>
                  <a:pt x="2481" y="1529054"/>
                </a:lnTo>
                <a:lnTo>
                  <a:pt x="1295" y="1626895"/>
                </a:lnTo>
                <a:lnTo>
                  <a:pt x="1247" y="1732254"/>
                </a:lnTo>
                <a:lnTo>
                  <a:pt x="0" y="1830095"/>
                </a:lnTo>
                <a:lnTo>
                  <a:pt x="15" y="2138654"/>
                </a:lnTo>
                <a:lnTo>
                  <a:pt x="1263" y="2236495"/>
                </a:lnTo>
                <a:lnTo>
                  <a:pt x="1310" y="2341854"/>
                </a:lnTo>
                <a:lnTo>
                  <a:pt x="2543" y="2443454"/>
                </a:lnTo>
                <a:lnTo>
                  <a:pt x="5133" y="2645422"/>
                </a:lnTo>
                <a:lnTo>
                  <a:pt x="6365" y="2745727"/>
                </a:lnTo>
                <a:lnTo>
                  <a:pt x="7645" y="2844800"/>
                </a:lnTo>
                <a:lnTo>
                  <a:pt x="12700" y="3042945"/>
                </a:lnTo>
                <a:lnTo>
                  <a:pt x="13995" y="3140722"/>
                </a:lnTo>
                <a:lnTo>
                  <a:pt x="17818" y="3237204"/>
                </a:lnTo>
                <a:lnTo>
                  <a:pt x="20379" y="3335045"/>
                </a:lnTo>
                <a:lnTo>
                  <a:pt x="22872" y="3429000"/>
                </a:lnTo>
                <a:lnTo>
                  <a:pt x="26748" y="3525545"/>
                </a:lnTo>
                <a:lnTo>
                  <a:pt x="30518" y="3618204"/>
                </a:lnTo>
                <a:lnTo>
                  <a:pt x="33045" y="3709695"/>
                </a:lnTo>
                <a:lnTo>
                  <a:pt x="36868" y="3801122"/>
                </a:lnTo>
                <a:lnTo>
                  <a:pt x="40518" y="3867150"/>
                </a:lnTo>
                <a:lnTo>
                  <a:pt x="73343" y="3867150"/>
                </a:lnTo>
                <a:lnTo>
                  <a:pt x="69850" y="3785895"/>
                </a:lnTo>
                <a:lnTo>
                  <a:pt x="66027" y="3694404"/>
                </a:lnTo>
                <a:lnTo>
                  <a:pt x="63500" y="3602977"/>
                </a:lnTo>
                <a:lnTo>
                  <a:pt x="59677" y="3510254"/>
                </a:lnTo>
                <a:lnTo>
                  <a:pt x="57150" y="3416300"/>
                </a:lnTo>
                <a:lnTo>
                  <a:pt x="52095" y="3225800"/>
                </a:lnTo>
                <a:lnTo>
                  <a:pt x="49568" y="3129254"/>
                </a:lnTo>
                <a:lnTo>
                  <a:pt x="46977" y="3032772"/>
                </a:lnTo>
                <a:lnTo>
                  <a:pt x="44450" y="2934995"/>
                </a:lnTo>
                <a:lnTo>
                  <a:pt x="43218" y="2835922"/>
                </a:lnTo>
                <a:lnTo>
                  <a:pt x="40627" y="2637777"/>
                </a:lnTo>
                <a:lnTo>
                  <a:pt x="39395" y="2537472"/>
                </a:lnTo>
                <a:lnTo>
                  <a:pt x="38181" y="2443454"/>
                </a:lnTo>
                <a:lnTo>
                  <a:pt x="38100" y="2336800"/>
                </a:lnTo>
                <a:lnTo>
                  <a:pt x="36914" y="2240254"/>
                </a:lnTo>
                <a:lnTo>
                  <a:pt x="36898" y="1728495"/>
                </a:lnTo>
                <a:lnTo>
                  <a:pt x="38132" y="1626895"/>
                </a:lnTo>
                <a:lnTo>
                  <a:pt x="39395" y="1529054"/>
                </a:lnTo>
                <a:lnTo>
                  <a:pt x="39395" y="1428750"/>
                </a:lnTo>
                <a:lnTo>
                  <a:pt x="41859" y="1329677"/>
                </a:lnTo>
                <a:lnTo>
                  <a:pt x="41988" y="1322095"/>
                </a:lnTo>
                <a:lnTo>
                  <a:pt x="43297" y="1221727"/>
                </a:lnTo>
                <a:lnTo>
                  <a:pt x="44450" y="1129004"/>
                </a:lnTo>
                <a:lnTo>
                  <a:pt x="46977" y="1029995"/>
                </a:lnTo>
                <a:lnTo>
                  <a:pt x="48272" y="930922"/>
                </a:lnTo>
                <a:lnTo>
                  <a:pt x="51066" y="822972"/>
                </a:lnTo>
                <a:lnTo>
                  <a:pt x="53633" y="725195"/>
                </a:lnTo>
                <a:lnTo>
                  <a:pt x="58445" y="544804"/>
                </a:lnTo>
                <a:lnTo>
                  <a:pt x="62783" y="436854"/>
                </a:lnTo>
                <a:lnTo>
                  <a:pt x="66027" y="356895"/>
                </a:lnTo>
                <a:lnTo>
                  <a:pt x="68618" y="262877"/>
                </a:lnTo>
                <a:lnTo>
                  <a:pt x="72377" y="171450"/>
                </a:lnTo>
                <a:lnTo>
                  <a:pt x="79646" y="0"/>
                </a:lnTo>
                <a:close/>
              </a:path>
              <a:path w="730250" h="3867150">
                <a:moveTo>
                  <a:pt x="689389" y="0"/>
                </a:moveTo>
                <a:lnTo>
                  <a:pt x="656906" y="0"/>
                </a:lnTo>
                <a:lnTo>
                  <a:pt x="660400" y="81254"/>
                </a:lnTo>
                <a:lnTo>
                  <a:pt x="664222" y="172745"/>
                </a:lnTo>
                <a:lnTo>
                  <a:pt x="666750" y="264172"/>
                </a:lnTo>
                <a:lnTo>
                  <a:pt x="670572" y="356895"/>
                </a:lnTo>
                <a:lnTo>
                  <a:pt x="678218" y="641350"/>
                </a:lnTo>
                <a:lnTo>
                  <a:pt x="683272" y="834377"/>
                </a:lnTo>
                <a:lnTo>
                  <a:pt x="684568" y="932154"/>
                </a:lnTo>
                <a:lnTo>
                  <a:pt x="687095" y="1031227"/>
                </a:lnTo>
                <a:lnTo>
                  <a:pt x="688327" y="1130300"/>
                </a:lnTo>
                <a:lnTo>
                  <a:pt x="690918" y="1329677"/>
                </a:lnTo>
                <a:lnTo>
                  <a:pt x="692134" y="1428750"/>
                </a:lnTo>
                <a:lnTo>
                  <a:pt x="692150" y="1630654"/>
                </a:lnTo>
                <a:lnTo>
                  <a:pt x="693397" y="1728495"/>
                </a:lnTo>
                <a:lnTo>
                  <a:pt x="693429" y="2037054"/>
                </a:lnTo>
                <a:lnTo>
                  <a:pt x="692150" y="2136127"/>
                </a:lnTo>
                <a:lnTo>
                  <a:pt x="692118" y="2240254"/>
                </a:lnTo>
                <a:lnTo>
                  <a:pt x="690869" y="2341854"/>
                </a:lnTo>
                <a:lnTo>
                  <a:pt x="688264" y="2545054"/>
                </a:lnTo>
                <a:lnTo>
                  <a:pt x="687012" y="2645422"/>
                </a:lnTo>
                <a:lnTo>
                  <a:pt x="685800" y="2738145"/>
                </a:lnTo>
                <a:lnTo>
                  <a:pt x="683272" y="2837154"/>
                </a:lnTo>
                <a:lnTo>
                  <a:pt x="681977" y="2936227"/>
                </a:lnTo>
                <a:lnTo>
                  <a:pt x="679183" y="3044177"/>
                </a:lnTo>
                <a:lnTo>
                  <a:pt x="674395" y="3227095"/>
                </a:lnTo>
                <a:lnTo>
                  <a:pt x="670572" y="3322345"/>
                </a:lnTo>
                <a:lnTo>
                  <a:pt x="668045" y="3417595"/>
                </a:lnTo>
                <a:lnTo>
                  <a:pt x="664222" y="3510254"/>
                </a:lnTo>
                <a:lnTo>
                  <a:pt x="661695" y="3602977"/>
                </a:lnTo>
                <a:lnTo>
                  <a:pt x="657872" y="3695700"/>
                </a:lnTo>
                <a:lnTo>
                  <a:pt x="653286" y="3803650"/>
                </a:lnTo>
                <a:lnTo>
                  <a:pt x="650556" y="3867150"/>
                </a:lnTo>
                <a:lnTo>
                  <a:pt x="683108" y="3867150"/>
                </a:lnTo>
                <a:lnTo>
                  <a:pt x="685800" y="3803650"/>
                </a:lnTo>
                <a:lnTo>
                  <a:pt x="690918" y="3712222"/>
                </a:lnTo>
                <a:lnTo>
                  <a:pt x="698551" y="3524250"/>
                </a:lnTo>
                <a:lnTo>
                  <a:pt x="702322" y="3430295"/>
                </a:lnTo>
                <a:lnTo>
                  <a:pt x="704850" y="3335045"/>
                </a:lnTo>
                <a:lnTo>
                  <a:pt x="708672" y="3238500"/>
                </a:lnTo>
                <a:lnTo>
                  <a:pt x="711231" y="3140722"/>
                </a:lnTo>
                <a:lnTo>
                  <a:pt x="716576" y="2934995"/>
                </a:lnTo>
                <a:lnTo>
                  <a:pt x="719101" y="2835922"/>
                </a:lnTo>
                <a:lnTo>
                  <a:pt x="721372" y="2745727"/>
                </a:lnTo>
                <a:lnTo>
                  <a:pt x="722668" y="2645422"/>
                </a:lnTo>
                <a:lnTo>
                  <a:pt x="725195" y="2545054"/>
                </a:lnTo>
                <a:lnTo>
                  <a:pt x="726508" y="2437104"/>
                </a:lnTo>
                <a:lnTo>
                  <a:pt x="727722" y="2341854"/>
                </a:lnTo>
                <a:lnTo>
                  <a:pt x="727770" y="2236495"/>
                </a:lnTo>
                <a:lnTo>
                  <a:pt x="729048" y="2136127"/>
                </a:lnTo>
                <a:lnTo>
                  <a:pt x="730250" y="2037054"/>
                </a:lnTo>
                <a:lnTo>
                  <a:pt x="730235" y="1728495"/>
                </a:lnTo>
                <a:lnTo>
                  <a:pt x="729048" y="1630654"/>
                </a:lnTo>
                <a:lnTo>
                  <a:pt x="729002" y="1525295"/>
                </a:lnTo>
                <a:lnTo>
                  <a:pt x="726412" y="1322095"/>
                </a:lnTo>
                <a:lnTo>
                  <a:pt x="725178" y="1221727"/>
                </a:lnTo>
                <a:lnTo>
                  <a:pt x="723884" y="1121422"/>
                </a:lnTo>
                <a:lnTo>
                  <a:pt x="722668" y="1022350"/>
                </a:lnTo>
                <a:lnTo>
                  <a:pt x="720045" y="922045"/>
                </a:lnTo>
                <a:lnTo>
                  <a:pt x="717550" y="824204"/>
                </a:lnTo>
                <a:lnTo>
                  <a:pt x="716318" y="726427"/>
                </a:lnTo>
                <a:lnTo>
                  <a:pt x="712495" y="629945"/>
                </a:lnTo>
                <a:lnTo>
                  <a:pt x="709932" y="532104"/>
                </a:lnTo>
                <a:lnTo>
                  <a:pt x="707377" y="438150"/>
                </a:lnTo>
                <a:lnTo>
                  <a:pt x="703565" y="341604"/>
                </a:lnTo>
                <a:lnTo>
                  <a:pt x="699795" y="248945"/>
                </a:lnTo>
                <a:lnTo>
                  <a:pt x="697268" y="157454"/>
                </a:lnTo>
                <a:lnTo>
                  <a:pt x="692150" y="66027"/>
                </a:lnTo>
                <a:lnTo>
                  <a:pt x="689389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243095" y="0"/>
            <a:ext cx="656577" cy="3867150"/>
          </a:xfrm>
          <a:custGeom>
            <a:avLst/>
            <a:gdLst/>
            <a:ahLst/>
            <a:cxnLst/>
            <a:rect l="l" t="t" r="r" b="b"/>
            <a:pathLst>
              <a:path w="656577" h="3867150">
                <a:moveTo>
                  <a:pt x="75416" y="0"/>
                </a:moveTo>
                <a:lnTo>
                  <a:pt x="42778" y="0"/>
                </a:lnTo>
                <a:lnTo>
                  <a:pt x="35455" y="172745"/>
                </a:lnTo>
                <a:lnTo>
                  <a:pt x="31750" y="262877"/>
                </a:lnTo>
                <a:lnTo>
                  <a:pt x="29159" y="356895"/>
                </a:lnTo>
                <a:lnTo>
                  <a:pt x="25400" y="449554"/>
                </a:lnTo>
                <a:lnTo>
                  <a:pt x="21577" y="544804"/>
                </a:lnTo>
                <a:lnTo>
                  <a:pt x="16160" y="748004"/>
                </a:lnTo>
                <a:lnTo>
                  <a:pt x="13900" y="834377"/>
                </a:lnTo>
                <a:lnTo>
                  <a:pt x="11404" y="930922"/>
                </a:lnTo>
                <a:lnTo>
                  <a:pt x="10109" y="1029995"/>
                </a:lnTo>
                <a:lnTo>
                  <a:pt x="7581" y="1129004"/>
                </a:lnTo>
                <a:lnTo>
                  <a:pt x="6250" y="1235722"/>
                </a:lnTo>
                <a:lnTo>
                  <a:pt x="5054" y="1327150"/>
                </a:lnTo>
                <a:lnTo>
                  <a:pt x="2527" y="1428750"/>
                </a:lnTo>
                <a:lnTo>
                  <a:pt x="2477" y="1532877"/>
                </a:lnTo>
                <a:lnTo>
                  <a:pt x="1185" y="1633245"/>
                </a:lnTo>
                <a:lnTo>
                  <a:pt x="0" y="1731022"/>
                </a:lnTo>
                <a:lnTo>
                  <a:pt x="15" y="2237727"/>
                </a:lnTo>
                <a:lnTo>
                  <a:pt x="1200" y="2334272"/>
                </a:lnTo>
                <a:lnTo>
                  <a:pt x="1231" y="2437104"/>
                </a:lnTo>
                <a:lnTo>
                  <a:pt x="2558" y="2540000"/>
                </a:lnTo>
                <a:lnTo>
                  <a:pt x="3776" y="2639072"/>
                </a:lnTo>
                <a:lnTo>
                  <a:pt x="6365" y="2837154"/>
                </a:lnTo>
                <a:lnTo>
                  <a:pt x="7486" y="2927350"/>
                </a:lnTo>
                <a:lnTo>
                  <a:pt x="7613" y="2936227"/>
                </a:lnTo>
                <a:lnTo>
                  <a:pt x="10142" y="3034004"/>
                </a:lnTo>
                <a:lnTo>
                  <a:pt x="12700" y="3129254"/>
                </a:lnTo>
                <a:lnTo>
                  <a:pt x="15261" y="3227095"/>
                </a:lnTo>
                <a:lnTo>
                  <a:pt x="20316" y="3417595"/>
                </a:lnTo>
                <a:lnTo>
                  <a:pt x="22809" y="3510254"/>
                </a:lnTo>
                <a:lnTo>
                  <a:pt x="26631" y="3602977"/>
                </a:lnTo>
                <a:lnTo>
                  <a:pt x="29159" y="3694404"/>
                </a:lnTo>
                <a:lnTo>
                  <a:pt x="32981" y="3785895"/>
                </a:lnTo>
                <a:lnTo>
                  <a:pt x="36475" y="3867150"/>
                </a:lnTo>
                <a:lnTo>
                  <a:pt x="68998" y="3867150"/>
                </a:lnTo>
                <a:lnTo>
                  <a:pt x="68554" y="3856977"/>
                </a:lnTo>
                <a:lnTo>
                  <a:pt x="66027" y="3768077"/>
                </a:lnTo>
                <a:lnTo>
                  <a:pt x="62204" y="3679177"/>
                </a:lnTo>
                <a:lnTo>
                  <a:pt x="57150" y="3496322"/>
                </a:lnTo>
                <a:lnTo>
                  <a:pt x="54559" y="3403600"/>
                </a:lnTo>
                <a:lnTo>
                  <a:pt x="52031" y="3309645"/>
                </a:lnTo>
                <a:lnTo>
                  <a:pt x="46977" y="3119145"/>
                </a:lnTo>
                <a:lnTo>
                  <a:pt x="45681" y="3022600"/>
                </a:lnTo>
                <a:lnTo>
                  <a:pt x="43154" y="2926054"/>
                </a:lnTo>
                <a:lnTo>
                  <a:pt x="41859" y="2828277"/>
                </a:lnTo>
                <a:lnTo>
                  <a:pt x="40627" y="2730500"/>
                </a:lnTo>
                <a:lnTo>
                  <a:pt x="39431" y="2639072"/>
                </a:lnTo>
                <a:lnTo>
                  <a:pt x="39331" y="2532354"/>
                </a:lnTo>
                <a:lnTo>
                  <a:pt x="38100" y="2433345"/>
                </a:lnTo>
                <a:lnTo>
                  <a:pt x="36854" y="2338095"/>
                </a:lnTo>
                <a:lnTo>
                  <a:pt x="36820" y="1731022"/>
                </a:lnTo>
                <a:lnTo>
                  <a:pt x="38146" y="1629422"/>
                </a:lnTo>
                <a:lnTo>
                  <a:pt x="39331" y="1532877"/>
                </a:lnTo>
                <a:lnTo>
                  <a:pt x="39381" y="1428750"/>
                </a:lnTo>
                <a:lnTo>
                  <a:pt x="40706" y="1327150"/>
                </a:lnTo>
                <a:lnTo>
                  <a:pt x="41943" y="1228077"/>
                </a:lnTo>
                <a:lnTo>
                  <a:pt x="43154" y="1136650"/>
                </a:lnTo>
                <a:lnTo>
                  <a:pt x="45648" y="1038872"/>
                </a:lnTo>
                <a:lnTo>
                  <a:pt x="45782" y="1029995"/>
                </a:lnTo>
                <a:lnTo>
                  <a:pt x="46977" y="939800"/>
                </a:lnTo>
                <a:lnTo>
                  <a:pt x="52031" y="746772"/>
                </a:lnTo>
                <a:lnTo>
                  <a:pt x="53327" y="651522"/>
                </a:lnTo>
                <a:lnTo>
                  <a:pt x="57150" y="557504"/>
                </a:lnTo>
                <a:lnTo>
                  <a:pt x="59677" y="463550"/>
                </a:lnTo>
                <a:lnTo>
                  <a:pt x="62204" y="370827"/>
                </a:lnTo>
                <a:lnTo>
                  <a:pt x="66027" y="278104"/>
                </a:lnTo>
                <a:lnTo>
                  <a:pt x="68554" y="187972"/>
                </a:lnTo>
                <a:lnTo>
                  <a:pt x="72377" y="97777"/>
                </a:lnTo>
                <a:lnTo>
                  <a:pt x="74904" y="8877"/>
                </a:lnTo>
                <a:lnTo>
                  <a:pt x="75416" y="0"/>
                </a:lnTo>
                <a:close/>
              </a:path>
              <a:path w="656577" h="3867150">
                <a:moveTo>
                  <a:pt x="620037" y="0"/>
                </a:moveTo>
                <a:lnTo>
                  <a:pt x="587522" y="0"/>
                </a:lnTo>
                <a:lnTo>
                  <a:pt x="587959" y="10172"/>
                </a:lnTo>
                <a:lnTo>
                  <a:pt x="590550" y="99072"/>
                </a:lnTo>
                <a:lnTo>
                  <a:pt x="594309" y="187972"/>
                </a:lnTo>
                <a:lnTo>
                  <a:pt x="596900" y="279400"/>
                </a:lnTo>
                <a:lnTo>
                  <a:pt x="599427" y="370827"/>
                </a:lnTo>
                <a:lnTo>
                  <a:pt x="601954" y="463550"/>
                </a:lnTo>
                <a:lnTo>
                  <a:pt x="604481" y="557504"/>
                </a:lnTo>
                <a:lnTo>
                  <a:pt x="607009" y="652754"/>
                </a:lnTo>
                <a:lnTo>
                  <a:pt x="609600" y="748004"/>
                </a:lnTo>
                <a:lnTo>
                  <a:pt x="610831" y="844550"/>
                </a:lnTo>
                <a:lnTo>
                  <a:pt x="612127" y="941095"/>
                </a:lnTo>
                <a:lnTo>
                  <a:pt x="614654" y="1038872"/>
                </a:lnTo>
                <a:lnTo>
                  <a:pt x="615848" y="1129004"/>
                </a:lnTo>
                <a:lnTo>
                  <a:pt x="615950" y="1235722"/>
                </a:lnTo>
                <a:lnTo>
                  <a:pt x="617181" y="1334795"/>
                </a:lnTo>
                <a:lnTo>
                  <a:pt x="618411" y="1428750"/>
                </a:lnTo>
                <a:lnTo>
                  <a:pt x="618477" y="1532877"/>
                </a:lnTo>
                <a:lnTo>
                  <a:pt x="619662" y="1629422"/>
                </a:lnTo>
                <a:lnTo>
                  <a:pt x="619693" y="2035822"/>
                </a:lnTo>
                <a:lnTo>
                  <a:pt x="618477" y="2134895"/>
                </a:lnTo>
                <a:lnTo>
                  <a:pt x="618427" y="2237727"/>
                </a:lnTo>
                <a:lnTo>
                  <a:pt x="617181" y="2334272"/>
                </a:lnTo>
                <a:lnTo>
                  <a:pt x="617150" y="2437104"/>
                </a:lnTo>
                <a:lnTo>
                  <a:pt x="615866" y="2540000"/>
                </a:lnTo>
                <a:lnTo>
                  <a:pt x="614654" y="2632722"/>
                </a:lnTo>
                <a:lnTo>
                  <a:pt x="612127" y="2730500"/>
                </a:lnTo>
                <a:lnTo>
                  <a:pt x="610736" y="2837154"/>
                </a:lnTo>
                <a:lnTo>
                  <a:pt x="609600" y="2927350"/>
                </a:lnTo>
                <a:lnTo>
                  <a:pt x="606744" y="3034004"/>
                </a:lnTo>
                <a:lnTo>
                  <a:pt x="604481" y="3120377"/>
                </a:lnTo>
                <a:lnTo>
                  <a:pt x="601646" y="3227095"/>
                </a:lnTo>
                <a:lnTo>
                  <a:pt x="596508" y="3417595"/>
                </a:lnTo>
                <a:lnTo>
                  <a:pt x="594309" y="3496322"/>
                </a:lnTo>
                <a:lnTo>
                  <a:pt x="590550" y="3589045"/>
                </a:lnTo>
                <a:lnTo>
                  <a:pt x="587959" y="3679177"/>
                </a:lnTo>
                <a:lnTo>
                  <a:pt x="584200" y="3769372"/>
                </a:lnTo>
                <a:lnTo>
                  <a:pt x="579989" y="3867150"/>
                </a:lnTo>
                <a:lnTo>
                  <a:pt x="613687" y="3867150"/>
                </a:lnTo>
                <a:lnTo>
                  <a:pt x="617937" y="3768077"/>
                </a:lnTo>
                <a:lnTo>
                  <a:pt x="621058" y="3694404"/>
                </a:lnTo>
                <a:lnTo>
                  <a:pt x="624827" y="3602977"/>
                </a:lnTo>
                <a:lnTo>
                  <a:pt x="627354" y="3510254"/>
                </a:lnTo>
                <a:lnTo>
                  <a:pt x="631177" y="3417595"/>
                </a:lnTo>
                <a:lnTo>
                  <a:pt x="633704" y="3322345"/>
                </a:lnTo>
                <a:lnTo>
                  <a:pt x="637527" y="3227095"/>
                </a:lnTo>
                <a:lnTo>
                  <a:pt x="642876" y="3022600"/>
                </a:lnTo>
                <a:lnTo>
                  <a:pt x="645109" y="2936227"/>
                </a:lnTo>
                <a:lnTo>
                  <a:pt x="646404" y="2837154"/>
                </a:lnTo>
                <a:lnTo>
                  <a:pt x="648931" y="2738145"/>
                </a:lnTo>
                <a:lnTo>
                  <a:pt x="650322" y="2631427"/>
                </a:lnTo>
                <a:lnTo>
                  <a:pt x="651557" y="2532354"/>
                </a:lnTo>
                <a:lnTo>
                  <a:pt x="654096" y="2334272"/>
                </a:lnTo>
                <a:lnTo>
                  <a:pt x="655281" y="2237727"/>
                </a:lnTo>
                <a:lnTo>
                  <a:pt x="655297" y="2134895"/>
                </a:lnTo>
                <a:lnTo>
                  <a:pt x="656577" y="2035822"/>
                </a:lnTo>
                <a:lnTo>
                  <a:pt x="656561" y="1731022"/>
                </a:lnTo>
                <a:lnTo>
                  <a:pt x="655314" y="1633245"/>
                </a:lnTo>
                <a:lnTo>
                  <a:pt x="655266" y="1428750"/>
                </a:lnTo>
                <a:lnTo>
                  <a:pt x="654017" y="1327150"/>
                </a:lnTo>
                <a:lnTo>
                  <a:pt x="651443" y="1129004"/>
                </a:lnTo>
                <a:lnTo>
                  <a:pt x="650322" y="1038872"/>
                </a:lnTo>
                <a:lnTo>
                  <a:pt x="650195" y="1029995"/>
                </a:lnTo>
                <a:lnTo>
                  <a:pt x="647700" y="932154"/>
                </a:lnTo>
                <a:lnTo>
                  <a:pt x="646404" y="834377"/>
                </a:lnTo>
                <a:lnTo>
                  <a:pt x="641315" y="640054"/>
                </a:lnTo>
                <a:lnTo>
                  <a:pt x="633704" y="356895"/>
                </a:lnTo>
                <a:lnTo>
                  <a:pt x="629881" y="264172"/>
                </a:lnTo>
                <a:lnTo>
                  <a:pt x="627354" y="172745"/>
                </a:lnTo>
                <a:lnTo>
                  <a:pt x="623531" y="81254"/>
                </a:lnTo>
                <a:lnTo>
                  <a:pt x="620037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279900" y="0"/>
            <a:ext cx="582904" cy="3867150"/>
          </a:xfrm>
          <a:custGeom>
            <a:avLst/>
            <a:gdLst/>
            <a:ahLst/>
            <a:cxnLst/>
            <a:rect l="l" t="t" r="r" b="b"/>
            <a:pathLst>
              <a:path w="582904" h="3867150">
                <a:moveTo>
                  <a:pt x="71031" y="0"/>
                </a:moveTo>
                <a:lnTo>
                  <a:pt x="38612" y="0"/>
                </a:lnTo>
                <a:lnTo>
                  <a:pt x="38100" y="8877"/>
                </a:lnTo>
                <a:lnTo>
                  <a:pt x="35572" y="97777"/>
                </a:lnTo>
                <a:lnTo>
                  <a:pt x="31750" y="187972"/>
                </a:lnTo>
                <a:lnTo>
                  <a:pt x="29222" y="278104"/>
                </a:lnTo>
                <a:lnTo>
                  <a:pt x="25400" y="370827"/>
                </a:lnTo>
                <a:lnTo>
                  <a:pt x="22496" y="477545"/>
                </a:lnTo>
                <a:lnTo>
                  <a:pt x="20345" y="557504"/>
                </a:lnTo>
                <a:lnTo>
                  <a:pt x="16522" y="651522"/>
                </a:lnTo>
                <a:lnTo>
                  <a:pt x="15227" y="746772"/>
                </a:lnTo>
                <a:lnTo>
                  <a:pt x="10172" y="939800"/>
                </a:lnTo>
                <a:lnTo>
                  <a:pt x="8877" y="1037577"/>
                </a:lnTo>
                <a:lnTo>
                  <a:pt x="6350" y="1136650"/>
                </a:lnTo>
                <a:lnTo>
                  <a:pt x="4959" y="1242072"/>
                </a:lnTo>
                <a:lnTo>
                  <a:pt x="3739" y="1339850"/>
                </a:lnTo>
                <a:lnTo>
                  <a:pt x="2527" y="1432572"/>
                </a:lnTo>
                <a:lnTo>
                  <a:pt x="2480" y="1536700"/>
                </a:lnTo>
                <a:lnTo>
                  <a:pt x="1279" y="1634477"/>
                </a:lnTo>
                <a:lnTo>
                  <a:pt x="0" y="1732254"/>
                </a:lnTo>
                <a:lnTo>
                  <a:pt x="0" y="2334272"/>
                </a:lnTo>
                <a:lnTo>
                  <a:pt x="1310" y="2434577"/>
                </a:lnTo>
                <a:lnTo>
                  <a:pt x="2464" y="2527300"/>
                </a:lnTo>
                <a:lnTo>
                  <a:pt x="2544" y="2632722"/>
                </a:lnTo>
                <a:lnTo>
                  <a:pt x="3822" y="2730500"/>
                </a:lnTo>
                <a:lnTo>
                  <a:pt x="5071" y="2829572"/>
                </a:lnTo>
                <a:lnTo>
                  <a:pt x="6350" y="2926054"/>
                </a:lnTo>
                <a:lnTo>
                  <a:pt x="8877" y="3022600"/>
                </a:lnTo>
                <a:lnTo>
                  <a:pt x="10172" y="3119145"/>
                </a:lnTo>
                <a:lnTo>
                  <a:pt x="15227" y="3309645"/>
                </a:lnTo>
                <a:lnTo>
                  <a:pt x="17754" y="3403600"/>
                </a:lnTo>
                <a:lnTo>
                  <a:pt x="25400" y="3679177"/>
                </a:lnTo>
                <a:lnTo>
                  <a:pt x="29222" y="3768077"/>
                </a:lnTo>
                <a:lnTo>
                  <a:pt x="31750" y="3856977"/>
                </a:lnTo>
                <a:lnTo>
                  <a:pt x="32193" y="3867150"/>
                </a:lnTo>
                <a:lnTo>
                  <a:pt x="64718" y="3867150"/>
                </a:lnTo>
                <a:lnTo>
                  <a:pt x="63500" y="3839222"/>
                </a:lnTo>
                <a:lnTo>
                  <a:pt x="60972" y="3751554"/>
                </a:lnTo>
                <a:lnTo>
                  <a:pt x="58445" y="3662654"/>
                </a:lnTo>
                <a:lnTo>
                  <a:pt x="55854" y="3572522"/>
                </a:lnTo>
                <a:lnTo>
                  <a:pt x="53327" y="3482327"/>
                </a:lnTo>
                <a:lnTo>
                  <a:pt x="50800" y="3389604"/>
                </a:lnTo>
                <a:lnTo>
                  <a:pt x="49504" y="3296945"/>
                </a:lnTo>
                <a:lnTo>
                  <a:pt x="46977" y="3202927"/>
                </a:lnTo>
                <a:lnTo>
                  <a:pt x="45745" y="3107677"/>
                </a:lnTo>
                <a:lnTo>
                  <a:pt x="43154" y="3012427"/>
                </a:lnTo>
                <a:lnTo>
                  <a:pt x="41922" y="2917177"/>
                </a:lnTo>
                <a:lnTo>
                  <a:pt x="40627" y="2820695"/>
                </a:lnTo>
                <a:lnTo>
                  <a:pt x="39491" y="2730500"/>
                </a:lnTo>
                <a:lnTo>
                  <a:pt x="39395" y="2625077"/>
                </a:lnTo>
                <a:lnTo>
                  <a:pt x="38184" y="2533650"/>
                </a:lnTo>
                <a:lnTo>
                  <a:pt x="38100" y="2429522"/>
                </a:lnTo>
                <a:lnTo>
                  <a:pt x="36854" y="2334272"/>
                </a:lnTo>
                <a:lnTo>
                  <a:pt x="36804" y="2231377"/>
                </a:lnTo>
                <a:lnTo>
                  <a:pt x="35604" y="2134895"/>
                </a:lnTo>
                <a:lnTo>
                  <a:pt x="35572" y="1833854"/>
                </a:lnTo>
                <a:lnTo>
                  <a:pt x="36804" y="1734845"/>
                </a:lnTo>
                <a:lnTo>
                  <a:pt x="36820" y="1633245"/>
                </a:lnTo>
                <a:lnTo>
                  <a:pt x="39458" y="1432572"/>
                </a:lnTo>
                <a:lnTo>
                  <a:pt x="40611" y="1339850"/>
                </a:lnTo>
                <a:lnTo>
                  <a:pt x="40627" y="1240777"/>
                </a:lnTo>
                <a:lnTo>
                  <a:pt x="43121" y="1144295"/>
                </a:lnTo>
                <a:lnTo>
                  <a:pt x="43239" y="1136650"/>
                </a:lnTo>
                <a:lnTo>
                  <a:pt x="45860" y="939800"/>
                </a:lnTo>
                <a:lnTo>
                  <a:pt x="46977" y="853427"/>
                </a:lnTo>
                <a:lnTo>
                  <a:pt x="49814" y="746772"/>
                </a:lnTo>
                <a:lnTo>
                  <a:pt x="54622" y="568972"/>
                </a:lnTo>
                <a:lnTo>
                  <a:pt x="55854" y="476250"/>
                </a:lnTo>
                <a:lnTo>
                  <a:pt x="59677" y="384822"/>
                </a:lnTo>
                <a:lnTo>
                  <a:pt x="62204" y="293395"/>
                </a:lnTo>
                <a:lnTo>
                  <a:pt x="67799" y="97777"/>
                </a:lnTo>
                <a:lnTo>
                  <a:pt x="69850" y="26695"/>
                </a:lnTo>
                <a:lnTo>
                  <a:pt x="71031" y="0"/>
                </a:lnTo>
                <a:close/>
              </a:path>
              <a:path w="582904" h="3867150">
                <a:moveTo>
                  <a:pt x="550718" y="0"/>
                </a:moveTo>
                <a:lnTo>
                  <a:pt x="518206" y="0"/>
                </a:lnTo>
                <a:lnTo>
                  <a:pt x="519404" y="27927"/>
                </a:lnTo>
                <a:lnTo>
                  <a:pt x="521995" y="115595"/>
                </a:lnTo>
                <a:lnTo>
                  <a:pt x="524522" y="204495"/>
                </a:lnTo>
                <a:lnTo>
                  <a:pt x="529577" y="384822"/>
                </a:lnTo>
                <a:lnTo>
                  <a:pt x="532104" y="477545"/>
                </a:lnTo>
                <a:lnTo>
                  <a:pt x="533400" y="570204"/>
                </a:lnTo>
                <a:lnTo>
                  <a:pt x="535927" y="664222"/>
                </a:lnTo>
                <a:lnTo>
                  <a:pt x="537222" y="759472"/>
                </a:lnTo>
                <a:lnTo>
                  <a:pt x="538454" y="854722"/>
                </a:lnTo>
                <a:lnTo>
                  <a:pt x="541010" y="948677"/>
                </a:lnTo>
                <a:lnTo>
                  <a:pt x="541045" y="1046454"/>
                </a:lnTo>
                <a:lnTo>
                  <a:pt x="543539" y="1143000"/>
                </a:lnTo>
                <a:lnTo>
                  <a:pt x="543572" y="1242072"/>
                </a:lnTo>
                <a:lnTo>
                  <a:pt x="544724" y="1333500"/>
                </a:lnTo>
                <a:lnTo>
                  <a:pt x="544804" y="1437627"/>
                </a:lnTo>
                <a:lnTo>
                  <a:pt x="546050" y="1532877"/>
                </a:lnTo>
                <a:lnTo>
                  <a:pt x="546066" y="2233904"/>
                </a:lnTo>
                <a:lnTo>
                  <a:pt x="544757" y="2334272"/>
                </a:lnTo>
                <a:lnTo>
                  <a:pt x="543505" y="2434577"/>
                </a:lnTo>
                <a:lnTo>
                  <a:pt x="542198" y="2533650"/>
                </a:lnTo>
                <a:lnTo>
                  <a:pt x="540960" y="2632722"/>
                </a:lnTo>
                <a:lnTo>
                  <a:pt x="538341" y="2829572"/>
                </a:lnTo>
                <a:lnTo>
                  <a:pt x="537086" y="2927350"/>
                </a:lnTo>
                <a:lnTo>
                  <a:pt x="535927" y="3013722"/>
                </a:lnTo>
                <a:lnTo>
                  <a:pt x="530872" y="3204222"/>
                </a:lnTo>
                <a:lnTo>
                  <a:pt x="528345" y="3298177"/>
                </a:lnTo>
                <a:lnTo>
                  <a:pt x="527050" y="3390900"/>
                </a:lnTo>
                <a:lnTo>
                  <a:pt x="523227" y="3482327"/>
                </a:lnTo>
                <a:lnTo>
                  <a:pt x="520700" y="3573754"/>
                </a:lnTo>
                <a:lnTo>
                  <a:pt x="518172" y="3663950"/>
                </a:lnTo>
                <a:lnTo>
                  <a:pt x="515645" y="3752850"/>
                </a:lnTo>
                <a:lnTo>
                  <a:pt x="511822" y="3840454"/>
                </a:lnTo>
                <a:lnTo>
                  <a:pt x="511041" y="3867150"/>
                </a:lnTo>
                <a:lnTo>
                  <a:pt x="543185" y="3867150"/>
                </a:lnTo>
                <a:lnTo>
                  <a:pt x="547449" y="3768077"/>
                </a:lnTo>
                <a:lnTo>
                  <a:pt x="551154" y="3679177"/>
                </a:lnTo>
                <a:lnTo>
                  <a:pt x="553745" y="3589045"/>
                </a:lnTo>
                <a:lnTo>
                  <a:pt x="557504" y="3496322"/>
                </a:lnTo>
                <a:lnTo>
                  <a:pt x="560471" y="3389604"/>
                </a:lnTo>
                <a:lnTo>
                  <a:pt x="565486" y="3202927"/>
                </a:lnTo>
                <a:lnTo>
                  <a:pt x="570512" y="3012427"/>
                </a:lnTo>
                <a:lnTo>
                  <a:pt x="572795" y="2927350"/>
                </a:lnTo>
                <a:lnTo>
                  <a:pt x="574143" y="2820695"/>
                </a:lnTo>
                <a:lnTo>
                  <a:pt x="575322" y="2730500"/>
                </a:lnTo>
                <a:lnTo>
                  <a:pt x="577850" y="2632722"/>
                </a:lnTo>
                <a:lnTo>
                  <a:pt x="579224" y="2527300"/>
                </a:lnTo>
                <a:lnTo>
                  <a:pt x="580377" y="2434577"/>
                </a:lnTo>
                <a:lnTo>
                  <a:pt x="580426" y="2330450"/>
                </a:lnTo>
                <a:lnTo>
                  <a:pt x="581672" y="2233904"/>
                </a:lnTo>
                <a:lnTo>
                  <a:pt x="581704" y="2132304"/>
                </a:lnTo>
                <a:lnTo>
                  <a:pt x="582904" y="2034527"/>
                </a:lnTo>
                <a:lnTo>
                  <a:pt x="582904" y="1633245"/>
                </a:lnTo>
                <a:lnTo>
                  <a:pt x="581719" y="1536700"/>
                </a:lnTo>
                <a:lnTo>
                  <a:pt x="581656" y="1432572"/>
                </a:lnTo>
                <a:lnTo>
                  <a:pt x="580361" y="1333500"/>
                </a:lnTo>
                <a:lnTo>
                  <a:pt x="579224" y="1242072"/>
                </a:lnTo>
                <a:lnTo>
                  <a:pt x="579145" y="1136650"/>
                </a:lnTo>
                <a:lnTo>
                  <a:pt x="577850" y="1038872"/>
                </a:lnTo>
                <a:lnTo>
                  <a:pt x="575322" y="941095"/>
                </a:lnTo>
                <a:lnTo>
                  <a:pt x="574027" y="844550"/>
                </a:lnTo>
                <a:lnTo>
                  <a:pt x="572795" y="748004"/>
                </a:lnTo>
                <a:lnTo>
                  <a:pt x="570171" y="651522"/>
                </a:lnTo>
                <a:lnTo>
                  <a:pt x="567677" y="557504"/>
                </a:lnTo>
                <a:lnTo>
                  <a:pt x="565150" y="463550"/>
                </a:lnTo>
                <a:lnTo>
                  <a:pt x="562622" y="370827"/>
                </a:lnTo>
                <a:lnTo>
                  <a:pt x="560058" y="278104"/>
                </a:lnTo>
                <a:lnTo>
                  <a:pt x="557504" y="187972"/>
                </a:lnTo>
                <a:lnTo>
                  <a:pt x="553745" y="99072"/>
                </a:lnTo>
                <a:lnTo>
                  <a:pt x="551154" y="10172"/>
                </a:lnTo>
                <a:lnTo>
                  <a:pt x="550718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315472" y="0"/>
            <a:ext cx="510527" cy="3867150"/>
          </a:xfrm>
          <a:custGeom>
            <a:avLst/>
            <a:gdLst/>
            <a:ahLst/>
            <a:cxnLst/>
            <a:rect l="l" t="t" r="r" b="b"/>
            <a:pathLst>
              <a:path w="510527" h="3867150">
                <a:moveTo>
                  <a:pt x="68623" y="0"/>
                </a:moveTo>
                <a:lnTo>
                  <a:pt x="35458" y="0"/>
                </a:lnTo>
                <a:lnTo>
                  <a:pt x="34277" y="26695"/>
                </a:lnTo>
                <a:lnTo>
                  <a:pt x="31713" y="115595"/>
                </a:lnTo>
                <a:lnTo>
                  <a:pt x="29185" y="204495"/>
                </a:lnTo>
                <a:lnTo>
                  <a:pt x="26631" y="293395"/>
                </a:lnTo>
                <a:lnTo>
                  <a:pt x="24104" y="384822"/>
                </a:lnTo>
                <a:lnTo>
                  <a:pt x="20281" y="476250"/>
                </a:lnTo>
                <a:lnTo>
                  <a:pt x="19050" y="568972"/>
                </a:lnTo>
                <a:lnTo>
                  <a:pt x="13627" y="769645"/>
                </a:lnTo>
                <a:lnTo>
                  <a:pt x="11404" y="853427"/>
                </a:lnTo>
                <a:lnTo>
                  <a:pt x="10037" y="958850"/>
                </a:lnTo>
                <a:lnTo>
                  <a:pt x="7581" y="1143000"/>
                </a:lnTo>
                <a:lnTo>
                  <a:pt x="5054" y="1240777"/>
                </a:lnTo>
                <a:lnTo>
                  <a:pt x="4975" y="1344904"/>
                </a:lnTo>
                <a:lnTo>
                  <a:pt x="3755" y="1442745"/>
                </a:lnTo>
                <a:lnTo>
                  <a:pt x="1231" y="1634477"/>
                </a:lnTo>
                <a:lnTo>
                  <a:pt x="1200" y="1737372"/>
                </a:lnTo>
                <a:lnTo>
                  <a:pt x="0" y="1833854"/>
                </a:lnTo>
                <a:lnTo>
                  <a:pt x="0" y="2132304"/>
                </a:lnTo>
                <a:lnTo>
                  <a:pt x="1200" y="2228850"/>
                </a:lnTo>
                <a:lnTo>
                  <a:pt x="1231" y="2330450"/>
                </a:lnTo>
                <a:lnTo>
                  <a:pt x="2460" y="2424404"/>
                </a:lnTo>
                <a:lnTo>
                  <a:pt x="2527" y="2527300"/>
                </a:lnTo>
                <a:lnTo>
                  <a:pt x="3738" y="2618727"/>
                </a:lnTo>
                <a:lnTo>
                  <a:pt x="3822" y="2722854"/>
                </a:lnTo>
                <a:lnTo>
                  <a:pt x="5054" y="2820695"/>
                </a:lnTo>
                <a:lnTo>
                  <a:pt x="6350" y="2917177"/>
                </a:lnTo>
                <a:lnTo>
                  <a:pt x="7581" y="3012427"/>
                </a:lnTo>
                <a:lnTo>
                  <a:pt x="10172" y="3107677"/>
                </a:lnTo>
                <a:lnTo>
                  <a:pt x="11404" y="3202927"/>
                </a:lnTo>
                <a:lnTo>
                  <a:pt x="13931" y="3296945"/>
                </a:lnTo>
                <a:lnTo>
                  <a:pt x="15227" y="3389604"/>
                </a:lnTo>
                <a:lnTo>
                  <a:pt x="17754" y="3482327"/>
                </a:lnTo>
                <a:lnTo>
                  <a:pt x="20317" y="3573754"/>
                </a:lnTo>
                <a:lnTo>
                  <a:pt x="25437" y="3752850"/>
                </a:lnTo>
                <a:lnTo>
                  <a:pt x="27927" y="3839222"/>
                </a:lnTo>
                <a:lnTo>
                  <a:pt x="29145" y="3867150"/>
                </a:lnTo>
                <a:lnTo>
                  <a:pt x="61606" y="3867150"/>
                </a:lnTo>
                <a:lnTo>
                  <a:pt x="60972" y="3822700"/>
                </a:lnTo>
                <a:lnTo>
                  <a:pt x="58381" y="3735095"/>
                </a:lnTo>
                <a:lnTo>
                  <a:pt x="55854" y="3647427"/>
                </a:lnTo>
                <a:lnTo>
                  <a:pt x="53327" y="3557295"/>
                </a:lnTo>
                <a:lnTo>
                  <a:pt x="52031" y="3467100"/>
                </a:lnTo>
                <a:lnTo>
                  <a:pt x="49504" y="3376904"/>
                </a:lnTo>
                <a:lnTo>
                  <a:pt x="48272" y="3284245"/>
                </a:lnTo>
                <a:lnTo>
                  <a:pt x="45681" y="3191522"/>
                </a:lnTo>
                <a:lnTo>
                  <a:pt x="44450" y="3097504"/>
                </a:lnTo>
                <a:lnTo>
                  <a:pt x="43154" y="3003550"/>
                </a:lnTo>
                <a:lnTo>
                  <a:pt x="41922" y="2908300"/>
                </a:lnTo>
                <a:lnTo>
                  <a:pt x="39433" y="2722854"/>
                </a:lnTo>
                <a:lnTo>
                  <a:pt x="39331" y="2618727"/>
                </a:lnTo>
                <a:lnTo>
                  <a:pt x="38164" y="2527300"/>
                </a:lnTo>
                <a:lnTo>
                  <a:pt x="38100" y="2424404"/>
                </a:lnTo>
                <a:lnTo>
                  <a:pt x="36855" y="2330450"/>
                </a:lnTo>
                <a:lnTo>
                  <a:pt x="36821" y="1833854"/>
                </a:lnTo>
                <a:lnTo>
                  <a:pt x="38083" y="1737372"/>
                </a:lnTo>
                <a:lnTo>
                  <a:pt x="38147" y="1634477"/>
                </a:lnTo>
                <a:lnTo>
                  <a:pt x="39331" y="1539227"/>
                </a:lnTo>
                <a:lnTo>
                  <a:pt x="39399" y="1437627"/>
                </a:lnTo>
                <a:lnTo>
                  <a:pt x="40627" y="1344904"/>
                </a:lnTo>
                <a:lnTo>
                  <a:pt x="40627" y="1247127"/>
                </a:lnTo>
                <a:lnTo>
                  <a:pt x="43122" y="1151877"/>
                </a:lnTo>
                <a:lnTo>
                  <a:pt x="43154" y="1054100"/>
                </a:lnTo>
                <a:lnTo>
                  <a:pt x="45681" y="958850"/>
                </a:lnTo>
                <a:lnTo>
                  <a:pt x="48272" y="768350"/>
                </a:lnTo>
                <a:lnTo>
                  <a:pt x="51112" y="662927"/>
                </a:lnTo>
                <a:lnTo>
                  <a:pt x="53327" y="581672"/>
                </a:lnTo>
                <a:lnTo>
                  <a:pt x="54622" y="490245"/>
                </a:lnTo>
                <a:lnTo>
                  <a:pt x="57150" y="398754"/>
                </a:lnTo>
                <a:lnTo>
                  <a:pt x="59677" y="308622"/>
                </a:lnTo>
                <a:lnTo>
                  <a:pt x="60972" y="219722"/>
                </a:lnTo>
                <a:lnTo>
                  <a:pt x="64731" y="130822"/>
                </a:lnTo>
                <a:lnTo>
                  <a:pt x="67842" y="26695"/>
                </a:lnTo>
                <a:lnTo>
                  <a:pt x="68623" y="0"/>
                </a:lnTo>
                <a:close/>
              </a:path>
              <a:path w="510527" h="3867150">
                <a:moveTo>
                  <a:pt x="482633" y="0"/>
                </a:moveTo>
                <a:lnTo>
                  <a:pt x="450183" y="0"/>
                </a:lnTo>
                <a:lnTo>
                  <a:pt x="450850" y="44450"/>
                </a:lnTo>
                <a:lnTo>
                  <a:pt x="455904" y="219722"/>
                </a:lnTo>
                <a:lnTo>
                  <a:pt x="458431" y="308622"/>
                </a:lnTo>
                <a:lnTo>
                  <a:pt x="459727" y="400050"/>
                </a:lnTo>
                <a:lnTo>
                  <a:pt x="462254" y="490245"/>
                </a:lnTo>
                <a:lnTo>
                  <a:pt x="463550" y="582904"/>
                </a:lnTo>
                <a:lnTo>
                  <a:pt x="464781" y="675627"/>
                </a:lnTo>
                <a:lnTo>
                  <a:pt x="467372" y="769645"/>
                </a:lnTo>
                <a:lnTo>
                  <a:pt x="468604" y="863600"/>
                </a:lnTo>
                <a:lnTo>
                  <a:pt x="469900" y="958850"/>
                </a:lnTo>
                <a:lnTo>
                  <a:pt x="471131" y="1055395"/>
                </a:lnTo>
                <a:lnTo>
                  <a:pt x="472308" y="1143000"/>
                </a:lnTo>
                <a:lnTo>
                  <a:pt x="472427" y="1248422"/>
                </a:lnTo>
                <a:lnTo>
                  <a:pt x="473637" y="1338554"/>
                </a:lnTo>
                <a:lnTo>
                  <a:pt x="473722" y="1638300"/>
                </a:lnTo>
                <a:lnTo>
                  <a:pt x="474923" y="1734845"/>
                </a:lnTo>
                <a:lnTo>
                  <a:pt x="474954" y="2032000"/>
                </a:lnTo>
                <a:lnTo>
                  <a:pt x="473722" y="2131072"/>
                </a:lnTo>
                <a:lnTo>
                  <a:pt x="473689" y="2231377"/>
                </a:lnTo>
                <a:lnTo>
                  <a:pt x="472444" y="2326627"/>
                </a:lnTo>
                <a:lnTo>
                  <a:pt x="472359" y="2429522"/>
                </a:lnTo>
                <a:lnTo>
                  <a:pt x="471068" y="2527300"/>
                </a:lnTo>
                <a:lnTo>
                  <a:pt x="469814" y="2626372"/>
                </a:lnTo>
                <a:lnTo>
                  <a:pt x="468523" y="2722854"/>
                </a:lnTo>
                <a:lnTo>
                  <a:pt x="467268" y="2820695"/>
                </a:lnTo>
                <a:lnTo>
                  <a:pt x="464781" y="3003550"/>
                </a:lnTo>
                <a:lnTo>
                  <a:pt x="462254" y="3097504"/>
                </a:lnTo>
                <a:lnTo>
                  <a:pt x="461022" y="3191522"/>
                </a:lnTo>
                <a:lnTo>
                  <a:pt x="458431" y="3285477"/>
                </a:lnTo>
                <a:lnTo>
                  <a:pt x="457200" y="3376904"/>
                </a:lnTo>
                <a:lnTo>
                  <a:pt x="454672" y="3468395"/>
                </a:lnTo>
                <a:lnTo>
                  <a:pt x="452081" y="3558527"/>
                </a:lnTo>
                <a:lnTo>
                  <a:pt x="450850" y="3647427"/>
                </a:lnTo>
                <a:lnTo>
                  <a:pt x="447027" y="3736327"/>
                </a:lnTo>
                <a:lnTo>
                  <a:pt x="443199" y="3867150"/>
                </a:lnTo>
                <a:lnTo>
                  <a:pt x="475468" y="3867150"/>
                </a:lnTo>
                <a:lnTo>
                  <a:pt x="476250" y="3840454"/>
                </a:lnTo>
                <a:lnTo>
                  <a:pt x="480072" y="3752850"/>
                </a:lnTo>
                <a:lnTo>
                  <a:pt x="482636" y="3662654"/>
                </a:lnTo>
                <a:lnTo>
                  <a:pt x="485582" y="3557295"/>
                </a:lnTo>
                <a:lnTo>
                  <a:pt x="487654" y="3482327"/>
                </a:lnTo>
                <a:lnTo>
                  <a:pt x="491477" y="3390900"/>
                </a:lnTo>
                <a:lnTo>
                  <a:pt x="492772" y="3298177"/>
                </a:lnTo>
                <a:lnTo>
                  <a:pt x="495334" y="3202927"/>
                </a:lnTo>
                <a:lnTo>
                  <a:pt x="500354" y="3013722"/>
                </a:lnTo>
                <a:lnTo>
                  <a:pt x="501763" y="2908300"/>
                </a:lnTo>
                <a:lnTo>
                  <a:pt x="502983" y="2813050"/>
                </a:lnTo>
                <a:lnTo>
                  <a:pt x="505567" y="2618727"/>
                </a:lnTo>
                <a:lnTo>
                  <a:pt x="506771" y="2522245"/>
                </a:lnTo>
                <a:lnTo>
                  <a:pt x="508063" y="2424404"/>
                </a:lnTo>
                <a:lnTo>
                  <a:pt x="509281" y="2326627"/>
                </a:lnTo>
                <a:lnTo>
                  <a:pt x="510527" y="2231377"/>
                </a:lnTo>
                <a:lnTo>
                  <a:pt x="510527" y="1536700"/>
                </a:lnTo>
                <a:lnTo>
                  <a:pt x="509298" y="1442745"/>
                </a:lnTo>
                <a:lnTo>
                  <a:pt x="509215" y="1338554"/>
                </a:lnTo>
                <a:lnTo>
                  <a:pt x="508080" y="1248422"/>
                </a:lnTo>
                <a:lnTo>
                  <a:pt x="507966" y="1143000"/>
                </a:lnTo>
                <a:lnTo>
                  <a:pt x="505472" y="1046454"/>
                </a:lnTo>
                <a:lnTo>
                  <a:pt x="505437" y="948677"/>
                </a:lnTo>
                <a:lnTo>
                  <a:pt x="502881" y="854722"/>
                </a:lnTo>
                <a:lnTo>
                  <a:pt x="501632" y="758177"/>
                </a:lnTo>
                <a:lnTo>
                  <a:pt x="500354" y="664222"/>
                </a:lnTo>
                <a:lnTo>
                  <a:pt x="497827" y="570204"/>
                </a:lnTo>
                <a:lnTo>
                  <a:pt x="496531" y="477545"/>
                </a:lnTo>
                <a:lnTo>
                  <a:pt x="494004" y="384822"/>
                </a:lnTo>
                <a:lnTo>
                  <a:pt x="488913" y="203200"/>
                </a:lnTo>
                <a:lnTo>
                  <a:pt x="486384" y="114300"/>
                </a:lnTo>
                <a:lnTo>
                  <a:pt x="483831" y="27927"/>
                </a:lnTo>
                <a:lnTo>
                  <a:pt x="482633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352277" y="0"/>
            <a:ext cx="438150" cy="3867150"/>
          </a:xfrm>
          <a:custGeom>
            <a:avLst/>
            <a:gdLst/>
            <a:ahLst/>
            <a:cxnLst/>
            <a:rect l="l" t="t" r="r" b="b"/>
            <a:pathLst>
              <a:path w="438150" h="3867150">
                <a:moveTo>
                  <a:pt x="64079" y="0"/>
                </a:moveTo>
                <a:lnTo>
                  <a:pt x="31818" y="0"/>
                </a:lnTo>
                <a:lnTo>
                  <a:pt x="30518" y="44450"/>
                </a:lnTo>
                <a:lnTo>
                  <a:pt x="27927" y="130822"/>
                </a:lnTo>
                <a:lnTo>
                  <a:pt x="24168" y="219722"/>
                </a:lnTo>
                <a:lnTo>
                  <a:pt x="22872" y="308622"/>
                </a:lnTo>
                <a:lnTo>
                  <a:pt x="19923" y="414045"/>
                </a:lnTo>
                <a:lnTo>
                  <a:pt x="17818" y="490245"/>
                </a:lnTo>
                <a:lnTo>
                  <a:pt x="16522" y="581672"/>
                </a:lnTo>
                <a:lnTo>
                  <a:pt x="13962" y="675627"/>
                </a:lnTo>
                <a:lnTo>
                  <a:pt x="11468" y="768350"/>
                </a:lnTo>
                <a:lnTo>
                  <a:pt x="8877" y="958850"/>
                </a:lnTo>
                <a:lnTo>
                  <a:pt x="6350" y="1054100"/>
                </a:lnTo>
                <a:lnTo>
                  <a:pt x="6317" y="1151877"/>
                </a:lnTo>
                <a:lnTo>
                  <a:pt x="3822" y="1247127"/>
                </a:lnTo>
                <a:lnTo>
                  <a:pt x="3738" y="1351254"/>
                </a:lnTo>
                <a:lnTo>
                  <a:pt x="2527" y="1442745"/>
                </a:lnTo>
                <a:lnTo>
                  <a:pt x="2463" y="1544345"/>
                </a:lnTo>
                <a:lnTo>
                  <a:pt x="1295" y="1638300"/>
                </a:lnTo>
                <a:lnTo>
                  <a:pt x="1262" y="1738604"/>
                </a:lnTo>
                <a:lnTo>
                  <a:pt x="0" y="1835150"/>
                </a:lnTo>
                <a:lnTo>
                  <a:pt x="17" y="2327922"/>
                </a:lnTo>
                <a:lnTo>
                  <a:pt x="1228" y="2419350"/>
                </a:lnTo>
                <a:lnTo>
                  <a:pt x="1295" y="2522245"/>
                </a:lnTo>
                <a:lnTo>
                  <a:pt x="2446" y="2612377"/>
                </a:lnTo>
                <a:lnTo>
                  <a:pt x="2543" y="2716504"/>
                </a:lnTo>
                <a:lnTo>
                  <a:pt x="5118" y="2908300"/>
                </a:lnTo>
                <a:lnTo>
                  <a:pt x="6350" y="3003550"/>
                </a:lnTo>
                <a:lnTo>
                  <a:pt x="7645" y="3097504"/>
                </a:lnTo>
                <a:lnTo>
                  <a:pt x="8877" y="3191522"/>
                </a:lnTo>
                <a:lnTo>
                  <a:pt x="11468" y="3284245"/>
                </a:lnTo>
                <a:lnTo>
                  <a:pt x="12700" y="3376904"/>
                </a:lnTo>
                <a:lnTo>
                  <a:pt x="15227" y="3467100"/>
                </a:lnTo>
                <a:lnTo>
                  <a:pt x="16522" y="3557295"/>
                </a:lnTo>
                <a:lnTo>
                  <a:pt x="19050" y="3647427"/>
                </a:lnTo>
                <a:lnTo>
                  <a:pt x="21613" y="3736327"/>
                </a:lnTo>
                <a:lnTo>
                  <a:pt x="24168" y="3822700"/>
                </a:lnTo>
                <a:lnTo>
                  <a:pt x="24802" y="3867150"/>
                </a:lnTo>
                <a:lnTo>
                  <a:pt x="57765" y="3867150"/>
                </a:lnTo>
                <a:lnTo>
                  <a:pt x="53327" y="3718572"/>
                </a:lnTo>
                <a:lnTo>
                  <a:pt x="52095" y="3630904"/>
                </a:lnTo>
                <a:lnTo>
                  <a:pt x="49568" y="3543300"/>
                </a:lnTo>
                <a:lnTo>
                  <a:pt x="46977" y="3362972"/>
                </a:lnTo>
                <a:lnTo>
                  <a:pt x="45745" y="3271545"/>
                </a:lnTo>
                <a:lnTo>
                  <a:pt x="44450" y="3180054"/>
                </a:lnTo>
                <a:lnTo>
                  <a:pt x="43218" y="3086100"/>
                </a:lnTo>
                <a:lnTo>
                  <a:pt x="41922" y="2993377"/>
                </a:lnTo>
                <a:lnTo>
                  <a:pt x="40644" y="2899422"/>
                </a:lnTo>
                <a:lnTo>
                  <a:pt x="40627" y="2804172"/>
                </a:lnTo>
                <a:lnTo>
                  <a:pt x="39395" y="2708922"/>
                </a:lnTo>
                <a:lnTo>
                  <a:pt x="38202" y="2620022"/>
                </a:lnTo>
                <a:lnTo>
                  <a:pt x="38100" y="2419350"/>
                </a:lnTo>
                <a:lnTo>
                  <a:pt x="36933" y="2327922"/>
                </a:lnTo>
                <a:lnTo>
                  <a:pt x="36868" y="1835150"/>
                </a:lnTo>
                <a:lnTo>
                  <a:pt x="38100" y="1738604"/>
                </a:lnTo>
                <a:lnTo>
                  <a:pt x="38151" y="1539227"/>
                </a:lnTo>
                <a:lnTo>
                  <a:pt x="39443" y="1442745"/>
                </a:lnTo>
                <a:lnTo>
                  <a:pt x="40611" y="1351254"/>
                </a:lnTo>
                <a:lnTo>
                  <a:pt x="40713" y="1247127"/>
                </a:lnTo>
                <a:lnTo>
                  <a:pt x="43332" y="1054100"/>
                </a:lnTo>
                <a:lnTo>
                  <a:pt x="44572" y="958850"/>
                </a:lnTo>
                <a:lnTo>
                  <a:pt x="45745" y="873772"/>
                </a:lnTo>
                <a:lnTo>
                  <a:pt x="47136" y="768350"/>
                </a:lnTo>
                <a:lnTo>
                  <a:pt x="49568" y="594372"/>
                </a:lnTo>
                <a:lnTo>
                  <a:pt x="52095" y="502945"/>
                </a:lnTo>
                <a:lnTo>
                  <a:pt x="53327" y="412750"/>
                </a:lnTo>
                <a:lnTo>
                  <a:pt x="55918" y="323850"/>
                </a:lnTo>
                <a:lnTo>
                  <a:pt x="57150" y="234950"/>
                </a:lnTo>
                <a:lnTo>
                  <a:pt x="59677" y="148577"/>
                </a:lnTo>
                <a:lnTo>
                  <a:pt x="64079" y="0"/>
                </a:lnTo>
                <a:close/>
              </a:path>
              <a:path w="438150" h="3867150">
                <a:moveTo>
                  <a:pt x="413378" y="0"/>
                </a:moveTo>
                <a:lnTo>
                  <a:pt x="380447" y="0"/>
                </a:lnTo>
                <a:lnTo>
                  <a:pt x="382295" y="62204"/>
                </a:lnTo>
                <a:lnTo>
                  <a:pt x="384822" y="148577"/>
                </a:lnTo>
                <a:lnTo>
                  <a:pt x="386118" y="236245"/>
                </a:lnTo>
                <a:lnTo>
                  <a:pt x="387350" y="323850"/>
                </a:lnTo>
                <a:lnTo>
                  <a:pt x="389877" y="414045"/>
                </a:lnTo>
                <a:lnTo>
                  <a:pt x="392468" y="595604"/>
                </a:lnTo>
                <a:lnTo>
                  <a:pt x="393700" y="687095"/>
                </a:lnTo>
                <a:lnTo>
                  <a:pt x="394995" y="781050"/>
                </a:lnTo>
                <a:lnTo>
                  <a:pt x="396227" y="873772"/>
                </a:lnTo>
                <a:lnTo>
                  <a:pt x="397505" y="967727"/>
                </a:lnTo>
                <a:lnTo>
                  <a:pt x="397522" y="1062977"/>
                </a:lnTo>
                <a:lnTo>
                  <a:pt x="398714" y="1150645"/>
                </a:lnTo>
                <a:lnTo>
                  <a:pt x="398818" y="1254772"/>
                </a:lnTo>
                <a:lnTo>
                  <a:pt x="399968" y="1344904"/>
                </a:lnTo>
                <a:lnTo>
                  <a:pt x="400050" y="1447800"/>
                </a:lnTo>
                <a:lnTo>
                  <a:pt x="401276" y="1539227"/>
                </a:lnTo>
                <a:lnTo>
                  <a:pt x="401345" y="2032000"/>
                </a:lnTo>
                <a:lnTo>
                  <a:pt x="400050" y="2128545"/>
                </a:lnTo>
                <a:lnTo>
                  <a:pt x="400017" y="2228850"/>
                </a:lnTo>
                <a:lnTo>
                  <a:pt x="398818" y="2322804"/>
                </a:lnTo>
                <a:lnTo>
                  <a:pt x="398767" y="2424404"/>
                </a:lnTo>
                <a:lnTo>
                  <a:pt x="397522" y="2517127"/>
                </a:lnTo>
                <a:lnTo>
                  <a:pt x="397436" y="2620022"/>
                </a:lnTo>
                <a:lnTo>
                  <a:pt x="396129" y="2716504"/>
                </a:lnTo>
                <a:lnTo>
                  <a:pt x="394874" y="2813050"/>
                </a:lnTo>
                <a:lnTo>
                  <a:pt x="393583" y="2908300"/>
                </a:lnTo>
                <a:lnTo>
                  <a:pt x="392468" y="2993377"/>
                </a:lnTo>
                <a:lnTo>
                  <a:pt x="389877" y="3180054"/>
                </a:lnTo>
                <a:lnTo>
                  <a:pt x="387350" y="3272777"/>
                </a:lnTo>
                <a:lnTo>
                  <a:pt x="386118" y="3364204"/>
                </a:lnTo>
                <a:lnTo>
                  <a:pt x="384822" y="3454400"/>
                </a:lnTo>
                <a:lnTo>
                  <a:pt x="379768" y="3632200"/>
                </a:lnTo>
                <a:lnTo>
                  <a:pt x="377177" y="3718572"/>
                </a:lnTo>
                <a:lnTo>
                  <a:pt x="375945" y="3806177"/>
                </a:lnTo>
                <a:lnTo>
                  <a:pt x="374134" y="3867150"/>
                </a:lnTo>
                <a:lnTo>
                  <a:pt x="406394" y="3867150"/>
                </a:lnTo>
                <a:lnTo>
                  <a:pt x="410222" y="3736327"/>
                </a:lnTo>
                <a:lnTo>
                  <a:pt x="414045" y="3647427"/>
                </a:lnTo>
                <a:lnTo>
                  <a:pt x="415277" y="3558527"/>
                </a:lnTo>
                <a:lnTo>
                  <a:pt x="417903" y="3467100"/>
                </a:lnTo>
                <a:lnTo>
                  <a:pt x="420395" y="3376904"/>
                </a:lnTo>
                <a:lnTo>
                  <a:pt x="421627" y="3285477"/>
                </a:lnTo>
                <a:lnTo>
                  <a:pt x="424218" y="3191522"/>
                </a:lnTo>
                <a:lnTo>
                  <a:pt x="425450" y="3097504"/>
                </a:lnTo>
                <a:lnTo>
                  <a:pt x="427977" y="3003550"/>
                </a:lnTo>
                <a:lnTo>
                  <a:pt x="430681" y="2804172"/>
                </a:lnTo>
                <a:lnTo>
                  <a:pt x="431901" y="2708922"/>
                </a:lnTo>
                <a:lnTo>
                  <a:pt x="433191" y="2612377"/>
                </a:lnTo>
                <a:lnTo>
                  <a:pt x="434395" y="2517127"/>
                </a:lnTo>
                <a:lnTo>
                  <a:pt x="435622" y="2424404"/>
                </a:lnTo>
                <a:lnTo>
                  <a:pt x="435689" y="2322804"/>
                </a:lnTo>
                <a:lnTo>
                  <a:pt x="436918" y="2228850"/>
                </a:lnTo>
                <a:lnTo>
                  <a:pt x="436949" y="2128545"/>
                </a:lnTo>
                <a:lnTo>
                  <a:pt x="438150" y="2032000"/>
                </a:lnTo>
                <a:lnTo>
                  <a:pt x="438133" y="1736077"/>
                </a:lnTo>
                <a:lnTo>
                  <a:pt x="436918" y="1638300"/>
                </a:lnTo>
                <a:lnTo>
                  <a:pt x="436918" y="1344904"/>
                </a:lnTo>
                <a:lnTo>
                  <a:pt x="435707" y="1254772"/>
                </a:lnTo>
                <a:lnTo>
                  <a:pt x="435606" y="1150645"/>
                </a:lnTo>
                <a:lnTo>
                  <a:pt x="434310" y="1054100"/>
                </a:lnTo>
                <a:lnTo>
                  <a:pt x="433095" y="958850"/>
                </a:lnTo>
                <a:lnTo>
                  <a:pt x="431800" y="863600"/>
                </a:lnTo>
                <a:lnTo>
                  <a:pt x="430568" y="769645"/>
                </a:lnTo>
                <a:lnTo>
                  <a:pt x="427977" y="675627"/>
                </a:lnTo>
                <a:lnTo>
                  <a:pt x="426728" y="581672"/>
                </a:lnTo>
                <a:lnTo>
                  <a:pt x="425450" y="490245"/>
                </a:lnTo>
                <a:lnTo>
                  <a:pt x="422922" y="400050"/>
                </a:lnTo>
                <a:lnTo>
                  <a:pt x="421627" y="308622"/>
                </a:lnTo>
                <a:lnTo>
                  <a:pt x="419100" y="219722"/>
                </a:lnTo>
                <a:lnTo>
                  <a:pt x="414045" y="44450"/>
                </a:lnTo>
                <a:lnTo>
                  <a:pt x="413378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389145" y="0"/>
            <a:ext cx="364477" cy="3867150"/>
          </a:xfrm>
          <a:custGeom>
            <a:avLst/>
            <a:gdLst/>
            <a:ahLst/>
            <a:cxnLst/>
            <a:rect l="l" t="t" r="r" b="b"/>
            <a:pathLst>
              <a:path w="364477" h="3867150">
                <a:moveTo>
                  <a:pt x="58307" y="0"/>
                </a:moveTo>
                <a:lnTo>
                  <a:pt x="27211" y="0"/>
                </a:lnTo>
                <a:lnTo>
                  <a:pt x="22809" y="148577"/>
                </a:lnTo>
                <a:lnTo>
                  <a:pt x="20281" y="234950"/>
                </a:lnTo>
                <a:lnTo>
                  <a:pt x="19050" y="323850"/>
                </a:lnTo>
                <a:lnTo>
                  <a:pt x="16459" y="412750"/>
                </a:lnTo>
                <a:lnTo>
                  <a:pt x="15227" y="502945"/>
                </a:lnTo>
                <a:lnTo>
                  <a:pt x="12700" y="594372"/>
                </a:lnTo>
                <a:lnTo>
                  <a:pt x="9958" y="791222"/>
                </a:lnTo>
                <a:lnTo>
                  <a:pt x="8737" y="883945"/>
                </a:lnTo>
                <a:lnTo>
                  <a:pt x="7467" y="976604"/>
                </a:lnTo>
                <a:lnTo>
                  <a:pt x="6246" y="1070622"/>
                </a:lnTo>
                <a:lnTo>
                  <a:pt x="3759" y="1253477"/>
                </a:lnTo>
                <a:lnTo>
                  <a:pt x="3678" y="1356372"/>
                </a:lnTo>
                <a:lnTo>
                  <a:pt x="2458" y="1451622"/>
                </a:lnTo>
                <a:lnTo>
                  <a:pt x="1231" y="1543050"/>
                </a:lnTo>
                <a:lnTo>
                  <a:pt x="1231" y="1738604"/>
                </a:lnTo>
                <a:lnTo>
                  <a:pt x="0" y="1835150"/>
                </a:lnTo>
                <a:lnTo>
                  <a:pt x="0" y="2322804"/>
                </a:lnTo>
                <a:lnTo>
                  <a:pt x="1183" y="2415527"/>
                </a:lnTo>
                <a:lnTo>
                  <a:pt x="1249" y="2613672"/>
                </a:lnTo>
                <a:lnTo>
                  <a:pt x="2527" y="2708922"/>
                </a:lnTo>
                <a:lnTo>
                  <a:pt x="3660" y="2796527"/>
                </a:lnTo>
                <a:lnTo>
                  <a:pt x="3776" y="2899422"/>
                </a:lnTo>
                <a:lnTo>
                  <a:pt x="5054" y="2993377"/>
                </a:lnTo>
                <a:lnTo>
                  <a:pt x="6350" y="3086100"/>
                </a:lnTo>
                <a:lnTo>
                  <a:pt x="7581" y="3180054"/>
                </a:lnTo>
                <a:lnTo>
                  <a:pt x="8893" y="3272777"/>
                </a:lnTo>
                <a:lnTo>
                  <a:pt x="10126" y="3364204"/>
                </a:lnTo>
                <a:lnTo>
                  <a:pt x="12700" y="3543300"/>
                </a:lnTo>
                <a:lnTo>
                  <a:pt x="15227" y="3630904"/>
                </a:lnTo>
                <a:lnTo>
                  <a:pt x="16459" y="3718572"/>
                </a:lnTo>
                <a:lnTo>
                  <a:pt x="20897" y="3867150"/>
                </a:lnTo>
                <a:lnTo>
                  <a:pt x="51958" y="3867150"/>
                </a:lnTo>
                <a:lnTo>
                  <a:pt x="50800" y="3787127"/>
                </a:lnTo>
                <a:lnTo>
                  <a:pt x="48209" y="3615677"/>
                </a:lnTo>
                <a:lnTo>
                  <a:pt x="46977" y="3528072"/>
                </a:lnTo>
                <a:lnTo>
                  <a:pt x="45681" y="3439172"/>
                </a:lnTo>
                <a:lnTo>
                  <a:pt x="41859" y="3167354"/>
                </a:lnTo>
                <a:lnTo>
                  <a:pt x="40627" y="3075927"/>
                </a:lnTo>
                <a:lnTo>
                  <a:pt x="39349" y="2984500"/>
                </a:lnTo>
                <a:lnTo>
                  <a:pt x="39331" y="2890545"/>
                </a:lnTo>
                <a:lnTo>
                  <a:pt x="38200" y="2804172"/>
                </a:lnTo>
                <a:lnTo>
                  <a:pt x="38100" y="2701277"/>
                </a:lnTo>
                <a:lnTo>
                  <a:pt x="36908" y="2613672"/>
                </a:lnTo>
                <a:lnTo>
                  <a:pt x="36804" y="1643354"/>
                </a:lnTo>
                <a:lnTo>
                  <a:pt x="38100" y="1546872"/>
                </a:lnTo>
                <a:lnTo>
                  <a:pt x="38165" y="1446504"/>
                </a:lnTo>
                <a:lnTo>
                  <a:pt x="39315" y="1356372"/>
                </a:lnTo>
                <a:lnTo>
                  <a:pt x="39418" y="1253477"/>
                </a:lnTo>
                <a:lnTo>
                  <a:pt x="40710" y="1158227"/>
                </a:lnTo>
                <a:lnTo>
                  <a:pt x="41964" y="1062977"/>
                </a:lnTo>
                <a:lnTo>
                  <a:pt x="43154" y="976604"/>
                </a:lnTo>
                <a:lnTo>
                  <a:pt x="43278" y="873772"/>
                </a:lnTo>
                <a:lnTo>
                  <a:pt x="44587" y="779754"/>
                </a:lnTo>
                <a:lnTo>
                  <a:pt x="45681" y="698500"/>
                </a:lnTo>
                <a:lnTo>
                  <a:pt x="46977" y="607072"/>
                </a:lnTo>
                <a:lnTo>
                  <a:pt x="49504" y="516877"/>
                </a:lnTo>
                <a:lnTo>
                  <a:pt x="50993" y="412750"/>
                </a:lnTo>
                <a:lnTo>
                  <a:pt x="52031" y="337845"/>
                </a:lnTo>
                <a:lnTo>
                  <a:pt x="53327" y="251472"/>
                </a:lnTo>
                <a:lnTo>
                  <a:pt x="55854" y="165100"/>
                </a:lnTo>
                <a:lnTo>
                  <a:pt x="58307" y="0"/>
                </a:lnTo>
                <a:close/>
              </a:path>
              <a:path w="364477" h="3867150">
                <a:moveTo>
                  <a:pt x="343579" y="0"/>
                </a:moveTo>
                <a:lnTo>
                  <a:pt x="311300" y="0"/>
                </a:lnTo>
                <a:lnTo>
                  <a:pt x="313677" y="80022"/>
                </a:lnTo>
                <a:lnTo>
                  <a:pt x="314909" y="165100"/>
                </a:lnTo>
                <a:lnTo>
                  <a:pt x="317500" y="339077"/>
                </a:lnTo>
                <a:lnTo>
                  <a:pt x="318731" y="427977"/>
                </a:lnTo>
                <a:lnTo>
                  <a:pt x="320027" y="516877"/>
                </a:lnTo>
                <a:lnTo>
                  <a:pt x="321259" y="607072"/>
                </a:lnTo>
                <a:lnTo>
                  <a:pt x="323831" y="789927"/>
                </a:lnTo>
                <a:lnTo>
                  <a:pt x="323850" y="883945"/>
                </a:lnTo>
                <a:lnTo>
                  <a:pt x="325081" y="976604"/>
                </a:lnTo>
                <a:lnTo>
                  <a:pt x="326271" y="1062977"/>
                </a:lnTo>
                <a:lnTo>
                  <a:pt x="326377" y="1261122"/>
                </a:lnTo>
                <a:lnTo>
                  <a:pt x="327527" y="1350022"/>
                </a:lnTo>
                <a:lnTo>
                  <a:pt x="327576" y="2226322"/>
                </a:lnTo>
                <a:lnTo>
                  <a:pt x="326377" y="2320277"/>
                </a:lnTo>
                <a:lnTo>
                  <a:pt x="326308" y="2420645"/>
                </a:lnTo>
                <a:lnTo>
                  <a:pt x="325081" y="2512072"/>
                </a:lnTo>
                <a:lnTo>
                  <a:pt x="324999" y="2613672"/>
                </a:lnTo>
                <a:lnTo>
                  <a:pt x="323762" y="2708922"/>
                </a:lnTo>
                <a:lnTo>
                  <a:pt x="321259" y="2890545"/>
                </a:lnTo>
                <a:lnTo>
                  <a:pt x="321259" y="2984500"/>
                </a:lnTo>
                <a:lnTo>
                  <a:pt x="318767" y="3075927"/>
                </a:lnTo>
                <a:lnTo>
                  <a:pt x="318731" y="3168650"/>
                </a:lnTo>
                <a:lnTo>
                  <a:pt x="317500" y="3260077"/>
                </a:lnTo>
                <a:lnTo>
                  <a:pt x="314909" y="3350272"/>
                </a:lnTo>
                <a:lnTo>
                  <a:pt x="313677" y="3440404"/>
                </a:lnTo>
                <a:lnTo>
                  <a:pt x="312381" y="3529304"/>
                </a:lnTo>
                <a:lnTo>
                  <a:pt x="311150" y="3615677"/>
                </a:lnTo>
                <a:lnTo>
                  <a:pt x="308559" y="3702050"/>
                </a:lnTo>
                <a:lnTo>
                  <a:pt x="307327" y="3788422"/>
                </a:lnTo>
                <a:lnTo>
                  <a:pt x="304952" y="3867150"/>
                </a:lnTo>
                <a:lnTo>
                  <a:pt x="337266" y="3867150"/>
                </a:lnTo>
                <a:lnTo>
                  <a:pt x="339077" y="3806177"/>
                </a:lnTo>
                <a:lnTo>
                  <a:pt x="340309" y="3718572"/>
                </a:lnTo>
                <a:lnTo>
                  <a:pt x="342936" y="3630904"/>
                </a:lnTo>
                <a:lnTo>
                  <a:pt x="347954" y="3454400"/>
                </a:lnTo>
                <a:lnTo>
                  <a:pt x="349266" y="3362972"/>
                </a:lnTo>
                <a:lnTo>
                  <a:pt x="350481" y="3272777"/>
                </a:lnTo>
                <a:lnTo>
                  <a:pt x="353009" y="3180054"/>
                </a:lnTo>
                <a:lnTo>
                  <a:pt x="355733" y="2983204"/>
                </a:lnTo>
                <a:lnTo>
                  <a:pt x="356952" y="2890545"/>
                </a:lnTo>
                <a:lnTo>
                  <a:pt x="358226" y="2796527"/>
                </a:lnTo>
                <a:lnTo>
                  <a:pt x="359463" y="2701277"/>
                </a:lnTo>
                <a:lnTo>
                  <a:pt x="360654" y="2613672"/>
                </a:lnTo>
                <a:lnTo>
                  <a:pt x="360722" y="2512072"/>
                </a:lnTo>
                <a:lnTo>
                  <a:pt x="361950" y="2420645"/>
                </a:lnTo>
                <a:lnTo>
                  <a:pt x="361982" y="2320277"/>
                </a:lnTo>
                <a:lnTo>
                  <a:pt x="363181" y="2226322"/>
                </a:lnTo>
                <a:lnTo>
                  <a:pt x="363181" y="2128545"/>
                </a:lnTo>
                <a:lnTo>
                  <a:pt x="364477" y="2032000"/>
                </a:lnTo>
                <a:lnTo>
                  <a:pt x="364459" y="1543050"/>
                </a:lnTo>
                <a:lnTo>
                  <a:pt x="363233" y="1451622"/>
                </a:lnTo>
                <a:lnTo>
                  <a:pt x="363166" y="1350022"/>
                </a:lnTo>
                <a:lnTo>
                  <a:pt x="362031" y="1261122"/>
                </a:lnTo>
                <a:lnTo>
                  <a:pt x="361950" y="1158227"/>
                </a:lnTo>
                <a:lnTo>
                  <a:pt x="360758" y="1070622"/>
                </a:lnTo>
                <a:lnTo>
                  <a:pt x="360636" y="967727"/>
                </a:lnTo>
                <a:lnTo>
                  <a:pt x="359359" y="873772"/>
                </a:lnTo>
                <a:lnTo>
                  <a:pt x="358109" y="779754"/>
                </a:lnTo>
                <a:lnTo>
                  <a:pt x="356831" y="687095"/>
                </a:lnTo>
                <a:lnTo>
                  <a:pt x="355582" y="594372"/>
                </a:lnTo>
                <a:lnTo>
                  <a:pt x="353009" y="414045"/>
                </a:lnTo>
                <a:lnTo>
                  <a:pt x="350481" y="323850"/>
                </a:lnTo>
                <a:lnTo>
                  <a:pt x="349230" y="234950"/>
                </a:lnTo>
                <a:lnTo>
                  <a:pt x="347954" y="148577"/>
                </a:lnTo>
                <a:lnTo>
                  <a:pt x="345427" y="62204"/>
                </a:lnTo>
                <a:lnTo>
                  <a:pt x="343579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425950" y="0"/>
            <a:ext cx="290804" cy="3867150"/>
          </a:xfrm>
          <a:custGeom>
            <a:avLst/>
            <a:gdLst/>
            <a:ahLst/>
            <a:cxnLst/>
            <a:rect l="l" t="t" r="r" b="b"/>
            <a:pathLst>
              <a:path w="290804" h="3867150">
                <a:moveTo>
                  <a:pt x="53722" y="0"/>
                </a:moveTo>
                <a:lnTo>
                  <a:pt x="21502" y="0"/>
                </a:lnTo>
                <a:lnTo>
                  <a:pt x="19050" y="165100"/>
                </a:lnTo>
                <a:lnTo>
                  <a:pt x="16522" y="251472"/>
                </a:lnTo>
                <a:lnTo>
                  <a:pt x="15210" y="339077"/>
                </a:lnTo>
                <a:lnTo>
                  <a:pt x="13977" y="427977"/>
                </a:lnTo>
                <a:lnTo>
                  <a:pt x="12700" y="516877"/>
                </a:lnTo>
                <a:lnTo>
                  <a:pt x="10172" y="607072"/>
                </a:lnTo>
                <a:lnTo>
                  <a:pt x="8706" y="711200"/>
                </a:lnTo>
                <a:lnTo>
                  <a:pt x="7627" y="791222"/>
                </a:lnTo>
                <a:lnTo>
                  <a:pt x="6350" y="882650"/>
                </a:lnTo>
                <a:lnTo>
                  <a:pt x="6226" y="985545"/>
                </a:lnTo>
                <a:lnTo>
                  <a:pt x="4938" y="1079500"/>
                </a:lnTo>
                <a:lnTo>
                  <a:pt x="3701" y="1173454"/>
                </a:lnTo>
                <a:lnTo>
                  <a:pt x="2527" y="1259827"/>
                </a:lnTo>
                <a:lnTo>
                  <a:pt x="2446" y="1361427"/>
                </a:lnTo>
                <a:lnTo>
                  <a:pt x="1295" y="1451622"/>
                </a:lnTo>
                <a:lnTo>
                  <a:pt x="1295" y="1546872"/>
                </a:lnTo>
                <a:lnTo>
                  <a:pt x="0" y="1643354"/>
                </a:lnTo>
                <a:lnTo>
                  <a:pt x="17" y="2607322"/>
                </a:lnTo>
                <a:lnTo>
                  <a:pt x="1209" y="2694927"/>
                </a:lnTo>
                <a:lnTo>
                  <a:pt x="1295" y="2796527"/>
                </a:lnTo>
                <a:lnTo>
                  <a:pt x="2527" y="2890545"/>
                </a:lnTo>
                <a:lnTo>
                  <a:pt x="2545" y="2984500"/>
                </a:lnTo>
                <a:lnTo>
                  <a:pt x="3840" y="3077222"/>
                </a:lnTo>
                <a:lnTo>
                  <a:pt x="5072" y="3168650"/>
                </a:lnTo>
                <a:lnTo>
                  <a:pt x="7645" y="3350272"/>
                </a:lnTo>
                <a:lnTo>
                  <a:pt x="8895" y="3440404"/>
                </a:lnTo>
                <a:lnTo>
                  <a:pt x="10190" y="3529304"/>
                </a:lnTo>
                <a:lnTo>
                  <a:pt x="11404" y="3615677"/>
                </a:lnTo>
                <a:lnTo>
                  <a:pt x="14014" y="3788422"/>
                </a:lnTo>
                <a:lnTo>
                  <a:pt x="15154" y="3867150"/>
                </a:lnTo>
                <a:lnTo>
                  <a:pt x="47179" y="3867150"/>
                </a:lnTo>
                <a:lnTo>
                  <a:pt x="46977" y="3854450"/>
                </a:lnTo>
                <a:lnTo>
                  <a:pt x="45745" y="3770604"/>
                </a:lnTo>
                <a:lnTo>
                  <a:pt x="43154" y="3600450"/>
                </a:lnTo>
                <a:lnTo>
                  <a:pt x="43154" y="3512845"/>
                </a:lnTo>
                <a:lnTo>
                  <a:pt x="41922" y="3425177"/>
                </a:lnTo>
                <a:lnTo>
                  <a:pt x="40627" y="3336277"/>
                </a:lnTo>
                <a:lnTo>
                  <a:pt x="40627" y="3247377"/>
                </a:lnTo>
                <a:lnTo>
                  <a:pt x="39412" y="3157245"/>
                </a:lnTo>
                <a:lnTo>
                  <a:pt x="39395" y="3065754"/>
                </a:lnTo>
                <a:lnTo>
                  <a:pt x="36930" y="2890545"/>
                </a:lnTo>
                <a:lnTo>
                  <a:pt x="36804" y="2599677"/>
                </a:lnTo>
                <a:lnTo>
                  <a:pt x="35655" y="2512072"/>
                </a:lnTo>
                <a:lnTo>
                  <a:pt x="35572" y="1837677"/>
                </a:lnTo>
                <a:lnTo>
                  <a:pt x="36804" y="1741195"/>
                </a:lnTo>
                <a:lnTo>
                  <a:pt x="36856" y="1451622"/>
                </a:lnTo>
                <a:lnTo>
                  <a:pt x="39377" y="1267472"/>
                </a:lnTo>
                <a:lnTo>
                  <a:pt x="39495" y="1164577"/>
                </a:lnTo>
                <a:lnTo>
                  <a:pt x="40610" y="1079500"/>
                </a:lnTo>
                <a:lnTo>
                  <a:pt x="40627" y="985545"/>
                </a:lnTo>
                <a:lnTo>
                  <a:pt x="42059" y="882650"/>
                </a:lnTo>
                <a:lnTo>
                  <a:pt x="43154" y="801395"/>
                </a:lnTo>
                <a:lnTo>
                  <a:pt x="43154" y="709904"/>
                </a:lnTo>
                <a:lnTo>
                  <a:pt x="45745" y="530872"/>
                </a:lnTo>
                <a:lnTo>
                  <a:pt x="47202" y="426745"/>
                </a:lnTo>
                <a:lnTo>
                  <a:pt x="48504" y="337845"/>
                </a:lnTo>
                <a:lnTo>
                  <a:pt x="49504" y="266700"/>
                </a:lnTo>
                <a:lnTo>
                  <a:pt x="52095" y="96545"/>
                </a:lnTo>
                <a:lnTo>
                  <a:pt x="53327" y="12700"/>
                </a:lnTo>
                <a:lnTo>
                  <a:pt x="53722" y="0"/>
                </a:lnTo>
                <a:close/>
              </a:path>
              <a:path w="290804" h="3867150">
                <a:moveTo>
                  <a:pt x="274495" y="0"/>
                </a:moveTo>
                <a:lnTo>
                  <a:pt x="243634" y="0"/>
                </a:lnTo>
                <a:lnTo>
                  <a:pt x="245122" y="96545"/>
                </a:lnTo>
                <a:lnTo>
                  <a:pt x="246354" y="181622"/>
                </a:lnTo>
                <a:lnTo>
                  <a:pt x="246354" y="266700"/>
                </a:lnTo>
                <a:lnTo>
                  <a:pt x="248945" y="441972"/>
                </a:lnTo>
                <a:lnTo>
                  <a:pt x="250177" y="530872"/>
                </a:lnTo>
                <a:lnTo>
                  <a:pt x="250177" y="619772"/>
                </a:lnTo>
                <a:lnTo>
                  <a:pt x="251454" y="709904"/>
                </a:lnTo>
                <a:lnTo>
                  <a:pt x="251472" y="801395"/>
                </a:lnTo>
                <a:lnTo>
                  <a:pt x="252688" y="892822"/>
                </a:lnTo>
                <a:lnTo>
                  <a:pt x="252704" y="1079500"/>
                </a:lnTo>
                <a:lnTo>
                  <a:pt x="253877" y="1164577"/>
                </a:lnTo>
                <a:lnTo>
                  <a:pt x="254000" y="1267472"/>
                </a:lnTo>
                <a:lnTo>
                  <a:pt x="255207" y="1355077"/>
                </a:lnTo>
                <a:lnTo>
                  <a:pt x="255295" y="2029472"/>
                </a:lnTo>
                <a:lnTo>
                  <a:pt x="254000" y="2125954"/>
                </a:lnTo>
                <a:lnTo>
                  <a:pt x="253964" y="2223795"/>
                </a:lnTo>
                <a:lnTo>
                  <a:pt x="252704" y="2316454"/>
                </a:lnTo>
                <a:lnTo>
                  <a:pt x="252622" y="2512072"/>
                </a:lnTo>
                <a:lnTo>
                  <a:pt x="251489" y="2599677"/>
                </a:lnTo>
                <a:lnTo>
                  <a:pt x="251367" y="2702572"/>
                </a:lnTo>
                <a:lnTo>
                  <a:pt x="250177" y="2788945"/>
                </a:lnTo>
                <a:lnTo>
                  <a:pt x="250058" y="2890545"/>
                </a:lnTo>
                <a:lnTo>
                  <a:pt x="248801" y="2984500"/>
                </a:lnTo>
                <a:lnTo>
                  <a:pt x="246372" y="3155950"/>
                </a:lnTo>
                <a:lnTo>
                  <a:pt x="246354" y="3247377"/>
                </a:lnTo>
                <a:lnTo>
                  <a:pt x="245122" y="3336277"/>
                </a:lnTo>
                <a:lnTo>
                  <a:pt x="243613" y="3440404"/>
                </a:lnTo>
                <a:lnTo>
                  <a:pt x="242352" y="3529304"/>
                </a:lnTo>
                <a:lnTo>
                  <a:pt x="241300" y="3600450"/>
                </a:lnTo>
                <a:lnTo>
                  <a:pt x="240004" y="3685527"/>
                </a:lnTo>
                <a:lnTo>
                  <a:pt x="238772" y="3770604"/>
                </a:lnTo>
                <a:lnTo>
                  <a:pt x="236245" y="3854450"/>
                </a:lnTo>
                <a:lnTo>
                  <a:pt x="236042" y="3867150"/>
                </a:lnTo>
                <a:lnTo>
                  <a:pt x="268147" y="3867150"/>
                </a:lnTo>
                <a:lnTo>
                  <a:pt x="270522" y="3788422"/>
                </a:lnTo>
                <a:lnTo>
                  <a:pt x="271754" y="3702050"/>
                </a:lnTo>
                <a:lnTo>
                  <a:pt x="274345" y="3615677"/>
                </a:lnTo>
                <a:lnTo>
                  <a:pt x="275595" y="3528072"/>
                </a:lnTo>
                <a:lnTo>
                  <a:pt x="276889" y="3439172"/>
                </a:lnTo>
                <a:lnTo>
                  <a:pt x="278104" y="3350272"/>
                </a:lnTo>
                <a:lnTo>
                  <a:pt x="280695" y="3260077"/>
                </a:lnTo>
                <a:lnTo>
                  <a:pt x="281927" y="3168650"/>
                </a:lnTo>
                <a:lnTo>
                  <a:pt x="281962" y="3075927"/>
                </a:lnTo>
                <a:lnTo>
                  <a:pt x="284454" y="2984500"/>
                </a:lnTo>
                <a:lnTo>
                  <a:pt x="284577" y="2881604"/>
                </a:lnTo>
                <a:lnTo>
                  <a:pt x="287144" y="2694927"/>
                </a:lnTo>
                <a:lnTo>
                  <a:pt x="288277" y="2607322"/>
                </a:lnTo>
                <a:lnTo>
                  <a:pt x="288362" y="2505722"/>
                </a:lnTo>
                <a:lnTo>
                  <a:pt x="289572" y="2415527"/>
                </a:lnTo>
                <a:lnTo>
                  <a:pt x="289621" y="2316454"/>
                </a:lnTo>
                <a:lnTo>
                  <a:pt x="290804" y="2223795"/>
                </a:lnTo>
                <a:lnTo>
                  <a:pt x="290787" y="1355077"/>
                </a:lnTo>
                <a:lnTo>
                  <a:pt x="289654" y="1267472"/>
                </a:lnTo>
                <a:lnTo>
                  <a:pt x="289572" y="1070622"/>
                </a:lnTo>
                <a:lnTo>
                  <a:pt x="288277" y="976604"/>
                </a:lnTo>
                <a:lnTo>
                  <a:pt x="287163" y="892822"/>
                </a:lnTo>
                <a:lnTo>
                  <a:pt x="287045" y="791222"/>
                </a:lnTo>
                <a:lnTo>
                  <a:pt x="284454" y="607072"/>
                </a:lnTo>
                <a:lnTo>
                  <a:pt x="283222" y="516877"/>
                </a:lnTo>
                <a:lnTo>
                  <a:pt x="281910" y="426745"/>
                </a:lnTo>
                <a:lnTo>
                  <a:pt x="280677" y="337845"/>
                </a:lnTo>
                <a:lnTo>
                  <a:pt x="278104" y="165100"/>
                </a:lnTo>
                <a:lnTo>
                  <a:pt x="276872" y="80022"/>
                </a:lnTo>
                <a:lnTo>
                  <a:pt x="274495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461522" y="0"/>
            <a:ext cx="219722" cy="3867150"/>
          </a:xfrm>
          <a:custGeom>
            <a:avLst/>
            <a:gdLst/>
            <a:ahLst/>
            <a:cxnLst/>
            <a:rect l="l" t="t" r="r" b="b"/>
            <a:pathLst>
              <a:path w="219722" h="3867150">
                <a:moveTo>
                  <a:pt x="50002" y="0"/>
                </a:moveTo>
                <a:lnTo>
                  <a:pt x="18149" y="0"/>
                </a:lnTo>
                <a:lnTo>
                  <a:pt x="17754" y="12700"/>
                </a:lnTo>
                <a:lnTo>
                  <a:pt x="16522" y="96545"/>
                </a:lnTo>
                <a:lnTo>
                  <a:pt x="13931" y="266700"/>
                </a:lnTo>
                <a:lnTo>
                  <a:pt x="12700" y="354304"/>
                </a:lnTo>
                <a:lnTo>
                  <a:pt x="11404" y="441972"/>
                </a:lnTo>
                <a:lnTo>
                  <a:pt x="10172" y="530872"/>
                </a:lnTo>
                <a:lnTo>
                  <a:pt x="7581" y="709904"/>
                </a:lnTo>
                <a:lnTo>
                  <a:pt x="7581" y="801395"/>
                </a:lnTo>
                <a:lnTo>
                  <a:pt x="6207" y="902995"/>
                </a:lnTo>
                <a:lnTo>
                  <a:pt x="5054" y="985545"/>
                </a:lnTo>
                <a:lnTo>
                  <a:pt x="4937" y="1087145"/>
                </a:lnTo>
                <a:lnTo>
                  <a:pt x="3822" y="1172222"/>
                </a:lnTo>
                <a:lnTo>
                  <a:pt x="3735" y="1272527"/>
                </a:lnTo>
                <a:lnTo>
                  <a:pt x="1231" y="1455445"/>
                </a:lnTo>
                <a:lnTo>
                  <a:pt x="1231" y="1741195"/>
                </a:lnTo>
                <a:lnTo>
                  <a:pt x="0" y="1837677"/>
                </a:lnTo>
                <a:lnTo>
                  <a:pt x="0" y="2505722"/>
                </a:lnTo>
                <a:lnTo>
                  <a:pt x="1165" y="2594622"/>
                </a:lnTo>
                <a:lnTo>
                  <a:pt x="1231" y="2881604"/>
                </a:lnTo>
                <a:lnTo>
                  <a:pt x="3822" y="3065754"/>
                </a:lnTo>
                <a:lnTo>
                  <a:pt x="3840" y="3157245"/>
                </a:lnTo>
                <a:lnTo>
                  <a:pt x="5054" y="3247377"/>
                </a:lnTo>
                <a:lnTo>
                  <a:pt x="5054" y="3336277"/>
                </a:lnTo>
                <a:lnTo>
                  <a:pt x="6350" y="3425177"/>
                </a:lnTo>
                <a:lnTo>
                  <a:pt x="7581" y="3512845"/>
                </a:lnTo>
                <a:lnTo>
                  <a:pt x="7581" y="3600450"/>
                </a:lnTo>
                <a:lnTo>
                  <a:pt x="10172" y="3770604"/>
                </a:lnTo>
                <a:lnTo>
                  <a:pt x="11404" y="3854450"/>
                </a:lnTo>
                <a:lnTo>
                  <a:pt x="11607" y="3867150"/>
                </a:lnTo>
                <a:lnTo>
                  <a:pt x="43652" y="3867150"/>
                </a:lnTo>
                <a:lnTo>
                  <a:pt x="43154" y="3835400"/>
                </a:lnTo>
                <a:lnTo>
                  <a:pt x="41922" y="3752850"/>
                </a:lnTo>
                <a:lnTo>
                  <a:pt x="41922" y="3669004"/>
                </a:lnTo>
                <a:lnTo>
                  <a:pt x="40627" y="3583927"/>
                </a:lnTo>
                <a:lnTo>
                  <a:pt x="40627" y="3497554"/>
                </a:lnTo>
                <a:lnTo>
                  <a:pt x="39331" y="3411245"/>
                </a:lnTo>
                <a:lnTo>
                  <a:pt x="39331" y="3234677"/>
                </a:lnTo>
                <a:lnTo>
                  <a:pt x="38100" y="3145777"/>
                </a:lnTo>
                <a:lnTo>
                  <a:pt x="38100" y="2964154"/>
                </a:lnTo>
                <a:lnTo>
                  <a:pt x="36930" y="2881604"/>
                </a:lnTo>
                <a:lnTo>
                  <a:pt x="36804" y="1649704"/>
                </a:lnTo>
                <a:lnTo>
                  <a:pt x="38100" y="1554454"/>
                </a:lnTo>
                <a:lnTo>
                  <a:pt x="38167" y="1361427"/>
                </a:lnTo>
                <a:lnTo>
                  <a:pt x="39331" y="1272527"/>
                </a:lnTo>
                <a:lnTo>
                  <a:pt x="39457" y="1078204"/>
                </a:lnTo>
                <a:lnTo>
                  <a:pt x="41922" y="902995"/>
                </a:lnTo>
                <a:lnTo>
                  <a:pt x="41922" y="811504"/>
                </a:lnTo>
                <a:lnTo>
                  <a:pt x="43154" y="721372"/>
                </a:lnTo>
                <a:lnTo>
                  <a:pt x="43154" y="632472"/>
                </a:lnTo>
                <a:lnTo>
                  <a:pt x="44450" y="543572"/>
                </a:lnTo>
                <a:lnTo>
                  <a:pt x="44450" y="455904"/>
                </a:lnTo>
                <a:lnTo>
                  <a:pt x="45681" y="369595"/>
                </a:lnTo>
                <a:lnTo>
                  <a:pt x="46977" y="283222"/>
                </a:lnTo>
                <a:lnTo>
                  <a:pt x="46977" y="198145"/>
                </a:lnTo>
                <a:lnTo>
                  <a:pt x="49504" y="114300"/>
                </a:lnTo>
                <a:lnTo>
                  <a:pt x="49504" y="31750"/>
                </a:lnTo>
                <a:lnTo>
                  <a:pt x="50002" y="0"/>
                </a:lnTo>
                <a:close/>
              </a:path>
              <a:path w="219722" h="3867150">
                <a:moveTo>
                  <a:pt x="208062" y="0"/>
                </a:moveTo>
                <a:lnTo>
                  <a:pt x="176030" y="0"/>
                </a:lnTo>
                <a:lnTo>
                  <a:pt x="176504" y="31750"/>
                </a:lnTo>
                <a:lnTo>
                  <a:pt x="176504" y="114300"/>
                </a:lnTo>
                <a:lnTo>
                  <a:pt x="177800" y="198145"/>
                </a:lnTo>
                <a:lnTo>
                  <a:pt x="179031" y="283222"/>
                </a:lnTo>
                <a:lnTo>
                  <a:pt x="179031" y="455904"/>
                </a:lnTo>
                <a:lnTo>
                  <a:pt x="180327" y="543572"/>
                </a:lnTo>
                <a:lnTo>
                  <a:pt x="180327" y="632472"/>
                </a:lnTo>
                <a:lnTo>
                  <a:pt x="181622" y="721372"/>
                </a:lnTo>
                <a:lnTo>
                  <a:pt x="181622" y="902995"/>
                </a:lnTo>
                <a:lnTo>
                  <a:pt x="182734" y="985545"/>
                </a:lnTo>
                <a:lnTo>
                  <a:pt x="182821" y="2125954"/>
                </a:lnTo>
                <a:lnTo>
                  <a:pt x="181622" y="2217445"/>
                </a:lnTo>
                <a:lnTo>
                  <a:pt x="181552" y="2505722"/>
                </a:lnTo>
                <a:lnTo>
                  <a:pt x="180327" y="2594622"/>
                </a:lnTo>
                <a:lnTo>
                  <a:pt x="180221" y="2694927"/>
                </a:lnTo>
                <a:lnTo>
                  <a:pt x="179031" y="2780004"/>
                </a:lnTo>
                <a:lnTo>
                  <a:pt x="178912" y="2881604"/>
                </a:lnTo>
                <a:lnTo>
                  <a:pt x="177800" y="2964154"/>
                </a:lnTo>
                <a:lnTo>
                  <a:pt x="177800" y="3054350"/>
                </a:lnTo>
                <a:lnTo>
                  <a:pt x="176504" y="3145777"/>
                </a:lnTo>
                <a:lnTo>
                  <a:pt x="176504" y="3234677"/>
                </a:lnTo>
                <a:lnTo>
                  <a:pt x="175272" y="3323577"/>
                </a:lnTo>
                <a:lnTo>
                  <a:pt x="173977" y="3411245"/>
                </a:lnTo>
                <a:lnTo>
                  <a:pt x="173977" y="3497554"/>
                </a:lnTo>
                <a:lnTo>
                  <a:pt x="172681" y="3583927"/>
                </a:lnTo>
                <a:lnTo>
                  <a:pt x="171450" y="3669004"/>
                </a:lnTo>
                <a:lnTo>
                  <a:pt x="170154" y="3752850"/>
                </a:lnTo>
                <a:lnTo>
                  <a:pt x="170154" y="3835400"/>
                </a:lnTo>
                <a:lnTo>
                  <a:pt x="169680" y="3867150"/>
                </a:lnTo>
                <a:lnTo>
                  <a:pt x="200470" y="3867150"/>
                </a:lnTo>
                <a:lnTo>
                  <a:pt x="200672" y="3854450"/>
                </a:lnTo>
                <a:lnTo>
                  <a:pt x="203200" y="3770604"/>
                </a:lnTo>
                <a:lnTo>
                  <a:pt x="204431" y="3685527"/>
                </a:lnTo>
                <a:lnTo>
                  <a:pt x="205727" y="3600450"/>
                </a:lnTo>
                <a:lnTo>
                  <a:pt x="207022" y="3512845"/>
                </a:lnTo>
                <a:lnTo>
                  <a:pt x="208254" y="3425177"/>
                </a:lnTo>
                <a:lnTo>
                  <a:pt x="209550" y="3336277"/>
                </a:lnTo>
                <a:lnTo>
                  <a:pt x="210781" y="3247377"/>
                </a:lnTo>
                <a:lnTo>
                  <a:pt x="210800" y="3155950"/>
                </a:lnTo>
                <a:lnTo>
                  <a:pt x="213372" y="2974327"/>
                </a:lnTo>
                <a:lnTo>
                  <a:pt x="214604" y="2881604"/>
                </a:lnTo>
                <a:lnTo>
                  <a:pt x="214727" y="2780004"/>
                </a:lnTo>
                <a:lnTo>
                  <a:pt x="215900" y="2694927"/>
                </a:lnTo>
                <a:lnTo>
                  <a:pt x="215982" y="2594622"/>
                </a:lnTo>
                <a:lnTo>
                  <a:pt x="217131" y="2505722"/>
                </a:lnTo>
                <a:lnTo>
                  <a:pt x="217131" y="2316454"/>
                </a:lnTo>
                <a:lnTo>
                  <a:pt x="218427" y="2221204"/>
                </a:lnTo>
                <a:lnTo>
                  <a:pt x="218461" y="2123427"/>
                </a:lnTo>
                <a:lnTo>
                  <a:pt x="219722" y="2029472"/>
                </a:lnTo>
                <a:lnTo>
                  <a:pt x="219722" y="1361427"/>
                </a:lnTo>
                <a:lnTo>
                  <a:pt x="218496" y="1272527"/>
                </a:lnTo>
                <a:lnTo>
                  <a:pt x="218410" y="1172222"/>
                </a:lnTo>
                <a:lnTo>
                  <a:pt x="217237" y="1087145"/>
                </a:lnTo>
                <a:lnTo>
                  <a:pt x="217115" y="892822"/>
                </a:lnTo>
                <a:lnTo>
                  <a:pt x="215900" y="801395"/>
                </a:lnTo>
                <a:lnTo>
                  <a:pt x="215881" y="709904"/>
                </a:lnTo>
                <a:lnTo>
                  <a:pt x="214604" y="619772"/>
                </a:lnTo>
                <a:lnTo>
                  <a:pt x="214604" y="530872"/>
                </a:lnTo>
                <a:lnTo>
                  <a:pt x="213372" y="441972"/>
                </a:lnTo>
                <a:lnTo>
                  <a:pt x="210781" y="266700"/>
                </a:lnTo>
                <a:lnTo>
                  <a:pt x="210781" y="181622"/>
                </a:lnTo>
                <a:lnTo>
                  <a:pt x="209550" y="96545"/>
                </a:lnTo>
                <a:lnTo>
                  <a:pt x="208062" y="0"/>
                </a:lnTo>
                <a:close/>
              </a:path>
            </a:pathLst>
          </a:custGeom>
          <a:solidFill>
            <a:srgbClr val="FCFD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498327" y="0"/>
            <a:ext cx="146050" cy="3867150"/>
          </a:xfrm>
          <a:custGeom>
            <a:avLst/>
            <a:gdLst/>
            <a:ahLst/>
            <a:cxnLst/>
            <a:rect l="l" t="t" r="r" b="b"/>
            <a:pathLst>
              <a:path w="146050" h="3867150">
                <a:moveTo>
                  <a:pt x="45252" y="0"/>
                </a:moveTo>
                <a:lnTo>
                  <a:pt x="13198" y="0"/>
                </a:lnTo>
                <a:lnTo>
                  <a:pt x="12700" y="31750"/>
                </a:lnTo>
                <a:lnTo>
                  <a:pt x="12700" y="114300"/>
                </a:lnTo>
                <a:lnTo>
                  <a:pt x="10172" y="198145"/>
                </a:lnTo>
                <a:lnTo>
                  <a:pt x="10172" y="283222"/>
                </a:lnTo>
                <a:lnTo>
                  <a:pt x="8877" y="369595"/>
                </a:lnTo>
                <a:lnTo>
                  <a:pt x="7645" y="455904"/>
                </a:lnTo>
                <a:lnTo>
                  <a:pt x="7645" y="543572"/>
                </a:lnTo>
                <a:lnTo>
                  <a:pt x="6350" y="632472"/>
                </a:lnTo>
                <a:lnTo>
                  <a:pt x="6350" y="721372"/>
                </a:lnTo>
                <a:lnTo>
                  <a:pt x="5118" y="811504"/>
                </a:lnTo>
                <a:lnTo>
                  <a:pt x="5118" y="902995"/>
                </a:lnTo>
                <a:lnTo>
                  <a:pt x="2527" y="1087145"/>
                </a:lnTo>
                <a:lnTo>
                  <a:pt x="2444" y="1278877"/>
                </a:lnTo>
                <a:lnTo>
                  <a:pt x="1295" y="1366545"/>
                </a:lnTo>
                <a:lnTo>
                  <a:pt x="1243" y="1558277"/>
                </a:lnTo>
                <a:lnTo>
                  <a:pt x="0" y="1649704"/>
                </a:lnTo>
                <a:lnTo>
                  <a:pt x="0" y="2872727"/>
                </a:lnTo>
                <a:lnTo>
                  <a:pt x="1295" y="2964154"/>
                </a:lnTo>
                <a:lnTo>
                  <a:pt x="1295" y="3145777"/>
                </a:lnTo>
                <a:lnTo>
                  <a:pt x="2527" y="3234677"/>
                </a:lnTo>
                <a:lnTo>
                  <a:pt x="2527" y="3411245"/>
                </a:lnTo>
                <a:lnTo>
                  <a:pt x="3822" y="3497554"/>
                </a:lnTo>
                <a:lnTo>
                  <a:pt x="3822" y="3583927"/>
                </a:lnTo>
                <a:lnTo>
                  <a:pt x="5118" y="3669004"/>
                </a:lnTo>
                <a:lnTo>
                  <a:pt x="5118" y="3752850"/>
                </a:lnTo>
                <a:lnTo>
                  <a:pt x="6350" y="3835400"/>
                </a:lnTo>
                <a:lnTo>
                  <a:pt x="6848" y="3867150"/>
                </a:lnTo>
                <a:lnTo>
                  <a:pt x="38100" y="3867150"/>
                </a:lnTo>
                <a:lnTo>
                  <a:pt x="38100" y="3652545"/>
                </a:lnTo>
                <a:lnTo>
                  <a:pt x="36868" y="3568700"/>
                </a:lnTo>
                <a:lnTo>
                  <a:pt x="36868" y="2954045"/>
                </a:lnTo>
                <a:lnTo>
                  <a:pt x="35572" y="2863850"/>
                </a:lnTo>
                <a:lnTo>
                  <a:pt x="36868" y="2772422"/>
                </a:lnTo>
                <a:lnTo>
                  <a:pt x="35572" y="2679700"/>
                </a:lnTo>
                <a:lnTo>
                  <a:pt x="36868" y="2588272"/>
                </a:lnTo>
                <a:lnTo>
                  <a:pt x="35572" y="2495550"/>
                </a:lnTo>
                <a:lnTo>
                  <a:pt x="36868" y="2401595"/>
                </a:lnTo>
                <a:lnTo>
                  <a:pt x="36902" y="1649704"/>
                </a:lnTo>
                <a:lnTo>
                  <a:pt x="38100" y="1558277"/>
                </a:lnTo>
                <a:lnTo>
                  <a:pt x="38189" y="1272527"/>
                </a:lnTo>
                <a:lnTo>
                  <a:pt x="39395" y="1187450"/>
                </a:lnTo>
                <a:lnTo>
                  <a:pt x="39395" y="822972"/>
                </a:lnTo>
                <a:lnTo>
                  <a:pt x="40627" y="734072"/>
                </a:lnTo>
                <a:lnTo>
                  <a:pt x="40627" y="645172"/>
                </a:lnTo>
                <a:lnTo>
                  <a:pt x="41922" y="557504"/>
                </a:lnTo>
                <a:lnTo>
                  <a:pt x="41922" y="469900"/>
                </a:lnTo>
                <a:lnTo>
                  <a:pt x="43218" y="383527"/>
                </a:lnTo>
                <a:lnTo>
                  <a:pt x="43218" y="214604"/>
                </a:lnTo>
                <a:lnTo>
                  <a:pt x="44450" y="132054"/>
                </a:lnTo>
                <a:lnTo>
                  <a:pt x="44450" y="49504"/>
                </a:lnTo>
                <a:lnTo>
                  <a:pt x="45252" y="0"/>
                </a:lnTo>
                <a:close/>
              </a:path>
              <a:path w="146050" h="3867150">
                <a:moveTo>
                  <a:pt x="139226" y="0"/>
                </a:moveTo>
                <a:lnTo>
                  <a:pt x="107950" y="0"/>
                </a:lnTo>
                <a:lnTo>
                  <a:pt x="107950" y="298450"/>
                </a:lnTo>
                <a:lnTo>
                  <a:pt x="109245" y="383527"/>
                </a:lnTo>
                <a:lnTo>
                  <a:pt x="109245" y="913104"/>
                </a:lnTo>
                <a:lnTo>
                  <a:pt x="110477" y="1003300"/>
                </a:lnTo>
                <a:lnTo>
                  <a:pt x="109245" y="1094727"/>
                </a:lnTo>
                <a:lnTo>
                  <a:pt x="110477" y="1187450"/>
                </a:lnTo>
                <a:lnTo>
                  <a:pt x="109245" y="1278877"/>
                </a:lnTo>
                <a:lnTo>
                  <a:pt x="110477" y="1371600"/>
                </a:lnTo>
                <a:lnTo>
                  <a:pt x="109245" y="1465554"/>
                </a:lnTo>
                <a:lnTo>
                  <a:pt x="109209" y="2217445"/>
                </a:lnTo>
                <a:lnTo>
                  <a:pt x="107950" y="2308872"/>
                </a:lnTo>
                <a:lnTo>
                  <a:pt x="107864" y="2594622"/>
                </a:lnTo>
                <a:lnTo>
                  <a:pt x="106718" y="2679700"/>
                </a:lnTo>
                <a:lnTo>
                  <a:pt x="106718" y="3044177"/>
                </a:lnTo>
                <a:lnTo>
                  <a:pt x="105422" y="3133077"/>
                </a:lnTo>
                <a:lnTo>
                  <a:pt x="105422" y="3221977"/>
                </a:lnTo>
                <a:lnTo>
                  <a:pt x="104127" y="3309645"/>
                </a:lnTo>
                <a:lnTo>
                  <a:pt x="104127" y="3397250"/>
                </a:lnTo>
                <a:lnTo>
                  <a:pt x="102895" y="3483622"/>
                </a:lnTo>
                <a:lnTo>
                  <a:pt x="102895" y="3652545"/>
                </a:lnTo>
                <a:lnTo>
                  <a:pt x="101600" y="3735095"/>
                </a:lnTo>
                <a:lnTo>
                  <a:pt x="101600" y="3817645"/>
                </a:lnTo>
                <a:lnTo>
                  <a:pt x="100837" y="3867150"/>
                </a:lnTo>
                <a:lnTo>
                  <a:pt x="132876" y="3867150"/>
                </a:lnTo>
                <a:lnTo>
                  <a:pt x="133350" y="3835400"/>
                </a:lnTo>
                <a:lnTo>
                  <a:pt x="133350" y="3752850"/>
                </a:lnTo>
                <a:lnTo>
                  <a:pt x="134645" y="3669004"/>
                </a:lnTo>
                <a:lnTo>
                  <a:pt x="135877" y="3583927"/>
                </a:lnTo>
                <a:lnTo>
                  <a:pt x="137172" y="3497554"/>
                </a:lnTo>
                <a:lnTo>
                  <a:pt x="137172" y="3411245"/>
                </a:lnTo>
                <a:lnTo>
                  <a:pt x="138468" y="3323577"/>
                </a:lnTo>
                <a:lnTo>
                  <a:pt x="139700" y="3234677"/>
                </a:lnTo>
                <a:lnTo>
                  <a:pt x="139700" y="3145777"/>
                </a:lnTo>
                <a:lnTo>
                  <a:pt x="140995" y="3054350"/>
                </a:lnTo>
                <a:lnTo>
                  <a:pt x="140995" y="2964154"/>
                </a:lnTo>
                <a:lnTo>
                  <a:pt x="142227" y="2872727"/>
                </a:lnTo>
                <a:lnTo>
                  <a:pt x="142333" y="2772422"/>
                </a:lnTo>
                <a:lnTo>
                  <a:pt x="143522" y="2687345"/>
                </a:lnTo>
                <a:lnTo>
                  <a:pt x="143610" y="2588272"/>
                </a:lnTo>
                <a:lnTo>
                  <a:pt x="144818" y="2500604"/>
                </a:lnTo>
                <a:lnTo>
                  <a:pt x="144852" y="2214854"/>
                </a:lnTo>
                <a:lnTo>
                  <a:pt x="146050" y="2123427"/>
                </a:lnTo>
                <a:lnTo>
                  <a:pt x="146050" y="994422"/>
                </a:lnTo>
                <a:lnTo>
                  <a:pt x="144818" y="902995"/>
                </a:lnTo>
                <a:lnTo>
                  <a:pt x="144818" y="721372"/>
                </a:lnTo>
                <a:lnTo>
                  <a:pt x="143522" y="632472"/>
                </a:lnTo>
                <a:lnTo>
                  <a:pt x="143522" y="543572"/>
                </a:lnTo>
                <a:lnTo>
                  <a:pt x="142227" y="455904"/>
                </a:lnTo>
                <a:lnTo>
                  <a:pt x="142227" y="283222"/>
                </a:lnTo>
                <a:lnTo>
                  <a:pt x="140995" y="198145"/>
                </a:lnTo>
                <a:lnTo>
                  <a:pt x="139700" y="114300"/>
                </a:lnTo>
                <a:lnTo>
                  <a:pt x="139700" y="31750"/>
                </a:lnTo>
                <a:lnTo>
                  <a:pt x="139226" y="0"/>
                </a:lnTo>
                <a:close/>
              </a:path>
            </a:pathLst>
          </a:custGeom>
          <a:solidFill>
            <a:srgbClr val="FD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533900" y="0"/>
            <a:ext cx="74904" cy="3867150"/>
          </a:xfrm>
          <a:custGeom>
            <a:avLst/>
            <a:gdLst/>
            <a:ahLst/>
            <a:cxnLst/>
            <a:rect l="l" t="t" r="r" b="b"/>
            <a:pathLst>
              <a:path w="74904" h="3867150">
                <a:moveTo>
                  <a:pt x="72377" y="0"/>
                </a:moveTo>
                <a:lnTo>
                  <a:pt x="9679" y="0"/>
                </a:lnTo>
                <a:lnTo>
                  <a:pt x="8877" y="49504"/>
                </a:lnTo>
                <a:lnTo>
                  <a:pt x="8877" y="132054"/>
                </a:lnTo>
                <a:lnTo>
                  <a:pt x="7645" y="214604"/>
                </a:lnTo>
                <a:lnTo>
                  <a:pt x="7645" y="383527"/>
                </a:lnTo>
                <a:lnTo>
                  <a:pt x="6350" y="469900"/>
                </a:lnTo>
                <a:lnTo>
                  <a:pt x="6350" y="557504"/>
                </a:lnTo>
                <a:lnTo>
                  <a:pt x="5054" y="645172"/>
                </a:lnTo>
                <a:lnTo>
                  <a:pt x="5054" y="734072"/>
                </a:lnTo>
                <a:lnTo>
                  <a:pt x="3822" y="822972"/>
                </a:lnTo>
                <a:lnTo>
                  <a:pt x="3822" y="1187450"/>
                </a:lnTo>
                <a:lnTo>
                  <a:pt x="2527" y="1278877"/>
                </a:lnTo>
                <a:lnTo>
                  <a:pt x="2527" y="1558277"/>
                </a:lnTo>
                <a:lnTo>
                  <a:pt x="1295" y="1652295"/>
                </a:lnTo>
                <a:lnTo>
                  <a:pt x="1295" y="2401595"/>
                </a:lnTo>
                <a:lnTo>
                  <a:pt x="0" y="2495550"/>
                </a:lnTo>
                <a:lnTo>
                  <a:pt x="1295" y="2588272"/>
                </a:lnTo>
                <a:lnTo>
                  <a:pt x="0" y="2679700"/>
                </a:lnTo>
                <a:lnTo>
                  <a:pt x="1295" y="2772422"/>
                </a:lnTo>
                <a:lnTo>
                  <a:pt x="0" y="2863850"/>
                </a:lnTo>
                <a:lnTo>
                  <a:pt x="1295" y="2954045"/>
                </a:lnTo>
                <a:lnTo>
                  <a:pt x="1295" y="3568700"/>
                </a:lnTo>
                <a:lnTo>
                  <a:pt x="2527" y="3652545"/>
                </a:lnTo>
                <a:lnTo>
                  <a:pt x="2527" y="3867150"/>
                </a:lnTo>
                <a:lnTo>
                  <a:pt x="65264" y="3867150"/>
                </a:lnTo>
                <a:lnTo>
                  <a:pt x="66027" y="3817645"/>
                </a:lnTo>
                <a:lnTo>
                  <a:pt x="66027" y="3735095"/>
                </a:lnTo>
                <a:lnTo>
                  <a:pt x="67322" y="3652545"/>
                </a:lnTo>
                <a:lnTo>
                  <a:pt x="67322" y="3483622"/>
                </a:lnTo>
                <a:lnTo>
                  <a:pt x="68554" y="3397250"/>
                </a:lnTo>
                <a:lnTo>
                  <a:pt x="68554" y="3309645"/>
                </a:lnTo>
                <a:lnTo>
                  <a:pt x="69850" y="3221977"/>
                </a:lnTo>
                <a:lnTo>
                  <a:pt x="69850" y="3133077"/>
                </a:lnTo>
                <a:lnTo>
                  <a:pt x="71145" y="3044177"/>
                </a:lnTo>
                <a:lnTo>
                  <a:pt x="71145" y="2679700"/>
                </a:lnTo>
                <a:lnTo>
                  <a:pt x="72377" y="2588272"/>
                </a:lnTo>
                <a:lnTo>
                  <a:pt x="72377" y="2308872"/>
                </a:lnTo>
                <a:lnTo>
                  <a:pt x="73672" y="2214854"/>
                </a:lnTo>
                <a:lnTo>
                  <a:pt x="73672" y="1465554"/>
                </a:lnTo>
                <a:lnTo>
                  <a:pt x="74904" y="1371600"/>
                </a:lnTo>
                <a:lnTo>
                  <a:pt x="73672" y="1278877"/>
                </a:lnTo>
                <a:lnTo>
                  <a:pt x="74904" y="1187450"/>
                </a:lnTo>
                <a:lnTo>
                  <a:pt x="73672" y="1094727"/>
                </a:lnTo>
                <a:lnTo>
                  <a:pt x="74904" y="1003300"/>
                </a:lnTo>
                <a:lnTo>
                  <a:pt x="73672" y="913104"/>
                </a:lnTo>
                <a:lnTo>
                  <a:pt x="73672" y="383527"/>
                </a:lnTo>
                <a:lnTo>
                  <a:pt x="72377" y="298450"/>
                </a:lnTo>
                <a:lnTo>
                  <a:pt x="72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0" y="265177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0" y="2651760"/>
            <a:ext cx="9144000" cy="2287244"/>
          </a:xfrm>
          <a:custGeom>
            <a:avLst/>
            <a:gdLst/>
            <a:ahLst/>
            <a:cxnLst/>
            <a:rect l="l" t="t" r="r" b="b"/>
            <a:pathLst>
              <a:path w="9144000" h="2287244">
                <a:moveTo>
                  <a:pt x="0" y="2287244"/>
                </a:moveTo>
                <a:lnTo>
                  <a:pt x="9144000" y="2287244"/>
                </a:lnTo>
                <a:lnTo>
                  <a:pt x="9144000" y="0"/>
                </a:lnTo>
                <a:lnTo>
                  <a:pt x="0" y="0"/>
                </a:lnTo>
                <a:lnTo>
                  <a:pt x="0" y="2287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713729" y="5568950"/>
            <a:ext cx="7716542" cy="0"/>
          </a:xfrm>
          <a:custGeom>
            <a:avLst/>
            <a:gdLst/>
            <a:ahLst/>
            <a:cxnLst/>
            <a:rect l="l" t="t" r="r" b="b"/>
            <a:pathLst>
              <a:path w="7716542">
                <a:moveTo>
                  <a:pt x="0" y="0"/>
                </a:moveTo>
                <a:lnTo>
                  <a:pt x="77165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292077" y="5511800"/>
            <a:ext cx="3205518" cy="0"/>
          </a:xfrm>
          <a:custGeom>
            <a:avLst/>
            <a:gdLst/>
            <a:ahLst/>
            <a:cxnLst/>
            <a:rect l="l" t="t" r="r" b="b"/>
            <a:pathLst>
              <a:path w="3205518">
                <a:moveTo>
                  <a:pt x="0" y="0"/>
                </a:moveTo>
                <a:lnTo>
                  <a:pt x="3205518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45170" y="5511800"/>
            <a:ext cx="2233907" cy="0"/>
          </a:xfrm>
          <a:custGeom>
            <a:avLst/>
            <a:gdLst/>
            <a:ahLst/>
            <a:cxnLst/>
            <a:rect l="l" t="t" r="r" b="b"/>
            <a:pathLst>
              <a:path w="2233907">
                <a:moveTo>
                  <a:pt x="0" y="0"/>
                </a:moveTo>
                <a:lnTo>
                  <a:pt x="223390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872077" y="5473700"/>
            <a:ext cx="5666145" cy="0"/>
          </a:xfrm>
          <a:custGeom>
            <a:avLst/>
            <a:gdLst/>
            <a:ahLst/>
            <a:cxnLst/>
            <a:rect l="l" t="t" r="r" b="b"/>
            <a:pathLst>
              <a:path w="5666145">
                <a:moveTo>
                  <a:pt x="0" y="0"/>
                </a:moveTo>
                <a:lnTo>
                  <a:pt x="566614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04540" y="5473700"/>
            <a:ext cx="2210391" cy="0"/>
          </a:xfrm>
          <a:custGeom>
            <a:avLst/>
            <a:gdLst/>
            <a:ahLst/>
            <a:cxnLst/>
            <a:rect l="l" t="t" r="r" b="b"/>
            <a:pathLst>
              <a:path w="2210391">
                <a:moveTo>
                  <a:pt x="0" y="0"/>
                </a:moveTo>
                <a:lnTo>
                  <a:pt x="221039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872077" y="5422900"/>
            <a:ext cx="5720767" cy="0"/>
          </a:xfrm>
          <a:custGeom>
            <a:avLst/>
            <a:gdLst/>
            <a:ahLst/>
            <a:cxnLst/>
            <a:rect l="l" t="t" r="r" b="b"/>
            <a:pathLst>
              <a:path w="5720767">
                <a:moveTo>
                  <a:pt x="0" y="0"/>
                </a:moveTo>
                <a:lnTo>
                  <a:pt x="572076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49920" y="5422900"/>
            <a:ext cx="2265011" cy="0"/>
          </a:xfrm>
          <a:custGeom>
            <a:avLst/>
            <a:gdLst/>
            <a:ahLst/>
            <a:cxnLst/>
            <a:rect l="l" t="t" r="r" b="b"/>
            <a:pathLst>
              <a:path w="2265011">
                <a:moveTo>
                  <a:pt x="0" y="0"/>
                </a:moveTo>
                <a:lnTo>
                  <a:pt x="226501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872077" y="5397500"/>
            <a:ext cx="5744872" cy="0"/>
          </a:xfrm>
          <a:custGeom>
            <a:avLst/>
            <a:gdLst/>
            <a:ahLst/>
            <a:cxnLst/>
            <a:rect l="l" t="t" r="r" b="b"/>
            <a:pathLst>
              <a:path w="5744872">
                <a:moveTo>
                  <a:pt x="0" y="0"/>
                </a:moveTo>
                <a:lnTo>
                  <a:pt x="574487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25759" y="5397500"/>
            <a:ext cx="2289171" cy="0"/>
          </a:xfrm>
          <a:custGeom>
            <a:avLst/>
            <a:gdLst/>
            <a:ahLst/>
            <a:cxnLst/>
            <a:rect l="l" t="t" r="r" b="b"/>
            <a:pathLst>
              <a:path w="2289171">
                <a:moveTo>
                  <a:pt x="0" y="0"/>
                </a:moveTo>
                <a:lnTo>
                  <a:pt x="228917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872077" y="5372100"/>
            <a:ext cx="5766449" cy="0"/>
          </a:xfrm>
          <a:custGeom>
            <a:avLst/>
            <a:gdLst/>
            <a:ahLst/>
            <a:cxnLst/>
            <a:rect l="l" t="t" r="r" b="b"/>
            <a:pathLst>
              <a:path w="5766449">
                <a:moveTo>
                  <a:pt x="0" y="0"/>
                </a:moveTo>
                <a:lnTo>
                  <a:pt x="5766449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04179" y="5372100"/>
            <a:ext cx="2310751" cy="0"/>
          </a:xfrm>
          <a:custGeom>
            <a:avLst/>
            <a:gdLst/>
            <a:ahLst/>
            <a:cxnLst/>
            <a:rect l="l" t="t" r="r" b="b"/>
            <a:pathLst>
              <a:path w="2310751">
                <a:moveTo>
                  <a:pt x="0" y="0"/>
                </a:moveTo>
                <a:lnTo>
                  <a:pt x="231075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872077" y="5346700"/>
            <a:ext cx="5788026" cy="0"/>
          </a:xfrm>
          <a:custGeom>
            <a:avLst/>
            <a:gdLst/>
            <a:ahLst/>
            <a:cxnLst/>
            <a:rect l="l" t="t" r="r" b="b"/>
            <a:pathLst>
              <a:path w="5788026">
                <a:moveTo>
                  <a:pt x="0" y="0"/>
                </a:moveTo>
                <a:lnTo>
                  <a:pt x="5788026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82600" y="5346700"/>
            <a:ext cx="2332331" cy="0"/>
          </a:xfrm>
          <a:custGeom>
            <a:avLst/>
            <a:gdLst/>
            <a:ahLst/>
            <a:cxnLst/>
            <a:rect l="l" t="t" r="r" b="b"/>
            <a:pathLst>
              <a:path w="2332331">
                <a:moveTo>
                  <a:pt x="0" y="0"/>
                </a:moveTo>
                <a:lnTo>
                  <a:pt x="233233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872077" y="5321300"/>
            <a:ext cx="5809667" cy="0"/>
          </a:xfrm>
          <a:custGeom>
            <a:avLst/>
            <a:gdLst/>
            <a:ahLst/>
            <a:cxnLst/>
            <a:rect l="l" t="t" r="r" b="b"/>
            <a:pathLst>
              <a:path w="5809667">
                <a:moveTo>
                  <a:pt x="0" y="0"/>
                </a:moveTo>
                <a:lnTo>
                  <a:pt x="580966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462259" y="5321300"/>
            <a:ext cx="2352671" cy="0"/>
          </a:xfrm>
          <a:custGeom>
            <a:avLst/>
            <a:gdLst/>
            <a:ahLst/>
            <a:cxnLst/>
            <a:rect l="l" t="t" r="r" b="b"/>
            <a:pathLst>
              <a:path w="2352671">
                <a:moveTo>
                  <a:pt x="0" y="0"/>
                </a:moveTo>
                <a:lnTo>
                  <a:pt x="235267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872077" y="5295900"/>
            <a:ext cx="5831245" cy="0"/>
          </a:xfrm>
          <a:custGeom>
            <a:avLst/>
            <a:gdLst/>
            <a:ahLst/>
            <a:cxnLst/>
            <a:rect l="l" t="t" r="r" b="b"/>
            <a:pathLst>
              <a:path w="5831245">
                <a:moveTo>
                  <a:pt x="0" y="0"/>
                </a:moveTo>
                <a:lnTo>
                  <a:pt x="583124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440679" y="5295900"/>
            <a:ext cx="2374251" cy="0"/>
          </a:xfrm>
          <a:custGeom>
            <a:avLst/>
            <a:gdLst/>
            <a:ahLst/>
            <a:cxnLst/>
            <a:rect l="l" t="t" r="r" b="b"/>
            <a:pathLst>
              <a:path w="2374251">
                <a:moveTo>
                  <a:pt x="0" y="0"/>
                </a:moveTo>
                <a:lnTo>
                  <a:pt x="237425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872077" y="5270500"/>
            <a:ext cx="5851526" cy="0"/>
          </a:xfrm>
          <a:custGeom>
            <a:avLst/>
            <a:gdLst/>
            <a:ahLst/>
            <a:cxnLst/>
            <a:rect l="l" t="t" r="r" b="b"/>
            <a:pathLst>
              <a:path w="5851526">
                <a:moveTo>
                  <a:pt x="0" y="0"/>
                </a:moveTo>
                <a:lnTo>
                  <a:pt x="5851526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419100" y="5270500"/>
            <a:ext cx="2395831" cy="0"/>
          </a:xfrm>
          <a:custGeom>
            <a:avLst/>
            <a:gdLst/>
            <a:ahLst/>
            <a:cxnLst/>
            <a:rect l="l" t="t" r="r" b="b"/>
            <a:pathLst>
              <a:path w="2395831">
                <a:moveTo>
                  <a:pt x="0" y="0"/>
                </a:moveTo>
                <a:lnTo>
                  <a:pt x="239583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872077" y="5245100"/>
            <a:ext cx="5873167" cy="0"/>
          </a:xfrm>
          <a:custGeom>
            <a:avLst/>
            <a:gdLst/>
            <a:ahLst/>
            <a:cxnLst/>
            <a:rect l="l" t="t" r="r" b="b"/>
            <a:pathLst>
              <a:path w="5873167">
                <a:moveTo>
                  <a:pt x="0" y="0"/>
                </a:moveTo>
                <a:lnTo>
                  <a:pt x="587316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97520" y="5245100"/>
            <a:ext cx="2417411" cy="0"/>
          </a:xfrm>
          <a:custGeom>
            <a:avLst/>
            <a:gdLst/>
            <a:ahLst/>
            <a:cxnLst/>
            <a:rect l="l" t="t" r="r" b="b"/>
            <a:pathLst>
              <a:path w="2417411">
                <a:moveTo>
                  <a:pt x="0" y="0"/>
                </a:moveTo>
                <a:lnTo>
                  <a:pt x="24174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872077" y="5219700"/>
            <a:ext cx="5894745" cy="0"/>
          </a:xfrm>
          <a:custGeom>
            <a:avLst/>
            <a:gdLst/>
            <a:ahLst/>
            <a:cxnLst/>
            <a:rect l="l" t="t" r="r" b="b"/>
            <a:pathLst>
              <a:path w="5894745">
                <a:moveTo>
                  <a:pt x="0" y="0"/>
                </a:moveTo>
                <a:lnTo>
                  <a:pt x="589474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77179" y="5219700"/>
            <a:ext cx="2437751" cy="0"/>
          </a:xfrm>
          <a:custGeom>
            <a:avLst/>
            <a:gdLst/>
            <a:ahLst/>
            <a:cxnLst/>
            <a:rect l="l" t="t" r="r" b="b"/>
            <a:pathLst>
              <a:path w="2437751">
                <a:moveTo>
                  <a:pt x="0" y="0"/>
                </a:moveTo>
                <a:lnTo>
                  <a:pt x="243775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872077" y="5194300"/>
            <a:ext cx="5916322" cy="0"/>
          </a:xfrm>
          <a:custGeom>
            <a:avLst/>
            <a:gdLst/>
            <a:ahLst/>
            <a:cxnLst/>
            <a:rect l="l" t="t" r="r" b="b"/>
            <a:pathLst>
              <a:path w="5916322">
                <a:moveTo>
                  <a:pt x="0" y="0"/>
                </a:moveTo>
                <a:lnTo>
                  <a:pt x="591632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55600" y="5194300"/>
            <a:ext cx="2459331" cy="0"/>
          </a:xfrm>
          <a:custGeom>
            <a:avLst/>
            <a:gdLst/>
            <a:ahLst/>
            <a:cxnLst/>
            <a:rect l="l" t="t" r="r" b="b"/>
            <a:pathLst>
              <a:path w="2459331">
                <a:moveTo>
                  <a:pt x="0" y="0"/>
                </a:moveTo>
                <a:lnTo>
                  <a:pt x="24593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872077" y="5168900"/>
            <a:ext cx="5934076" cy="0"/>
          </a:xfrm>
          <a:custGeom>
            <a:avLst/>
            <a:gdLst/>
            <a:ahLst/>
            <a:cxnLst/>
            <a:rect l="l" t="t" r="r" b="b"/>
            <a:pathLst>
              <a:path w="5934076">
                <a:moveTo>
                  <a:pt x="0" y="0"/>
                </a:moveTo>
                <a:lnTo>
                  <a:pt x="5934076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37840" y="5168900"/>
            <a:ext cx="2477091" cy="0"/>
          </a:xfrm>
          <a:custGeom>
            <a:avLst/>
            <a:gdLst/>
            <a:ahLst/>
            <a:cxnLst/>
            <a:rect l="l" t="t" r="r" b="b"/>
            <a:pathLst>
              <a:path w="2477091">
                <a:moveTo>
                  <a:pt x="0" y="0"/>
                </a:moveTo>
                <a:lnTo>
                  <a:pt x="247709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872077" y="5143500"/>
            <a:ext cx="5950599" cy="0"/>
          </a:xfrm>
          <a:custGeom>
            <a:avLst/>
            <a:gdLst/>
            <a:ahLst/>
            <a:cxnLst/>
            <a:rect l="l" t="t" r="r" b="b"/>
            <a:pathLst>
              <a:path w="5950599">
                <a:moveTo>
                  <a:pt x="0" y="0"/>
                </a:moveTo>
                <a:lnTo>
                  <a:pt x="595059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21320" y="5143500"/>
            <a:ext cx="2493611" cy="0"/>
          </a:xfrm>
          <a:custGeom>
            <a:avLst/>
            <a:gdLst/>
            <a:ahLst/>
            <a:cxnLst/>
            <a:rect l="l" t="t" r="r" b="b"/>
            <a:pathLst>
              <a:path w="2493611">
                <a:moveTo>
                  <a:pt x="0" y="0"/>
                </a:moveTo>
                <a:lnTo>
                  <a:pt x="24936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872077" y="5118100"/>
            <a:ext cx="5965826" cy="0"/>
          </a:xfrm>
          <a:custGeom>
            <a:avLst/>
            <a:gdLst/>
            <a:ahLst/>
            <a:cxnLst/>
            <a:rect l="l" t="t" r="r" b="b"/>
            <a:pathLst>
              <a:path w="5965826">
                <a:moveTo>
                  <a:pt x="0" y="0"/>
                </a:moveTo>
                <a:lnTo>
                  <a:pt x="5965826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06090" y="5118100"/>
            <a:ext cx="2508841" cy="0"/>
          </a:xfrm>
          <a:custGeom>
            <a:avLst/>
            <a:gdLst/>
            <a:ahLst/>
            <a:cxnLst/>
            <a:rect l="l" t="t" r="r" b="b"/>
            <a:pathLst>
              <a:path w="2508841">
                <a:moveTo>
                  <a:pt x="0" y="0"/>
                </a:moveTo>
                <a:lnTo>
                  <a:pt x="250884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872077" y="5092700"/>
            <a:ext cx="5982349" cy="0"/>
          </a:xfrm>
          <a:custGeom>
            <a:avLst/>
            <a:gdLst/>
            <a:ahLst/>
            <a:cxnLst/>
            <a:rect l="l" t="t" r="r" b="b"/>
            <a:pathLst>
              <a:path w="5982349">
                <a:moveTo>
                  <a:pt x="0" y="0"/>
                </a:moveTo>
                <a:lnTo>
                  <a:pt x="598234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89570" y="5092700"/>
            <a:ext cx="2525361" cy="0"/>
          </a:xfrm>
          <a:custGeom>
            <a:avLst/>
            <a:gdLst/>
            <a:ahLst/>
            <a:cxnLst/>
            <a:rect l="l" t="t" r="r" b="b"/>
            <a:pathLst>
              <a:path w="2525361">
                <a:moveTo>
                  <a:pt x="0" y="0"/>
                </a:moveTo>
                <a:lnTo>
                  <a:pt x="252536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872077" y="5067300"/>
            <a:ext cx="5998872" cy="0"/>
          </a:xfrm>
          <a:custGeom>
            <a:avLst/>
            <a:gdLst/>
            <a:ahLst/>
            <a:cxnLst/>
            <a:rect l="l" t="t" r="r" b="b"/>
            <a:pathLst>
              <a:path w="5998872">
                <a:moveTo>
                  <a:pt x="0" y="0"/>
                </a:moveTo>
                <a:lnTo>
                  <a:pt x="599887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73050" y="5067300"/>
            <a:ext cx="2541881" cy="0"/>
          </a:xfrm>
          <a:custGeom>
            <a:avLst/>
            <a:gdLst/>
            <a:ahLst/>
            <a:cxnLst/>
            <a:rect l="l" t="t" r="r" b="b"/>
            <a:pathLst>
              <a:path w="2541881">
                <a:moveTo>
                  <a:pt x="0" y="0"/>
                </a:moveTo>
                <a:lnTo>
                  <a:pt x="254188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872077" y="5041900"/>
            <a:ext cx="6014099" cy="0"/>
          </a:xfrm>
          <a:custGeom>
            <a:avLst/>
            <a:gdLst/>
            <a:ahLst/>
            <a:cxnLst/>
            <a:rect l="l" t="t" r="r" b="b"/>
            <a:pathLst>
              <a:path w="6014099">
                <a:moveTo>
                  <a:pt x="0" y="0"/>
                </a:moveTo>
                <a:lnTo>
                  <a:pt x="601409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57820" y="5041900"/>
            <a:ext cx="2557111" cy="0"/>
          </a:xfrm>
          <a:custGeom>
            <a:avLst/>
            <a:gdLst/>
            <a:ahLst/>
            <a:cxnLst/>
            <a:rect l="l" t="t" r="r" b="b"/>
            <a:pathLst>
              <a:path w="2557111">
                <a:moveTo>
                  <a:pt x="0" y="0"/>
                </a:moveTo>
                <a:lnTo>
                  <a:pt x="25571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872077" y="5016500"/>
            <a:ext cx="6030622" cy="0"/>
          </a:xfrm>
          <a:custGeom>
            <a:avLst/>
            <a:gdLst/>
            <a:ahLst/>
            <a:cxnLst/>
            <a:rect l="l" t="t" r="r" b="b"/>
            <a:pathLst>
              <a:path w="6030622">
                <a:moveTo>
                  <a:pt x="0" y="0"/>
                </a:moveTo>
                <a:lnTo>
                  <a:pt x="603062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41300" y="5016500"/>
            <a:ext cx="2573631" cy="0"/>
          </a:xfrm>
          <a:custGeom>
            <a:avLst/>
            <a:gdLst/>
            <a:ahLst/>
            <a:cxnLst/>
            <a:rect l="l" t="t" r="r" b="b"/>
            <a:pathLst>
              <a:path w="2573631">
                <a:moveTo>
                  <a:pt x="0" y="0"/>
                </a:moveTo>
                <a:lnTo>
                  <a:pt x="25736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872077" y="4991100"/>
            <a:ext cx="6047145" cy="0"/>
          </a:xfrm>
          <a:custGeom>
            <a:avLst/>
            <a:gdLst/>
            <a:ahLst/>
            <a:cxnLst/>
            <a:rect l="l" t="t" r="r" b="b"/>
            <a:pathLst>
              <a:path w="6047145">
                <a:moveTo>
                  <a:pt x="0" y="0"/>
                </a:moveTo>
                <a:lnTo>
                  <a:pt x="604714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24779" y="4991100"/>
            <a:ext cx="2590151" cy="0"/>
          </a:xfrm>
          <a:custGeom>
            <a:avLst/>
            <a:gdLst/>
            <a:ahLst/>
            <a:cxnLst/>
            <a:rect l="l" t="t" r="r" b="b"/>
            <a:pathLst>
              <a:path w="2590151">
                <a:moveTo>
                  <a:pt x="0" y="0"/>
                </a:moveTo>
                <a:lnTo>
                  <a:pt x="259015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872077" y="4965700"/>
            <a:ext cx="6062372" cy="0"/>
          </a:xfrm>
          <a:custGeom>
            <a:avLst/>
            <a:gdLst/>
            <a:ahLst/>
            <a:cxnLst/>
            <a:rect l="l" t="t" r="r" b="b"/>
            <a:pathLst>
              <a:path w="6062372">
                <a:moveTo>
                  <a:pt x="0" y="0"/>
                </a:moveTo>
                <a:lnTo>
                  <a:pt x="606237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09550" y="4965700"/>
            <a:ext cx="2605381" cy="0"/>
          </a:xfrm>
          <a:custGeom>
            <a:avLst/>
            <a:gdLst/>
            <a:ahLst/>
            <a:cxnLst/>
            <a:rect l="l" t="t" r="r" b="b"/>
            <a:pathLst>
              <a:path w="2605381">
                <a:moveTo>
                  <a:pt x="0" y="0"/>
                </a:moveTo>
                <a:lnTo>
                  <a:pt x="260538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872077" y="4926965"/>
            <a:ext cx="6077599" cy="26670"/>
          </a:xfrm>
          <a:custGeom>
            <a:avLst/>
            <a:gdLst/>
            <a:ahLst/>
            <a:cxnLst/>
            <a:rect l="l" t="t" r="r" b="b"/>
            <a:pathLst>
              <a:path w="6077599" h="26670">
                <a:moveTo>
                  <a:pt x="0" y="26670"/>
                </a:moveTo>
                <a:lnTo>
                  <a:pt x="6077599" y="26670"/>
                </a:lnTo>
                <a:lnTo>
                  <a:pt x="607759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94320" y="4926965"/>
            <a:ext cx="2620611" cy="26670"/>
          </a:xfrm>
          <a:custGeom>
            <a:avLst/>
            <a:gdLst/>
            <a:ahLst/>
            <a:cxnLst/>
            <a:rect l="l" t="t" r="r" b="b"/>
            <a:pathLst>
              <a:path w="2620611" h="26670">
                <a:moveTo>
                  <a:pt x="0" y="26670"/>
                </a:moveTo>
                <a:lnTo>
                  <a:pt x="2620611" y="26670"/>
                </a:lnTo>
                <a:lnTo>
                  <a:pt x="26206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872077" y="4901565"/>
            <a:ext cx="6087772" cy="26670"/>
          </a:xfrm>
          <a:custGeom>
            <a:avLst/>
            <a:gdLst/>
            <a:ahLst/>
            <a:cxnLst/>
            <a:rect l="l" t="t" r="r" b="b"/>
            <a:pathLst>
              <a:path w="6087772" h="26670">
                <a:moveTo>
                  <a:pt x="0" y="26670"/>
                </a:moveTo>
                <a:lnTo>
                  <a:pt x="6087772" y="26670"/>
                </a:lnTo>
                <a:lnTo>
                  <a:pt x="608777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84150" y="4901565"/>
            <a:ext cx="2630781" cy="26670"/>
          </a:xfrm>
          <a:custGeom>
            <a:avLst/>
            <a:gdLst/>
            <a:ahLst/>
            <a:cxnLst/>
            <a:rect l="l" t="t" r="r" b="b"/>
            <a:pathLst>
              <a:path w="2630781" h="26670">
                <a:moveTo>
                  <a:pt x="0" y="26670"/>
                </a:moveTo>
                <a:lnTo>
                  <a:pt x="2630781" y="26670"/>
                </a:lnTo>
                <a:lnTo>
                  <a:pt x="263078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872077" y="4876165"/>
            <a:ext cx="6099176" cy="26670"/>
          </a:xfrm>
          <a:custGeom>
            <a:avLst/>
            <a:gdLst/>
            <a:ahLst/>
            <a:cxnLst/>
            <a:rect l="l" t="t" r="r" b="b"/>
            <a:pathLst>
              <a:path w="6099176" h="26670">
                <a:moveTo>
                  <a:pt x="0" y="26670"/>
                </a:moveTo>
                <a:lnTo>
                  <a:pt x="6099176" y="26670"/>
                </a:lnTo>
                <a:lnTo>
                  <a:pt x="609917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72740" y="4876165"/>
            <a:ext cx="2642191" cy="26670"/>
          </a:xfrm>
          <a:custGeom>
            <a:avLst/>
            <a:gdLst/>
            <a:ahLst/>
            <a:cxnLst/>
            <a:rect l="l" t="t" r="r" b="b"/>
            <a:pathLst>
              <a:path w="2642191" h="26670">
                <a:moveTo>
                  <a:pt x="0" y="26670"/>
                </a:moveTo>
                <a:lnTo>
                  <a:pt x="2642191" y="26670"/>
                </a:lnTo>
                <a:lnTo>
                  <a:pt x="264219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872077" y="4850765"/>
            <a:ext cx="6110645" cy="26670"/>
          </a:xfrm>
          <a:custGeom>
            <a:avLst/>
            <a:gdLst/>
            <a:ahLst/>
            <a:cxnLst/>
            <a:rect l="l" t="t" r="r" b="b"/>
            <a:pathLst>
              <a:path w="6110645" h="26670">
                <a:moveTo>
                  <a:pt x="0" y="26670"/>
                </a:moveTo>
                <a:lnTo>
                  <a:pt x="6110645" y="26670"/>
                </a:lnTo>
                <a:lnTo>
                  <a:pt x="61106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61279" y="4850765"/>
            <a:ext cx="2653651" cy="26670"/>
          </a:xfrm>
          <a:custGeom>
            <a:avLst/>
            <a:gdLst/>
            <a:ahLst/>
            <a:cxnLst/>
            <a:rect l="l" t="t" r="r" b="b"/>
            <a:pathLst>
              <a:path w="2653651" h="26670">
                <a:moveTo>
                  <a:pt x="0" y="26670"/>
                </a:moveTo>
                <a:lnTo>
                  <a:pt x="2653651" y="26670"/>
                </a:lnTo>
                <a:lnTo>
                  <a:pt x="26536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872077" y="4825365"/>
            <a:ext cx="6122049" cy="26670"/>
          </a:xfrm>
          <a:custGeom>
            <a:avLst/>
            <a:gdLst/>
            <a:ahLst/>
            <a:cxnLst/>
            <a:rect l="l" t="t" r="r" b="b"/>
            <a:pathLst>
              <a:path w="6122049" h="26670">
                <a:moveTo>
                  <a:pt x="0" y="26670"/>
                </a:moveTo>
                <a:lnTo>
                  <a:pt x="6122049" y="26670"/>
                </a:lnTo>
                <a:lnTo>
                  <a:pt x="612204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49870" y="4825365"/>
            <a:ext cx="2665061" cy="26670"/>
          </a:xfrm>
          <a:custGeom>
            <a:avLst/>
            <a:gdLst/>
            <a:ahLst/>
            <a:cxnLst/>
            <a:rect l="l" t="t" r="r" b="b"/>
            <a:pathLst>
              <a:path w="2665061" h="26670">
                <a:moveTo>
                  <a:pt x="0" y="26670"/>
                </a:moveTo>
                <a:lnTo>
                  <a:pt x="2665061" y="26670"/>
                </a:lnTo>
                <a:lnTo>
                  <a:pt x="26650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872077" y="4799965"/>
            <a:ext cx="6133517" cy="26670"/>
          </a:xfrm>
          <a:custGeom>
            <a:avLst/>
            <a:gdLst/>
            <a:ahLst/>
            <a:cxnLst/>
            <a:rect l="l" t="t" r="r" b="b"/>
            <a:pathLst>
              <a:path w="6133517" h="26670">
                <a:moveTo>
                  <a:pt x="0" y="26670"/>
                </a:moveTo>
                <a:lnTo>
                  <a:pt x="6133517" y="26670"/>
                </a:lnTo>
                <a:lnTo>
                  <a:pt x="613351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38409" y="4799965"/>
            <a:ext cx="2676521" cy="26670"/>
          </a:xfrm>
          <a:custGeom>
            <a:avLst/>
            <a:gdLst/>
            <a:ahLst/>
            <a:cxnLst/>
            <a:rect l="l" t="t" r="r" b="b"/>
            <a:pathLst>
              <a:path w="2676521" h="26670">
                <a:moveTo>
                  <a:pt x="0" y="26670"/>
                </a:moveTo>
                <a:lnTo>
                  <a:pt x="2676521" y="26670"/>
                </a:lnTo>
                <a:lnTo>
                  <a:pt x="26765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872077" y="4774565"/>
            <a:ext cx="6143626" cy="26670"/>
          </a:xfrm>
          <a:custGeom>
            <a:avLst/>
            <a:gdLst/>
            <a:ahLst/>
            <a:cxnLst/>
            <a:rect l="l" t="t" r="r" b="b"/>
            <a:pathLst>
              <a:path w="6143626" h="26670">
                <a:moveTo>
                  <a:pt x="0" y="26670"/>
                </a:moveTo>
                <a:lnTo>
                  <a:pt x="6143626" y="26670"/>
                </a:lnTo>
                <a:lnTo>
                  <a:pt x="61436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28290" y="4774565"/>
            <a:ext cx="2686641" cy="26670"/>
          </a:xfrm>
          <a:custGeom>
            <a:avLst/>
            <a:gdLst/>
            <a:ahLst/>
            <a:cxnLst/>
            <a:rect l="l" t="t" r="r" b="b"/>
            <a:pathLst>
              <a:path w="2686641" h="26670">
                <a:moveTo>
                  <a:pt x="0" y="26670"/>
                </a:moveTo>
                <a:lnTo>
                  <a:pt x="2686641" y="26670"/>
                </a:lnTo>
                <a:lnTo>
                  <a:pt x="26866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872077" y="4749165"/>
            <a:ext cx="6155095" cy="26670"/>
          </a:xfrm>
          <a:custGeom>
            <a:avLst/>
            <a:gdLst/>
            <a:ahLst/>
            <a:cxnLst/>
            <a:rect l="l" t="t" r="r" b="b"/>
            <a:pathLst>
              <a:path w="6155095" h="26670">
                <a:moveTo>
                  <a:pt x="0" y="26670"/>
                </a:moveTo>
                <a:lnTo>
                  <a:pt x="6155095" y="26670"/>
                </a:lnTo>
                <a:lnTo>
                  <a:pt x="615509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16830" y="4749165"/>
            <a:ext cx="2698101" cy="26670"/>
          </a:xfrm>
          <a:custGeom>
            <a:avLst/>
            <a:gdLst/>
            <a:ahLst/>
            <a:cxnLst/>
            <a:rect l="l" t="t" r="r" b="b"/>
            <a:pathLst>
              <a:path w="2698101" h="26670">
                <a:moveTo>
                  <a:pt x="0" y="26670"/>
                </a:moveTo>
                <a:lnTo>
                  <a:pt x="2698101" y="26670"/>
                </a:lnTo>
                <a:lnTo>
                  <a:pt x="26981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872077" y="4723765"/>
            <a:ext cx="6166499" cy="26670"/>
          </a:xfrm>
          <a:custGeom>
            <a:avLst/>
            <a:gdLst/>
            <a:ahLst/>
            <a:cxnLst/>
            <a:rect l="l" t="t" r="r" b="b"/>
            <a:pathLst>
              <a:path w="6166499" h="26670">
                <a:moveTo>
                  <a:pt x="0" y="26670"/>
                </a:moveTo>
                <a:lnTo>
                  <a:pt x="6166499" y="26670"/>
                </a:lnTo>
                <a:lnTo>
                  <a:pt x="616649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05419" y="4723765"/>
            <a:ext cx="2709511" cy="26670"/>
          </a:xfrm>
          <a:custGeom>
            <a:avLst/>
            <a:gdLst/>
            <a:ahLst/>
            <a:cxnLst/>
            <a:rect l="l" t="t" r="r" b="b"/>
            <a:pathLst>
              <a:path w="2709511" h="26670">
                <a:moveTo>
                  <a:pt x="0" y="26670"/>
                </a:moveTo>
                <a:lnTo>
                  <a:pt x="2709511" y="26670"/>
                </a:lnTo>
                <a:lnTo>
                  <a:pt x="27095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872077" y="4698365"/>
            <a:ext cx="6177967" cy="26670"/>
          </a:xfrm>
          <a:custGeom>
            <a:avLst/>
            <a:gdLst/>
            <a:ahLst/>
            <a:cxnLst/>
            <a:rect l="l" t="t" r="r" b="b"/>
            <a:pathLst>
              <a:path w="6177967" h="26670">
                <a:moveTo>
                  <a:pt x="0" y="26670"/>
                </a:moveTo>
                <a:lnTo>
                  <a:pt x="6177967" y="26670"/>
                </a:lnTo>
                <a:lnTo>
                  <a:pt x="61779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93960" y="4698365"/>
            <a:ext cx="2720971" cy="26670"/>
          </a:xfrm>
          <a:custGeom>
            <a:avLst/>
            <a:gdLst/>
            <a:ahLst/>
            <a:cxnLst/>
            <a:rect l="l" t="t" r="r" b="b"/>
            <a:pathLst>
              <a:path w="2720971" h="26670">
                <a:moveTo>
                  <a:pt x="0" y="26670"/>
                </a:moveTo>
                <a:lnTo>
                  <a:pt x="2720971" y="26670"/>
                </a:lnTo>
                <a:lnTo>
                  <a:pt x="27209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872077" y="4672965"/>
            <a:ext cx="6186845" cy="26670"/>
          </a:xfrm>
          <a:custGeom>
            <a:avLst/>
            <a:gdLst/>
            <a:ahLst/>
            <a:cxnLst/>
            <a:rect l="l" t="t" r="r" b="b"/>
            <a:pathLst>
              <a:path w="6186845" h="26670">
                <a:moveTo>
                  <a:pt x="0" y="26670"/>
                </a:moveTo>
                <a:lnTo>
                  <a:pt x="6186845" y="26670"/>
                </a:lnTo>
                <a:lnTo>
                  <a:pt x="61868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5080" y="4672965"/>
            <a:ext cx="2729851" cy="26670"/>
          </a:xfrm>
          <a:custGeom>
            <a:avLst/>
            <a:gdLst/>
            <a:ahLst/>
            <a:cxnLst/>
            <a:rect l="l" t="t" r="r" b="b"/>
            <a:pathLst>
              <a:path w="2729851" h="26670">
                <a:moveTo>
                  <a:pt x="0" y="26670"/>
                </a:moveTo>
                <a:lnTo>
                  <a:pt x="2729851" y="26670"/>
                </a:lnTo>
                <a:lnTo>
                  <a:pt x="27298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872077" y="4647565"/>
            <a:ext cx="6194426" cy="26670"/>
          </a:xfrm>
          <a:custGeom>
            <a:avLst/>
            <a:gdLst/>
            <a:ahLst/>
            <a:cxnLst/>
            <a:rect l="l" t="t" r="r" b="b"/>
            <a:pathLst>
              <a:path w="6194426" h="26670">
                <a:moveTo>
                  <a:pt x="0" y="26670"/>
                </a:moveTo>
                <a:lnTo>
                  <a:pt x="6194426" y="26670"/>
                </a:lnTo>
                <a:lnTo>
                  <a:pt x="61944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77489" y="4647565"/>
            <a:ext cx="2737441" cy="26670"/>
          </a:xfrm>
          <a:custGeom>
            <a:avLst/>
            <a:gdLst/>
            <a:ahLst/>
            <a:cxnLst/>
            <a:rect l="l" t="t" r="r" b="b"/>
            <a:pathLst>
              <a:path w="2737441" h="26670">
                <a:moveTo>
                  <a:pt x="0" y="26670"/>
                </a:moveTo>
                <a:lnTo>
                  <a:pt x="2737441" y="26670"/>
                </a:lnTo>
                <a:lnTo>
                  <a:pt x="27374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872077" y="4622165"/>
            <a:ext cx="6202072" cy="26670"/>
          </a:xfrm>
          <a:custGeom>
            <a:avLst/>
            <a:gdLst/>
            <a:ahLst/>
            <a:cxnLst/>
            <a:rect l="l" t="t" r="r" b="b"/>
            <a:pathLst>
              <a:path w="6202072" h="26670">
                <a:moveTo>
                  <a:pt x="0" y="26670"/>
                </a:moveTo>
                <a:lnTo>
                  <a:pt x="6202072" y="26670"/>
                </a:lnTo>
                <a:lnTo>
                  <a:pt x="620207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9850" y="4622165"/>
            <a:ext cx="2745081" cy="26670"/>
          </a:xfrm>
          <a:custGeom>
            <a:avLst/>
            <a:gdLst/>
            <a:ahLst/>
            <a:cxnLst/>
            <a:rect l="l" t="t" r="r" b="b"/>
            <a:pathLst>
              <a:path w="2745081" h="26670">
                <a:moveTo>
                  <a:pt x="0" y="26670"/>
                </a:moveTo>
                <a:lnTo>
                  <a:pt x="2745081" y="26670"/>
                </a:lnTo>
                <a:lnTo>
                  <a:pt x="274508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872077" y="4596765"/>
            <a:ext cx="6209717" cy="26670"/>
          </a:xfrm>
          <a:custGeom>
            <a:avLst/>
            <a:gdLst/>
            <a:ahLst/>
            <a:cxnLst/>
            <a:rect l="l" t="t" r="r" b="b"/>
            <a:pathLst>
              <a:path w="6209717" h="26670">
                <a:moveTo>
                  <a:pt x="0" y="26670"/>
                </a:moveTo>
                <a:lnTo>
                  <a:pt x="6209717" y="26670"/>
                </a:lnTo>
                <a:lnTo>
                  <a:pt x="620971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2210" y="4596765"/>
            <a:ext cx="2752721" cy="26670"/>
          </a:xfrm>
          <a:custGeom>
            <a:avLst/>
            <a:gdLst/>
            <a:ahLst/>
            <a:cxnLst/>
            <a:rect l="l" t="t" r="r" b="b"/>
            <a:pathLst>
              <a:path w="2752721" h="26670">
                <a:moveTo>
                  <a:pt x="0" y="26670"/>
                </a:moveTo>
                <a:lnTo>
                  <a:pt x="2752721" y="26670"/>
                </a:lnTo>
                <a:lnTo>
                  <a:pt x="27527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872077" y="4571365"/>
            <a:ext cx="6218595" cy="26670"/>
          </a:xfrm>
          <a:custGeom>
            <a:avLst/>
            <a:gdLst/>
            <a:ahLst/>
            <a:cxnLst/>
            <a:rect l="l" t="t" r="r" b="b"/>
            <a:pathLst>
              <a:path w="6218595" h="26670">
                <a:moveTo>
                  <a:pt x="0" y="26670"/>
                </a:moveTo>
                <a:lnTo>
                  <a:pt x="6218595" y="26670"/>
                </a:lnTo>
                <a:lnTo>
                  <a:pt x="621859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3330" y="4571365"/>
            <a:ext cx="2761601" cy="26670"/>
          </a:xfrm>
          <a:custGeom>
            <a:avLst/>
            <a:gdLst/>
            <a:ahLst/>
            <a:cxnLst/>
            <a:rect l="l" t="t" r="r" b="b"/>
            <a:pathLst>
              <a:path w="2761601" h="26670">
                <a:moveTo>
                  <a:pt x="0" y="26670"/>
                </a:moveTo>
                <a:lnTo>
                  <a:pt x="2761601" y="26670"/>
                </a:lnTo>
                <a:lnTo>
                  <a:pt x="27616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872077" y="4545965"/>
            <a:ext cx="6224945" cy="26670"/>
          </a:xfrm>
          <a:custGeom>
            <a:avLst/>
            <a:gdLst/>
            <a:ahLst/>
            <a:cxnLst/>
            <a:rect l="l" t="t" r="r" b="b"/>
            <a:pathLst>
              <a:path w="6224945" h="26670">
                <a:moveTo>
                  <a:pt x="0" y="26670"/>
                </a:moveTo>
                <a:lnTo>
                  <a:pt x="6224945" y="26670"/>
                </a:lnTo>
                <a:lnTo>
                  <a:pt x="62249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6980" y="4545965"/>
            <a:ext cx="2767951" cy="26670"/>
          </a:xfrm>
          <a:custGeom>
            <a:avLst/>
            <a:gdLst/>
            <a:ahLst/>
            <a:cxnLst/>
            <a:rect l="l" t="t" r="r" b="b"/>
            <a:pathLst>
              <a:path w="2767951" h="26670">
                <a:moveTo>
                  <a:pt x="0" y="26670"/>
                </a:moveTo>
                <a:lnTo>
                  <a:pt x="2767951" y="26670"/>
                </a:lnTo>
                <a:lnTo>
                  <a:pt x="27679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872077" y="4520565"/>
            <a:ext cx="6229999" cy="26670"/>
          </a:xfrm>
          <a:custGeom>
            <a:avLst/>
            <a:gdLst/>
            <a:ahLst/>
            <a:cxnLst/>
            <a:rect l="l" t="t" r="r" b="b"/>
            <a:pathLst>
              <a:path w="6229999" h="26670">
                <a:moveTo>
                  <a:pt x="0" y="26670"/>
                </a:moveTo>
                <a:lnTo>
                  <a:pt x="6229999" y="26670"/>
                </a:lnTo>
                <a:lnTo>
                  <a:pt x="622999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1919" y="4520565"/>
            <a:ext cx="2773011" cy="26670"/>
          </a:xfrm>
          <a:custGeom>
            <a:avLst/>
            <a:gdLst/>
            <a:ahLst/>
            <a:cxnLst/>
            <a:rect l="l" t="t" r="r" b="b"/>
            <a:pathLst>
              <a:path w="2773011" h="26670">
                <a:moveTo>
                  <a:pt x="0" y="26670"/>
                </a:moveTo>
                <a:lnTo>
                  <a:pt x="2773011" y="26670"/>
                </a:lnTo>
                <a:lnTo>
                  <a:pt x="27730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872077" y="4495165"/>
            <a:ext cx="6235117" cy="26670"/>
          </a:xfrm>
          <a:custGeom>
            <a:avLst/>
            <a:gdLst/>
            <a:ahLst/>
            <a:cxnLst/>
            <a:rect l="l" t="t" r="r" b="b"/>
            <a:pathLst>
              <a:path w="6235117" h="26670">
                <a:moveTo>
                  <a:pt x="0" y="26670"/>
                </a:moveTo>
                <a:lnTo>
                  <a:pt x="6235117" y="26670"/>
                </a:lnTo>
                <a:lnTo>
                  <a:pt x="623511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6810" y="4495165"/>
            <a:ext cx="2778121" cy="26670"/>
          </a:xfrm>
          <a:custGeom>
            <a:avLst/>
            <a:gdLst/>
            <a:ahLst/>
            <a:cxnLst/>
            <a:rect l="l" t="t" r="r" b="b"/>
            <a:pathLst>
              <a:path w="2778121" h="26670">
                <a:moveTo>
                  <a:pt x="0" y="26670"/>
                </a:moveTo>
                <a:lnTo>
                  <a:pt x="2778121" y="26670"/>
                </a:lnTo>
                <a:lnTo>
                  <a:pt x="27781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872077" y="4469765"/>
            <a:ext cx="6241467" cy="26670"/>
          </a:xfrm>
          <a:custGeom>
            <a:avLst/>
            <a:gdLst/>
            <a:ahLst/>
            <a:cxnLst/>
            <a:rect l="l" t="t" r="r" b="b"/>
            <a:pathLst>
              <a:path w="6241467" h="26670">
                <a:moveTo>
                  <a:pt x="0" y="26670"/>
                </a:moveTo>
                <a:lnTo>
                  <a:pt x="6241467" y="26670"/>
                </a:lnTo>
                <a:lnTo>
                  <a:pt x="62414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0460" y="4469765"/>
            <a:ext cx="2784471" cy="26670"/>
          </a:xfrm>
          <a:custGeom>
            <a:avLst/>
            <a:gdLst/>
            <a:ahLst/>
            <a:cxnLst/>
            <a:rect l="l" t="t" r="r" b="b"/>
            <a:pathLst>
              <a:path w="2784471" h="26670">
                <a:moveTo>
                  <a:pt x="0" y="26670"/>
                </a:moveTo>
                <a:lnTo>
                  <a:pt x="2784471" y="26670"/>
                </a:lnTo>
                <a:lnTo>
                  <a:pt x="27844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872077" y="4444365"/>
            <a:ext cx="6246522" cy="26670"/>
          </a:xfrm>
          <a:custGeom>
            <a:avLst/>
            <a:gdLst/>
            <a:ahLst/>
            <a:cxnLst/>
            <a:rect l="l" t="t" r="r" b="b"/>
            <a:pathLst>
              <a:path w="6246522" h="26670">
                <a:moveTo>
                  <a:pt x="0" y="26670"/>
                </a:moveTo>
                <a:lnTo>
                  <a:pt x="6246522" y="26670"/>
                </a:lnTo>
                <a:lnTo>
                  <a:pt x="62465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5400" y="4444365"/>
            <a:ext cx="2789531" cy="26670"/>
          </a:xfrm>
          <a:custGeom>
            <a:avLst/>
            <a:gdLst/>
            <a:ahLst/>
            <a:cxnLst/>
            <a:rect l="l" t="t" r="r" b="b"/>
            <a:pathLst>
              <a:path w="2789531" h="26670">
                <a:moveTo>
                  <a:pt x="0" y="26670"/>
                </a:moveTo>
                <a:lnTo>
                  <a:pt x="2789531" y="26670"/>
                </a:lnTo>
                <a:lnTo>
                  <a:pt x="278953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872077" y="4418965"/>
            <a:ext cx="6250345" cy="26670"/>
          </a:xfrm>
          <a:custGeom>
            <a:avLst/>
            <a:gdLst/>
            <a:ahLst/>
            <a:cxnLst/>
            <a:rect l="l" t="t" r="r" b="b"/>
            <a:pathLst>
              <a:path w="6250345" h="26670">
                <a:moveTo>
                  <a:pt x="0" y="26670"/>
                </a:moveTo>
                <a:lnTo>
                  <a:pt x="6250345" y="26670"/>
                </a:lnTo>
                <a:lnTo>
                  <a:pt x="62503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1580" y="4418965"/>
            <a:ext cx="2793351" cy="26670"/>
          </a:xfrm>
          <a:custGeom>
            <a:avLst/>
            <a:gdLst/>
            <a:ahLst/>
            <a:cxnLst/>
            <a:rect l="l" t="t" r="r" b="b"/>
            <a:pathLst>
              <a:path w="2793351" h="26670">
                <a:moveTo>
                  <a:pt x="0" y="26670"/>
                </a:moveTo>
                <a:lnTo>
                  <a:pt x="2793351" y="26670"/>
                </a:lnTo>
                <a:lnTo>
                  <a:pt x="27933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872077" y="4393565"/>
            <a:ext cx="6254167" cy="26670"/>
          </a:xfrm>
          <a:custGeom>
            <a:avLst/>
            <a:gdLst/>
            <a:ahLst/>
            <a:cxnLst/>
            <a:rect l="l" t="t" r="r" b="b"/>
            <a:pathLst>
              <a:path w="6254167" h="26670">
                <a:moveTo>
                  <a:pt x="0" y="26670"/>
                </a:moveTo>
                <a:lnTo>
                  <a:pt x="6254167" y="26670"/>
                </a:lnTo>
                <a:lnTo>
                  <a:pt x="62541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7760" y="4393565"/>
            <a:ext cx="2797171" cy="26670"/>
          </a:xfrm>
          <a:custGeom>
            <a:avLst/>
            <a:gdLst/>
            <a:ahLst/>
            <a:cxnLst/>
            <a:rect l="l" t="t" r="r" b="b"/>
            <a:pathLst>
              <a:path w="2797171" h="26670">
                <a:moveTo>
                  <a:pt x="0" y="26670"/>
                </a:moveTo>
                <a:lnTo>
                  <a:pt x="2797171" y="26670"/>
                </a:lnTo>
                <a:lnTo>
                  <a:pt x="27971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872077" y="4368165"/>
            <a:ext cx="6257926" cy="26670"/>
          </a:xfrm>
          <a:custGeom>
            <a:avLst/>
            <a:gdLst/>
            <a:ahLst/>
            <a:cxnLst/>
            <a:rect l="l" t="t" r="r" b="b"/>
            <a:pathLst>
              <a:path w="6257926" h="26670">
                <a:moveTo>
                  <a:pt x="0" y="26670"/>
                </a:moveTo>
                <a:lnTo>
                  <a:pt x="6257926" y="26670"/>
                </a:lnTo>
                <a:lnTo>
                  <a:pt x="62579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3989" y="4368165"/>
            <a:ext cx="2800941" cy="26670"/>
          </a:xfrm>
          <a:custGeom>
            <a:avLst/>
            <a:gdLst/>
            <a:ahLst/>
            <a:cxnLst/>
            <a:rect l="l" t="t" r="r" b="b"/>
            <a:pathLst>
              <a:path w="2800941" h="26670">
                <a:moveTo>
                  <a:pt x="0" y="26670"/>
                </a:moveTo>
                <a:lnTo>
                  <a:pt x="2800941" y="26670"/>
                </a:lnTo>
                <a:lnTo>
                  <a:pt x="28009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872077" y="4342765"/>
            <a:ext cx="6260517" cy="26670"/>
          </a:xfrm>
          <a:custGeom>
            <a:avLst/>
            <a:gdLst/>
            <a:ahLst/>
            <a:cxnLst/>
            <a:rect l="l" t="t" r="r" b="b"/>
            <a:pathLst>
              <a:path w="6260517" h="26670">
                <a:moveTo>
                  <a:pt x="0" y="26670"/>
                </a:moveTo>
                <a:lnTo>
                  <a:pt x="6260517" y="26670"/>
                </a:lnTo>
                <a:lnTo>
                  <a:pt x="626051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1410" y="4342765"/>
            <a:ext cx="2803521" cy="26670"/>
          </a:xfrm>
          <a:custGeom>
            <a:avLst/>
            <a:gdLst/>
            <a:ahLst/>
            <a:cxnLst/>
            <a:rect l="l" t="t" r="r" b="b"/>
            <a:pathLst>
              <a:path w="2803521" h="26670">
                <a:moveTo>
                  <a:pt x="0" y="26670"/>
                </a:moveTo>
                <a:lnTo>
                  <a:pt x="2803521" y="26670"/>
                </a:lnTo>
                <a:lnTo>
                  <a:pt x="28035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872077" y="4317365"/>
            <a:ext cx="6264276" cy="26670"/>
          </a:xfrm>
          <a:custGeom>
            <a:avLst/>
            <a:gdLst/>
            <a:ahLst/>
            <a:cxnLst/>
            <a:rect l="l" t="t" r="r" b="b"/>
            <a:pathLst>
              <a:path w="6264276" h="26670">
                <a:moveTo>
                  <a:pt x="0" y="26670"/>
                </a:moveTo>
                <a:lnTo>
                  <a:pt x="6264276" y="26670"/>
                </a:lnTo>
                <a:lnTo>
                  <a:pt x="626427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639" y="4317365"/>
            <a:ext cx="2807291" cy="26670"/>
          </a:xfrm>
          <a:custGeom>
            <a:avLst/>
            <a:gdLst/>
            <a:ahLst/>
            <a:cxnLst/>
            <a:rect l="l" t="t" r="r" b="b"/>
            <a:pathLst>
              <a:path w="2807291" h="26670">
                <a:moveTo>
                  <a:pt x="0" y="26670"/>
                </a:moveTo>
                <a:lnTo>
                  <a:pt x="2807291" y="26670"/>
                </a:lnTo>
                <a:lnTo>
                  <a:pt x="280729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872077" y="4291965"/>
            <a:ext cx="6266867" cy="26670"/>
          </a:xfrm>
          <a:custGeom>
            <a:avLst/>
            <a:gdLst/>
            <a:ahLst/>
            <a:cxnLst/>
            <a:rect l="l" t="t" r="r" b="b"/>
            <a:pathLst>
              <a:path w="6266867" h="26670">
                <a:moveTo>
                  <a:pt x="0" y="26670"/>
                </a:moveTo>
                <a:lnTo>
                  <a:pt x="6266867" y="26670"/>
                </a:lnTo>
                <a:lnTo>
                  <a:pt x="62668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5060" y="4291965"/>
            <a:ext cx="2809871" cy="26670"/>
          </a:xfrm>
          <a:custGeom>
            <a:avLst/>
            <a:gdLst/>
            <a:ahLst/>
            <a:cxnLst/>
            <a:rect l="l" t="t" r="r" b="b"/>
            <a:pathLst>
              <a:path w="2809871" h="26670">
                <a:moveTo>
                  <a:pt x="0" y="26670"/>
                </a:moveTo>
                <a:lnTo>
                  <a:pt x="2809871" y="26670"/>
                </a:lnTo>
                <a:lnTo>
                  <a:pt x="28098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872077" y="4253865"/>
            <a:ext cx="6268099" cy="39370"/>
          </a:xfrm>
          <a:custGeom>
            <a:avLst/>
            <a:gdLst/>
            <a:ahLst/>
            <a:cxnLst/>
            <a:rect l="l" t="t" r="r" b="b"/>
            <a:pathLst>
              <a:path w="6268099" h="39370">
                <a:moveTo>
                  <a:pt x="0" y="39370"/>
                </a:moveTo>
                <a:lnTo>
                  <a:pt x="6268099" y="39370"/>
                </a:lnTo>
                <a:lnTo>
                  <a:pt x="6268099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819" y="4253865"/>
            <a:ext cx="2811111" cy="39370"/>
          </a:xfrm>
          <a:custGeom>
            <a:avLst/>
            <a:gdLst/>
            <a:ahLst/>
            <a:cxnLst/>
            <a:rect l="l" t="t" r="r" b="b"/>
            <a:pathLst>
              <a:path w="2811111" h="39370">
                <a:moveTo>
                  <a:pt x="0" y="39370"/>
                </a:moveTo>
                <a:lnTo>
                  <a:pt x="2811111" y="39370"/>
                </a:lnTo>
                <a:lnTo>
                  <a:pt x="281111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872077" y="4215765"/>
            <a:ext cx="6269395" cy="39370"/>
          </a:xfrm>
          <a:custGeom>
            <a:avLst/>
            <a:gdLst/>
            <a:ahLst/>
            <a:cxnLst/>
            <a:rect l="l" t="t" r="r" b="b"/>
            <a:pathLst>
              <a:path w="6269395" h="39370">
                <a:moveTo>
                  <a:pt x="0" y="39370"/>
                </a:moveTo>
                <a:lnTo>
                  <a:pt x="6269395" y="39370"/>
                </a:lnTo>
                <a:lnTo>
                  <a:pt x="626939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530" y="4215765"/>
            <a:ext cx="2812401" cy="39370"/>
          </a:xfrm>
          <a:custGeom>
            <a:avLst/>
            <a:gdLst/>
            <a:ahLst/>
            <a:cxnLst/>
            <a:rect l="l" t="t" r="r" b="b"/>
            <a:pathLst>
              <a:path w="2812401" h="39370">
                <a:moveTo>
                  <a:pt x="0" y="39370"/>
                </a:moveTo>
                <a:lnTo>
                  <a:pt x="2812401" y="39370"/>
                </a:lnTo>
                <a:lnTo>
                  <a:pt x="281240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872077" y="4190365"/>
            <a:ext cx="6270626" cy="26670"/>
          </a:xfrm>
          <a:custGeom>
            <a:avLst/>
            <a:gdLst/>
            <a:ahLst/>
            <a:cxnLst/>
            <a:rect l="l" t="t" r="r" b="b"/>
            <a:pathLst>
              <a:path w="6270626" h="26670">
                <a:moveTo>
                  <a:pt x="0" y="26670"/>
                </a:moveTo>
                <a:lnTo>
                  <a:pt x="6270626" y="26670"/>
                </a:lnTo>
                <a:lnTo>
                  <a:pt x="62706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289" y="4190365"/>
            <a:ext cx="2813641" cy="26670"/>
          </a:xfrm>
          <a:custGeom>
            <a:avLst/>
            <a:gdLst/>
            <a:ahLst/>
            <a:cxnLst/>
            <a:rect l="l" t="t" r="r" b="b"/>
            <a:pathLst>
              <a:path w="2813641" h="26670">
                <a:moveTo>
                  <a:pt x="0" y="26670"/>
                </a:moveTo>
                <a:lnTo>
                  <a:pt x="2813641" y="26670"/>
                </a:lnTo>
                <a:lnTo>
                  <a:pt x="28136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872077" y="4152265"/>
            <a:ext cx="6270626" cy="39370"/>
          </a:xfrm>
          <a:custGeom>
            <a:avLst/>
            <a:gdLst/>
            <a:ahLst/>
            <a:cxnLst/>
            <a:rect l="l" t="t" r="r" b="b"/>
            <a:pathLst>
              <a:path w="6270626" h="39370">
                <a:moveTo>
                  <a:pt x="0" y="39370"/>
                </a:moveTo>
                <a:lnTo>
                  <a:pt x="6270626" y="39370"/>
                </a:lnTo>
                <a:lnTo>
                  <a:pt x="6270626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0" y="4152265"/>
            <a:ext cx="2814931" cy="39370"/>
          </a:xfrm>
          <a:custGeom>
            <a:avLst/>
            <a:gdLst/>
            <a:ahLst/>
            <a:cxnLst/>
            <a:rect l="l" t="t" r="r" b="b"/>
            <a:pathLst>
              <a:path w="2814931" h="39370">
                <a:moveTo>
                  <a:pt x="0" y="39370"/>
                </a:moveTo>
                <a:lnTo>
                  <a:pt x="2814931" y="39370"/>
                </a:lnTo>
                <a:lnTo>
                  <a:pt x="281493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872077" y="4114165"/>
            <a:ext cx="6270626" cy="39370"/>
          </a:xfrm>
          <a:custGeom>
            <a:avLst/>
            <a:gdLst/>
            <a:ahLst/>
            <a:cxnLst/>
            <a:rect l="l" t="t" r="r" b="b"/>
            <a:pathLst>
              <a:path w="6270626" h="39370">
                <a:moveTo>
                  <a:pt x="0" y="39370"/>
                </a:moveTo>
                <a:lnTo>
                  <a:pt x="6270626" y="39370"/>
                </a:lnTo>
                <a:lnTo>
                  <a:pt x="6270626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289" y="4114165"/>
            <a:ext cx="2813641" cy="39370"/>
          </a:xfrm>
          <a:custGeom>
            <a:avLst/>
            <a:gdLst/>
            <a:ahLst/>
            <a:cxnLst/>
            <a:rect l="l" t="t" r="r" b="b"/>
            <a:pathLst>
              <a:path w="2813641" h="39370">
                <a:moveTo>
                  <a:pt x="0" y="39370"/>
                </a:moveTo>
                <a:lnTo>
                  <a:pt x="2813641" y="39370"/>
                </a:lnTo>
                <a:lnTo>
                  <a:pt x="281364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872077" y="4088765"/>
            <a:ext cx="6269395" cy="26670"/>
          </a:xfrm>
          <a:custGeom>
            <a:avLst/>
            <a:gdLst/>
            <a:ahLst/>
            <a:cxnLst/>
            <a:rect l="l" t="t" r="r" b="b"/>
            <a:pathLst>
              <a:path w="6269395" h="26670">
                <a:moveTo>
                  <a:pt x="0" y="26670"/>
                </a:moveTo>
                <a:lnTo>
                  <a:pt x="6269395" y="26670"/>
                </a:lnTo>
                <a:lnTo>
                  <a:pt x="626939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530" y="4088765"/>
            <a:ext cx="2812401" cy="26670"/>
          </a:xfrm>
          <a:custGeom>
            <a:avLst/>
            <a:gdLst/>
            <a:ahLst/>
            <a:cxnLst/>
            <a:rect l="l" t="t" r="r" b="b"/>
            <a:pathLst>
              <a:path w="2812401" h="26670">
                <a:moveTo>
                  <a:pt x="0" y="26670"/>
                </a:moveTo>
                <a:lnTo>
                  <a:pt x="2812401" y="26670"/>
                </a:lnTo>
                <a:lnTo>
                  <a:pt x="28124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872077" y="4050665"/>
            <a:ext cx="6268099" cy="39370"/>
          </a:xfrm>
          <a:custGeom>
            <a:avLst/>
            <a:gdLst/>
            <a:ahLst/>
            <a:cxnLst/>
            <a:rect l="l" t="t" r="r" b="b"/>
            <a:pathLst>
              <a:path w="6268099" h="39370">
                <a:moveTo>
                  <a:pt x="0" y="39370"/>
                </a:moveTo>
                <a:lnTo>
                  <a:pt x="6268099" y="39370"/>
                </a:lnTo>
                <a:lnTo>
                  <a:pt x="6268099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819" y="4050665"/>
            <a:ext cx="2811111" cy="39370"/>
          </a:xfrm>
          <a:custGeom>
            <a:avLst/>
            <a:gdLst/>
            <a:ahLst/>
            <a:cxnLst/>
            <a:rect l="l" t="t" r="r" b="b"/>
            <a:pathLst>
              <a:path w="2811111" h="39370">
                <a:moveTo>
                  <a:pt x="0" y="39370"/>
                </a:moveTo>
                <a:lnTo>
                  <a:pt x="2811111" y="39370"/>
                </a:lnTo>
                <a:lnTo>
                  <a:pt x="281111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872077" y="4025265"/>
            <a:ext cx="6266867" cy="26670"/>
          </a:xfrm>
          <a:custGeom>
            <a:avLst/>
            <a:gdLst/>
            <a:ahLst/>
            <a:cxnLst/>
            <a:rect l="l" t="t" r="r" b="b"/>
            <a:pathLst>
              <a:path w="6266867" h="26670">
                <a:moveTo>
                  <a:pt x="0" y="26670"/>
                </a:moveTo>
                <a:lnTo>
                  <a:pt x="6266867" y="26670"/>
                </a:lnTo>
                <a:lnTo>
                  <a:pt x="62668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060" y="4025265"/>
            <a:ext cx="2809871" cy="26670"/>
          </a:xfrm>
          <a:custGeom>
            <a:avLst/>
            <a:gdLst/>
            <a:ahLst/>
            <a:cxnLst/>
            <a:rect l="l" t="t" r="r" b="b"/>
            <a:pathLst>
              <a:path w="2809871" h="26670">
                <a:moveTo>
                  <a:pt x="0" y="26670"/>
                </a:moveTo>
                <a:lnTo>
                  <a:pt x="2809871" y="26670"/>
                </a:lnTo>
                <a:lnTo>
                  <a:pt x="28098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872077" y="3999865"/>
            <a:ext cx="6264276" cy="26670"/>
          </a:xfrm>
          <a:custGeom>
            <a:avLst/>
            <a:gdLst/>
            <a:ahLst/>
            <a:cxnLst/>
            <a:rect l="l" t="t" r="r" b="b"/>
            <a:pathLst>
              <a:path w="6264276" h="26670">
                <a:moveTo>
                  <a:pt x="0" y="26670"/>
                </a:moveTo>
                <a:lnTo>
                  <a:pt x="6264276" y="26670"/>
                </a:lnTo>
                <a:lnTo>
                  <a:pt x="626427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639" y="3999865"/>
            <a:ext cx="2807291" cy="26670"/>
          </a:xfrm>
          <a:custGeom>
            <a:avLst/>
            <a:gdLst/>
            <a:ahLst/>
            <a:cxnLst/>
            <a:rect l="l" t="t" r="r" b="b"/>
            <a:pathLst>
              <a:path w="2807291" h="26670">
                <a:moveTo>
                  <a:pt x="0" y="26670"/>
                </a:moveTo>
                <a:lnTo>
                  <a:pt x="2807291" y="26670"/>
                </a:lnTo>
                <a:lnTo>
                  <a:pt x="280729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872077" y="3974465"/>
            <a:ext cx="6261749" cy="26670"/>
          </a:xfrm>
          <a:custGeom>
            <a:avLst/>
            <a:gdLst/>
            <a:ahLst/>
            <a:cxnLst/>
            <a:rect l="l" t="t" r="r" b="b"/>
            <a:pathLst>
              <a:path w="6261749" h="26670">
                <a:moveTo>
                  <a:pt x="0" y="26670"/>
                </a:moveTo>
                <a:lnTo>
                  <a:pt x="6261749" y="26670"/>
                </a:lnTo>
                <a:lnTo>
                  <a:pt x="626174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0169" y="3974465"/>
            <a:ext cx="2804761" cy="26670"/>
          </a:xfrm>
          <a:custGeom>
            <a:avLst/>
            <a:gdLst/>
            <a:ahLst/>
            <a:cxnLst/>
            <a:rect l="l" t="t" r="r" b="b"/>
            <a:pathLst>
              <a:path w="2804761" h="26670">
                <a:moveTo>
                  <a:pt x="0" y="26670"/>
                </a:moveTo>
                <a:lnTo>
                  <a:pt x="2804761" y="26670"/>
                </a:lnTo>
                <a:lnTo>
                  <a:pt x="28047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872077" y="3949065"/>
            <a:ext cx="6257926" cy="26670"/>
          </a:xfrm>
          <a:custGeom>
            <a:avLst/>
            <a:gdLst/>
            <a:ahLst/>
            <a:cxnLst/>
            <a:rect l="l" t="t" r="r" b="b"/>
            <a:pathLst>
              <a:path w="6257926" h="26670">
                <a:moveTo>
                  <a:pt x="0" y="26670"/>
                </a:moveTo>
                <a:lnTo>
                  <a:pt x="6257926" y="26670"/>
                </a:lnTo>
                <a:lnTo>
                  <a:pt x="62579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3989" y="3949065"/>
            <a:ext cx="2800941" cy="26670"/>
          </a:xfrm>
          <a:custGeom>
            <a:avLst/>
            <a:gdLst/>
            <a:ahLst/>
            <a:cxnLst/>
            <a:rect l="l" t="t" r="r" b="b"/>
            <a:pathLst>
              <a:path w="2800941" h="26670">
                <a:moveTo>
                  <a:pt x="0" y="26670"/>
                </a:moveTo>
                <a:lnTo>
                  <a:pt x="2800941" y="26670"/>
                </a:lnTo>
                <a:lnTo>
                  <a:pt x="28009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872077" y="3923665"/>
            <a:ext cx="6254167" cy="26670"/>
          </a:xfrm>
          <a:custGeom>
            <a:avLst/>
            <a:gdLst/>
            <a:ahLst/>
            <a:cxnLst/>
            <a:rect l="l" t="t" r="r" b="b"/>
            <a:pathLst>
              <a:path w="6254167" h="26670">
                <a:moveTo>
                  <a:pt x="0" y="26670"/>
                </a:moveTo>
                <a:lnTo>
                  <a:pt x="6254167" y="26670"/>
                </a:lnTo>
                <a:lnTo>
                  <a:pt x="62541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7760" y="3923665"/>
            <a:ext cx="2797171" cy="26670"/>
          </a:xfrm>
          <a:custGeom>
            <a:avLst/>
            <a:gdLst/>
            <a:ahLst/>
            <a:cxnLst/>
            <a:rect l="l" t="t" r="r" b="b"/>
            <a:pathLst>
              <a:path w="2797171" h="26670">
                <a:moveTo>
                  <a:pt x="0" y="26670"/>
                </a:moveTo>
                <a:lnTo>
                  <a:pt x="2797171" y="26670"/>
                </a:lnTo>
                <a:lnTo>
                  <a:pt x="27971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872077" y="3898265"/>
            <a:ext cx="6250345" cy="26670"/>
          </a:xfrm>
          <a:custGeom>
            <a:avLst/>
            <a:gdLst/>
            <a:ahLst/>
            <a:cxnLst/>
            <a:rect l="l" t="t" r="r" b="b"/>
            <a:pathLst>
              <a:path w="6250345" h="26670">
                <a:moveTo>
                  <a:pt x="0" y="26670"/>
                </a:moveTo>
                <a:lnTo>
                  <a:pt x="6250345" y="26670"/>
                </a:lnTo>
                <a:lnTo>
                  <a:pt x="62503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1580" y="3898265"/>
            <a:ext cx="2793351" cy="26670"/>
          </a:xfrm>
          <a:custGeom>
            <a:avLst/>
            <a:gdLst/>
            <a:ahLst/>
            <a:cxnLst/>
            <a:rect l="l" t="t" r="r" b="b"/>
            <a:pathLst>
              <a:path w="2793351" h="26670">
                <a:moveTo>
                  <a:pt x="0" y="26670"/>
                </a:moveTo>
                <a:lnTo>
                  <a:pt x="2793351" y="26670"/>
                </a:lnTo>
                <a:lnTo>
                  <a:pt x="27933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872077" y="3872865"/>
            <a:ext cx="6246522" cy="26670"/>
          </a:xfrm>
          <a:custGeom>
            <a:avLst/>
            <a:gdLst/>
            <a:ahLst/>
            <a:cxnLst/>
            <a:rect l="l" t="t" r="r" b="b"/>
            <a:pathLst>
              <a:path w="6246522" h="26670">
                <a:moveTo>
                  <a:pt x="0" y="26670"/>
                </a:moveTo>
                <a:lnTo>
                  <a:pt x="6246522" y="26670"/>
                </a:lnTo>
                <a:lnTo>
                  <a:pt x="62465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5400" y="3872865"/>
            <a:ext cx="2789531" cy="26670"/>
          </a:xfrm>
          <a:custGeom>
            <a:avLst/>
            <a:gdLst/>
            <a:ahLst/>
            <a:cxnLst/>
            <a:rect l="l" t="t" r="r" b="b"/>
            <a:pathLst>
              <a:path w="2789531" h="26670">
                <a:moveTo>
                  <a:pt x="0" y="26670"/>
                </a:moveTo>
                <a:lnTo>
                  <a:pt x="2789531" y="26670"/>
                </a:lnTo>
                <a:lnTo>
                  <a:pt x="278953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872077" y="3847465"/>
            <a:ext cx="6241467" cy="26670"/>
          </a:xfrm>
          <a:custGeom>
            <a:avLst/>
            <a:gdLst/>
            <a:ahLst/>
            <a:cxnLst/>
            <a:rect l="l" t="t" r="r" b="b"/>
            <a:pathLst>
              <a:path w="6241467" h="26670">
                <a:moveTo>
                  <a:pt x="0" y="26670"/>
                </a:moveTo>
                <a:lnTo>
                  <a:pt x="6241467" y="26670"/>
                </a:lnTo>
                <a:lnTo>
                  <a:pt x="62414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0460" y="3847465"/>
            <a:ext cx="2784471" cy="26670"/>
          </a:xfrm>
          <a:custGeom>
            <a:avLst/>
            <a:gdLst/>
            <a:ahLst/>
            <a:cxnLst/>
            <a:rect l="l" t="t" r="r" b="b"/>
            <a:pathLst>
              <a:path w="2784471" h="26670">
                <a:moveTo>
                  <a:pt x="0" y="26670"/>
                </a:moveTo>
                <a:lnTo>
                  <a:pt x="2784471" y="26670"/>
                </a:lnTo>
                <a:lnTo>
                  <a:pt x="27844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872077" y="3822065"/>
            <a:ext cx="6235117" cy="26670"/>
          </a:xfrm>
          <a:custGeom>
            <a:avLst/>
            <a:gdLst/>
            <a:ahLst/>
            <a:cxnLst/>
            <a:rect l="l" t="t" r="r" b="b"/>
            <a:pathLst>
              <a:path w="6235117" h="26670">
                <a:moveTo>
                  <a:pt x="0" y="26670"/>
                </a:moveTo>
                <a:lnTo>
                  <a:pt x="6235117" y="26670"/>
                </a:lnTo>
                <a:lnTo>
                  <a:pt x="623511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36810" y="3822065"/>
            <a:ext cx="2778121" cy="26670"/>
          </a:xfrm>
          <a:custGeom>
            <a:avLst/>
            <a:gdLst/>
            <a:ahLst/>
            <a:cxnLst/>
            <a:rect l="l" t="t" r="r" b="b"/>
            <a:pathLst>
              <a:path w="2778121" h="26670">
                <a:moveTo>
                  <a:pt x="0" y="26670"/>
                </a:moveTo>
                <a:lnTo>
                  <a:pt x="2778121" y="26670"/>
                </a:lnTo>
                <a:lnTo>
                  <a:pt x="27781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872077" y="3796665"/>
            <a:ext cx="6229999" cy="26670"/>
          </a:xfrm>
          <a:custGeom>
            <a:avLst/>
            <a:gdLst/>
            <a:ahLst/>
            <a:cxnLst/>
            <a:rect l="l" t="t" r="r" b="b"/>
            <a:pathLst>
              <a:path w="6229999" h="26670">
                <a:moveTo>
                  <a:pt x="0" y="26670"/>
                </a:moveTo>
                <a:lnTo>
                  <a:pt x="6229999" y="26670"/>
                </a:lnTo>
                <a:lnTo>
                  <a:pt x="622999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1919" y="3796665"/>
            <a:ext cx="2773011" cy="26670"/>
          </a:xfrm>
          <a:custGeom>
            <a:avLst/>
            <a:gdLst/>
            <a:ahLst/>
            <a:cxnLst/>
            <a:rect l="l" t="t" r="r" b="b"/>
            <a:pathLst>
              <a:path w="2773011" h="26670">
                <a:moveTo>
                  <a:pt x="0" y="26670"/>
                </a:moveTo>
                <a:lnTo>
                  <a:pt x="2773011" y="26670"/>
                </a:lnTo>
                <a:lnTo>
                  <a:pt x="27730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872077" y="3771265"/>
            <a:ext cx="6224945" cy="26670"/>
          </a:xfrm>
          <a:custGeom>
            <a:avLst/>
            <a:gdLst/>
            <a:ahLst/>
            <a:cxnLst/>
            <a:rect l="l" t="t" r="r" b="b"/>
            <a:pathLst>
              <a:path w="6224945" h="26670">
                <a:moveTo>
                  <a:pt x="0" y="26670"/>
                </a:moveTo>
                <a:lnTo>
                  <a:pt x="6224945" y="26670"/>
                </a:lnTo>
                <a:lnTo>
                  <a:pt x="62249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6980" y="3771265"/>
            <a:ext cx="2767951" cy="26670"/>
          </a:xfrm>
          <a:custGeom>
            <a:avLst/>
            <a:gdLst/>
            <a:ahLst/>
            <a:cxnLst/>
            <a:rect l="l" t="t" r="r" b="b"/>
            <a:pathLst>
              <a:path w="2767951" h="26670">
                <a:moveTo>
                  <a:pt x="0" y="26670"/>
                </a:moveTo>
                <a:lnTo>
                  <a:pt x="2767951" y="26670"/>
                </a:lnTo>
                <a:lnTo>
                  <a:pt x="27679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872077" y="3745865"/>
            <a:ext cx="6218595" cy="26670"/>
          </a:xfrm>
          <a:custGeom>
            <a:avLst/>
            <a:gdLst/>
            <a:ahLst/>
            <a:cxnLst/>
            <a:rect l="l" t="t" r="r" b="b"/>
            <a:pathLst>
              <a:path w="6218595" h="26670">
                <a:moveTo>
                  <a:pt x="0" y="26670"/>
                </a:moveTo>
                <a:lnTo>
                  <a:pt x="6218595" y="26670"/>
                </a:lnTo>
                <a:lnTo>
                  <a:pt x="621859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3330" y="3745865"/>
            <a:ext cx="2761601" cy="26670"/>
          </a:xfrm>
          <a:custGeom>
            <a:avLst/>
            <a:gdLst/>
            <a:ahLst/>
            <a:cxnLst/>
            <a:rect l="l" t="t" r="r" b="b"/>
            <a:pathLst>
              <a:path w="2761601" h="26670">
                <a:moveTo>
                  <a:pt x="0" y="26670"/>
                </a:moveTo>
                <a:lnTo>
                  <a:pt x="2761601" y="26670"/>
                </a:lnTo>
                <a:lnTo>
                  <a:pt x="27616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872077" y="3720465"/>
            <a:ext cx="6210949" cy="26670"/>
          </a:xfrm>
          <a:custGeom>
            <a:avLst/>
            <a:gdLst/>
            <a:ahLst/>
            <a:cxnLst/>
            <a:rect l="l" t="t" r="r" b="b"/>
            <a:pathLst>
              <a:path w="6210949" h="26670">
                <a:moveTo>
                  <a:pt x="0" y="26670"/>
                </a:moveTo>
                <a:lnTo>
                  <a:pt x="6210949" y="26670"/>
                </a:lnTo>
                <a:lnTo>
                  <a:pt x="621094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0969" y="3720465"/>
            <a:ext cx="2753961" cy="26670"/>
          </a:xfrm>
          <a:custGeom>
            <a:avLst/>
            <a:gdLst/>
            <a:ahLst/>
            <a:cxnLst/>
            <a:rect l="l" t="t" r="r" b="b"/>
            <a:pathLst>
              <a:path w="2753961" h="26670">
                <a:moveTo>
                  <a:pt x="0" y="26670"/>
                </a:moveTo>
                <a:lnTo>
                  <a:pt x="2753961" y="26670"/>
                </a:lnTo>
                <a:lnTo>
                  <a:pt x="27539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872077" y="3695065"/>
            <a:ext cx="6203367" cy="26670"/>
          </a:xfrm>
          <a:custGeom>
            <a:avLst/>
            <a:gdLst/>
            <a:ahLst/>
            <a:cxnLst/>
            <a:rect l="l" t="t" r="r" b="b"/>
            <a:pathLst>
              <a:path w="6203367" h="26670">
                <a:moveTo>
                  <a:pt x="0" y="26670"/>
                </a:moveTo>
                <a:lnTo>
                  <a:pt x="6203367" y="26670"/>
                </a:lnTo>
                <a:lnTo>
                  <a:pt x="62033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8560" y="3695065"/>
            <a:ext cx="2746371" cy="26670"/>
          </a:xfrm>
          <a:custGeom>
            <a:avLst/>
            <a:gdLst/>
            <a:ahLst/>
            <a:cxnLst/>
            <a:rect l="l" t="t" r="r" b="b"/>
            <a:pathLst>
              <a:path w="2746371" h="26670">
                <a:moveTo>
                  <a:pt x="0" y="26670"/>
                </a:moveTo>
                <a:lnTo>
                  <a:pt x="2746371" y="26670"/>
                </a:lnTo>
                <a:lnTo>
                  <a:pt x="27463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872077" y="3669665"/>
            <a:ext cx="6194426" cy="26670"/>
          </a:xfrm>
          <a:custGeom>
            <a:avLst/>
            <a:gdLst/>
            <a:ahLst/>
            <a:cxnLst/>
            <a:rect l="l" t="t" r="r" b="b"/>
            <a:pathLst>
              <a:path w="6194426" h="26670">
                <a:moveTo>
                  <a:pt x="0" y="26670"/>
                </a:moveTo>
                <a:lnTo>
                  <a:pt x="6194426" y="26670"/>
                </a:lnTo>
                <a:lnTo>
                  <a:pt x="61944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7489" y="3669665"/>
            <a:ext cx="2737441" cy="26670"/>
          </a:xfrm>
          <a:custGeom>
            <a:avLst/>
            <a:gdLst/>
            <a:ahLst/>
            <a:cxnLst/>
            <a:rect l="l" t="t" r="r" b="b"/>
            <a:pathLst>
              <a:path w="2737441" h="26670">
                <a:moveTo>
                  <a:pt x="0" y="26670"/>
                </a:moveTo>
                <a:lnTo>
                  <a:pt x="2737441" y="26670"/>
                </a:lnTo>
                <a:lnTo>
                  <a:pt x="27374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872077" y="3644265"/>
            <a:ext cx="6186845" cy="26670"/>
          </a:xfrm>
          <a:custGeom>
            <a:avLst/>
            <a:gdLst/>
            <a:ahLst/>
            <a:cxnLst/>
            <a:rect l="l" t="t" r="r" b="b"/>
            <a:pathLst>
              <a:path w="6186845" h="26670">
                <a:moveTo>
                  <a:pt x="0" y="26670"/>
                </a:moveTo>
                <a:lnTo>
                  <a:pt x="6186845" y="26670"/>
                </a:lnTo>
                <a:lnTo>
                  <a:pt x="61868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85080" y="3644265"/>
            <a:ext cx="2729851" cy="26670"/>
          </a:xfrm>
          <a:custGeom>
            <a:avLst/>
            <a:gdLst/>
            <a:ahLst/>
            <a:cxnLst/>
            <a:rect l="l" t="t" r="r" b="b"/>
            <a:pathLst>
              <a:path w="2729851" h="26670">
                <a:moveTo>
                  <a:pt x="0" y="26670"/>
                </a:moveTo>
                <a:lnTo>
                  <a:pt x="2729851" y="26670"/>
                </a:lnTo>
                <a:lnTo>
                  <a:pt x="27298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872077" y="3618865"/>
            <a:ext cx="6177967" cy="26670"/>
          </a:xfrm>
          <a:custGeom>
            <a:avLst/>
            <a:gdLst/>
            <a:ahLst/>
            <a:cxnLst/>
            <a:rect l="l" t="t" r="r" b="b"/>
            <a:pathLst>
              <a:path w="6177967" h="26670">
                <a:moveTo>
                  <a:pt x="0" y="26670"/>
                </a:moveTo>
                <a:lnTo>
                  <a:pt x="6177967" y="26670"/>
                </a:lnTo>
                <a:lnTo>
                  <a:pt x="61779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93960" y="3618865"/>
            <a:ext cx="2720971" cy="26670"/>
          </a:xfrm>
          <a:custGeom>
            <a:avLst/>
            <a:gdLst/>
            <a:ahLst/>
            <a:cxnLst/>
            <a:rect l="l" t="t" r="r" b="b"/>
            <a:pathLst>
              <a:path w="2720971" h="26670">
                <a:moveTo>
                  <a:pt x="0" y="26670"/>
                </a:moveTo>
                <a:lnTo>
                  <a:pt x="2720971" y="26670"/>
                </a:lnTo>
                <a:lnTo>
                  <a:pt x="27209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872077" y="3593465"/>
            <a:ext cx="6167795" cy="26670"/>
          </a:xfrm>
          <a:custGeom>
            <a:avLst/>
            <a:gdLst/>
            <a:ahLst/>
            <a:cxnLst/>
            <a:rect l="l" t="t" r="r" b="b"/>
            <a:pathLst>
              <a:path w="6167795" h="26670">
                <a:moveTo>
                  <a:pt x="0" y="26670"/>
                </a:moveTo>
                <a:lnTo>
                  <a:pt x="6167795" y="26670"/>
                </a:lnTo>
                <a:lnTo>
                  <a:pt x="616779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04130" y="3593465"/>
            <a:ext cx="2710801" cy="26670"/>
          </a:xfrm>
          <a:custGeom>
            <a:avLst/>
            <a:gdLst/>
            <a:ahLst/>
            <a:cxnLst/>
            <a:rect l="l" t="t" r="r" b="b"/>
            <a:pathLst>
              <a:path w="2710801" h="26670">
                <a:moveTo>
                  <a:pt x="0" y="26670"/>
                </a:moveTo>
                <a:lnTo>
                  <a:pt x="2710801" y="26670"/>
                </a:lnTo>
                <a:lnTo>
                  <a:pt x="27108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872077" y="3568065"/>
            <a:ext cx="6156326" cy="26670"/>
          </a:xfrm>
          <a:custGeom>
            <a:avLst/>
            <a:gdLst/>
            <a:ahLst/>
            <a:cxnLst/>
            <a:rect l="l" t="t" r="r" b="b"/>
            <a:pathLst>
              <a:path w="6156326" h="26670">
                <a:moveTo>
                  <a:pt x="0" y="26670"/>
                </a:moveTo>
                <a:lnTo>
                  <a:pt x="6156326" y="26670"/>
                </a:lnTo>
                <a:lnTo>
                  <a:pt x="6156326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15589" y="3568065"/>
            <a:ext cx="2699341" cy="26670"/>
          </a:xfrm>
          <a:custGeom>
            <a:avLst/>
            <a:gdLst/>
            <a:ahLst/>
            <a:cxnLst/>
            <a:rect l="l" t="t" r="r" b="b"/>
            <a:pathLst>
              <a:path w="2699341" h="26670">
                <a:moveTo>
                  <a:pt x="0" y="26670"/>
                </a:moveTo>
                <a:lnTo>
                  <a:pt x="2699341" y="26670"/>
                </a:lnTo>
                <a:lnTo>
                  <a:pt x="26993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872077" y="3542665"/>
            <a:ext cx="6144922" cy="26670"/>
          </a:xfrm>
          <a:custGeom>
            <a:avLst/>
            <a:gdLst/>
            <a:ahLst/>
            <a:cxnLst/>
            <a:rect l="l" t="t" r="r" b="b"/>
            <a:pathLst>
              <a:path w="6144922" h="26670">
                <a:moveTo>
                  <a:pt x="0" y="26670"/>
                </a:moveTo>
                <a:lnTo>
                  <a:pt x="6144922" y="26670"/>
                </a:lnTo>
                <a:lnTo>
                  <a:pt x="61449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27000" y="3542665"/>
            <a:ext cx="2687931" cy="26670"/>
          </a:xfrm>
          <a:custGeom>
            <a:avLst/>
            <a:gdLst/>
            <a:ahLst/>
            <a:cxnLst/>
            <a:rect l="l" t="t" r="r" b="b"/>
            <a:pathLst>
              <a:path w="2687931" h="26670">
                <a:moveTo>
                  <a:pt x="0" y="26670"/>
                </a:moveTo>
                <a:lnTo>
                  <a:pt x="2687931" y="26670"/>
                </a:lnTo>
                <a:lnTo>
                  <a:pt x="268793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872077" y="3517265"/>
            <a:ext cx="6133517" cy="26670"/>
          </a:xfrm>
          <a:custGeom>
            <a:avLst/>
            <a:gdLst/>
            <a:ahLst/>
            <a:cxnLst/>
            <a:rect l="l" t="t" r="r" b="b"/>
            <a:pathLst>
              <a:path w="6133517" h="26670">
                <a:moveTo>
                  <a:pt x="0" y="26670"/>
                </a:moveTo>
                <a:lnTo>
                  <a:pt x="6133517" y="26670"/>
                </a:lnTo>
                <a:lnTo>
                  <a:pt x="613351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38409" y="3517265"/>
            <a:ext cx="2676521" cy="26670"/>
          </a:xfrm>
          <a:custGeom>
            <a:avLst/>
            <a:gdLst/>
            <a:ahLst/>
            <a:cxnLst/>
            <a:rect l="l" t="t" r="r" b="b"/>
            <a:pathLst>
              <a:path w="2676521" h="26670">
                <a:moveTo>
                  <a:pt x="0" y="26670"/>
                </a:moveTo>
                <a:lnTo>
                  <a:pt x="2676521" y="26670"/>
                </a:lnTo>
                <a:lnTo>
                  <a:pt x="26765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872077" y="3491865"/>
            <a:ext cx="6122049" cy="26670"/>
          </a:xfrm>
          <a:custGeom>
            <a:avLst/>
            <a:gdLst/>
            <a:ahLst/>
            <a:cxnLst/>
            <a:rect l="l" t="t" r="r" b="b"/>
            <a:pathLst>
              <a:path w="6122049" h="26670">
                <a:moveTo>
                  <a:pt x="0" y="26670"/>
                </a:moveTo>
                <a:lnTo>
                  <a:pt x="6122049" y="26670"/>
                </a:lnTo>
                <a:lnTo>
                  <a:pt x="6122049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49870" y="3491865"/>
            <a:ext cx="2665061" cy="26670"/>
          </a:xfrm>
          <a:custGeom>
            <a:avLst/>
            <a:gdLst/>
            <a:ahLst/>
            <a:cxnLst/>
            <a:rect l="l" t="t" r="r" b="b"/>
            <a:pathLst>
              <a:path w="2665061" h="26670">
                <a:moveTo>
                  <a:pt x="0" y="26670"/>
                </a:moveTo>
                <a:lnTo>
                  <a:pt x="2665061" y="26670"/>
                </a:lnTo>
                <a:lnTo>
                  <a:pt x="26650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872077" y="3466465"/>
            <a:ext cx="6110645" cy="26670"/>
          </a:xfrm>
          <a:custGeom>
            <a:avLst/>
            <a:gdLst/>
            <a:ahLst/>
            <a:cxnLst/>
            <a:rect l="l" t="t" r="r" b="b"/>
            <a:pathLst>
              <a:path w="6110645" h="26670">
                <a:moveTo>
                  <a:pt x="0" y="26670"/>
                </a:moveTo>
                <a:lnTo>
                  <a:pt x="6110645" y="26670"/>
                </a:lnTo>
                <a:lnTo>
                  <a:pt x="611064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61279" y="3466465"/>
            <a:ext cx="2653651" cy="26670"/>
          </a:xfrm>
          <a:custGeom>
            <a:avLst/>
            <a:gdLst/>
            <a:ahLst/>
            <a:cxnLst/>
            <a:rect l="l" t="t" r="r" b="b"/>
            <a:pathLst>
              <a:path w="2653651" h="26670">
                <a:moveTo>
                  <a:pt x="0" y="26670"/>
                </a:moveTo>
                <a:lnTo>
                  <a:pt x="2653651" y="26670"/>
                </a:lnTo>
                <a:lnTo>
                  <a:pt x="26536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872077" y="3441065"/>
            <a:ext cx="6100472" cy="26670"/>
          </a:xfrm>
          <a:custGeom>
            <a:avLst/>
            <a:gdLst/>
            <a:ahLst/>
            <a:cxnLst/>
            <a:rect l="l" t="t" r="r" b="b"/>
            <a:pathLst>
              <a:path w="6100472" h="26670">
                <a:moveTo>
                  <a:pt x="0" y="26670"/>
                </a:moveTo>
                <a:lnTo>
                  <a:pt x="6100472" y="26670"/>
                </a:lnTo>
                <a:lnTo>
                  <a:pt x="610047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71450" y="3441065"/>
            <a:ext cx="2643481" cy="26670"/>
          </a:xfrm>
          <a:custGeom>
            <a:avLst/>
            <a:gdLst/>
            <a:ahLst/>
            <a:cxnLst/>
            <a:rect l="l" t="t" r="r" b="b"/>
            <a:pathLst>
              <a:path w="2643481" h="26670">
                <a:moveTo>
                  <a:pt x="0" y="26670"/>
                </a:moveTo>
                <a:lnTo>
                  <a:pt x="2643481" y="26670"/>
                </a:lnTo>
                <a:lnTo>
                  <a:pt x="264348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872077" y="3415665"/>
            <a:ext cx="6089067" cy="26670"/>
          </a:xfrm>
          <a:custGeom>
            <a:avLst/>
            <a:gdLst/>
            <a:ahLst/>
            <a:cxnLst/>
            <a:rect l="l" t="t" r="r" b="b"/>
            <a:pathLst>
              <a:path w="6089067" h="26670">
                <a:moveTo>
                  <a:pt x="0" y="26670"/>
                </a:moveTo>
                <a:lnTo>
                  <a:pt x="6089067" y="26670"/>
                </a:lnTo>
                <a:lnTo>
                  <a:pt x="608906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82859" y="3415665"/>
            <a:ext cx="2632071" cy="26670"/>
          </a:xfrm>
          <a:custGeom>
            <a:avLst/>
            <a:gdLst/>
            <a:ahLst/>
            <a:cxnLst/>
            <a:rect l="l" t="t" r="r" b="b"/>
            <a:pathLst>
              <a:path w="2632071" h="26670">
                <a:moveTo>
                  <a:pt x="0" y="26670"/>
                </a:moveTo>
                <a:lnTo>
                  <a:pt x="2632071" y="26670"/>
                </a:lnTo>
                <a:lnTo>
                  <a:pt x="26320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872077" y="3403600"/>
            <a:ext cx="6077599" cy="0"/>
          </a:xfrm>
          <a:custGeom>
            <a:avLst/>
            <a:gdLst/>
            <a:ahLst/>
            <a:cxnLst/>
            <a:rect l="l" t="t" r="r" b="b"/>
            <a:pathLst>
              <a:path w="6077599">
                <a:moveTo>
                  <a:pt x="0" y="0"/>
                </a:moveTo>
                <a:lnTo>
                  <a:pt x="6077599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94320" y="3403600"/>
            <a:ext cx="2620611" cy="0"/>
          </a:xfrm>
          <a:custGeom>
            <a:avLst/>
            <a:gdLst/>
            <a:ahLst/>
            <a:cxnLst/>
            <a:rect l="l" t="t" r="r" b="b"/>
            <a:pathLst>
              <a:path w="2620611">
                <a:moveTo>
                  <a:pt x="0" y="0"/>
                </a:moveTo>
                <a:lnTo>
                  <a:pt x="26206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872077" y="3378200"/>
            <a:ext cx="6063667" cy="0"/>
          </a:xfrm>
          <a:custGeom>
            <a:avLst/>
            <a:gdLst/>
            <a:ahLst/>
            <a:cxnLst/>
            <a:rect l="l" t="t" r="r" b="b"/>
            <a:pathLst>
              <a:path w="6063667">
                <a:moveTo>
                  <a:pt x="0" y="0"/>
                </a:moveTo>
                <a:lnTo>
                  <a:pt x="606366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08259" y="3378200"/>
            <a:ext cx="2606671" cy="0"/>
          </a:xfrm>
          <a:custGeom>
            <a:avLst/>
            <a:gdLst/>
            <a:ahLst/>
            <a:cxnLst/>
            <a:rect l="l" t="t" r="r" b="b"/>
            <a:pathLst>
              <a:path w="2606671">
                <a:moveTo>
                  <a:pt x="0" y="0"/>
                </a:moveTo>
                <a:lnTo>
                  <a:pt x="260667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872077" y="3352800"/>
            <a:ext cx="6047145" cy="0"/>
          </a:xfrm>
          <a:custGeom>
            <a:avLst/>
            <a:gdLst/>
            <a:ahLst/>
            <a:cxnLst/>
            <a:rect l="l" t="t" r="r" b="b"/>
            <a:pathLst>
              <a:path w="6047145">
                <a:moveTo>
                  <a:pt x="0" y="0"/>
                </a:moveTo>
                <a:lnTo>
                  <a:pt x="604714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24779" y="3352800"/>
            <a:ext cx="2590151" cy="0"/>
          </a:xfrm>
          <a:custGeom>
            <a:avLst/>
            <a:gdLst/>
            <a:ahLst/>
            <a:cxnLst/>
            <a:rect l="l" t="t" r="r" b="b"/>
            <a:pathLst>
              <a:path w="2590151">
                <a:moveTo>
                  <a:pt x="0" y="0"/>
                </a:moveTo>
                <a:lnTo>
                  <a:pt x="259015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872077" y="3327400"/>
            <a:ext cx="6031917" cy="0"/>
          </a:xfrm>
          <a:custGeom>
            <a:avLst/>
            <a:gdLst/>
            <a:ahLst/>
            <a:cxnLst/>
            <a:rect l="l" t="t" r="r" b="b"/>
            <a:pathLst>
              <a:path w="6031917">
                <a:moveTo>
                  <a:pt x="0" y="0"/>
                </a:moveTo>
                <a:lnTo>
                  <a:pt x="603191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40009" y="3327400"/>
            <a:ext cx="2574921" cy="0"/>
          </a:xfrm>
          <a:custGeom>
            <a:avLst/>
            <a:gdLst/>
            <a:ahLst/>
            <a:cxnLst/>
            <a:rect l="l" t="t" r="r" b="b"/>
            <a:pathLst>
              <a:path w="2574921">
                <a:moveTo>
                  <a:pt x="0" y="0"/>
                </a:moveTo>
                <a:lnTo>
                  <a:pt x="257492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872077" y="3302000"/>
            <a:ext cx="6015395" cy="0"/>
          </a:xfrm>
          <a:custGeom>
            <a:avLst/>
            <a:gdLst/>
            <a:ahLst/>
            <a:cxnLst/>
            <a:rect l="l" t="t" r="r" b="b"/>
            <a:pathLst>
              <a:path w="6015395">
                <a:moveTo>
                  <a:pt x="0" y="0"/>
                </a:moveTo>
                <a:lnTo>
                  <a:pt x="601539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56529" y="3302000"/>
            <a:ext cx="2558401" cy="0"/>
          </a:xfrm>
          <a:custGeom>
            <a:avLst/>
            <a:gdLst/>
            <a:ahLst/>
            <a:cxnLst/>
            <a:rect l="l" t="t" r="r" b="b"/>
            <a:pathLst>
              <a:path w="2558401">
                <a:moveTo>
                  <a:pt x="0" y="0"/>
                </a:moveTo>
                <a:lnTo>
                  <a:pt x="255840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 txBox="1"/>
          <p:nvPr/>
        </p:nvSpPr>
        <p:spPr>
          <a:xfrm>
            <a:off x="330200" y="2007895"/>
            <a:ext cx="8450580" cy="1106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3600" spc="-5" dirty="0" smtClean="0">
                <a:latin typeface="Trebuchet MS"/>
                <a:cs typeface="Trebuchet MS"/>
              </a:rPr>
              <a:t>1</a:t>
            </a:r>
            <a:r>
              <a:rPr sz="3600" spc="0" dirty="0" smtClean="0">
                <a:latin typeface="Trebuchet MS"/>
                <a:cs typeface="Trebuchet MS"/>
              </a:rPr>
              <a:t>)</a:t>
            </a:r>
            <a:r>
              <a:rPr sz="3600" spc="165" dirty="0" smtClean="0">
                <a:latin typeface="Times New Roman"/>
                <a:cs typeface="Times New Roman"/>
              </a:rPr>
              <a:t> </a:t>
            </a:r>
            <a:r>
              <a:rPr sz="3600" spc="-20" dirty="0" smtClean="0">
                <a:latin typeface="Trebuchet MS"/>
                <a:cs typeface="Trebuchet MS"/>
              </a:rPr>
              <a:t>С</a:t>
            </a:r>
            <a:r>
              <a:rPr sz="3600" spc="-5" dirty="0" smtClean="0">
                <a:latin typeface="Trebuchet MS"/>
                <a:cs typeface="Trebuchet MS"/>
              </a:rPr>
              <a:t>о</a:t>
            </a:r>
            <a:r>
              <a:rPr sz="3600" spc="-25" dirty="0" smtClean="0">
                <a:latin typeface="Trebuchet MS"/>
                <a:cs typeface="Trebuchet MS"/>
              </a:rPr>
              <a:t>счита</a:t>
            </a:r>
            <a:r>
              <a:rPr sz="3600" spc="-20" dirty="0" smtClean="0">
                <a:latin typeface="Trebuchet MS"/>
                <a:cs typeface="Trebuchet MS"/>
              </a:rPr>
              <a:t>й</a:t>
            </a:r>
            <a:r>
              <a:rPr sz="3600" spc="-5" dirty="0" smtClean="0">
                <a:latin typeface="Trebuchet MS"/>
                <a:cs typeface="Trebuchet MS"/>
              </a:rPr>
              <a:t>те</a:t>
            </a:r>
            <a:r>
              <a:rPr sz="3600" spc="0" dirty="0" smtClean="0">
                <a:latin typeface="Trebuchet MS"/>
                <a:cs typeface="Trebuchet MS"/>
              </a:rPr>
              <a:t>,</a:t>
            </a:r>
            <a:r>
              <a:rPr sz="3600" spc="175" dirty="0" smtClean="0">
                <a:latin typeface="Times New Roman"/>
                <a:cs typeface="Times New Roman"/>
              </a:rPr>
              <a:t> </a:t>
            </a:r>
            <a:r>
              <a:rPr sz="3600" spc="-15" dirty="0" smtClean="0">
                <a:latin typeface="Trebuchet MS"/>
                <a:cs typeface="Trebuchet MS"/>
              </a:rPr>
              <a:t>с</a:t>
            </a:r>
            <a:r>
              <a:rPr sz="3600" spc="-5" dirty="0" smtClean="0">
                <a:latin typeface="Trebuchet MS"/>
                <a:cs typeface="Trebuchet MS"/>
              </a:rPr>
              <a:t>к</a:t>
            </a:r>
            <a:r>
              <a:rPr sz="3600" spc="0" dirty="0" smtClean="0">
                <a:latin typeface="Trebuchet MS"/>
                <a:cs typeface="Trebuchet MS"/>
              </a:rPr>
              <a:t>о</a:t>
            </a:r>
            <a:r>
              <a:rPr sz="3600" spc="-35" dirty="0" smtClean="0">
                <a:latin typeface="Trebuchet MS"/>
                <a:cs typeface="Trebuchet MS"/>
              </a:rPr>
              <a:t>л</a:t>
            </a:r>
            <a:r>
              <a:rPr sz="3600" spc="-20" dirty="0" smtClean="0">
                <a:latin typeface="Trebuchet MS"/>
                <a:cs typeface="Trebuchet MS"/>
              </a:rPr>
              <a:t>ь</a:t>
            </a:r>
            <a:r>
              <a:rPr sz="3600" spc="-5" dirty="0" smtClean="0">
                <a:latin typeface="Trebuchet MS"/>
                <a:cs typeface="Trebuchet MS"/>
              </a:rPr>
              <a:t>к</a:t>
            </a:r>
            <a:r>
              <a:rPr sz="3600" spc="0" dirty="0" smtClean="0">
                <a:latin typeface="Trebuchet MS"/>
                <a:cs typeface="Trebuchet MS"/>
              </a:rPr>
              <a:t>о</a:t>
            </a:r>
            <a:r>
              <a:rPr sz="3600" spc="175" dirty="0" smtClean="0">
                <a:latin typeface="Times New Roman"/>
                <a:cs typeface="Times New Roman"/>
              </a:rPr>
              <a:t> </a:t>
            </a:r>
            <a:r>
              <a:rPr sz="3600" spc="-5" dirty="0" smtClean="0">
                <a:latin typeface="Trebuchet MS"/>
                <a:cs typeface="Trebuchet MS"/>
              </a:rPr>
              <a:t>угл</a:t>
            </a:r>
            <a:r>
              <a:rPr sz="3600" spc="0" dirty="0" smtClean="0">
                <a:latin typeface="Trebuchet MS"/>
                <a:cs typeface="Trebuchet MS"/>
              </a:rPr>
              <a:t>о</a:t>
            </a:r>
            <a:r>
              <a:rPr sz="3600" spc="-5" dirty="0" smtClean="0">
                <a:latin typeface="Trebuchet MS"/>
                <a:cs typeface="Trebuchet MS"/>
              </a:rPr>
              <a:t>в</a:t>
            </a:r>
            <a:r>
              <a:rPr sz="3600" spc="0" dirty="0" smtClean="0">
                <a:latin typeface="Trebuchet MS"/>
                <a:cs typeface="Trebuchet MS"/>
              </a:rPr>
              <a:t>,</a:t>
            </a:r>
            <a:r>
              <a:rPr sz="3600" spc="180" dirty="0" smtClean="0">
                <a:latin typeface="Times New Roman"/>
                <a:cs typeface="Times New Roman"/>
              </a:rPr>
              <a:t> </a:t>
            </a:r>
            <a:r>
              <a:rPr sz="3600" spc="-5" dirty="0" smtClean="0">
                <a:latin typeface="Trebuchet MS"/>
                <a:cs typeface="Trebuchet MS"/>
              </a:rPr>
              <a:t>мен</a:t>
            </a:r>
            <a:r>
              <a:rPr sz="3600" spc="-30" dirty="0" smtClean="0">
                <a:latin typeface="Trebuchet MS"/>
                <a:cs typeface="Trebuchet MS"/>
              </a:rPr>
              <a:t>ьших</a:t>
            </a:r>
            <a:r>
              <a:rPr sz="3600" spc="-15" dirty="0" smtClean="0">
                <a:latin typeface="Times New Roman"/>
                <a:cs typeface="Times New Roman"/>
              </a:rPr>
              <a:t> </a:t>
            </a:r>
            <a:r>
              <a:rPr sz="3600" spc="-15" dirty="0" smtClean="0">
                <a:latin typeface="Trebuchet MS"/>
                <a:cs typeface="Trebuchet MS"/>
              </a:rPr>
              <a:t>18</a:t>
            </a:r>
            <a:r>
              <a:rPr sz="3600" spc="-10" dirty="0" smtClean="0">
                <a:latin typeface="Trebuchet MS"/>
                <a:cs typeface="Trebuchet MS"/>
              </a:rPr>
              <a:t>0</a:t>
            </a:r>
            <a:r>
              <a:rPr sz="3600" spc="0" dirty="0" smtClean="0">
                <a:latin typeface="Trebuchet MS"/>
                <a:cs typeface="Trebuchet MS"/>
              </a:rPr>
              <a:t>0</a:t>
            </a:r>
            <a:r>
              <a:rPr sz="3600" spc="175" dirty="0" smtClean="0">
                <a:latin typeface="Times New Roman"/>
                <a:cs typeface="Times New Roman"/>
              </a:rPr>
              <a:t> </a:t>
            </a:r>
            <a:r>
              <a:rPr sz="3600" spc="-25" dirty="0" smtClean="0">
                <a:latin typeface="Trebuchet MS"/>
                <a:cs typeface="Trebuchet MS"/>
              </a:rPr>
              <a:t>из</a:t>
            </a:r>
            <a:r>
              <a:rPr sz="3600" spc="0" dirty="0" smtClean="0">
                <a:latin typeface="Trebuchet MS"/>
                <a:cs typeface="Trebuchet MS"/>
              </a:rPr>
              <a:t>о</a:t>
            </a:r>
            <a:r>
              <a:rPr sz="3600" spc="-35" dirty="0" smtClean="0">
                <a:latin typeface="Trebuchet MS"/>
                <a:cs typeface="Trebuchet MS"/>
              </a:rPr>
              <a:t>б</a:t>
            </a:r>
            <a:r>
              <a:rPr sz="3600" spc="-5" dirty="0" smtClean="0">
                <a:latin typeface="Trebuchet MS"/>
                <a:cs typeface="Trebuchet MS"/>
              </a:rPr>
              <a:t>ражен</a:t>
            </a:r>
            <a:r>
              <a:rPr sz="3600" spc="0" dirty="0" smtClean="0">
                <a:latin typeface="Trebuchet MS"/>
                <a:cs typeface="Trebuchet MS"/>
              </a:rPr>
              <a:t>о</a:t>
            </a:r>
            <a:r>
              <a:rPr sz="3600" spc="180" dirty="0" smtClean="0">
                <a:latin typeface="Times New Roman"/>
                <a:cs typeface="Times New Roman"/>
              </a:rPr>
              <a:t> </a:t>
            </a:r>
            <a:r>
              <a:rPr sz="3600" spc="-5" dirty="0" smtClean="0">
                <a:latin typeface="Trebuchet MS"/>
                <a:cs typeface="Trebuchet MS"/>
              </a:rPr>
              <a:t>н</a:t>
            </a:r>
            <a:r>
              <a:rPr sz="3600" spc="0" dirty="0" smtClean="0">
                <a:latin typeface="Trebuchet MS"/>
                <a:cs typeface="Trebuchet MS"/>
              </a:rPr>
              <a:t>а</a:t>
            </a:r>
            <a:r>
              <a:rPr sz="3600" spc="175" dirty="0" smtClean="0">
                <a:latin typeface="Times New Roman"/>
                <a:cs typeface="Times New Roman"/>
              </a:rPr>
              <a:t> </a:t>
            </a:r>
            <a:r>
              <a:rPr sz="3600" spc="-5" dirty="0" smtClean="0">
                <a:latin typeface="Trebuchet MS"/>
                <a:cs typeface="Trebuchet MS"/>
              </a:rPr>
              <a:t>р</a:t>
            </a:r>
            <a:r>
              <a:rPr sz="3600" spc="-20" dirty="0" smtClean="0">
                <a:latin typeface="Trebuchet MS"/>
                <a:cs typeface="Trebuchet MS"/>
              </a:rPr>
              <a:t>и</a:t>
            </a:r>
            <a:r>
              <a:rPr sz="3600" spc="-5" dirty="0" smtClean="0">
                <a:latin typeface="Trebuchet MS"/>
                <a:cs typeface="Trebuchet MS"/>
              </a:rPr>
              <a:t>с</a:t>
            </a:r>
            <a:r>
              <a:rPr sz="3600" spc="-15" dirty="0" smtClean="0">
                <a:latin typeface="Trebuchet MS"/>
                <a:cs typeface="Trebuchet MS"/>
              </a:rPr>
              <a:t>у</a:t>
            </a:r>
            <a:r>
              <a:rPr sz="3600" spc="0" dirty="0" smtClean="0">
                <a:latin typeface="Trebuchet MS"/>
                <a:cs typeface="Trebuchet MS"/>
              </a:rPr>
              <a:t>н</a:t>
            </a:r>
            <a:r>
              <a:rPr sz="3600" spc="-5" dirty="0" smtClean="0">
                <a:latin typeface="Trebuchet MS"/>
                <a:cs typeface="Trebuchet MS"/>
              </a:rPr>
              <a:t>ке.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582" name="object 582"/>
          <p:cNvSpPr txBox="1"/>
          <p:nvPr/>
        </p:nvSpPr>
        <p:spPr>
          <a:xfrm>
            <a:off x="455909" y="91427"/>
            <a:ext cx="8606790" cy="709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600" b="1" spc="-10" dirty="0" smtClean="0">
                <a:solidFill>
                  <a:srgbClr val="FF0000"/>
                </a:solidFill>
                <a:latin typeface="Trebuchet MS"/>
                <a:cs typeface="Trebuchet MS"/>
              </a:rPr>
              <a:t>В</a:t>
            </a:r>
            <a:r>
              <a:rPr sz="4600" b="1" spc="-35" dirty="0" smtClean="0">
                <a:solidFill>
                  <a:srgbClr val="FF0000"/>
                </a:solidFill>
                <a:latin typeface="Trebuchet MS"/>
                <a:cs typeface="Trebuchet MS"/>
              </a:rPr>
              <a:t>ыбо</a:t>
            </a:r>
            <a:r>
              <a:rPr sz="4600" b="1" spc="-30" dirty="0" smtClean="0">
                <a:solidFill>
                  <a:srgbClr val="FF0000"/>
                </a:solidFill>
                <a:latin typeface="Trebuchet MS"/>
                <a:cs typeface="Trebuchet MS"/>
              </a:rPr>
              <a:t>р</a:t>
            </a:r>
            <a:r>
              <a:rPr sz="4600" b="1" spc="2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600" b="1" spc="-30" dirty="0" smtClean="0">
                <a:solidFill>
                  <a:srgbClr val="FF0000"/>
                </a:solidFill>
                <a:latin typeface="Trebuchet MS"/>
                <a:cs typeface="Trebuchet MS"/>
              </a:rPr>
              <a:t>п</a:t>
            </a:r>
            <a:r>
              <a:rPr sz="4600" b="1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е</a:t>
            </a:r>
            <a:r>
              <a:rPr sz="4600" b="1" spc="-10" dirty="0" smtClean="0">
                <a:solidFill>
                  <a:srgbClr val="FF0000"/>
                </a:solidFill>
                <a:latin typeface="Trebuchet MS"/>
                <a:cs typeface="Trebuchet MS"/>
              </a:rPr>
              <a:t>р</a:t>
            </a:r>
            <a:r>
              <a:rPr sz="4600" b="1" spc="-25" dirty="0" smtClean="0">
                <a:solidFill>
                  <a:srgbClr val="FF0000"/>
                </a:solidFill>
                <a:latin typeface="Trebuchet MS"/>
                <a:cs typeface="Trebuchet MS"/>
              </a:rPr>
              <a:t>в</a:t>
            </a:r>
            <a:r>
              <a:rPr sz="4600" b="1" spc="-35" dirty="0" smtClean="0">
                <a:solidFill>
                  <a:srgbClr val="FF0000"/>
                </a:solidFill>
                <a:latin typeface="Trebuchet MS"/>
                <a:cs typeface="Trebuchet MS"/>
              </a:rPr>
              <a:t>о</a:t>
            </a:r>
            <a:r>
              <a:rPr sz="4600" b="1" spc="-30" dirty="0" smtClean="0">
                <a:solidFill>
                  <a:srgbClr val="FF0000"/>
                </a:solidFill>
                <a:latin typeface="Trebuchet MS"/>
                <a:cs typeface="Trebuchet MS"/>
              </a:rPr>
              <a:t>й</a:t>
            </a:r>
            <a:r>
              <a:rPr sz="4600" b="1" spc="2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600" b="1" spc="-35" dirty="0" smtClean="0">
                <a:solidFill>
                  <a:srgbClr val="FF0000"/>
                </a:solidFill>
                <a:latin typeface="Trebuchet MS"/>
                <a:cs typeface="Trebuchet MS"/>
              </a:rPr>
              <a:t>тр</a:t>
            </a:r>
            <a:r>
              <a:rPr sz="4600" b="1" spc="-45" dirty="0" smtClean="0">
                <a:solidFill>
                  <a:srgbClr val="FF0000"/>
                </a:solidFill>
                <a:latin typeface="Trebuchet MS"/>
                <a:cs typeface="Trebuchet MS"/>
              </a:rPr>
              <a:t>о</a:t>
            </a:r>
            <a:r>
              <a:rPr sz="4600" b="1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й</a:t>
            </a:r>
            <a:r>
              <a:rPr sz="4600" b="1" spc="-30" dirty="0" smtClean="0">
                <a:solidFill>
                  <a:srgbClr val="FF0000"/>
                </a:solidFill>
                <a:latin typeface="Trebuchet MS"/>
                <a:cs typeface="Trebuchet MS"/>
              </a:rPr>
              <a:t>ки</a:t>
            </a:r>
            <a:r>
              <a:rPr sz="4600" b="1" spc="2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600" b="1" spc="-5" dirty="0" smtClean="0">
                <a:solidFill>
                  <a:srgbClr val="FF0000"/>
                </a:solidFill>
                <a:latin typeface="Trebuchet MS"/>
                <a:cs typeface="Trebuchet MS"/>
              </a:rPr>
              <a:t>и</a:t>
            </a:r>
            <a:r>
              <a:rPr sz="4600" b="1" spc="-25" dirty="0" smtClean="0">
                <a:solidFill>
                  <a:srgbClr val="FF0000"/>
                </a:solidFill>
                <a:latin typeface="Trebuchet MS"/>
                <a:cs typeface="Trebuchet MS"/>
              </a:rPr>
              <a:t>г</a:t>
            </a:r>
            <a:r>
              <a:rPr sz="4600" b="1" spc="-40" dirty="0" smtClean="0">
                <a:solidFill>
                  <a:srgbClr val="FF0000"/>
                </a:solidFill>
                <a:latin typeface="Trebuchet MS"/>
                <a:cs typeface="Trebuchet MS"/>
              </a:rPr>
              <a:t>р</a:t>
            </a:r>
            <a:r>
              <a:rPr sz="4600" b="1" spc="-35" dirty="0" smtClean="0">
                <a:solidFill>
                  <a:srgbClr val="FF0000"/>
                </a:solidFill>
                <a:latin typeface="Trebuchet MS"/>
                <a:cs typeface="Trebuchet MS"/>
              </a:rPr>
              <a:t>ок</a:t>
            </a:r>
            <a:r>
              <a:rPr sz="4600" b="1" spc="-45" dirty="0" smtClean="0">
                <a:solidFill>
                  <a:srgbClr val="FF0000"/>
                </a:solidFill>
                <a:latin typeface="Trebuchet MS"/>
                <a:cs typeface="Trebuchet MS"/>
              </a:rPr>
              <a:t>о</a:t>
            </a:r>
            <a:r>
              <a:rPr sz="4600" b="1" spc="-25" dirty="0" smtClean="0">
                <a:solidFill>
                  <a:srgbClr val="FF0000"/>
                </a:solidFill>
                <a:latin typeface="Trebuchet MS"/>
                <a:cs typeface="Trebuchet MS"/>
              </a:rPr>
              <a:t>в</a:t>
            </a:r>
            <a:endParaRPr sz="4600">
              <a:latin typeface="Trebuchet MS"/>
              <a:cs typeface="Trebuchet MS"/>
            </a:endParaRPr>
          </a:p>
        </p:txBody>
      </p:sp>
      <p:sp>
        <p:nvSpPr>
          <p:cNvPr id="583" name="object 583"/>
          <p:cNvSpPr/>
          <p:nvPr/>
        </p:nvSpPr>
        <p:spPr>
          <a:xfrm>
            <a:off x="2879077" y="5516854"/>
            <a:ext cx="2413000" cy="0"/>
          </a:xfrm>
          <a:custGeom>
            <a:avLst/>
            <a:gdLst/>
            <a:ahLst/>
            <a:cxnLst/>
            <a:rect l="l" t="t" r="r" b="b"/>
            <a:pathLst>
              <a:path w="2413000">
                <a:moveTo>
                  <a:pt x="2413000" y="0"/>
                </a:moveTo>
                <a:lnTo>
                  <a:pt x="0" y="0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595895" y="4796777"/>
            <a:ext cx="72377" cy="72377"/>
          </a:xfrm>
          <a:custGeom>
            <a:avLst/>
            <a:gdLst/>
            <a:ahLst/>
            <a:cxnLst/>
            <a:rect l="l" t="t" r="r" b="b"/>
            <a:pathLst>
              <a:path w="72377" h="72377">
                <a:moveTo>
                  <a:pt x="72377" y="0"/>
                </a:moveTo>
                <a:lnTo>
                  <a:pt x="0" y="72377"/>
                </a:lnTo>
              </a:path>
            </a:pathLst>
          </a:custGeom>
          <a:ln w="9344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843504" y="4076700"/>
            <a:ext cx="1908822" cy="1440154"/>
          </a:xfrm>
          <a:custGeom>
            <a:avLst/>
            <a:gdLst/>
            <a:ahLst/>
            <a:cxnLst/>
            <a:rect l="l" t="t" r="r" b="b"/>
            <a:pathLst>
              <a:path w="1908822" h="1440154">
                <a:moveTo>
                  <a:pt x="1908822" y="0"/>
                </a:moveTo>
                <a:lnTo>
                  <a:pt x="0" y="1440154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843504" y="3429000"/>
            <a:ext cx="918222" cy="2087854"/>
          </a:xfrm>
          <a:custGeom>
            <a:avLst/>
            <a:gdLst/>
            <a:ahLst/>
            <a:cxnLst/>
            <a:rect l="l" t="t" r="r" b="b"/>
            <a:pathLst>
              <a:path w="918222" h="2087854">
                <a:moveTo>
                  <a:pt x="918222" y="0"/>
                </a:moveTo>
                <a:lnTo>
                  <a:pt x="0" y="2087854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843504" y="4796777"/>
            <a:ext cx="2448572" cy="720077"/>
          </a:xfrm>
          <a:custGeom>
            <a:avLst/>
            <a:gdLst/>
            <a:ahLst/>
            <a:cxnLst/>
            <a:rect l="l" t="t" r="r" b="b"/>
            <a:pathLst>
              <a:path w="2448572" h="720077">
                <a:moveTo>
                  <a:pt x="2448572" y="0"/>
                </a:moveTo>
                <a:lnTo>
                  <a:pt x="0" y="720077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843504" y="3284245"/>
            <a:ext cx="0" cy="2232609"/>
          </a:xfrm>
          <a:custGeom>
            <a:avLst/>
            <a:gdLst/>
            <a:ahLst/>
            <a:cxnLst/>
            <a:rect l="l" t="t" r="r" b="b"/>
            <a:pathLst>
              <a:path h="2232609">
                <a:moveTo>
                  <a:pt x="0" y="0"/>
                </a:moveTo>
                <a:lnTo>
                  <a:pt x="0" y="2232609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 txBox="1"/>
          <p:nvPr/>
        </p:nvSpPr>
        <p:spPr>
          <a:xfrm>
            <a:off x="6226822" y="6068070"/>
            <a:ext cx="1607820" cy="497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latin typeface="Trebuchet MS"/>
                <a:cs typeface="Trebuchet MS"/>
              </a:rPr>
              <a:t>1</a:t>
            </a:r>
            <a:r>
              <a:rPr sz="3200" spc="0" dirty="0" smtClean="0">
                <a:latin typeface="Trebuchet MS"/>
                <a:cs typeface="Trebuchet MS"/>
              </a:rPr>
              <a:t>0</a:t>
            </a:r>
            <a:r>
              <a:rPr sz="3200" spc="155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rebuchet MS"/>
                <a:cs typeface="Trebuchet MS"/>
              </a:rPr>
              <a:t>углов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6684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766842"/>
            <a:ext cx="9144000" cy="2288527"/>
          </a:xfrm>
          <a:custGeom>
            <a:avLst/>
            <a:gdLst/>
            <a:ahLst/>
            <a:cxnLst/>
            <a:rect l="l" t="t" r="r" b="b"/>
            <a:pathLst>
              <a:path w="9144000" h="2288527">
                <a:moveTo>
                  <a:pt x="0" y="2288527"/>
                </a:moveTo>
                <a:lnTo>
                  <a:pt x="9144000" y="2288527"/>
                </a:lnTo>
                <a:lnTo>
                  <a:pt x="9144000" y="0"/>
                </a:lnTo>
                <a:lnTo>
                  <a:pt x="0" y="0"/>
                </a:lnTo>
                <a:lnTo>
                  <a:pt x="0" y="2288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8690" y="5632450"/>
            <a:ext cx="7566614" cy="0"/>
          </a:xfrm>
          <a:custGeom>
            <a:avLst/>
            <a:gdLst/>
            <a:ahLst/>
            <a:cxnLst/>
            <a:rect l="l" t="t" r="r" b="b"/>
            <a:pathLst>
              <a:path w="7566614">
                <a:moveTo>
                  <a:pt x="0" y="0"/>
                </a:moveTo>
                <a:lnTo>
                  <a:pt x="7566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2170" y="5619750"/>
            <a:ext cx="7600952" cy="0"/>
          </a:xfrm>
          <a:custGeom>
            <a:avLst/>
            <a:gdLst/>
            <a:ahLst/>
            <a:cxnLst/>
            <a:rect l="l" t="t" r="r" b="b"/>
            <a:pathLst>
              <a:path w="7600952">
                <a:moveTo>
                  <a:pt x="0" y="0"/>
                </a:moveTo>
                <a:lnTo>
                  <a:pt x="76009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56940" y="5607050"/>
            <a:ext cx="7630114" cy="0"/>
          </a:xfrm>
          <a:custGeom>
            <a:avLst/>
            <a:gdLst/>
            <a:ahLst/>
            <a:cxnLst/>
            <a:rect l="l" t="t" r="r" b="b"/>
            <a:pathLst>
              <a:path w="7630114">
                <a:moveTo>
                  <a:pt x="0" y="0"/>
                </a:moveTo>
                <a:lnTo>
                  <a:pt x="76301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7720" y="5588000"/>
            <a:ext cx="7688557" cy="0"/>
          </a:xfrm>
          <a:custGeom>
            <a:avLst/>
            <a:gdLst/>
            <a:ahLst/>
            <a:cxnLst/>
            <a:rect l="l" t="t" r="r" b="b"/>
            <a:pathLst>
              <a:path w="7688557">
                <a:moveTo>
                  <a:pt x="0" y="0"/>
                </a:moveTo>
                <a:lnTo>
                  <a:pt x="768855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9790" y="5562600"/>
            <a:ext cx="7743182" cy="0"/>
          </a:xfrm>
          <a:custGeom>
            <a:avLst/>
            <a:gdLst/>
            <a:ahLst/>
            <a:cxnLst/>
            <a:rect l="l" t="t" r="r" b="b"/>
            <a:pathLst>
              <a:path w="7743182">
                <a:moveTo>
                  <a:pt x="0" y="0"/>
                </a:moveTo>
                <a:lnTo>
                  <a:pt x="77431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7090" y="5543550"/>
            <a:ext cx="7769814" cy="0"/>
          </a:xfrm>
          <a:custGeom>
            <a:avLst/>
            <a:gdLst/>
            <a:ahLst/>
            <a:cxnLst/>
            <a:rect l="l" t="t" r="r" b="b"/>
            <a:pathLst>
              <a:path w="7769814">
                <a:moveTo>
                  <a:pt x="0" y="0"/>
                </a:moveTo>
                <a:lnTo>
                  <a:pt x="77698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3100" y="5530850"/>
            <a:ext cx="7797800" cy="0"/>
          </a:xfrm>
          <a:custGeom>
            <a:avLst/>
            <a:gdLst/>
            <a:ahLst/>
            <a:cxnLst/>
            <a:rect l="l" t="t" r="r" b="b"/>
            <a:pathLst>
              <a:path w="7797800">
                <a:moveTo>
                  <a:pt x="0" y="0"/>
                </a:moveTo>
                <a:lnTo>
                  <a:pt x="7797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5170" y="5511800"/>
            <a:ext cx="7852425" cy="0"/>
          </a:xfrm>
          <a:custGeom>
            <a:avLst/>
            <a:gdLst/>
            <a:ahLst/>
            <a:cxnLst/>
            <a:rect l="l" t="t" r="r" b="b"/>
            <a:pathLst>
              <a:path w="7852425">
                <a:moveTo>
                  <a:pt x="0" y="0"/>
                </a:moveTo>
                <a:lnTo>
                  <a:pt x="78524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1179" y="5492750"/>
            <a:ext cx="7880347" cy="0"/>
          </a:xfrm>
          <a:custGeom>
            <a:avLst/>
            <a:gdLst/>
            <a:ahLst/>
            <a:cxnLst/>
            <a:rect l="l" t="t" r="r" b="b"/>
            <a:pathLst>
              <a:path w="7880347">
                <a:moveTo>
                  <a:pt x="0" y="0"/>
                </a:moveTo>
                <a:lnTo>
                  <a:pt x="78803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4540" y="5473700"/>
            <a:ext cx="7933682" cy="0"/>
          </a:xfrm>
          <a:custGeom>
            <a:avLst/>
            <a:gdLst/>
            <a:ahLst/>
            <a:cxnLst/>
            <a:rect l="l" t="t" r="r" b="b"/>
            <a:pathLst>
              <a:path w="7933682">
                <a:moveTo>
                  <a:pt x="0" y="0"/>
                </a:moveTo>
                <a:lnTo>
                  <a:pt x="793368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0550" y="5454650"/>
            <a:ext cx="7961604" cy="0"/>
          </a:xfrm>
          <a:custGeom>
            <a:avLst/>
            <a:gdLst/>
            <a:ahLst/>
            <a:cxnLst/>
            <a:rect l="l" t="t" r="r" b="b"/>
            <a:pathLst>
              <a:path w="7961604">
                <a:moveTo>
                  <a:pt x="0" y="0"/>
                </a:moveTo>
                <a:lnTo>
                  <a:pt x="79616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6559" y="5441950"/>
            <a:ext cx="7989590" cy="0"/>
          </a:xfrm>
          <a:custGeom>
            <a:avLst/>
            <a:gdLst/>
            <a:ahLst/>
            <a:cxnLst/>
            <a:rect l="l" t="t" r="r" b="b"/>
            <a:pathLst>
              <a:path w="7989590">
                <a:moveTo>
                  <a:pt x="0" y="0"/>
                </a:moveTo>
                <a:lnTo>
                  <a:pt x="79895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920" y="5422900"/>
            <a:ext cx="8042925" cy="0"/>
          </a:xfrm>
          <a:custGeom>
            <a:avLst/>
            <a:gdLst/>
            <a:ahLst/>
            <a:cxnLst/>
            <a:rect l="l" t="t" r="r" b="b"/>
            <a:pathLst>
              <a:path w="8042925">
                <a:moveTo>
                  <a:pt x="0" y="0"/>
                </a:moveTo>
                <a:lnTo>
                  <a:pt x="804292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5759" y="5397500"/>
            <a:ext cx="8091190" cy="0"/>
          </a:xfrm>
          <a:custGeom>
            <a:avLst/>
            <a:gdLst/>
            <a:ahLst/>
            <a:cxnLst/>
            <a:rect l="l" t="t" r="r" b="b"/>
            <a:pathLst>
              <a:path w="8091190">
                <a:moveTo>
                  <a:pt x="0" y="0"/>
                </a:moveTo>
                <a:lnTo>
                  <a:pt x="80911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4179" y="5372100"/>
            <a:ext cx="8134347" cy="0"/>
          </a:xfrm>
          <a:custGeom>
            <a:avLst/>
            <a:gdLst/>
            <a:ahLst/>
            <a:cxnLst/>
            <a:rect l="l" t="t" r="r" b="b"/>
            <a:pathLst>
              <a:path w="8134347">
                <a:moveTo>
                  <a:pt x="0" y="0"/>
                </a:moveTo>
                <a:lnTo>
                  <a:pt x="81343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2600" y="5346700"/>
            <a:ext cx="8177504" cy="0"/>
          </a:xfrm>
          <a:custGeom>
            <a:avLst/>
            <a:gdLst/>
            <a:ahLst/>
            <a:cxnLst/>
            <a:rect l="l" t="t" r="r" b="b"/>
            <a:pathLst>
              <a:path w="8177504">
                <a:moveTo>
                  <a:pt x="0" y="0"/>
                </a:moveTo>
                <a:lnTo>
                  <a:pt x="8177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2259" y="5321300"/>
            <a:ext cx="8219485" cy="0"/>
          </a:xfrm>
          <a:custGeom>
            <a:avLst/>
            <a:gdLst/>
            <a:ahLst/>
            <a:cxnLst/>
            <a:rect l="l" t="t" r="r" b="b"/>
            <a:pathLst>
              <a:path w="8219485">
                <a:moveTo>
                  <a:pt x="0" y="0"/>
                </a:moveTo>
                <a:lnTo>
                  <a:pt x="821948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0679" y="5295900"/>
            <a:ext cx="8262642" cy="0"/>
          </a:xfrm>
          <a:custGeom>
            <a:avLst/>
            <a:gdLst/>
            <a:ahLst/>
            <a:cxnLst/>
            <a:rect l="l" t="t" r="r" b="b"/>
            <a:pathLst>
              <a:path w="8262642">
                <a:moveTo>
                  <a:pt x="0" y="0"/>
                </a:moveTo>
                <a:lnTo>
                  <a:pt x="826264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9100" y="5270500"/>
            <a:ext cx="8304504" cy="0"/>
          </a:xfrm>
          <a:custGeom>
            <a:avLst/>
            <a:gdLst/>
            <a:ahLst/>
            <a:cxnLst/>
            <a:rect l="l" t="t" r="r" b="b"/>
            <a:pathLst>
              <a:path w="8304504">
                <a:moveTo>
                  <a:pt x="0" y="0"/>
                </a:moveTo>
                <a:lnTo>
                  <a:pt x="8304504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7520" y="5245100"/>
            <a:ext cx="8347725" cy="0"/>
          </a:xfrm>
          <a:custGeom>
            <a:avLst/>
            <a:gdLst/>
            <a:ahLst/>
            <a:cxnLst/>
            <a:rect l="l" t="t" r="r" b="b"/>
            <a:pathLst>
              <a:path w="8347725">
                <a:moveTo>
                  <a:pt x="0" y="0"/>
                </a:moveTo>
                <a:lnTo>
                  <a:pt x="8347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77179" y="5219700"/>
            <a:ext cx="8389642" cy="0"/>
          </a:xfrm>
          <a:custGeom>
            <a:avLst/>
            <a:gdLst/>
            <a:ahLst/>
            <a:cxnLst/>
            <a:rect l="l" t="t" r="r" b="b"/>
            <a:pathLst>
              <a:path w="8389642">
                <a:moveTo>
                  <a:pt x="0" y="0"/>
                </a:moveTo>
                <a:lnTo>
                  <a:pt x="838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5600" y="5194300"/>
            <a:ext cx="8432800" cy="0"/>
          </a:xfrm>
          <a:custGeom>
            <a:avLst/>
            <a:gdLst/>
            <a:ahLst/>
            <a:cxnLst/>
            <a:rect l="l" t="t" r="r" b="b"/>
            <a:pathLst>
              <a:path w="8432800">
                <a:moveTo>
                  <a:pt x="0" y="0"/>
                </a:moveTo>
                <a:lnTo>
                  <a:pt x="8432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37840" y="5168900"/>
            <a:ext cx="8468314" cy="0"/>
          </a:xfrm>
          <a:custGeom>
            <a:avLst/>
            <a:gdLst/>
            <a:ahLst/>
            <a:cxnLst/>
            <a:rect l="l" t="t" r="r" b="b"/>
            <a:pathLst>
              <a:path w="8468314">
                <a:moveTo>
                  <a:pt x="0" y="0"/>
                </a:moveTo>
                <a:lnTo>
                  <a:pt x="84683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1320" y="51435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06090" y="5118100"/>
            <a:ext cx="8531814" cy="0"/>
          </a:xfrm>
          <a:custGeom>
            <a:avLst/>
            <a:gdLst/>
            <a:ahLst/>
            <a:cxnLst/>
            <a:rect l="l" t="t" r="r" b="b"/>
            <a:pathLst>
              <a:path w="8531814">
                <a:moveTo>
                  <a:pt x="0" y="0"/>
                </a:moveTo>
                <a:lnTo>
                  <a:pt x="85318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9570" y="5092700"/>
            <a:ext cx="8564857" cy="0"/>
          </a:xfrm>
          <a:custGeom>
            <a:avLst/>
            <a:gdLst/>
            <a:ahLst/>
            <a:cxnLst/>
            <a:rect l="l" t="t" r="r" b="b"/>
            <a:pathLst>
              <a:path w="8564857">
                <a:moveTo>
                  <a:pt x="0" y="0"/>
                </a:moveTo>
                <a:lnTo>
                  <a:pt x="85648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3050" y="50673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7820" y="5041900"/>
            <a:ext cx="8628357" cy="0"/>
          </a:xfrm>
          <a:custGeom>
            <a:avLst/>
            <a:gdLst/>
            <a:ahLst/>
            <a:cxnLst/>
            <a:rect l="l" t="t" r="r" b="b"/>
            <a:pathLst>
              <a:path w="8628357">
                <a:moveTo>
                  <a:pt x="0" y="0"/>
                </a:moveTo>
                <a:lnTo>
                  <a:pt x="8628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41300" y="5016500"/>
            <a:ext cx="8661400" cy="0"/>
          </a:xfrm>
          <a:custGeom>
            <a:avLst/>
            <a:gdLst/>
            <a:ahLst/>
            <a:cxnLst/>
            <a:rect l="l" t="t" r="r" b="b"/>
            <a:pathLst>
              <a:path w="8661400">
                <a:moveTo>
                  <a:pt x="0" y="0"/>
                </a:moveTo>
                <a:lnTo>
                  <a:pt x="8661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24779" y="49911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9550" y="4965700"/>
            <a:ext cx="8724900" cy="0"/>
          </a:xfrm>
          <a:custGeom>
            <a:avLst/>
            <a:gdLst/>
            <a:ahLst/>
            <a:cxnLst/>
            <a:rect l="l" t="t" r="r" b="b"/>
            <a:pathLst>
              <a:path w="8724900">
                <a:moveTo>
                  <a:pt x="0" y="0"/>
                </a:moveTo>
                <a:lnTo>
                  <a:pt x="8724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94320" y="4926965"/>
            <a:ext cx="8755357" cy="26670"/>
          </a:xfrm>
          <a:custGeom>
            <a:avLst/>
            <a:gdLst/>
            <a:ahLst/>
            <a:cxnLst/>
            <a:rect l="l" t="t" r="r" b="b"/>
            <a:pathLst>
              <a:path w="8755357" h="26670">
                <a:moveTo>
                  <a:pt x="0" y="26670"/>
                </a:moveTo>
                <a:lnTo>
                  <a:pt x="8755357" y="26670"/>
                </a:lnTo>
                <a:lnTo>
                  <a:pt x="87553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84150" y="4901565"/>
            <a:ext cx="8775700" cy="26670"/>
          </a:xfrm>
          <a:custGeom>
            <a:avLst/>
            <a:gdLst/>
            <a:ahLst/>
            <a:cxnLst/>
            <a:rect l="l" t="t" r="r" b="b"/>
            <a:pathLst>
              <a:path w="8775700" h="26670">
                <a:moveTo>
                  <a:pt x="0" y="26670"/>
                </a:moveTo>
                <a:lnTo>
                  <a:pt x="8775700" y="26670"/>
                </a:lnTo>
                <a:lnTo>
                  <a:pt x="87757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2740" y="4876165"/>
            <a:ext cx="8798514" cy="26670"/>
          </a:xfrm>
          <a:custGeom>
            <a:avLst/>
            <a:gdLst/>
            <a:ahLst/>
            <a:cxnLst/>
            <a:rect l="l" t="t" r="r" b="b"/>
            <a:pathLst>
              <a:path w="8798514" h="26670">
                <a:moveTo>
                  <a:pt x="0" y="26670"/>
                </a:moveTo>
                <a:lnTo>
                  <a:pt x="8798514" y="26670"/>
                </a:lnTo>
                <a:lnTo>
                  <a:pt x="87985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1279" y="48507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49870" y="48253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8409" y="47999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28290" y="4774565"/>
            <a:ext cx="8887414" cy="26670"/>
          </a:xfrm>
          <a:custGeom>
            <a:avLst/>
            <a:gdLst/>
            <a:ahLst/>
            <a:cxnLst/>
            <a:rect l="l" t="t" r="r" b="b"/>
            <a:pathLst>
              <a:path w="8887414" h="26670">
                <a:moveTo>
                  <a:pt x="0" y="26670"/>
                </a:moveTo>
                <a:lnTo>
                  <a:pt x="8887414" y="26670"/>
                </a:lnTo>
                <a:lnTo>
                  <a:pt x="8887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6830" y="4749165"/>
            <a:ext cx="8910342" cy="26670"/>
          </a:xfrm>
          <a:custGeom>
            <a:avLst/>
            <a:gdLst/>
            <a:ahLst/>
            <a:cxnLst/>
            <a:rect l="l" t="t" r="r" b="b"/>
            <a:pathLst>
              <a:path w="8910342" h="26670">
                <a:moveTo>
                  <a:pt x="0" y="26670"/>
                </a:moveTo>
                <a:lnTo>
                  <a:pt x="8910342" y="26670"/>
                </a:lnTo>
                <a:lnTo>
                  <a:pt x="8910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5419" y="4723765"/>
            <a:ext cx="8933157" cy="26670"/>
          </a:xfrm>
          <a:custGeom>
            <a:avLst/>
            <a:gdLst/>
            <a:ahLst/>
            <a:cxnLst/>
            <a:rect l="l" t="t" r="r" b="b"/>
            <a:pathLst>
              <a:path w="8933157" h="26670">
                <a:moveTo>
                  <a:pt x="0" y="26670"/>
                </a:moveTo>
                <a:lnTo>
                  <a:pt x="8933157" y="26670"/>
                </a:lnTo>
                <a:lnTo>
                  <a:pt x="8933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3960" y="46983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5080" y="46729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489" y="46475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9850" y="4622165"/>
            <a:ext cx="9004300" cy="26670"/>
          </a:xfrm>
          <a:custGeom>
            <a:avLst/>
            <a:gdLst/>
            <a:ahLst/>
            <a:cxnLst/>
            <a:rect l="l" t="t" r="r" b="b"/>
            <a:pathLst>
              <a:path w="9004300" h="26670">
                <a:moveTo>
                  <a:pt x="0" y="26670"/>
                </a:moveTo>
                <a:lnTo>
                  <a:pt x="9004300" y="26670"/>
                </a:lnTo>
                <a:lnTo>
                  <a:pt x="90043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2210" y="4596765"/>
            <a:ext cx="9019585" cy="26670"/>
          </a:xfrm>
          <a:custGeom>
            <a:avLst/>
            <a:gdLst/>
            <a:ahLst/>
            <a:cxnLst/>
            <a:rect l="l" t="t" r="r" b="b"/>
            <a:pathLst>
              <a:path w="9019585" h="26670">
                <a:moveTo>
                  <a:pt x="0" y="26670"/>
                </a:moveTo>
                <a:lnTo>
                  <a:pt x="9019585" y="26670"/>
                </a:lnTo>
                <a:lnTo>
                  <a:pt x="90195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3330" y="45713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980" y="45459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919" y="45205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6810" y="44951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460" y="44697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400" y="44443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580" y="44189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760" y="43935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3989" y="43681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410" y="4342765"/>
            <a:ext cx="9121185" cy="26670"/>
          </a:xfrm>
          <a:custGeom>
            <a:avLst/>
            <a:gdLst/>
            <a:ahLst/>
            <a:cxnLst/>
            <a:rect l="l" t="t" r="r" b="b"/>
            <a:pathLst>
              <a:path w="9121185" h="26670">
                <a:moveTo>
                  <a:pt x="0" y="26670"/>
                </a:moveTo>
                <a:lnTo>
                  <a:pt x="9121185" y="26670"/>
                </a:lnTo>
                <a:lnTo>
                  <a:pt x="9121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639" y="43173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060" y="42919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819" y="42538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30" y="4215765"/>
            <a:ext cx="9138942" cy="39370"/>
          </a:xfrm>
          <a:custGeom>
            <a:avLst/>
            <a:gdLst/>
            <a:ahLst/>
            <a:cxnLst/>
            <a:rect l="l" t="t" r="r" b="b"/>
            <a:pathLst>
              <a:path w="9138942" h="39370">
                <a:moveTo>
                  <a:pt x="0" y="39370"/>
                </a:moveTo>
                <a:lnTo>
                  <a:pt x="9138942" y="39370"/>
                </a:lnTo>
                <a:lnTo>
                  <a:pt x="9138942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89" y="4190365"/>
            <a:ext cx="9141414" cy="26670"/>
          </a:xfrm>
          <a:custGeom>
            <a:avLst/>
            <a:gdLst/>
            <a:ahLst/>
            <a:cxnLst/>
            <a:rect l="l" t="t" r="r" b="b"/>
            <a:pathLst>
              <a:path w="9141414" h="26670">
                <a:moveTo>
                  <a:pt x="0" y="26670"/>
                </a:moveTo>
                <a:lnTo>
                  <a:pt x="9141414" y="26670"/>
                </a:lnTo>
                <a:lnTo>
                  <a:pt x="91414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4152265"/>
            <a:ext cx="9142704" cy="39370"/>
          </a:xfrm>
          <a:custGeom>
            <a:avLst/>
            <a:gdLst/>
            <a:ahLst/>
            <a:cxnLst/>
            <a:rect l="l" t="t" r="r" b="b"/>
            <a:pathLst>
              <a:path w="9142704" h="39370">
                <a:moveTo>
                  <a:pt x="0" y="39370"/>
                </a:moveTo>
                <a:lnTo>
                  <a:pt x="9142704" y="39370"/>
                </a:lnTo>
                <a:lnTo>
                  <a:pt x="91427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89" y="4114165"/>
            <a:ext cx="9141414" cy="39370"/>
          </a:xfrm>
          <a:custGeom>
            <a:avLst/>
            <a:gdLst/>
            <a:ahLst/>
            <a:cxnLst/>
            <a:rect l="l" t="t" r="r" b="b"/>
            <a:pathLst>
              <a:path w="9141414" h="39370">
                <a:moveTo>
                  <a:pt x="0" y="39370"/>
                </a:moveTo>
                <a:lnTo>
                  <a:pt x="9141414" y="39370"/>
                </a:lnTo>
                <a:lnTo>
                  <a:pt x="914141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530" y="4088765"/>
            <a:ext cx="9138942" cy="26670"/>
          </a:xfrm>
          <a:custGeom>
            <a:avLst/>
            <a:gdLst/>
            <a:ahLst/>
            <a:cxnLst/>
            <a:rect l="l" t="t" r="r" b="b"/>
            <a:pathLst>
              <a:path w="9138942" h="26670">
                <a:moveTo>
                  <a:pt x="0" y="26670"/>
                </a:moveTo>
                <a:lnTo>
                  <a:pt x="9138942" y="26670"/>
                </a:lnTo>
                <a:lnTo>
                  <a:pt x="91389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819" y="4050665"/>
            <a:ext cx="9136357" cy="39370"/>
          </a:xfrm>
          <a:custGeom>
            <a:avLst/>
            <a:gdLst/>
            <a:ahLst/>
            <a:cxnLst/>
            <a:rect l="l" t="t" r="r" b="b"/>
            <a:pathLst>
              <a:path w="9136357" h="39370">
                <a:moveTo>
                  <a:pt x="0" y="39370"/>
                </a:moveTo>
                <a:lnTo>
                  <a:pt x="9136357" y="39370"/>
                </a:lnTo>
                <a:lnTo>
                  <a:pt x="913635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060" y="4025265"/>
            <a:ext cx="9133885" cy="26670"/>
          </a:xfrm>
          <a:custGeom>
            <a:avLst/>
            <a:gdLst/>
            <a:ahLst/>
            <a:cxnLst/>
            <a:rect l="l" t="t" r="r" b="b"/>
            <a:pathLst>
              <a:path w="9133885" h="26670">
                <a:moveTo>
                  <a:pt x="0" y="26670"/>
                </a:moveTo>
                <a:lnTo>
                  <a:pt x="9133885" y="26670"/>
                </a:lnTo>
                <a:lnTo>
                  <a:pt x="9133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639" y="3999865"/>
            <a:ext cx="9128714" cy="26670"/>
          </a:xfrm>
          <a:custGeom>
            <a:avLst/>
            <a:gdLst/>
            <a:ahLst/>
            <a:cxnLst/>
            <a:rect l="l" t="t" r="r" b="b"/>
            <a:pathLst>
              <a:path w="9128714" h="26670">
                <a:moveTo>
                  <a:pt x="0" y="26670"/>
                </a:moveTo>
                <a:lnTo>
                  <a:pt x="9128714" y="26670"/>
                </a:lnTo>
                <a:lnTo>
                  <a:pt x="91287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169" y="3974465"/>
            <a:ext cx="9123657" cy="26670"/>
          </a:xfrm>
          <a:custGeom>
            <a:avLst/>
            <a:gdLst/>
            <a:ahLst/>
            <a:cxnLst/>
            <a:rect l="l" t="t" r="r" b="b"/>
            <a:pathLst>
              <a:path w="9123657" h="26670">
                <a:moveTo>
                  <a:pt x="0" y="26670"/>
                </a:moveTo>
                <a:lnTo>
                  <a:pt x="9123657" y="26670"/>
                </a:lnTo>
                <a:lnTo>
                  <a:pt x="91236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989" y="3949065"/>
            <a:ext cx="9116014" cy="26670"/>
          </a:xfrm>
          <a:custGeom>
            <a:avLst/>
            <a:gdLst/>
            <a:ahLst/>
            <a:cxnLst/>
            <a:rect l="l" t="t" r="r" b="b"/>
            <a:pathLst>
              <a:path w="9116014" h="26670">
                <a:moveTo>
                  <a:pt x="0" y="26670"/>
                </a:moveTo>
                <a:lnTo>
                  <a:pt x="9116014" y="26670"/>
                </a:lnTo>
                <a:lnTo>
                  <a:pt x="9116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760" y="3923665"/>
            <a:ext cx="9108485" cy="26670"/>
          </a:xfrm>
          <a:custGeom>
            <a:avLst/>
            <a:gdLst/>
            <a:ahLst/>
            <a:cxnLst/>
            <a:rect l="l" t="t" r="r" b="b"/>
            <a:pathLst>
              <a:path w="9108485" h="26670">
                <a:moveTo>
                  <a:pt x="0" y="26670"/>
                </a:moveTo>
                <a:lnTo>
                  <a:pt x="9108485" y="26670"/>
                </a:lnTo>
                <a:lnTo>
                  <a:pt x="91084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1580" y="3898265"/>
            <a:ext cx="9100842" cy="26670"/>
          </a:xfrm>
          <a:custGeom>
            <a:avLst/>
            <a:gdLst/>
            <a:ahLst/>
            <a:cxnLst/>
            <a:rect l="l" t="t" r="r" b="b"/>
            <a:pathLst>
              <a:path w="9100842" h="26670">
                <a:moveTo>
                  <a:pt x="0" y="26670"/>
                </a:moveTo>
                <a:lnTo>
                  <a:pt x="9100842" y="26670"/>
                </a:lnTo>
                <a:lnTo>
                  <a:pt x="9100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5400" y="3872865"/>
            <a:ext cx="9093200" cy="26670"/>
          </a:xfrm>
          <a:custGeom>
            <a:avLst/>
            <a:gdLst/>
            <a:ahLst/>
            <a:cxnLst/>
            <a:rect l="l" t="t" r="r" b="b"/>
            <a:pathLst>
              <a:path w="9093200" h="26670">
                <a:moveTo>
                  <a:pt x="0" y="26670"/>
                </a:moveTo>
                <a:lnTo>
                  <a:pt x="9093200" y="26670"/>
                </a:lnTo>
                <a:lnTo>
                  <a:pt x="9093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0460" y="3847465"/>
            <a:ext cx="9083085" cy="26670"/>
          </a:xfrm>
          <a:custGeom>
            <a:avLst/>
            <a:gdLst/>
            <a:ahLst/>
            <a:cxnLst/>
            <a:rect l="l" t="t" r="r" b="b"/>
            <a:pathLst>
              <a:path w="9083085" h="26670">
                <a:moveTo>
                  <a:pt x="0" y="26670"/>
                </a:moveTo>
                <a:lnTo>
                  <a:pt x="9083085" y="26670"/>
                </a:lnTo>
                <a:lnTo>
                  <a:pt x="9083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6810" y="3822065"/>
            <a:ext cx="9070385" cy="26670"/>
          </a:xfrm>
          <a:custGeom>
            <a:avLst/>
            <a:gdLst/>
            <a:ahLst/>
            <a:cxnLst/>
            <a:rect l="l" t="t" r="r" b="b"/>
            <a:pathLst>
              <a:path w="9070385" h="26670">
                <a:moveTo>
                  <a:pt x="0" y="26670"/>
                </a:moveTo>
                <a:lnTo>
                  <a:pt x="9070385" y="26670"/>
                </a:lnTo>
                <a:lnTo>
                  <a:pt x="90703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919" y="3796665"/>
            <a:ext cx="9060157" cy="26670"/>
          </a:xfrm>
          <a:custGeom>
            <a:avLst/>
            <a:gdLst/>
            <a:ahLst/>
            <a:cxnLst/>
            <a:rect l="l" t="t" r="r" b="b"/>
            <a:pathLst>
              <a:path w="9060157" h="26670">
                <a:moveTo>
                  <a:pt x="0" y="26670"/>
                </a:moveTo>
                <a:lnTo>
                  <a:pt x="9060157" y="26670"/>
                </a:lnTo>
                <a:lnTo>
                  <a:pt x="90601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980" y="3771265"/>
            <a:ext cx="9050042" cy="26670"/>
          </a:xfrm>
          <a:custGeom>
            <a:avLst/>
            <a:gdLst/>
            <a:ahLst/>
            <a:cxnLst/>
            <a:rect l="l" t="t" r="r" b="b"/>
            <a:pathLst>
              <a:path w="9050042" h="26670">
                <a:moveTo>
                  <a:pt x="0" y="26670"/>
                </a:moveTo>
                <a:lnTo>
                  <a:pt x="9050042" y="26670"/>
                </a:lnTo>
                <a:lnTo>
                  <a:pt x="9050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3330" y="3745865"/>
            <a:ext cx="9037342" cy="26670"/>
          </a:xfrm>
          <a:custGeom>
            <a:avLst/>
            <a:gdLst/>
            <a:ahLst/>
            <a:cxnLst/>
            <a:rect l="l" t="t" r="r" b="b"/>
            <a:pathLst>
              <a:path w="9037342" h="26670">
                <a:moveTo>
                  <a:pt x="0" y="26670"/>
                </a:moveTo>
                <a:lnTo>
                  <a:pt x="9037342" y="26670"/>
                </a:lnTo>
                <a:lnTo>
                  <a:pt x="90373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0969" y="3720465"/>
            <a:ext cx="9022057" cy="26670"/>
          </a:xfrm>
          <a:custGeom>
            <a:avLst/>
            <a:gdLst/>
            <a:ahLst/>
            <a:cxnLst/>
            <a:rect l="l" t="t" r="r" b="b"/>
            <a:pathLst>
              <a:path w="9022057" h="26670">
                <a:moveTo>
                  <a:pt x="0" y="26670"/>
                </a:moveTo>
                <a:lnTo>
                  <a:pt x="9022057" y="26670"/>
                </a:lnTo>
                <a:lnTo>
                  <a:pt x="90220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8560" y="3695065"/>
            <a:ext cx="9006885" cy="26670"/>
          </a:xfrm>
          <a:custGeom>
            <a:avLst/>
            <a:gdLst/>
            <a:ahLst/>
            <a:cxnLst/>
            <a:rect l="l" t="t" r="r" b="b"/>
            <a:pathLst>
              <a:path w="9006885" h="26670">
                <a:moveTo>
                  <a:pt x="0" y="26670"/>
                </a:moveTo>
                <a:lnTo>
                  <a:pt x="9006885" y="26670"/>
                </a:lnTo>
                <a:lnTo>
                  <a:pt x="90068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489" y="3669665"/>
            <a:ext cx="8989014" cy="26670"/>
          </a:xfrm>
          <a:custGeom>
            <a:avLst/>
            <a:gdLst/>
            <a:ahLst/>
            <a:cxnLst/>
            <a:rect l="l" t="t" r="r" b="b"/>
            <a:pathLst>
              <a:path w="8989014" h="26670">
                <a:moveTo>
                  <a:pt x="0" y="26670"/>
                </a:moveTo>
                <a:lnTo>
                  <a:pt x="8989014" y="26670"/>
                </a:lnTo>
                <a:lnTo>
                  <a:pt x="89890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5080" y="3644265"/>
            <a:ext cx="8973842" cy="26670"/>
          </a:xfrm>
          <a:custGeom>
            <a:avLst/>
            <a:gdLst/>
            <a:ahLst/>
            <a:cxnLst/>
            <a:rect l="l" t="t" r="r" b="b"/>
            <a:pathLst>
              <a:path w="8973842" h="26670">
                <a:moveTo>
                  <a:pt x="0" y="26670"/>
                </a:moveTo>
                <a:lnTo>
                  <a:pt x="8973842" y="26670"/>
                </a:lnTo>
                <a:lnTo>
                  <a:pt x="89738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3960" y="3618865"/>
            <a:ext cx="8956085" cy="26670"/>
          </a:xfrm>
          <a:custGeom>
            <a:avLst/>
            <a:gdLst/>
            <a:ahLst/>
            <a:cxnLst/>
            <a:rect l="l" t="t" r="r" b="b"/>
            <a:pathLst>
              <a:path w="8956085" h="26670">
                <a:moveTo>
                  <a:pt x="0" y="26670"/>
                </a:moveTo>
                <a:lnTo>
                  <a:pt x="8956085" y="26670"/>
                </a:lnTo>
                <a:lnTo>
                  <a:pt x="89560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4130" y="3593465"/>
            <a:ext cx="8935742" cy="26670"/>
          </a:xfrm>
          <a:custGeom>
            <a:avLst/>
            <a:gdLst/>
            <a:ahLst/>
            <a:cxnLst/>
            <a:rect l="l" t="t" r="r" b="b"/>
            <a:pathLst>
              <a:path w="8935742" h="26670">
                <a:moveTo>
                  <a:pt x="0" y="26670"/>
                </a:moveTo>
                <a:lnTo>
                  <a:pt x="8935742" y="26670"/>
                </a:lnTo>
                <a:lnTo>
                  <a:pt x="89357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15589" y="3568065"/>
            <a:ext cx="8912814" cy="26670"/>
          </a:xfrm>
          <a:custGeom>
            <a:avLst/>
            <a:gdLst/>
            <a:ahLst/>
            <a:cxnLst/>
            <a:rect l="l" t="t" r="r" b="b"/>
            <a:pathLst>
              <a:path w="8912814" h="26670">
                <a:moveTo>
                  <a:pt x="0" y="26670"/>
                </a:moveTo>
                <a:lnTo>
                  <a:pt x="8912814" y="26670"/>
                </a:lnTo>
                <a:lnTo>
                  <a:pt x="891281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7000" y="3542665"/>
            <a:ext cx="8890000" cy="26670"/>
          </a:xfrm>
          <a:custGeom>
            <a:avLst/>
            <a:gdLst/>
            <a:ahLst/>
            <a:cxnLst/>
            <a:rect l="l" t="t" r="r" b="b"/>
            <a:pathLst>
              <a:path w="8890000" h="26670">
                <a:moveTo>
                  <a:pt x="0" y="26670"/>
                </a:moveTo>
                <a:lnTo>
                  <a:pt x="8890000" y="26670"/>
                </a:lnTo>
                <a:lnTo>
                  <a:pt x="8890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8409" y="3517265"/>
            <a:ext cx="8867185" cy="26670"/>
          </a:xfrm>
          <a:custGeom>
            <a:avLst/>
            <a:gdLst/>
            <a:ahLst/>
            <a:cxnLst/>
            <a:rect l="l" t="t" r="r" b="b"/>
            <a:pathLst>
              <a:path w="8867185" h="26670">
                <a:moveTo>
                  <a:pt x="0" y="26670"/>
                </a:moveTo>
                <a:lnTo>
                  <a:pt x="8867185" y="26670"/>
                </a:lnTo>
                <a:lnTo>
                  <a:pt x="88671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9870" y="3491865"/>
            <a:ext cx="8844257" cy="26670"/>
          </a:xfrm>
          <a:custGeom>
            <a:avLst/>
            <a:gdLst/>
            <a:ahLst/>
            <a:cxnLst/>
            <a:rect l="l" t="t" r="r" b="b"/>
            <a:pathLst>
              <a:path w="8844257" h="26670">
                <a:moveTo>
                  <a:pt x="0" y="26670"/>
                </a:moveTo>
                <a:lnTo>
                  <a:pt x="8844257" y="26670"/>
                </a:lnTo>
                <a:lnTo>
                  <a:pt x="884425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1279" y="3466465"/>
            <a:ext cx="8821442" cy="26670"/>
          </a:xfrm>
          <a:custGeom>
            <a:avLst/>
            <a:gdLst/>
            <a:ahLst/>
            <a:cxnLst/>
            <a:rect l="l" t="t" r="r" b="b"/>
            <a:pathLst>
              <a:path w="8821442" h="26670">
                <a:moveTo>
                  <a:pt x="0" y="26670"/>
                </a:moveTo>
                <a:lnTo>
                  <a:pt x="8821442" y="26670"/>
                </a:lnTo>
                <a:lnTo>
                  <a:pt x="8821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1450" y="3441065"/>
            <a:ext cx="8801100" cy="26670"/>
          </a:xfrm>
          <a:custGeom>
            <a:avLst/>
            <a:gdLst/>
            <a:ahLst/>
            <a:cxnLst/>
            <a:rect l="l" t="t" r="r" b="b"/>
            <a:pathLst>
              <a:path w="8801100" h="26670">
                <a:moveTo>
                  <a:pt x="0" y="26670"/>
                </a:moveTo>
                <a:lnTo>
                  <a:pt x="8801100" y="26670"/>
                </a:lnTo>
                <a:lnTo>
                  <a:pt x="88011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82859" y="3415665"/>
            <a:ext cx="8778285" cy="26670"/>
          </a:xfrm>
          <a:custGeom>
            <a:avLst/>
            <a:gdLst/>
            <a:ahLst/>
            <a:cxnLst/>
            <a:rect l="l" t="t" r="r" b="b"/>
            <a:pathLst>
              <a:path w="8778285" h="26670">
                <a:moveTo>
                  <a:pt x="0" y="26670"/>
                </a:moveTo>
                <a:lnTo>
                  <a:pt x="8778285" y="26670"/>
                </a:lnTo>
                <a:lnTo>
                  <a:pt x="877828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94320" y="3403600"/>
            <a:ext cx="8755357" cy="0"/>
          </a:xfrm>
          <a:custGeom>
            <a:avLst/>
            <a:gdLst/>
            <a:ahLst/>
            <a:cxnLst/>
            <a:rect l="l" t="t" r="r" b="b"/>
            <a:pathLst>
              <a:path w="8755357">
                <a:moveTo>
                  <a:pt x="0" y="0"/>
                </a:moveTo>
                <a:lnTo>
                  <a:pt x="8755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08259" y="3378200"/>
            <a:ext cx="8727485" cy="0"/>
          </a:xfrm>
          <a:custGeom>
            <a:avLst/>
            <a:gdLst/>
            <a:ahLst/>
            <a:cxnLst/>
            <a:rect l="l" t="t" r="r" b="b"/>
            <a:pathLst>
              <a:path w="8727485">
                <a:moveTo>
                  <a:pt x="0" y="0"/>
                </a:moveTo>
                <a:lnTo>
                  <a:pt x="87274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24779" y="3352800"/>
            <a:ext cx="8694442" cy="0"/>
          </a:xfrm>
          <a:custGeom>
            <a:avLst/>
            <a:gdLst/>
            <a:ahLst/>
            <a:cxnLst/>
            <a:rect l="l" t="t" r="r" b="b"/>
            <a:pathLst>
              <a:path w="8694442">
                <a:moveTo>
                  <a:pt x="0" y="0"/>
                </a:moveTo>
                <a:lnTo>
                  <a:pt x="8694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0009" y="3327400"/>
            <a:ext cx="8663985" cy="0"/>
          </a:xfrm>
          <a:custGeom>
            <a:avLst/>
            <a:gdLst/>
            <a:ahLst/>
            <a:cxnLst/>
            <a:rect l="l" t="t" r="r" b="b"/>
            <a:pathLst>
              <a:path w="8663985">
                <a:moveTo>
                  <a:pt x="0" y="0"/>
                </a:moveTo>
                <a:lnTo>
                  <a:pt x="86639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6529" y="3302000"/>
            <a:ext cx="8630942" cy="0"/>
          </a:xfrm>
          <a:custGeom>
            <a:avLst/>
            <a:gdLst/>
            <a:ahLst/>
            <a:cxnLst/>
            <a:rect l="l" t="t" r="r" b="b"/>
            <a:pathLst>
              <a:path w="8630942">
                <a:moveTo>
                  <a:pt x="0" y="0"/>
                </a:moveTo>
                <a:lnTo>
                  <a:pt x="86309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73050" y="3276600"/>
            <a:ext cx="8597900" cy="0"/>
          </a:xfrm>
          <a:custGeom>
            <a:avLst/>
            <a:gdLst/>
            <a:ahLst/>
            <a:cxnLst/>
            <a:rect l="l" t="t" r="r" b="b"/>
            <a:pathLst>
              <a:path w="8597900">
                <a:moveTo>
                  <a:pt x="0" y="0"/>
                </a:moveTo>
                <a:lnTo>
                  <a:pt x="8597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88279" y="3251200"/>
            <a:ext cx="8567442" cy="0"/>
          </a:xfrm>
          <a:custGeom>
            <a:avLst/>
            <a:gdLst/>
            <a:ahLst/>
            <a:cxnLst/>
            <a:rect l="l" t="t" r="r" b="b"/>
            <a:pathLst>
              <a:path w="8567442">
                <a:moveTo>
                  <a:pt x="0" y="0"/>
                </a:moveTo>
                <a:lnTo>
                  <a:pt x="85674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04800" y="3225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21320" y="3200400"/>
            <a:ext cx="8501357" cy="0"/>
          </a:xfrm>
          <a:custGeom>
            <a:avLst/>
            <a:gdLst/>
            <a:ahLst/>
            <a:cxnLst/>
            <a:rect l="l" t="t" r="r" b="b"/>
            <a:pathLst>
              <a:path w="8501357">
                <a:moveTo>
                  <a:pt x="0" y="0"/>
                </a:moveTo>
                <a:lnTo>
                  <a:pt x="85013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36550" y="3175000"/>
            <a:ext cx="8470900" cy="0"/>
          </a:xfrm>
          <a:custGeom>
            <a:avLst/>
            <a:gdLst/>
            <a:ahLst/>
            <a:cxnLst/>
            <a:rect l="l" t="t" r="r" b="b"/>
            <a:pathLst>
              <a:path w="8470900">
                <a:moveTo>
                  <a:pt x="0" y="0"/>
                </a:moveTo>
                <a:lnTo>
                  <a:pt x="84709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4309" y="3149600"/>
            <a:ext cx="8435385" cy="0"/>
          </a:xfrm>
          <a:custGeom>
            <a:avLst/>
            <a:gdLst/>
            <a:ahLst/>
            <a:cxnLst/>
            <a:rect l="l" t="t" r="r" b="b"/>
            <a:pathLst>
              <a:path w="8435385">
                <a:moveTo>
                  <a:pt x="0" y="0"/>
                </a:moveTo>
                <a:lnTo>
                  <a:pt x="843538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75940" y="3124200"/>
            <a:ext cx="8392114" cy="0"/>
          </a:xfrm>
          <a:custGeom>
            <a:avLst/>
            <a:gdLst/>
            <a:ahLst/>
            <a:cxnLst/>
            <a:rect l="l" t="t" r="r" b="b"/>
            <a:pathLst>
              <a:path w="8392114">
                <a:moveTo>
                  <a:pt x="0" y="0"/>
                </a:moveTo>
                <a:lnTo>
                  <a:pt x="83921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97520" y="3098800"/>
            <a:ext cx="8348957" cy="0"/>
          </a:xfrm>
          <a:custGeom>
            <a:avLst/>
            <a:gdLst/>
            <a:ahLst/>
            <a:cxnLst/>
            <a:rect l="l" t="t" r="r" b="b"/>
            <a:pathLst>
              <a:path w="8348957">
                <a:moveTo>
                  <a:pt x="0" y="0"/>
                </a:moveTo>
                <a:lnTo>
                  <a:pt x="8348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7809" y="3073400"/>
            <a:ext cx="8307090" cy="0"/>
          </a:xfrm>
          <a:custGeom>
            <a:avLst/>
            <a:gdLst/>
            <a:ahLst/>
            <a:cxnLst/>
            <a:rect l="l" t="t" r="r" b="b"/>
            <a:pathLst>
              <a:path w="8307090">
                <a:moveTo>
                  <a:pt x="0" y="0"/>
                </a:moveTo>
                <a:lnTo>
                  <a:pt x="8307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39440" y="3048000"/>
            <a:ext cx="8263882" cy="0"/>
          </a:xfrm>
          <a:custGeom>
            <a:avLst/>
            <a:gdLst/>
            <a:ahLst/>
            <a:cxnLst/>
            <a:rect l="l" t="t" r="r" b="b"/>
            <a:pathLst>
              <a:path w="8263882">
                <a:moveTo>
                  <a:pt x="0" y="0"/>
                </a:moveTo>
                <a:lnTo>
                  <a:pt x="8263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61020" y="3022600"/>
            <a:ext cx="8221957" cy="0"/>
          </a:xfrm>
          <a:custGeom>
            <a:avLst/>
            <a:gdLst/>
            <a:ahLst/>
            <a:cxnLst/>
            <a:rect l="l" t="t" r="r" b="b"/>
            <a:pathLst>
              <a:path w="8221957">
                <a:moveTo>
                  <a:pt x="0" y="0"/>
                </a:moveTo>
                <a:lnTo>
                  <a:pt x="82219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82600" y="2997200"/>
            <a:ext cx="8178800" cy="0"/>
          </a:xfrm>
          <a:custGeom>
            <a:avLst/>
            <a:gdLst/>
            <a:ahLst/>
            <a:cxnLst/>
            <a:rect l="l" t="t" r="r" b="b"/>
            <a:pathLst>
              <a:path w="8178800">
                <a:moveTo>
                  <a:pt x="0" y="0"/>
                </a:moveTo>
                <a:lnTo>
                  <a:pt x="817880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02940" y="2971800"/>
            <a:ext cx="8136882" cy="0"/>
          </a:xfrm>
          <a:custGeom>
            <a:avLst/>
            <a:gdLst/>
            <a:ahLst/>
            <a:cxnLst/>
            <a:rect l="l" t="t" r="r" b="b"/>
            <a:pathLst>
              <a:path w="8136882">
                <a:moveTo>
                  <a:pt x="0" y="0"/>
                </a:moveTo>
                <a:lnTo>
                  <a:pt x="813688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24520" y="2946400"/>
            <a:ext cx="8093725" cy="0"/>
          </a:xfrm>
          <a:custGeom>
            <a:avLst/>
            <a:gdLst/>
            <a:ahLst/>
            <a:cxnLst/>
            <a:rect l="l" t="t" r="r" b="b"/>
            <a:pathLst>
              <a:path w="8093725">
                <a:moveTo>
                  <a:pt x="0" y="0"/>
                </a:moveTo>
                <a:lnTo>
                  <a:pt x="809372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8629" y="2921000"/>
            <a:ext cx="8045447" cy="0"/>
          </a:xfrm>
          <a:custGeom>
            <a:avLst/>
            <a:gdLst/>
            <a:ahLst/>
            <a:cxnLst/>
            <a:rect l="l" t="t" r="r" b="b"/>
            <a:pathLst>
              <a:path w="8045447">
                <a:moveTo>
                  <a:pt x="0" y="0"/>
                </a:moveTo>
                <a:lnTo>
                  <a:pt x="80454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5320" y="2901950"/>
            <a:ext cx="7992125" cy="0"/>
          </a:xfrm>
          <a:custGeom>
            <a:avLst/>
            <a:gdLst/>
            <a:ahLst/>
            <a:cxnLst/>
            <a:rect l="l" t="t" r="r" b="b"/>
            <a:pathLst>
              <a:path w="7992125">
                <a:moveTo>
                  <a:pt x="0" y="0"/>
                </a:moveTo>
                <a:lnTo>
                  <a:pt x="79921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9259" y="2889250"/>
            <a:ext cx="7964190" cy="0"/>
          </a:xfrm>
          <a:custGeom>
            <a:avLst/>
            <a:gdLst/>
            <a:ahLst/>
            <a:cxnLst/>
            <a:rect l="l" t="t" r="r" b="b"/>
            <a:pathLst>
              <a:path w="7964190">
                <a:moveTo>
                  <a:pt x="0" y="0"/>
                </a:moveTo>
                <a:lnTo>
                  <a:pt x="796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03250" y="2876550"/>
            <a:ext cx="7936204" cy="0"/>
          </a:xfrm>
          <a:custGeom>
            <a:avLst/>
            <a:gdLst/>
            <a:ahLst/>
            <a:cxnLst/>
            <a:rect l="l" t="t" r="r" b="b"/>
            <a:pathLst>
              <a:path w="7936204">
                <a:moveTo>
                  <a:pt x="0" y="0"/>
                </a:moveTo>
                <a:lnTo>
                  <a:pt x="79362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17240" y="2857500"/>
            <a:ext cx="7909514" cy="0"/>
          </a:xfrm>
          <a:custGeom>
            <a:avLst/>
            <a:gdLst/>
            <a:ahLst/>
            <a:cxnLst/>
            <a:rect l="l" t="t" r="r" b="b"/>
            <a:pathLst>
              <a:path w="7909514">
                <a:moveTo>
                  <a:pt x="0" y="0"/>
                </a:moveTo>
                <a:lnTo>
                  <a:pt x="79095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3879" y="2838450"/>
            <a:ext cx="7854947" cy="0"/>
          </a:xfrm>
          <a:custGeom>
            <a:avLst/>
            <a:gdLst/>
            <a:ahLst/>
            <a:cxnLst/>
            <a:rect l="l" t="t" r="r" b="b"/>
            <a:pathLst>
              <a:path w="7854947">
                <a:moveTo>
                  <a:pt x="0" y="0"/>
                </a:moveTo>
                <a:lnTo>
                  <a:pt x="78549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57870" y="2819400"/>
            <a:ext cx="7828257" cy="0"/>
          </a:xfrm>
          <a:custGeom>
            <a:avLst/>
            <a:gdLst/>
            <a:ahLst/>
            <a:cxnLst/>
            <a:rect l="l" t="t" r="r" b="b"/>
            <a:pathLst>
              <a:path w="7828257">
                <a:moveTo>
                  <a:pt x="0" y="0"/>
                </a:moveTo>
                <a:lnTo>
                  <a:pt x="78282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84509" y="2800350"/>
            <a:ext cx="7773690" cy="0"/>
          </a:xfrm>
          <a:custGeom>
            <a:avLst/>
            <a:gdLst/>
            <a:ahLst/>
            <a:cxnLst/>
            <a:rect l="l" t="t" r="r" b="b"/>
            <a:pathLst>
              <a:path w="7773690">
                <a:moveTo>
                  <a:pt x="0" y="0"/>
                </a:moveTo>
                <a:lnTo>
                  <a:pt x="77736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8500" y="2787650"/>
            <a:ext cx="7745704" cy="0"/>
          </a:xfrm>
          <a:custGeom>
            <a:avLst/>
            <a:gdLst/>
            <a:ahLst/>
            <a:cxnLst/>
            <a:rect l="l" t="t" r="r" b="b"/>
            <a:pathLst>
              <a:path w="7745704">
                <a:moveTo>
                  <a:pt x="0" y="0"/>
                </a:moveTo>
                <a:lnTo>
                  <a:pt x="7745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12490" y="2768600"/>
            <a:ext cx="7719014" cy="0"/>
          </a:xfrm>
          <a:custGeom>
            <a:avLst/>
            <a:gdLst/>
            <a:ahLst/>
            <a:cxnLst/>
            <a:rect l="l" t="t" r="r" b="b"/>
            <a:pathLst>
              <a:path w="7719014">
                <a:moveTo>
                  <a:pt x="0" y="0"/>
                </a:moveTo>
                <a:lnTo>
                  <a:pt x="7719014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70704" y="1612900"/>
            <a:ext cx="1295" cy="12700"/>
          </a:xfrm>
          <a:custGeom>
            <a:avLst/>
            <a:gdLst/>
            <a:ahLst/>
            <a:cxnLst/>
            <a:rect l="l" t="t" r="r" b="b"/>
            <a:pathLst>
              <a:path w="1295" h="12700">
                <a:moveTo>
                  <a:pt x="0" y="6350"/>
                </a:moveTo>
                <a:lnTo>
                  <a:pt x="1295" y="635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 txBox="1"/>
          <p:nvPr/>
        </p:nvSpPr>
        <p:spPr>
          <a:xfrm>
            <a:off x="302270" y="125704"/>
            <a:ext cx="8702675" cy="666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40"/>
              </a:lnSpc>
            </a:pPr>
            <a:r>
              <a:rPr sz="4400" b="1" spc="-5" dirty="0" smtClean="0">
                <a:latin typeface="Trebuchet MS"/>
                <a:cs typeface="Trebuchet MS"/>
              </a:rPr>
              <a:t>Н</a:t>
            </a:r>
            <a:r>
              <a:rPr sz="4400" b="1" spc="0" dirty="0" smtClean="0">
                <a:latin typeface="Trebuchet MS"/>
                <a:cs typeface="Trebuchet MS"/>
              </a:rPr>
              <a:t>а</a:t>
            </a:r>
            <a:r>
              <a:rPr sz="4400" b="1" spc="220" dirty="0" smtClean="0">
                <a:latin typeface="Times New Roman"/>
                <a:cs typeface="Times New Roman"/>
              </a:rPr>
              <a:t> </a:t>
            </a:r>
            <a:r>
              <a:rPr sz="4400" b="1" spc="-25" dirty="0" smtClean="0">
                <a:latin typeface="Trebuchet MS"/>
                <a:cs typeface="Trebuchet MS"/>
              </a:rPr>
              <a:t>р</a:t>
            </a:r>
            <a:r>
              <a:rPr sz="4400" b="1" spc="10" dirty="0" smtClean="0">
                <a:latin typeface="Trebuchet MS"/>
                <a:cs typeface="Trebuchet MS"/>
              </a:rPr>
              <a:t>и</a:t>
            </a:r>
            <a:r>
              <a:rPr sz="4400" b="1" spc="-10" dirty="0" smtClean="0">
                <a:latin typeface="Trebuchet MS"/>
                <a:cs typeface="Trebuchet MS"/>
              </a:rPr>
              <a:t>с</a:t>
            </a:r>
            <a:r>
              <a:rPr sz="4400" b="1" spc="0" dirty="0" smtClean="0">
                <a:latin typeface="Trebuchet MS"/>
                <a:cs typeface="Trebuchet MS"/>
              </a:rPr>
              <a:t>у</a:t>
            </a:r>
            <a:r>
              <a:rPr sz="4400" b="1" spc="-25" dirty="0" smtClean="0">
                <a:latin typeface="Trebuchet MS"/>
                <a:cs typeface="Trebuchet MS"/>
              </a:rPr>
              <a:t>н</a:t>
            </a:r>
            <a:r>
              <a:rPr sz="4400" b="1" spc="-5" dirty="0" smtClean="0">
                <a:latin typeface="Trebuchet MS"/>
                <a:cs typeface="Trebuchet MS"/>
              </a:rPr>
              <a:t>к</a:t>
            </a:r>
            <a:r>
              <a:rPr sz="4400" b="1" spc="0" dirty="0" smtClean="0">
                <a:latin typeface="Trebuchet MS"/>
                <a:cs typeface="Trebuchet MS"/>
              </a:rPr>
              <a:t>е</a:t>
            </a:r>
            <a:r>
              <a:rPr sz="4400" b="1" spc="215" dirty="0" smtClean="0">
                <a:latin typeface="Times New Roman"/>
                <a:cs typeface="Times New Roman"/>
              </a:rPr>
              <a:t> </a:t>
            </a:r>
            <a:r>
              <a:rPr sz="4400" b="1" spc="10" dirty="0" smtClean="0">
                <a:latin typeface="Trebuchet MS"/>
                <a:cs typeface="Trebuchet MS"/>
              </a:rPr>
              <a:t>и</a:t>
            </a:r>
            <a:r>
              <a:rPr sz="4400" b="1" spc="-30" dirty="0" smtClean="0">
                <a:latin typeface="Trebuchet MS"/>
                <a:cs typeface="Trebuchet MS"/>
              </a:rPr>
              <a:t>зобра</a:t>
            </a:r>
            <a:r>
              <a:rPr sz="4400" b="1" spc="-35" dirty="0" smtClean="0">
                <a:latin typeface="Trebuchet MS"/>
                <a:cs typeface="Trebuchet MS"/>
              </a:rPr>
              <a:t>ж</a:t>
            </a:r>
            <a:r>
              <a:rPr sz="4400" b="1" spc="-5" dirty="0" smtClean="0">
                <a:latin typeface="Trebuchet MS"/>
                <a:cs typeface="Trebuchet MS"/>
              </a:rPr>
              <a:t>е</a:t>
            </a:r>
            <a:r>
              <a:rPr sz="4400" b="1" spc="-25" dirty="0" smtClean="0">
                <a:latin typeface="Trebuchet MS"/>
                <a:cs typeface="Trebuchet MS"/>
              </a:rPr>
              <a:t>н</a:t>
            </a:r>
            <a:r>
              <a:rPr sz="4400" b="1" spc="0" dirty="0" smtClean="0">
                <a:latin typeface="Trebuchet MS"/>
                <a:cs typeface="Trebuchet MS"/>
              </a:rPr>
              <a:t>ы</a:t>
            </a:r>
            <a:r>
              <a:rPr sz="4400" b="1" spc="225" dirty="0" smtClean="0">
                <a:latin typeface="Times New Roman"/>
                <a:cs typeface="Times New Roman"/>
              </a:rPr>
              <a:t> </a:t>
            </a:r>
            <a:r>
              <a:rPr sz="4400" b="1" spc="-30" dirty="0" smtClean="0">
                <a:latin typeface="Trebuchet MS"/>
                <a:cs typeface="Trebuchet MS"/>
              </a:rPr>
              <a:t>2</a:t>
            </a:r>
            <a:r>
              <a:rPr sz="4400" b="1" spc="220" dirty="0" smtClean="0">
                <a:latin typeface="Times New Roman"/>
                <a:cs typeface="Times New Roman"/>
              </a:rPr>
              <a:t> </a:t>
            </a:r>
            <a:r>
              <a:rPr sz="4400" b="1" spc="0" dirty="0" smtClean="0">
                <a:latin typeface="Trebuchet MS"/>
                <a:cs typeface="Trebuchet MS"/>
              </a:rPr>
              <a:t>у</a:t>
            </a:r>
            <a:r>
              <a:rPr sz="4400" b="1" spc="-25" dirty="0" smtClean="0">
                <a:latin typeface="Trebuchet MS"/>
                <a:cs typeface="Trebuchet MS"/>
              </a:rPr>
              <a:t>г</a:t>
            </a:r>
            <a:r>
              <a:rPr sz="4400" b="1" spc="-5" dirty="0" smtClean="0">
                <a:latin typeface="Trebuchet MS"/>
                <a:cs typeface="Trebuchet MS"/>
              </a:rPr>
              <a:t>ла.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731540" y="802065"/>
            <a:ext cx="7504430" cy="2018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3195" algn="ctr">
              <a:lnSpc>
                <a:spcPct val="99900"/>
              </a:lnSpc>
            </a:pPr>
            <a:r>
              <a:rPr sz="4400" b="1" spc="-5" dirty="0" smtClean="0">
                <a:latin typeface="Trebuchet MS"/>
                <a:cs typeface="Trebuchet MS"/>
              </a:rPr>
              <a:t>В</a:t>
            </a:r>
            <a:r>
              <a:rPr sz="4400" b="1" spc="-10" dirty="0" smtClean="0">
                <a:latin typeface="Trebuchet MS"/>
                <a:cs typeface="Trebuchet MS"/>
              </a:rPr>
              <a:t>е</a:t>
            </a:r>
            <a:r>
              <a:rPr sz="4400" b="1" spc="-5" dirty="0" smtClean="0">
                <a:latin typeface="Trebuchet MS"/>
                <a:cs typeface="Trebuchet MS"/>
              </a:rPr>
              <a:t>ли</a:t>
            </a:r>
            <a:r>
              <a:rPr sz="4400" b="1" spc="0" dirty="0" smtClean="0">
                <a:latin typeface="Trebuchet MS"/>
                <a:cs typeface="Trebuchet MS"/>
              </a:rPr>
              <a:t>ч</a:t>
            </a:r>
            <a:r>
              <a:rPr sz="4400" b="1" spc="-35" dirty="0" smtClean="0">
                <a:latin typeface="Trebuchet MS"/>
                <a:cs typeface="Trebuchet MS"/>
              </a:rPr>
              <a:t>и</a:t>
            </a:r>
            <a:r>
              <a:rPr sz="4400" b="1" spc="-25" dirty="0" smtClean="0">
                <a:latin typeface="Trebuchet MS"/>
                <a:cs typeface="Trebuchet MS"/>
              </a:rPr>
              <a:t>н</a:t>
            </a:r>
            <a:r>
              <a:rPr sz="4400" b="1" spc="0" dirty="0" smtClean="0">
                <a:latin typeface="Trebuchet MS"/>
                <a:cs typeface="Trebuchet MS"/>
              </a:rPr>
              <a:t>а</a:t>
            </a:r>
            <a:r>
              <a:rPr sz="4400" b="1" spc="215" dirty="0" smtClean="0"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latin typeface="Trebuchet MS"/>
                <a:cs typeface="Trebuchet MS"/>
              </a:rPr>
              <a:t>одно</a:t>
            </a:r>
            <a:r>
              <a:rPr sz="4400" b="1" spc="-20" dirty="0" smtClean="0">
                <a:latin typeface="Trebuchet MS"/>
                <a:cs typeface="Trebuchet MS"/>
              </a:rPr>
              <a:t>г</a:t>
            </a:r>
            <a:r>
              <a:rPr sz="4400" b="1" spc="-25" dirty="0" smtClean="0">
                <a:latin typeface="Trebuchet MS"/>
                <a:cs typeface="Trebuchet MS"/>
              </a:rPr>
              <a:t>о</a:t>
            </a:r>
            <a:r>
              <a:rPr sz="4400" b="1" spc="220" dirty="0" smtClean="0">
                <a:latin typeface="Times New Roman"/>
                <a:cs typeface="Times New Roman"/>
              </a:rPr>
              <a:t> </a:t>
            </a:r>
            <a:r>
              <a:rPr sz="4400" b="1" spc="-35" dirty="0" smtClean="0">
                <a:latin typeface="Trebuchet MS"/>
                <a:cs typeface="Trebuchet MS"/>
              </a:rPr>
              <a:t>и</a:t>
            </a:r>
            <a:r>
              <a:rPr sz="4400" b="1" spc="-25" dirty="0" smtClean="0">
                <a:latin typeface="Trebuchet MS"/>
                <a:cs typeface="Trebuchet MS"/>
              </a:rPr>
              <a:t>з</a:t>
            </a:r>
            <a:r>
              <a:rPr sz="4400" b="1" spc="225" dirty="0" smtClean="0">
                <a:latin typeface="Times New Roman"/>
                <a:cs typeface="Times New Roman"/>
              </a:rPr>
              <a:t> </a:t>
            </a:r>
            <a:r>
              <a:rPr sz="4400" b="1" spc="-25" dirty="0" smtClean="0">
                <a:latin typeface="Trebuchet MS"/>
                <a:cs typeface="Trebuchet MS"/>
              </a:rPr>
              <a:t>н</a:t>
            </a:r>
            <a:r>
              <a:rPr sz="4400" b="1" spc="-5" dirty="0" smtClean="0">
                <a:latin typeface="Trebuchet MS"/>
                <a:cs typeface="Trebuchet MS"/>
              </a:rPr>
              <a:t>их</a:t>
            </a:r>
            <a:r>
              <a:rPr sz="4400" b="1" spc="-5" dirty="0" smtClean="0">
                <a:latin typeface="Times New Roman"/>
                <a:cs typeface="Times New Roman"/>
              </a:rPr>
              <a:t> </a:t>
            </a:r>
            <a:r>
              <a:rPr sz="4400" b="1" spc="10" dirty="0" smtClean="0">
                <a:latin typeface="Trebuchet MS"/>
                <a:cs typeface="Trebuchet MS"/>
              </a:rPr>
              <a:t>и</a:t>
            </a:r>
            <a:r>
              <a:rPr sz="4400" b="1" spc="-30" dirty="0" smtClean="0">
                <a:latin typeface="Trebuchet MS"/>
                <a:cs typeface="Trebuchet MS"/>
              </a:rPr>
              <a:t>зв</a:t>
            </a:r>
            <a:r>
              <a:rPr sz="4400" b="1" spc="-40" dirty="0" smtClean="0">
                <a:latin typeface="Trebuchet MS"/>
                <a:cs typeface="Trebuchet MS"/>
              </a:rPr>
              <a:t>е</a:t>
            </a:r>
            <a:r>
              <a:rPr sz="4400" b="1" spc="-30" dirty="0" smtClean="0">
                <a:latin typeface="Trebuchet MS"/>
                <a:cs typeface="Trebuchet MS"/>
              </a:rPr>
              <a:t>с</a:t>
            </a:r>
            <a:r>
              <a:rPr sz="4400" b="1" spc="-20" dirty="0" smtClean="0">
                <a:latin typeface="Trebuchet MS"/>
                <a:cs typeface="Trebuchet MS"/>
              </a:rPr>
              <a:t>т</a:t>
            </a:r>
            <a:r>
              <a:rPr sz="4400" b="1" spc="-5" dirty="0" smtClean="0">
                <a:latin typeface="Trebuchet MS"/>
                <a:cs typeface="Trebuchet MS"/>
              </a:rPr>
              <a:t>на</a:t>
            </a:r>
            <a:r>
              <a:rPr sz="4400" b="1" spc="0" dirty="0" smtClean="0">
                <a:latin typeface="Trebuchet MS"/>
                <a:cs typeface="Trebuchet MS"/>
              </a:rPr>
              <a:t>.</a:t>
            </a:r>
            <a:r>
              <a:rPr sz="4400" b="1" spc="229" dirty="0" smtClean="0">
                <a:latin typeface="Times New Roman"/>
                <a:cs typeface="Times New Roman"/>
              </a:rPr>
              <a:t> </a:t>
            </a:r>
            <a:r>
              <a:rPr sz="4400" b="1" spc="-5" dirty="0" smtClean="0">
                <a:latin typeface="Trebuchet MS"/>
                <a:cs typeface="Trebuchet MS"/>
              </a:rPr>
              <a:t>Най</a:t>
            </a:r>
            <a:r>
              <a:rPr sz="4400" b="1" spc="5" dirty="0" smtClean="0">
                <a:latin typeface="Trebuchet MS"/>
                <a:cs typeface="Trebuchet MS"/>
              </a:rPr>
              <a:t>т</a:t>
            </a:r>
            <a:r>
              <a:rPr sz="4400" b="1" spc="0" dirty="0" smtClean="0">
                <a:latin typeface="Trebuchet MS"/>
                <a:cs typeface="Trebuchet MS"/>
              </a:rPr>
              <a:t>и</a:t>
            </a:r>
            <a:r>
              <a:rPr sz="4400" b="1" spc="235" dirty="0" smtClean="0">
                <a:latin typeface="Times New Roman"/>
                <a:cs typeface="Times New Roman"/>
              </a:rPr>
              <a:t> </a:t>
            </a:r>
            <a:r>
              <a:rPr sz="4400" b="1" spc="-25" dirty="0" smtClean="0">
                <a:latin typeface="Trebuchet MS"/>
                <a:cs typeface="Trebuchet MS"/>
              </a:rPr>
              <a:t>гр</a:t>
            </a:r>
            <a:r>
              <a:rPr sz="4400" b="1" spc="-5" dirty="0" smtClean="0">
                <a:latin typeface="Trebuchet MS"/>
                <a:cs typeface="Trebuchet MS"/>
              </a:rPr>
              <a:t>адус</a:t>
            </a:r>
            <a:r>
              <a:rPr sz="4400" b="1" spc="5" dirty="0" smtClean="0">
                <a:latin typeface="Trebuchet MS"/>
                <a:cs typeface="Trebuchet MS"/>
              </a:rPr>
              <a:t>н</a:t>
            </a:r>
            <a:r>
              <a:rPr sz="4400" b="1" spc="0" dirty="0" smtClean="0">
                <a:latin typeface="Trebuchet MS"/>
                <a:cs typeface="Trebuchet MS"/>
              </a:rPr>
              <a:t>ую</a:t>
            </a:r>
            <a:r>
              <a:rPr sz="4400" b="1" spc="0" dirty="0" smtClean="0">
                <a:latin typeface="Times New Roman"/>
                <a:cs typeface="Times New Roman"/>
              </a:rPr>
              <a:t> </a:t>
            </a:r>
            <a:r>
              <a:rPr sz="4400" b="1" spc="-5" dirty="0" smtClean="0">
                <a:latin typeface="Trebuchet MS"/>
                <a:cs typeface="Trebuchet MS"/>
              </a:rPr>
              <a:t>ме</a:t>
            </a:r>
            <a:r>
              <a:rPr sz="4400" b="1" spc="-30" dirty="0" smtClean="0">
                <a:latin typeface="Trebuchet MS"/>
                <a:cs typeface="Trebuchet MS"/>
              </a:rPr>
              <a:t>ру</a:t>
            </a:r>
            <a:r>
              <a:rPr sz="4400" b="1" spc="225" dirty="0" smtClean="0">
                <a:latin typeface="Times New Roman"/>
                <a:cs typeface="Times New Roman"/>
              </a:rPr>
              <a:t> </a:t>
            </a:r>
            <a:r>
              <a:rPr sz="4400" b="1" spc="-30" dirty="0" smtClean="0">
                <a:latin typeface="Trebuchet MS"/>
                <a:cs typeface="Trebuchet MS"/>
              </a:rPr>
              <a:t>в</a:t>
            </a:r>
            <a:r>
              <a:rPr sz="4400" b="1" spc="-20" dirty="0" smtClean="0">
                <a:latin typeface="Trebuchet MS"/>
                <a:cs typeface="Trebuchet MS"/>
              </a:rPr>
              <a:t>т</a:t>
            </a:r>
            <a:r>
              <a:rPr sz="4400" b="1" spc="-30" dirty="0" smtClean="0">
                <a:latin typeface="Trebuchet MS"/>
                <a:cs typeface="Trebuchet MS"/>
              </a:rPr>
              <a:t>оро</a:t>
            </a:r>
            <a:r>
              <a:rPr sz="4400" b="1" spc="-20" dirty="0" smtClean="0">
                <a:latin typeface="Trebuchet MS"/>
                <a:cs typeface="Trebuchet MS"/>
              </a:rPr>
              <a:t>г</a:t>
            </a:r>
            <a:r>
              <a:rPr sz="4400" b="1" spc="-25" dirty="0" smtClean="0">
                <a:latin typeface="Trebuchet MS"/>
                <a:cs typeface="Trebuchet MS"/>
              </a:rPr>
              <a:t>о</a:t>
            </a:r>
            <a:r>
              <a:rPr sz="4400" b="1" spc="225" dirty="0" smtClean="0">
                <a:latin typeface="Times New Roman"/>
                <a:cs typeface="Times New Roman"/>
              </a:rPr>
              <a:t> </a:t>
            </a:r>
            <a:r>
              <a:rPr sz="4400" b="1" spc="-30" dirty="0" smtClean="0">
                <a:latin typeface="Trebuchet MS"/>
                <a:cs typeface="Trebuchet MS"/>
              </a:rPr>
              <a:t>у</a:t>
            </a:r>
            <a:r>
              <a:rPr sz="4400" b="1" spc="-20" dirty="0" smtClean="0">
                <a:latin typeface="Trebuchet MS"/>
                <a:cs typeface="Trebuchet MS"/>
              </a:rPr>
              <a:t>г</a:t>
            </a:r>
            <a:r>
              <a:rPr sz="4400" b="1" spc="-5" dirty="0" smtClean="0">
                <a:latin typeface="Trebuchet MS"/>
                <a:cs typeface="Trebuchet MS"/>
              </a:rPr>
              <a:t>л</a:t>
            </a:r>
            <a:r>
              <a:rPr sz="4400" b="1" spc="0" dirty="0" smtClean="0">
                <a:latin typeface="Trebuchet MS"/>
                <a:cs typeface="Trebuchet MS"/>
              </a:rPr>
              <a:t>а.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297" name="object 297"/>
          <p:cNvSpPr/>
          <p:nvPr/>
        </p:nvSpPr>
        <p:spPr>
          <a:xfrm>
            <a:off x="2195804" y="4149077"/>
            <a:ext cx="5400090" cy="2160292"/>
          </a:xfrm>
          <a:custGeom>
            <a:avLst/>
            <a:gdLst/>
            <a:ahLst/>
            <a:cxnLst/>
            <a:rect l="l" t="t" r="r" b="b"/>
            <a:pathLst>
              <a:path w="5400090" h="2160292">
                <a:moveTo>
                  <a:pt x="0" y="2160292"/>
                </a:moveTo>
                <a:lnTo>
                  <a:pt x="5400090" y="0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835150" y="3717277"/>
            <a:ext cx="3529304" cy="1295400"/>
          </a:xfrm>
          <a:custGeom>
            <a:avLst/>
            <a:gdLst/>
            <a:ahLst/>
            <a:cxnLst/>
            <a:rect l="l" t="t" r="r" b="b"/>
            <a:pathLst>
              <a:path w="3529304" h="1295400">
                <a:moveTo>
                  <a:pt x="0" y="0"/>
                </a:moveTo>
                <a:lnTo>
                  <a:pt x="3529304" y="1295400"/>
                </a:lnTo>
              </a:path>
            </a:pathLst>
          </a:custGeom>
          <a:ln w="57146">
            <a:solidFill>
              <a:srgbClr val="4E67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 txBox="1"/>
          <p:nvPr/>
        </p:nvSpPr>
        <p:spPr>
          <a:xfrm>
            <a:off x="1193800" y="3633495"/>
            <a:ext cx="387985" cy="739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800" dirty="0" smtClean="0">
                <a:latin typeface="Trebuchet MS"/>
                <a:cs typeface="Trebuchet MS"/>
              </a:rPr>
              <a:t>А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1882129" y="6015990"/>
            <a:ext cx="342900" cy="678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225" dirty="0" smtClean="0">
                <a:latin typeface="Trebuchet MS"/>
                <a:cs typeface="Trebuchet MS"/>
              </a:rPr>
              <a:t>в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5203179" y="5345419"/>
            <a:ext cx="401955" cy="678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645" dirty="0" smtClean="0">
                <a:latin typeface="Trebuchet MS"/>
                <a:cs typeface="Trebuchet MS"/>
              </a:rPr>
              <a:t>0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3191525" y="4829829"/>
            <a:ext cx="558165" cy="618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 smtClean="0">
                <a:latin typeface="Trebuchet MS"/>
                <a:cs typeface="Trebuchet MS"/>
              </a:rPr>
              <a:t>30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3191525" y="5439429"/>
            <a:ext cx="292100" cy="618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dirty="0" smtClean="0">
                <a:latin typeface="Trebuchet MS"/>
                <a:cs typeface="Trebuchet MS"/>
              </a:rPr>
              <a:t>0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7099302" y="3388379"/>
            <a:ext cx="354965" cy="678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30" dirty="0" smtClean="0">
                <a:latin typeface="Trebuchet MS"/>
                <a:cs typeface="Trebuchet MS"/>
              </a:rPr>
              <a:t>С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0176" y="3925823"/>
            <a:ext cx="3950208" cy="1414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56319" y="2974847"/>
            <a:ext cx="463296" cy="780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535" y="3316223"/>
            <a:ext cx="0" cy="256031"/>
          </a:xfrm>
          <a:custGeom>
            <a:avLst/>
            <a:gdLst/>
            <a:ahLst/>
            <a:cxnLst/>
            <a:rect l="l" t="t" r="r" b="b"/>
            <a:pathLst>
              <a:path h="256031">
                <a:moveTo>
                  <a:pt x="0" y="256031"/>
                </a:moveTo>
                <a:lnTo>
                  <a:pt x="0" y="0"/>
                </a:lnTo>
              </a:path>
            </a:pathLst>
          </a:custGeom>
          <a:ln w="73152">
            <a:solidFill>
              <a:srgbClr val="B3D8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67" y="6083807"/>
            <a:ext cx="926591" cy="0"/>
          </a:xfrm>
          <a:custGeom>
            <a:avLst/>
            <a:gdLst/>
            <a:ahLst/>
            <a:cxnLst/>
            <a:rect l="l" t="t" r="r" b="b"/>
            <a:pathLst>
              <a:path w="926591">
                <a:moveTo>
                  <a:pt x="0" y="0"/>
                </a:moveTo>
                <a:lnTo>
                  <a:pt x="926591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32192" y="6083807"/>
            <a:ext cx="1487424" cy="0"/>
          </a:xfrm>
          <a:custGeom>
            <a:avLst/>
            <a:gdLst/>
            <a:ahLst/>
            <a:cxnLst/>
            <a:rect l="l" t="t" r="r" b="b"/>
            <a:pathLst>
              <a:path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239" y="6583679"/>
            <a:ext cx="877824" cy="0"/>
          </a:xfrm>
          <a:custGeom>
            <a:avLst/>
            <a:gdLst/>
            <a:ahLst/>
            <a:cxnLst/>
            <a:rect l="l" t="t" r="r" b="b"/>
            <a:pathLst>
              <a:path w="877824">
                <a:moveTo>
                  <a:pt x="0" y="0"/>
                </a:moveTo>
                <a:lnTo>
                  <a:pt x="877824" y="0"/>
                </a:lnTo>
              </a:path>
            </a:pathLst>
          </a:custGeom>
          <a:ln w="12192">
            <a:solidFill>
              <a:srgbClr val="BCD8E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4563" y="80322"/>
            <a:ext cx="8849360" cy="2804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36195" algn="ctr">
              <a:lnSpc>
                <a:spcPct val="105700"/>
              </a:lnSpc>
              <a:tabLst>
                <a:tab pos="4474845" algn="l"/>
                <a:tab pos="6766559" algn="l"/>
              </a:tabLst>
            </a:pPr>
            <a:r>
              <a:rPr sz="4350" spc="250" dirty="0" smtClean="0">
                <a:solidFill>
                  <a:srgbClr val="030308"/>
                </a:solidFill>
                <a:latin typeface="Arial"/>
                <a:cs typeface="Arial"/>
              </a:rPr>
              <a:t>Как</a:t>
            </a:r>
            <a:r>
              <a:rPr sz="4350" spc="14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220" dirty="0" smtClean="0">
                <a:solidFill>
                  <a:srgbClr val="030308"/>
                </a:solidFill>
                <a:latin typeface="Arial"/>
                <a:cs typeface="Arial"/>
              </a:rPr>
              <a:t>убедиться,	</a:t>
            </a:r>
            <a:r>
              <a:rPr sz="4350" spc="200" dirty="0" smtClean="0">
                <a:solidFill>
                  <a:srgbClr val="030308"/>
                </a:solidFill>
                <a:latin typeface="Arial"/>
                <a:cs typeface="Arial"/>
              </a:rPr>
              <a:t>что</a:t>
            </a:r>
            <a:r>
              <a:rPr sz="4350" spc="28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155" dirty="0" smtClean="0">
                <a:solidFill>
                  <a:srgbClr val="030308"/>
                </a:solidFill>
                <a:latin typeface="Arial"/>
                <a:cs typeface="Arial"/>
              </a:rPr>
              <a:t>площадь</a:t>
            </a:r>
            <a:r>
              <a:rPr sz="4350" spc="7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220" dirty="0" smtClean="0">
                <a:solidFill>
                  <a:srgbClr val="030308"/>
                </a:solidFill>
                <a:latin typeface="Arial"/>
                <a:cs typeface="Arial"/>
              </a:rPr>
              <a:t>треугольника</a:t>
            </a:r>
            <a:r>
              <a:rPr sz="4350" spc="36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-245" dirty="0" smtClean="0">
                <a:solidFill>
                  <a:srgbClr val="030308"/>
                </a:solidFill>
                <a:latin typeface="Arial"/>
                <a:cs typeface="Arial"/>
              </a:rPr>
              <a:t>ACD</a:t>
            </a:r>
            <a:r>
              <a:rPr sz="4350" spc="43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155" dirty="0" smtClean="0">
                <a:solidFill>
                  <a:srgbClr val="030308"/>
                </a:solidFill>
                <a:latin typeface="Arial"/>
                <a:cs typeface="Arial"/>
              </a:rPr>
              <a:t>больше</a:t>
            </a:r>
            <a:r>
              <a:rPr sz="4350" spc="7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180" dirty="0" smtClean="0">
                <a:solidFill>
                  <a:srgbClr val="030308"/>
                </a:solidFill>
                <a:latin typeface="Arial"/>
                <a:cs typeface="Arial"/>
              </a:rPr>
              <a:t>площади</a:t>
            </a:r>
            <a:r>
              <a:rPr sz="4350" spc="275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220" dirty="0" smtClean="0">
                <a:solidFill>
                  <a:srgbClr val="030308"/>
                </a:solidFill>
                <a:latin typeface="Arial"/>
                <a:cs typeface="Arial"/>
              </a:rPr>
              <a:t>треугольника	</a:t>
            </a:r>
            <a:r>
              <a:rPr sz="4350" spc="-310" dirty="0" smtClean="0">
                <a:solidFill>
                  <a:srgbClr val="030308"/>
                </a:solidFill>
                <a:latin typeface="Arial"/>
                <a:cs typeface="Arial"/>
              </a:rPr>
              <a:t>DCE</a:t>
            </a:r>
            <a:r>
              <a:rPr sz="4350" spc="130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275" dirty="0" smtClean="0">
                <a:solidFill>
                  <a:srgbClr val="030308"/>
                </a:solidFill>
                <a:latin typeface="Arial"/>
                <a:cs typeface="Arial"/>
              </a:rPr>
              <a:t>в</a:t>
            </a:r>
            <a:r>
              <a:rPr sz="4350" spc="135" dirty="0" smtClean="0">
                <a:solidFill>
                  <a:srgbClr val="030308"/>
                </a:solidFill>
                <a:latin typeface="Arial"/>
                <a:cs typeface="Arial"/>
              </a:rPr>
              <a:t> </a:t>
            </a:r>
            <a:r>
              <a:rPr sz="4350" spc="240" dirty="0" smtClean="0">
                <a:solidFill>
                  <a:srgbClr val="030308"/>
                </a:solidFill>
                <a:latin typeface="Arial"/>
                <a:cs typeface="Arial"/>
              </a:rPr>
              <a:t>2</a:t>
            </a:r>
            <a:endParaRPr sz="4350">
              <a:latin typeface="Arial"/>
              <a:cs typeface="Arial"/>
            </a:endParaRPr>
          </a:p>
          <a:p>
            <a:pPr marR="196850" algn="ctr">
              <a:lnSpc>
                <a:spcPct val="100000"/>
              </a:lnSpc>
              <a:spcBef>
                <a:spcPts val="250"/>
              </a:spcBef>
            </a:pPr>
            <a:r>
              <a:rPr sz="4350" dirty="0" smtClean="0">
                <a:solidFill>
                  <a:srgbClr val="030308"/>
                </a:solidFill>
                <a:latin typeface="Arial"/>
                <a:cs typeface="Arial"/>
              </a:rPr>
              <a:t>раза?</a:t>
            </a:r>
            <a:endParaRPr sz="4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100" y="3287267"/>
            <a:ext cx="268605" cy="878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700" spc="-785" dirty="0" smtClean="0">
                <a:solidFill>
                  <a:srgbClr val="030308"/>
                </a:solidFill>
                <a:latin typeface="Times New Roman"/>
                <a:cs typeface="Times New Roman"/>
              </a:rPr>
              <a:t>в</a:t>
            </a:r>
            <a:endParaRPr sz="5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93028" y="3327907"/>
            <a:ext cx="262890" cy="756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900" spc="-330" dirty="0" smtClean="0">
                <a:solidFill>
                  <a:srgbClr val="030308"/>
                </a:solidFill>
                <a:latin typeface="Times New Roman"/>
                <a:cs typeface="Times New Roman"/>
              </a:rPr>
              <a:t>с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18564" y="5379719"/>
            <a:ext cx="330200" cy="650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640" dirty="0" smtClean="0">
                <a:solidFill>
                  <a:srgbClr val="030308"/>
                </a:solidFill>
                <a:latin typeface="Times New Roman"/>
                <a:cs typeface="Times New Roman"/>
              </a:rPr>
              <a:t>А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3396" y="5480811"/>
            <a:ext cx="277495" cy="541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0" spc="-375" dirty="0" smtClean="0">
                <a:solidFill>
                  <a:srgbClr val="030308"/>
                </a:solidFill>
                <a:latin typeface="Arial"/>
                <a:cs typeface="Arial"/>
              </a:rPr>
              <a:t>Е</a:t>
            </a:r>
            <a:endParaRPr sz="3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3715" y="5092445"/>
            <a:ext cx="372745" cy="670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350" spc="-409" dirty="0" smtClean="0">
                <a:solidFill>
                  <a:srgbClr val="030308"/>
                </a:solidFill>
                <a:latin typeface="Arial"/>
                <a:cs typeface="Arial"/>
              </a:rPr>
              <a:t>D</a:t>
            </a:r>
            <a:endParaRPr sz="4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56319" y="2974847"/>
            <a:ext cx="463296" cy="780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8368" y="4120896"/>
            <a:ext cx="7144511" cy="1536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383" y="6071615"/>
            <a:ext cx="1560576" cy="0"/>
          </a:xfrm>
          <a:custGeom>
            <a:avLst/>
            <a:gdLst/>
            <a:ahLst/>
            <a:cxnLst/>
            <a:rect l="l" t="t" r="r" b="b"/>
            <a:pathLst>
              <a:path w="1560576">
                <a:moveTo>
                  <a:pt x="0" y="0"/>
                </a:moveTo>
                <a:lnTo>
                  <a:pt x="1560576" y="0"/>
                </a:lnTo>
              </a:path>
            </a:pathLst>
          </a:custGeom>
          <a:ln w="3175">
            <a:solidFill>
              <a:srgbClr val="C4DBE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36864" y="6083807"/>
            <a:ext cx="682751" cy="0"/>
          </a:xfrm>
          <a:custGeom>
            <a:avLst/>
            <a:gdLst/>
            <a:ahLst/>
            <a:cxnLst/>
            <a:rect l="l" t="t" r="r" b="b"/>
            <a:pathLst>
              <a:path w="682751">
                <a:moveTo>
                  <a:pt x="0" y="0"/>
                </a:moveTo>
                <a:lnTo>
                  <a:pt x="682751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7311" y="6595871"/>
            <a:ext cx="280415" cy="0"/>
          </a:xfrm>
          <a:custGeom>
            <a:avLst/>
            <a:gdLst/>
            <a:ahLst/>
            <a:cxnLst/>
            <a:rect l="l" t="t" r="r" b="b"/>
            <a:pathLst>
              <a:path w="280415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48768">
            <a:solidFill>
              <a:srgbClr val="B8D8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3604" y="265881"/>
            <a:ext cx="8895715" cy="2819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51435" algn="ctr">
              <a:lnSpc>
                <a:spcPct val="101400"/>
              </a:lnSpc>
              <a:tabLst>
                <a:tab pos="2728595" algn="l"/>
                <a:tab pos="4084320" algn="l"/>
              </a:tabLst>
            </a:pPr>
            <a:r>
              <a:rPr sz="4550" spc="45" dirty="0" smtClean="0">
                <a:solidFill>
                  <a:srgbClr val="030307"/>
                </a:solidFill>
                <a:latin typeface="Arial"/>
                <a:cs typeface="Arial"/>
              </a:rPr>
              <a:t>Задание:	</a:t>
            </a:r>
            <a:r>
              <a:rPr sz="4550" spc="140" dirty="0" smtClean="0">
                <a:solidFill>
                  <a:srgbClr val="030307"/>
                </a:solidFill>
                <a:latin typeface="Arial"/>
                <a:cs typeface="Arial"/>
              </a:rPr>
              <a:t>Как</a:t>
            </a:r>
            <a:r>
              <a:rPr sz="4550" spc="280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20" dirty="0" smtClean="0">
                <a:solidFill>
                  <a:srgbClr val="030307"/>
                </a:solidFill>
                <a:latin typeface="Arial"/>
                <a:cs typeface="Arial"/>
              </a:rPr>
              <a:t>называется</a:t>
            </a:r>
            <a:r>
              <a:rPr sz="4550" spc="10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114" dirty="0" smtClean="0">
                <a:solidFill>
                  <a:srgbClr val="030307"/>
                </a:solidFill>
                <a:latin typeface="Arial"/>
                <a:cs typeface="Arial"/>
              </a:rPr>
              <a:t>фигура,</a:t>
            </a:r>
            <a:r>
              <a:rPr sz="4550" spc="505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95" dirty="0" smtClean="0">
                <a:solidFill>
                  <a:srgbClr val="030307"/>
                </a:solidFill>
                <a:latin typeface="Arial"/>
                <a:cs typeface="Arial"/>
              </a:rPr>
              <a:t>которая</a:t>
            </a:r>
            <a:r>
              <a:rPr sz="4550" spc="350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70" dirty="0" smtClean="0">
                <a:solidFill>
                  <a:srgbClr val="030307"/>
                </a:solidFill>
                <a:latin typeface="Arial"/>
                <a:cs typeface="Arial"/>
              </a:rPr>
              <a:t>получается</a:t>
            </a:r>
            <a:r>
              <a:rPr sz="4550" spc="290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65" dirty="0" smtClean="0">
                <a:solidFill>
                  <a:srgbClr val="030307"/>
                </a:solidFill>
                <a:latin typeface="Arial"/>
                <a:cs typeface="Arial"/>
              </a:rPr>
              <a:t>от</a:t>
            </a:r>
            <a:r>
              <a:rPr sz="4550" spc="35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50" dirty="0" smtClean="0">
                <a:solidFill>
                  <a:srgbClr val="030307"/>
                </a:solidFill>
                <a:latin typeface="Arial"/>
                <a:cs typeface="Arial"/>
              </a:rPr>
              <a:t>вращения</a:t>
            </a:r>
            <a:r>
              <a:rPr sz="4550" spc="355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120" dirty="0" smtClean="0">
                <a:solidFill>
                  <a:srgbClr val="030307"/>
                </a:solidFill>
                <a:latin typeface="Arial"/>
                <a:cs typeface="Arial"/>
              </a:rPr>
              <a:t>прямоугольного</a:t>
            </a:r>
            <a:r>
              <a:rPr sz="4550" spc="110" dirty="0" smtClean="0">
                <a:solidFill>
                  <a:srgbClr val="030307"/>
                </a:solidFill>
                <a:latin typeface="Arial"/>
                <a:cs typeface="Arial"/>
              </a:rPr>
              <a:t> треугольника	</a:t>
            </a:r>
            <a:r>
              <a:rPr sz="4550" spc="175" dirty="0" smtClean="0">
                <a:solidFill>
                  <a:srgbClr val="030307"/>
                </a:solidFill>
                <a:latin typeface="Arial"/>
                <a:cs typeface="Arial"/>
              </a:rPr>
              <a:t>вокруг</a:t>
            </a:r>
            <a:r>
              <a:rPr sz="4550" spc="450" dirty="0" smtClean="0">
                <a:solidFill>
                  <a:srgbClr val="030307"/>
                </a:solidFill>
                <a:latin typeface="Arial"/>
                <a:cs typeface="Arial"/>
              </a:rPr>
              <a:t> </a:t>
            </a:r>
            <a:r>
              <a:rPr sz="4550" spc="65" dirty="0" smtClean="0">
                <a:solidFill>
                  <a:srgbClr val="030307"/>
                </a:solidFill>
                <a:latin typeface="Arial"/>
                <a:cs typeface="Arial"/>
              </a:rPr>
              <a:t>катет</a:t>
            </a:r>
            <a:r>
              <a:rPr sz="4550" spc="175" dirty="0" smtClean="0">
                <a:solidFill>
                  <a:srgbClr val="030307"/>
                </a:solidFill>
                <a:latin typeface="Arial"/>
                <a:cs typeface="Arial"/>
              </a:rPr>
              <a:t>а</a:t>
            </a:r>
            <a:r>
              <a:rPr sz="4550" spc="-509" dirty="0" smtClean="0">
                <a:solidFill>
                  <a:srgbClr val="131823"/>
                </a:solidFill>
                <a:latin typeface="Arial"/>
                <a:cs typeface="Arial"/>
              </a:rPr>
              <a:t>?</a:t>
            </a:r>
            <a:endParaRPr sz="4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09557" y="3766845"/>
            <a:ext cx="3934442" cy="0"/>
          </a:xfrm>
          <a:custGeom>
            <a:avLst/>
            <a:gdLst/>
            <a:ahLst/>
            <a:cxnLst/>
            <a:rect l="l" t="t" r="r" b="b"/>
            <a:pathLst>
              <a:path w="3934442">
                <a:moveTo>
                  <a:pt x="0" y="0"/>
                </a:moveTo>
                <a:lnTo>
                  <a:pt x="393444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766845"/>
            <a:ext cx="5152411" cy="0"/>
          </a:xfrm>
          <a:custGeom>
            <a:avLst/>
            <a:gdLst/>
            <a:ahLst/>
            <a:cxnLst/>
            <a:rect l="l" t="t" r="r" b="b"/>
            <a:pathLst>
              <a:path w="5152411">
                <a:moveTo>
                  <a:pt x="0" y="0"/>
                </a:moveTo>
                <a:lnTo>
                  <a:pt x="515241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766842"/>
            <a:ext cx="9144000" cy="2288527"/>
          </a:xfrm>
          <a:custGeom>
            <a:avLst/>
            <a:gdLst/>
            <a:ahLst/>
            <a:cxnLst/>
            <a:rect l="l" t="t" r="r" b="b"/>
            <a:pathLst>
              <a:path w="9144000" h="2288527">
                <a:moveTo>
                  <a:pt x="0" y="2288527"/>
                </a:moveTo>
                <a:lnTo>
                  <a:pt x="9144000" y="2288527"/>
                </a:lnTo>
                <a:lnTo>
                  <a:pt x="9144000" y="0"/>
                </a:lnTo>
                <a:lnTo>
                  <a:pt x="0" y="0"/>
                </a:lnTo>
                <a:lnTo>
                  <a:pt x="0" y="2288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1104" y="6699250"/>
            <a:ext cx="1235722" cy="0"/>
          </a:xfrm>
          <a:custGeom>
            <a:avLst/>
            <a:gdLst/>
            <a:ahLst/>
            <a:cxnLst/>
            <a:rect l="l" t="t" r="r" b="b"/>
            <a:pathLst>
              <a:path w="1235722">
                <a:moveTo>
                  <a:pt x="0" y="0"/>
                </a:moveTo>
                <a:lnTo>
                  <a:pt x="12357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07472" y="668655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3777" y="6673850"/>
            <a:ext cx="1850377" cy="0"/>
          </a:xfrm>
          <a:custGeom>
            <a:avLst/>
            <a:gdLst/>
            <a:ahLst/>
            <a:cxnLst/>
            <a:rect l="l" t="t" r="r" b="b"/>
            <a:pathLst>
              <a:path w="1850377">
                <a:moveTo>
                  <a:pt x="0" y="0"/>
                </a:moveTo>
                <a:lnTo>
                  <a:pt x="1850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2004" y="6661150"/>
            <a:ext cx="2067572" cy="0"/>
          </a:xfrm>
          <a:custGeom>
            <a:avLst/>
            <a:gdLst/>
            <a:ahLst/>
            <a:cxnLst/>
            <a:rect l="l" t="t" r="r" b="b"/>
            <a:pathLst>
              <a:path w="2067572">
                <a:moveTo>
                  <a:pt x="0" y="0"/>
                </a:moveTo>
                <a:lnTo>
                  <a:pt x="20675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9345" y="6648450"/>
            <a:ext cx="2252954" cy="0"/>
          </a:xfrm>
          <a:custGeom>
            <a:avLst/>
            <a:gdLst/>
            <a:ahLst/>
            <a:cxnLst/>
            <a:rect l="l" t="t" r="r" b="b"/>
            <a:pathLst>
              <a:path w="2252954">
                <a:moveTo>
                  <a:pt x="0" y="0"/>
                </a:moveTo>
                <a:lnTo>
                  <a:pt x="2252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6622" y="663575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63900" y="6623050"/>
            <a:ext cx="2623845" cy="0"/>
          </a:xfrm>
          <a:custGeom>
            <a:avLst/>
            <a:gdLst/>
            <a:ahLst/>
            <a:cxnLst/>
            <a:rect l="l" t="t" r="r" b="b"/>
            <a:pathLst>
              <a:path w="2623845">
                <a:moveTo>
                  <a:pt x="0" y="0"/>
                </a:moveTo>
                <a:lnTo>
                  <a:pt x="26238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6295" y="66103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11500" y="65976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0" y="6584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4500" y="65722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9704" y="65595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56204" y="65468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91472" y="65341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36850" y="6521450"/>
            <a:ext cx="3674122" cy="0"/>
          </a:xfrm>
          <a:custGeom>
            <a:avLst/>
            <a:gdLst/>
            <a:ahLst/>
            <a:cxnLst/>
            <a:rect l="l" t="t" r="r" b="b"/>
            <a:pathLst>
              <a:path w="3674122">
                <a:moveTo>
                  <a:pt x="0" y="0"/>
                </a:moveTo>
                <a:lnTo>
                  <a:pt x="3674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92400" y="6508750"/>
            <a:ext cx="3763022" cy="0"/>
          </a:xfrm>
          <a:custGeom>
            <a:avLst/>
            <a:gdLst/>
            <a:ahLst/>
            <a:cxnLst/>
            <a:rect l="l" t="t" r="r" b="b"/>
            <a:pathLst>
              <a:path w="3763022">
                <a:moveTo>
                  <a:pt x="0" y="0"/>
                </a:moveTo>
                <a:lnTo>
                  <a:pt x="37630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44127" y="6496050"/>
            <a:ext cx="3859568" cy="0"/>
          </a:xfrm>
          <a:custGeom>
            <a:avLst/>
            <a:gdLst/>
            <a:ahLst/>
            <a:cxnLst/>
            <a:rect l="l" t="t" r="r" b="b"/>
            <a:pathLst>
              <a:path w="3859568">
                <a:moveTo>
                  <a:pt x="0" y="0"/>
                </a:moveTo>
                <a:lnTo>
                  <a:pt x="3859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95854" y="6483350"/>
            <a:ext cx="3956050" cy="0"/>
          </a:xfrm>
          <a:custGeom>
            <a:avLst/>
            <a:gdLst/>
            <a:ahLst/>
            <a:cxnLst/>
            <a:rect l="l" t="t" r="r" b="b"/>
            <a:pathLst>
              <a:path w="3956050">
                <a:moveTo>
                  <a:pt x="0" y="0"/>
                </a:moveTo>
                <a:lnTo>
                  <a:pt x="39560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47645" y="6470650"/>
            <a:ext cx="4052531" cy="0"/>
          </a:xfrm>
          <a:custGeom>
            <a:avLst/>
            <a:gdLst/>
            <a:ahLst/>
            <a:cxnLst/>
            <a:rect l="l" t="t" r="r" b="b"/>
            <a:pathLst>
              <a:path w="4052531">
                <a:moveTo>
                  <a:pt x="0" y="0"/>
                </a:moveTo>
                <a:lnTo>
                  <a:pt x="4052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99372" y="6457950"/>
            <a:ext cx="4149077" cy="0"/>
          </a:xfrm>
          <a:custGeom>
            <a:avLst/>
            <a:gdLst/>
            <a:ahLst/>
            <a:cxnLst/>
            <a:rect l="l" t="t" r="r" b="b"/>
            <a:pathLst>
              <a:path w="4149077">
                <a:moveTo>
                  <a:pt x="0" y="0"/>
                </a:moveTo>
                <a:lnTo>
                  <a:pt x="4149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51100" y="6445250"/>
            <a:ext cx="4245622" cy="0"/>
          </a:xfrm>
          <a:custGeom>
            <a:avLst/>
            <a:gdLst/>
            <a:ahLst/>
            <a:cxnLst/>
            <a:rect l="l" t="t" r="r" b="b"/>
            <a:pathLst>
              <a:path w="4245622">
                <a:moveTo>
                  <a:pt x="0" y="0"/>
                </a:moveTo>
                <a:lnTo>
                  <a:pt x="42456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02827" y="6432550"/>
            <a:ext cx="4342168" cy="0"/>
          </a:xfrm>
          <a:custGeom>
            <a:avLst/>
            <a:gdLst/>
            <a:ahLst/>
            <a:cxnLst/>
            <a:rect l="l" t="t" r="r" b="b"/>
            <a:pathLst>
              <a:path w="4342168">
                <a:moveTo>
                  <a:pt x="0" y="0"/>
                </a:moveTo>
                <a:lnTo>
                  <a:pt x="43421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55850" y="6419850"/>
            <a:ext cx="4434827" cy="0"/>
          </a:xfrm>
          <a:custGeom>
            <a:avLst/>
            <a:gdLst/>
            <a:ahLst/>
            <a:cxnLst/>
            <a:rect l="l" t="t" r="r" b="b"/>
            <a:pathLst>
              <a:path w="4434827">
                <a:moveTo>
                  <a:pt x="0" y="0"/>
                </a:moveTo>
                <a:lnTo>
                  <a:pt x="44348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17750" y="6407150"/>
            <a:ext cx="4511027" cy="0"/>
          </a:xfrm>
          <a:custGeom>
            <a:avLst/>
            <a:gdLst/>
            <a:ahLst/>
            <a:cxnLst/>
            <a:rect l="l" t="t" r="r" b="b"/>
            <a:pathLst>
              <a:path w="4511027">
                <a:moveTo>
                  <a:pt x="0" y="0"/>
                </a:moveTo>
                <a:lnTo>
                  <a:pt x="45110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9650" y="6394450"/>
            <a:ext cx="4587227" cy="0"/>
          </a:xfrm>
          <a:custGeom>
            <a:avLst/>
            <a:gdLst/>
            <a:ahLst/>
            <a:cxnLst/>
            <a:rect l="l" t="t" r="r" b="b"/>
            <a:pathLst>
              <a:path w="4587227">
                <a:moveTo>
                  <a:pt x="0" y="0"/>
                </a:moveTo>
                <a:lnTo>
                  <a:pt x="45872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41550" y="6381750"/>
            <a:ext cx="4663427" cy="0"/>
          </a:xfrm>
          <a:custGeom>
            <a:avLst/>
            <a:gdLst/>
            <a:ahLst/>
            <a:cxnLst/>
            <a:rect l="l" t="t" r="r" b="b"/>
            <a:pathLst>
              <a:path w="4663427">
                <a:moveTo>
                  <a:pt x="0" y="0"/>
                </a:moveTo>
                <a:lnTo>
                  <a:pt x="46634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03450" y="6369050"/>
            <a:ext cx="4739627" cy="0"/>
          </a:xfrm>
          <a:custGeom>
            <a:avLst/>
            <a:gdLst/>
            <a:ahLst/>
            <a:cxnLst/>
            <a:rect l="l" t="t" r="r" b="b"/>
            <a:pathLst>
              <a:path w="4739627">
                <a:moveTo>
                  <a:pt x="0" y="0"/>
                </a:moveTo>
                <a:lnTo>
                  <a:pt x="4739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66645" y="6356350"/>
            <a:ext cx="4813300" cy="0"/>
          </a:xfrm>
          <a:custGeom>
            <a:avLst/>
            <a:gdLst/>
            <a:ahLst/>
            <a:cxnLst/>
            <a:rect l="l" t="t" r="r" b="b"/>
            <a:pathLst>
              <a:path w="4813300">
                <a:moveTo>
                  <a:pt x="0" y="0"/>
                </a:moveTo>
                <a:lnTo>
                  <a:pt x="4813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28545" y="6343650"/>
            <a:ext cx="4889500" cy="0"/>
          </a:xfrm>
          <a:custGeom>
            <a:avLst/>
            <a:gdLst/>
            <a:ahLst/>
            <a:cxnLst/>
            <a:rect l="l" t="t" r="r" b="b"/>
            <a:pathLst>
              <a:path w="4889500">
                <a:moveTo>
                  <a:pt x="0" y="0"/>
                </a:moveTo>
                <a:lnTo>
                  <a:pt x="48895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90445" y="633095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>
                <a:moveTo>
                  <a:pt x="0" y="0"/>
                </a:moveTo>
                <a:lnTo>
                  <a:pt x="496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52345" y="6318250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9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14245" y="6305550"/>
            <a:ext cx="5118100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81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77377" y="6292850"/>
            <a:ext cx="5190477" cy="0"/>
          </a:xfrm>
          <a:custGeom>
            <a:avLst/>
            <a:gdLst/>
            <a:ahLst/>
            <a:cxnLst/>
            <a:rect l="l" t="t" r="r" b="b"/>
            <a:pathLst>
              <a:path w="5190477">
                <a:moveTo>
                  <a:pt x="0" y="0"/>
                </a:moveTo>
                <a:lnTo>
                  <a:pt x="5190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46922" y="6280150"/>
            <a:ext cx="5251450" cy="0"/>
          </a:xfrm>
          <a:custGeom>
            <a:avLst/>
            <a:gdLst/>
            <a:ahLst/>
            <a:cxnLst/>
            <a:rect l="l" t="t" r="r" b="b"/>
            <a:pathLst>
              <a:path w="5251450">
                <a:moveTo>
                  <a:pt x="0" y="0"/>
                </a:moveTo>
                <a:lnTo>
                  <a:pt x="52514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16404" y="6267450"/>
            <a:ext cx="5312422" cy="0"/>
          </a:xfrm>
          <a:custGeom>
            <a:avLst/>
            <a:gdLst/>
            <a:ahLst/>
            <a:cxnLst/>
            <a:rect l="l" t="t" r="r" b="b"/>
            <a:pathLst>
              <a:path w="5312422">
                <a:moveTo>
                  <a:pt x="0" y="0"/>
                </a:moveTo>
                <a:lnTo>
                  <a:pt x="53124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85950" y="6254750"/>
            <a:ext cx="5374627" cy="0"/>
          </a:xfrm>
          <a:custGeom>
            <a:avLst/>
            <a:gdLst/>
            <a:ahLst/>
            <a:cxnLst/>
            <a:rect l="l" t="t" r="r" b="b"/>
            <a:pathLst>
              <a:path w="5374627">
                <a:moveTo>
                  <a:pt x="0" y="0"/>
                </a:moveTo>
                <a:lnTo>
                  <a:pt x="5374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55495" y="6242050"/>
            <a:ext cx="5435600" cy="0"/>
          </a:xfrm>
          <a:custGeom>
            <a:avLst/>
            <a:gdLst/>
            <a:ahLst/>
            <a:cxnLst/>
            <a:rect l="l" t="t" r="r" b="b"/>
            <a:pathLst>
              <a:path w="5435600">
                <a:moveTo>
                  <a:pt x="0" y="0"/>
                </a:moveTo>
                <a:lnTo>
                  <a:pt x="5435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23745" y="6229350"/>
            <a:ext cx="5497804" cy="0"/>
          </a:xfrm>
          <a:custGeom>
            <a:avLst/>
            <a:gdLst/>
            <a:ahLst/>
            <a:cxnLst/>
            <a:rect l="l" t="t" r="r" b="b"/>
            <a:pathLst>
              <a:path w="5497804">
                <a:moveTo>
                  <a:pt x="0" y="0"/>
                </a:moveTo>
                <a:lnTo>
                  <a:pt x="5497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93227" y="6216650"/>
            <a:ext cx="5558777" cy="0"/>
          </a:xfrm>
          <a:custGeom>
            <a:avLst/>
            <a:gdLst/>
            <a:ahLst/>
            <a:cxnLst/>
            <a:rect l="l" t="t" r="r" b="b"/>
            <a:pathLst>
              <a:path w="5558777">
                <a:moveTo>
                  <a:pt x="0" y="0"/>
                </a:moveTo>
                <a:lnTo>
                  <a:pt x="55587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62772" y="6203950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32254" y="6191250"/>
            <a:ext cx="5682018" cy="0"/>
          </a:xfrm>
          <a:custGeom>
            <a:avLst/>
            <a:gdLst/>
            <a:ahLst/>
            <a:cxnLst/>
            <a:rect l="l" t="t" r="r" b="b"/>
            <a:pathLst>
              <a:path w="5682018">
                <a:moveTo>
                  <a:pt x="0" y="0"/>
                </a:moveTo>
                <a:lnTo>
                  <a:pt x="56820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01800" y="6178550"/>
            <a:ext cx="5742927" cy="0"/>
          </a:xfrm>
          <a:custGeom>
            <a:avLst/>
            <a:gdLst/>
            <a:ahLst/>
            <a:cxnLst/>
            <a:rect l="l" t="t" r="r" b="b"/>
            <a:pathLst>
              <a:path w="5742927">
                <a:moveTo>
                  <a:pt x="0" y="0"/>
                </a:moveTo>
                <a:lnTo>
                  <a:pt x="5742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70050" y="6165850"/>
            <a:ext cx="5805195" cy="0"/>
          </a:xfrm>
          <a:custGeom>
            <a:avLst/>
            <a:gdLst/>
            <a:ahLst/>
            <a:cxnLst/>
            <a:rect l="l" t="t" r="r" b="b"/>
            <a:pathLst>
              <a:path w="5805195">
                <a:moveTo>
                  <a:pt x="0" y="0"/>
                </a:moveTo>
                <a:lnTo>
                  <a:pt x="5805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39595" y="6153150"/>
            <a:ext cx="5866104" cy="0"/>
          </a:xfrm>
          <a:custGeom>
            <a:avLst/>
            <a:gdLst/>
            <a:ahLst/>
            <a:cxnLst/>
            <a:rect l="l" t="t" r="r" b="b"/>
            <a:pathLst>
              <a:path w="5866104">
                <a:moveTo>
                  <a:pt x="0" y="0"/>
                </a:moveTo>
                <a:lnTo>
                  <a:pt x="586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14195" y="6140450"/>
            <a:ext cx="5916904" cy="0"/>
          </a:xfrm>
          <a:custGeom>
            <a:avLst/>
            <a:gdLst/>
            <a:ahLst/>
            <a:cxnLst/>
            <a:rect l="l" t="t" r="r" b="b"/>
            <a:pathLst>
              <a:path w="5916904">
                <a:moveTo>
                  <a:pt x="0" y="0"/>
                </a:moveTo>
                <a:lnTo>
                  <a:pt x="5916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88795" y="6127750"/>
            <a:ext cx="5967704" cy="0"/>
          </a:xfrm>
          <a:custGeom>
            <a:avLst/>
            <a:gdLst/>
            <a:ahLst/>
            <a:cxnLst/>
            <a:rect l="l" t="t" r="r" b="b"/>
            <a:pathLst>
              <a:path w="5967704">
                <a:moveTo>
                  <a:pt x="0" y="0"/>
                </a:moveTo>
                <a:lnTo>
                  <a:pt x="59677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63395" y="6115050"/>
            <a:ext cx="6018504" cy="0"/>
          </a:xfrm>
          <a:custGeom>
            <a:avLst/>
            <a:gdLst/>
            <a:ahLst/>
            <a:cxnLst/>
            <a:rect l="l" t="t" r="r" b="b"/>
            <a:pathLst>
              <a:path w="6018504">
                <a:moveTo>
                  <a:pt x="0" y="0"/>
                </a:moveTo>
                <a:lnTo>
                  <a:pt x="6018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37995" y="6102350"/>
            <a:ext cx="6069304" cy="0"/>
          </a:xfrm>
          <a:custGeom>
            <a:avLst/>
            <a:gdLst/>
            <a:ahLst/>
            <a:cxnLst/>
            <a:rect l="l" t="t" r="r" b="b"/>
            <a:pathLst>
              <a:path w="6069304">
                <a:moveTo>
                  <a:pt x="0" y="0"/>
                </a:moveTo>
                <a:lnTo>
                  <a:pt x="60693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12595" y="6089650"/>
            <a:ext cx="6120104" cy="0"/>
          </a:xfrm>
          <a:custGeom>
            <a:avLst/>
            <a:gdLst/>
            <a:ahLst/>
            <a:cxnLst/>
            <a:rect l="l" t="t" r="r" b="b"/>
            <a:pathLst>
              <a:path w="6120104">
                <a:moveTo>
                  <a:pt x="0" y="0"/>
                </a:moveTo>
                <a:lnTo>
                  <a:pt x="6120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87195" y="6076950"/>
            <a:ext cx="6170904" cy="0"/>
          </a:xfrm>
          <a:custGeom>
            <a:avLst/>
            <a:gdLst/>
            <a:ahLst/>
            <a:cxnLst/>
            <a:rect l="l" t="t" r="r" b="b"/>
            <a:pathLst>
              <a:path w="6170904">
                <a:moveTo>
                  <a:pt x="0" y="0"/>
                </a:moveTo>
                <a:lnTo>
                  <a:pt x="61709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63027" y="6064250"/>
            <a:ext cx="6219177" cy="0"/>
          </a:xfrm>
          <a:custGeom>
            <a:avLst/>
            <a:gdLst/>
            <a:ahLst/>
            <a:cxnLst/>
            <a:rect l="l" t="t" r="r" b="b"/>
            <a:pathLst>
              <a:path w="6219177">
                <a:moveTo>
                  <a:pt x="0" y="0"/>
                </a:moveTo>
                <a:lnTo>
                  <a:pt x="62191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35100" y="6051550"/>
            <a:ext cx="6275095" cy="0"/>
          </a:xfrm>
          <a:custGeom>
            <a:avLst/>
            <a:gdLst/>
            <a:ahLst/>
            <a:cxnLst/>
            <a:rect l="l" t="t" r="r" b="b"/>
            <a:pathLst>
              <a:path w="6275095">
                <a:moveTo>
                  <a:pt x="0" y="0"/>
                </a:moveTo>
                <a:lnTo>
                  <a:pt x="6275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09700" y="6038850"/>
            <a:ext cx="6325895" cy="0"/>
          </a:xfrm>
          <a:custGeom>
            <a:avLst/>
            <a:gdLst/>
            <a:ahLst/>
            <a:cxnLst/>
            <a:rect l="l" t="t" r="r" b="b"/>
            <a:pathLst>
              <a:path w="6325895">
                <a:moveTo>
                  <a:pt x="0" y="0"/>
                </a:moveTo>
                <a:lnTo>
                  <a:pt x="63258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84300" y="6026150"/>
            <a:ext cx="6376695" cy="0"/>
          </a:xfrm>
          <a:custGeom>
            <a:avLst/>
            <a:gdLst/>
            <a:ahLst/>
            <a:cxnLst/>
            <a:rect l="l" t="t" r="r" b="b"/>
            <a:pathLst>
              <a:path w="6376695">
                <a:moveTo>
                  <a:pt x="0" y="0"/>
                </a:moveTo>
                <a:lnTo>
                  <a:pt x="63766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58900" y="6013450"/>
            <a:ext cx="6427495" cy="0"/>
          </a:xfrm>
          <a:custGeom>
            <a:avLst/>
            <a:gdLst/>
            <a:ahLst/>
            <a:cxnLst/>
            <a:rect l="l" t="t" r="r" b="b"/>
            <a:pathLst>
              <a:path w="6427495">
                <a:moveTo>
                  <a:pt x="0" y="0"/>
                </a:moveTo>
                <a:lnTo>
                  <a:pt x="6427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33500" y="6000750"/>
            <a:ext cx="6478295" cy="0"/>
          </a:xfrm>
          <a:custGeom>
            <a:avLst/>
            <a:gdLst/>
            <a:ahLst/>
            <a:cxnLst/>
            <a:rect l="l" t="t" r="r" b="b"/>
            <a:pathLst>
              <a:path w="6478295">
                <a:moveTo>
                  <a:pt x="0" y="0"/>
                </a:moveTo>
                <a:lnTo>
                  <a:pt x="64782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09395" y="5988050"/>
            <a:ext cx="6526504" cy="0"/>
          </a:xfrm>
          <a:custGeom>
            <a:avLst/>
            <a:gdLst/>
            <a:ahLst/>
            <a:cxnLst/>
            <a:rect l="l" t="t" r="r" b="b"/>
            <a:pathLst>
              <a:path w="6526504">
                <a:moveTo>
                  <a:pt x="0" y="0"/>
                </a:moveTo>
                <a:lnTo>
                  <a:pt x="6526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89050" y="5975350"/>
            <a:ext cx="6567195" cy="0"/>
          </a:xfrm>
          <a:custGeom>
            <a:avLst/>
            <a:gdLst/>
            <a:ahLst/>
            <a:cxnLst/>
            <a:rect l="l" t="t" r="r" b="b"/>
            <a:pathLst>
              <a:path w="6567195">
                <a:moveTo>
                  <a:pt x="0" y="0"/>
                </a:moveTo>
                <a:lnTo>
                  <a:pt x="65671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68709" y="5962650"/>
            <a:ext cx="6607817" cy="0"/>
          </a:xfrm>
          <a:custGeom>
            <a:avLst/>
            <a:gdLst/>
            <a:ahLst/>
            <a:cxnLst/>
            <a:rect l="l" t="t" r="r" b="b"/>
            <a:pathLst>
              <a:path w="6607817">
                <a:moveTo>
                  <a:pt x="0" y="0"/>
                </a:moveTo>
                <a:lnTo>
                  <a:pt x="66078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48420" y="5949950"/>
            <a:ext cx="6648452" cy="0"/>
          </a:xfrm>
          <a:custGeom>
            <a:avLst/>
            <a:gdLst/>
            <a:ahLst/>
            <a:cxnLst/>
            <a:rect l="l" t="t" r="r" b="b"/>
            <a:pathLst>
              <a:path w="6648452">
                <a:moveTo>
                  <a:pt x="0" y="0"/>
                </a:moveTo>
                <a:lnTo>
                  <a:pt x="66484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28079" y="5937250"/>
            <a:ext cx="6689074" cy="0"/>
          </a:xfrm>
          <a:custGeom>
            <a:avLst/>
            <a:gdLst/>
            <a:ahLst/>
            <a:cxnLst/>
            <a:rect l="l" t="t" r="r" b="b"/>
            <a:pathLst>
              <a:path w="6689074">
                <a:moveTo>
                  <a:pt x="0" y="0"/>
                </a:moveTo>
                <a:lnTo>
                  <a:pt x="6689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06500" y="5924550"/>
            <a:ext cx="6731000" cy="0"/>
          </a:xfrm>
          <a:custGeom>
            <a:avLst/>
            <a:gdLst/>
            <a:ahLst/>
            <a:cxnLst/>
            <a:rect l="l" t="t" r="r" b="b"/>
            <a:pathLst>
              <a:path w="6731000">
                <a:moveTo>
                  <a:pt x="0" y="0"/>
                </a:moveTo>
                <a:lnTo>
                  <a:pt x="6731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86159" y="5911850"/>
            <a:ext cx="6771685" cy="0"/>
          </a:xfrm>
          <a:custGeom>
            <a:avLst/>
            <a:gdLst/>
            <a:ahLst/>
            <a:cxnLst/>
            <a:rect l="l" t="t" r="r" b="b"/>
            <a:pathLst>
              <a:path w="6771685">
                <a:moveTo>
                  <a:pt x="0" y="0"/>
                </a:moveTo>
                <a:lnTo>
                  <a:pt x="6771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68400" y="5899150"/>
            <a:ext cx="6808495" cy="0"/>
          </a:xfrm>
          <a:custGeom>
            <a:avLst/>
            <a:gdLst/>
            <a:ahLst/>
            <a:cxnLst/>
            <a:rect l="l" t="t" r="r" b="b"/>
            <a:pathLst>
              <a:path w="6808495">
                <a:moveTo>
                  <a:pt x="0" y="0"/>
                </a:moveTo>
                <a:lnTo>
                  <a:pt x="68084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48059" y="5886450"/>
            <a:ext cx="6849117" cy="0"/>
          </a:xfrm>
          <a:custGeom>
            <a:avLst/>
            <a:gdLst/>
            <a:ahLst/>
            <a:cxnLst/>
            <a:rect l="l" t="t" r="r" b="b"/>
            <a:pathLst>
              <a:path w="6849117">
                <a:moveTo>
                  <a:pt x="0" y="0"/>
                </a:moveTo>
                <a:lnTo>
                  <a:pt x="6849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27770" y="5873750"/>
            <a:ext cx="6889752" cy="0"/>
          </a:xfrm>
          <a:custGeom>
            <a:avLst/>
            <a:gdLst/>
            <a:ahLst/>
            <a:cxnLst/>
            <a:rect l="l" t="t" r="r" b="b"/>
            <a:pathLst>
              <a:path w="6889752">
                <a:moveTo>
                  <a:pt x="0" y="0"/>
                </a:moveTo>
                <a:lnTo>
                  <a:pt x="68897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06190" y="5861050"/>
            <a:ext cx="6931614" cy="0"/>
          </a:xfrm>
          <a:custGeom>
            <a:avLst/>
            <a:gdLst/>
            <a:ahLst/>
            <a:cxnLst/>
            <a:rect l="l" t="t" r="r" b="b"/>
            <a:pathLst>
              <a:path w="6931614">
                <a:moveTo>
                  <a:pt x="0" y="0"/>
                </a:moveTo>
                <a:lnTo>
                  <a:pt x="6931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85850" y="5848350"/>
            <a:ext cx="6972300" cy="0"/>
          </a:xfrm>
          <a:custGeom>
            <a:avLst/>
            <a:gdLst/>
            <a:ahLst/>
            <a:cxnLst/>
            <a:rect l="l" t="t" r="r" b="b"/>
            <a:pathLst>
              <a:path w="6972300">
                <a:moveTo>
                  <a:pt x="0" y="0"/>
                </a:moveTo>
                <a:lnTo>
                  <a:pt x="6972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65509" y="5835650"/>
            <a:ext cx="7012985" cy="0"/>
          </a:xfrm>
          <a:custGeom>
            <a:avLst/>
            <a:gdLst/>
            <a:ahLst/>
            <a:cxnLst/>
            <a:rect l="l" t="t" r="r" b="b"/>
            <a:pathLst>
              <a:path w="7012985">
                <a:moveTo>
                  <a:pt x="0" y="0"/>
                </a:moveTo>
                <a:lnTo>
                  <a:pt x="70129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45220" y="5822950"/>
            <a:ext cx="7054852" cy="0"/>
          </a:xfrm>
          <a:custGeom>
            <a:avLst/>
            <a:gdLst/>
            <a:ahLst/>
            <a:cxnLst/>
            <a:rect l="l" t="t" r="r" b="b"/>
            <a:pathLst>
              <a:path w="7054852">
                <a:moveTo>
                  <a:pt x="0" y="0"/>
                </a:moveTo>
                <a:lnTo>
                  <a:pt x="70548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24879" y="5810250"/>
            <a:ext cx="7095474" cy="0"/>
          </a:xfrm>
          <a:custGeom>
            <a:avLst/>
            <a:gdLst/>
            <a:ahLst/>
            <a:cxnLst/>
            <a:rect l="l" t="t" r="r" b="b"/>
            <a:pathLst>
              <a:path w="7095474">
                <a:moveTo>
                  <a:pt x="0" y="0"/>
                </a:moveTo>
                <a:lnTo>
                  <a:pt x="70954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07120" y="5797550"/>
            <a:ext cx="7129757" cy="0"/>
          </a:xfrm>
          <a:custGeom>
            <a:avLst/>
            <a:gdLst/>
            <a:ahLst/>
            <a:cxnLst/>
            <a:rect l="l" t="t" r="r" b="b"/>
            <a:pathLst>
              <a:path w="7129757">
                <a:moveTo>
                  <a:pt x="0" y="0"/>
                </a:moveTo>
                <a:lnTo>
                  <a:pt x="71297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0600" y="5784850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74079" y="5772150"/>
            <a:ext cx="7197074" cy="0"/>
          </a:xfrm>
          <a:custGeom>
            <a:avLst/>
            <a:gdLst/>
            <a:ahLst/>
            <a:cxnLst/>
            <a:rect l="l" t="t" r="r" b="b"/>
            <a:pathLst>
              <a:path w="7197074">
                <a:moveTo>
                  <a:pt x="0" y="0"/>
                </a:moveTo>
                <a:lnTo>
                  <a:pt x="719707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57559" y="5759450"/>
            <a:ext cx="7230117" cy="0"/>
          </a:xfrm>
          <a:custGeom>
            <a:avLst/>
            <a:gdLst/>
            <a:ahLst/>
            <a:cxnLst/>
            <a:rect l="l" t="t" r="r" b="b"/>
            <a:pathLst>
              <a:path w="7230117">
                <a:moveTo>
                  <a:pt x="0" y="0"/>
                </a:moveTo>
                <a:lnTo>
                  <a:pt x="72301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9800" y="5746750"/>
            <a:ext cx="7264400" cy="0"/>
          </a:xfrm>
          <a:custGeom>
            <a:avLst/>
            <a:gdLst/>
            <a:ahLst/>
            <a:cxnLst/>
            <a:rect l="l" t="t" r="r" b="b"/>
            <a:pathLst>
              <a:path w="7264400">
                <a:moveTo>
                  <a:pt x="0" y="0"/>
                </a:moveTo>
                <a:lnTo>
                  <a:pt x="72644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23279" y="5734050"/>
            <a:ext cx="7297442" cy="0"/>
          </a:xfrm>
          <a:custGeom>
            <a:avLst/>
            <a:gdLst/>
            <a:ahLst/>
            <a:cxnLst/>
            <a:rect l="l" t="t" r="r" b="b"/>
            <a:pathLst>
              <a:path w="7297442">
                <a:moveTo>
                  <a:pt x="0" y="0"/>
                </a:moveTo>
                <a:lnTo>
                  <a:pt x="7297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6759" y="5721350"/>
            <a:ext cx="7331717" cy="0"/>
          </a:xfrm>
          <a:custGeom>
            <a:avLst/>
            <a:gdLst/>
            <a:ahLst/>
            <a:cxnLst/>
            <a:rect l="l" t="t" r="r" b="b"/>
            <a:pathLst>
              <a:path w="7331717">
                <a:moveTo>
                  <a:pt x="0" y="0"/>
                </a:moveTo>
                <a:lnTo>
                  <a:pt x="733171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90290" y="5708650"/>
            <a:ext cx="7364709" cy="0"/>
          </a:xfrm>
          <a:custGeom>
            <a:avLst/>
            <a:gdLst/>
            <a:ahLst/>
            <a:cxnLst/>
            <a:rect l="l" t="t" r="r" b="b"/>
            <a:pathLst>
              <a:path w="7364709">
                <a:moveTo>
                  <a:pt x="0" y="0"/>
                </a:moveTo>
                <a:lnTo>
                  <a:pt x="73647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2479" y="5695950"/>
            <a:ext cx="7399042" cy="0"/>
          </a:xfrm>
          <a:custGeom>
            <a:avLst/>
            <a:gdLst/>
            <a:ahLst/>
            <a:cxnLst/>
            <a:rect l="l" t="t" r="r" b="b"/>
            <a:pathLst>
              <a:path w="7399042">
                <a:moveTo>
                  <a:pt x="0" y="0"/>
                </a:moveTo>
                <a:lnTo>
                  <a:pt x="73990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5959" y="5683250"/>
            <a:ext cx="7432085" cy="0"/>
          </a:xfrm>
          <a:custGeom>
            <a:avLst/>
            <a:gdLst/>
            <a:ahLst/>
            <a:cxnLst/>
            <a:rect l="l" t="t" r="r" b="b"/>
            <a:pathLst>
              <a:path w="7432085">
                <a:moveTo>
                  <a:pt x="0" y="0"/>
                </a:moveTo>
                <a:lnTo>
                  <a:pt x="7432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9490" y="5670550"/>
            <a:ext cx="7466309" cy="0"/>
          </a:xfrm>
          <a:custGeom>
            <a:avLst/>
            <a:gdLst/>
            <a:ahLst/>
            <a:cxnLst/>
            <a:rect l="l" t="t" r="r" b="b"/>
            <a:pathLst>
              <a:path w="7466309">
                <a:moveTo>
                  <a:pt x="0" y="0"/>
                </a:moveTo>
                <a:lnTo>
                  <a:pt x="746630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22970" y="5657850"/>
            <a:ext cx="7499352" cy="0"/>
          </a:xfrm>
          <a:custGeom>
            <a:avLst/>
            <a:gdLst/>
            <a:ahLst/>
            <a:cxnLst/>
            <a:rect l="l" t="t" r="r" b="b"/>
            <a:pathLst>
              <a:path w="7499352">
                <a:moveTo>
                  <a:pt x="0" y="0"/>
                </a:moveTo>
                <a:lnTo>
                  <a:pt x="749935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5159" y="5645150"/>
            <a:ext cx="7533685" cy="0"/>
          </a:xfrm>
          <a:custGeom>
            <a:avLst/>
            <a:gdLst/>
            <a:ahLst/>
            <a:cxnLst/>
            <a:rect l="l" t="t" r="r" b="b"/>
            <a:pathLst>
              <a:path w="7533685">
                <a:moveTo>
                  <a:pt x="0" y="0"/>
                </a:moveTo>
                <a:lnTo>
                  <a:pt x="7533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9557" y="5632450"/>
            <a:ext cx="3145747" cy="0"/>
          </a:xfrm>
          <a:custGeom>
            <a:avLst/>
            <a:gdLst/>
            <a:ahLst/>
            <a:cxnLst/>
            <a:rect l="l" t="t" r="r" b="b"/>
            <a:pathLst>
              <a:path w="3145747">
                <a:moveTo>
                  <a:pt x="0" y="0"/>
                </a:moveTo>
                <a:lnTo>
                  <a:pt x="3145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88690" y="5632450"/>
            <a:ext cx="4363720" cy="0"/>
          </a:xfrm>
          <a:custGeom>
            <a:avLst/>
            <a:gdLst/>
            <a:ahLst/>
            <a:cxnLst/>
            <a:rect l="l" t="t" r="r" b="b"/>
            <a:pathLst>
              <a:path w="4363720">
                <a:moveTo>
                  <a:pt x="0" y="0"/>
                </a:moveTo>
                <a:lnTo>
                  <a:pt x="436372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09557" y="5619750"/>
            <a:ext cx="3163565" cy="0"/>
          </a:xfrm>
          <a:custGeom>
            <a:avLst/>
            <a:gdLst/>
            <a:ahLst/>
            <a:cxnLst/>
            <a:rect l="l" t="t" r="r" b="b"/>
            <a:pathLst>
              <a:path w="3163565">
                <a:moveTo>
                  <a:pt x="0" y="0"/>
                </a:moveTo>
                <a:lnTo>
                  <a:pt x="316356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72170" y="5619750"/>
            <a:ext cx="4380240" cy="0"/>
          </a:xfrm>
          <a:custGeom>
            <a:avLst/>
            <a:gdLst/>
            <a:ahLst/>
            <a:cxnLst/>
            <a:rect l="l" t="t" r="r" b="b"/>
            <a:pathLst>
              <a:path w="4380240">
                <a:moveTo>
                  <a:pt x="0" y="0"/>
                </a:moveTo>
                <a:lnTo>
                  <a:pt x="438024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09557" y="5607050"/>
            <a:ext cx="3177497" cy="0"/>
          </a:xfrm>
          <a:custGeom>
            <a:avLst/>
            <a:gdLst/>
            <a:ahLst/>
            <a:cxnLst/>
            <a:rect l="l" t="t" r="r" b="b"/>
            <a:pathLst>
              <a:path w="3177497">
                <a:moveTo>
                  <a:pt x="0" y="0"/>
                </a:moveTo>
                <a:lnTo>
                  <a:pt x="317749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56940" y="5607050"/>
            <a:ext cx="4395470" cy="0"/>
          </a:xfrm>
          <a:custGeom>
            <a:avLst/>
            <a:gdLst/>
            <a:ahLst/>
            <a:cxnLst/>
            <a:rect l="l" t="t" r="r" b="b"/>
            <a:pathLst>
              <a:path w="4395470">
                <a:moveTo>
                  <a:pt x="0" y="0"/>
                </a:moveTo>
                <a:lnTo>
                  <a:pt x="439547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09557" y="5588000"/>
            <a:ext cx="3206720" cy="0"/>
          </a:xfrm>
          <a:custGeom>
            <a:avLst/>
            <a:gdLst/>
            <a:ahLst/>
            <a:cxnLst/>
            <a:rect l="l" t="t" r="r" b="b"/>
            <a:pathLst>
              <a:path w="3206720">
                <a:moveTo>
                  <a:pt x="0" y="0"/>
                </a:moveTo>
                <a:lnTo>
                  <a:pt x="320672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27720" y="5588000"/>
            <a:ext cx="4424690" cy="0"/>
          </a:xfrm>
          <a:custGeom>
            <a:avLst/>
            <a:gdLst/>
            <a:ahLst/>
            <a:cxnLst/>
            <a:rect l="l" t="t" r="r" b="b"/>
            <a:pathLst>
              <a:path w="4424690">
                <a:moveTo>
                  <a:pt x="0" y="0"/>
                </a:moveTo>
                <a:lnTo>
                  <a:pt x="44246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09557" y="5562600"/>
            <a:ext cx="3233415" cy="0"/>
          </a:xfrm>
          <a:custGeom>
            <a:avLst/>
            <a:gdLst/>
            <a:ahLst/>
            <a:cxnLst/>
            <a:rect l="l" t="t" r="r" b="b"/>
            <a:pathLst>
              <a:path w="3233415">
                <a:moveTo>
                  <a:pt x="0" y="0"/>
                </a:moveTo>
                <a:lnTo>
                  <a:pt x="323341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9790" y="5562600"/>
            <a:ext cx="4452620" cy="0"/>
          </a:xfrm>
          <a:custGeom>
            <a:avLst/>
            <a:gdLst/>
            <a:ahLst/>
            <a:cxnLst/>
            <a:rect l="l" t="t" r="r" b="b"/>
            <a:pathLst>
              <a:path w="4452620">
                <a:moveTo>
                  <a:pt x="0" y="0"/>
                </a:moveTo>
                <a:lnTo>
                  <a:pt x="445262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09557" y="5543550"/>
            <a:ext cx="3247347" cy="0"/>
          </a:xfrm>
          <a:custGeom>
            <a:avLst/>
            <a:gdLst/>
            <a:ahLst/>
            <a:cxnLst/>
            <a:rect l="l" t="t" r="r" b="b"/>
            <a:pathLst>
              <a:path w="3247347">
                <a:moveTo>
                  <a:pt x="0" y="0"/>
                </a:moveTo>
                <a:lnTo>
                  <a:pt x="32473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7090" y="5543550"/>
            <a:ext cx="4465320" cy="0"/>
          </a:xfrm>
          <a:custGeom>
            <a:avLst/>
            <a:gdLst/>
            <a:ahLst/>
            <a:cxnLst/>
            <a:rect l="l" t="t" r="r" b="b"/>
            <a:pathLst>
              <a:path w="4465320">
                <a:moveTo>
                  <a:pt x="0" y="0"/>
                </a:moveTo>
                <a:lnTo>
                  <a:pt x="446532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09557" y="5530850"/>
            <a:ext cx="3261342" cy="0"/>
          </a:xfrm>
          <a:custGeom>
            <a:avLst/>
            <a:gdLst/>
            <a:ahLst/>
            <a:cxnLst/>
            <a:rect l="l" t="t" r="r" b="b"/>
            <a:pathLst>
              <a:path w="3261342">
                <a:moveTo>
                  <a:pt x="0" y="0"/>
                </a:moveTo>
                <a:lnTo>
                  <a:pt x="32613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73100" y="5530850"/>
            <a:ext cx="4479311" cy="0"/>
          </a:xfrm>
          <a:custGeom>
            <a:avLst/>
            <a:gdLst/>
            <a:ahLst/>
            <a:cxnLst/>
            <a:rect l="l" t="t" r="r" b="b"/>
            <a:pathLst>
              <a:path w="4479311">
                <a:moveTo>
                  <a:pt x="0" y="0"/>
                </a:moveTo>
                <a:lnTo>
                  <a:pt x="447931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09557" y="5511800"/>
            <a:ext cx="3288038" cy="0"/>
          </a:xfrm>
          <a:custGeom>
            <a:avLst/>
            <a:gdLst/>
            <a:ahLst/>
            <a:cxnLst/>
            <a:rect l="l" t="t" r="r" b="b"/>
            <a:pathLst>
              <a:path w="3288038">
                <a:moveTo>
                  <a:pt x="0" y="0"/>
                </a:moveTo>
                <a:lnTo>
                  <a:pt x="3288038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45170" y="5511800"/>
            <a:ext cx="4507240" cy="0"/>
          </a:xfrm>
          <a:custGeom>
            <a:avLst/>
            <a:gdLst/>
            <a:ahLst/>
            <a:cxnLst/>
            <a:rect l="l" t="t" r="r" b="b"/>
            <a:pathLst>
              <a:path w="4507240">
                <a:moveTo>
                  <a:pt x="0" y="0"/>
                </a:moveTo>
                <a:lnTo>
                  <a:pt x="450724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9557" y="5492750"/>
            <a:ext cx="3301970" cy="0"/>
          </a:xfrm>
          <a:custGeom>
            <a:avLst/>
            <a:gdLst/>
            <a:ahLst/>
            <a:cxnLst/>
            <a:rect l="l" t="t" r="r" b="b"/>
            <a:pathLst>
              <a:path w="3301970">
                <a:moveTo>
                  <a:pt x="0" y="0"/>
                </a:moveTo>
                <a:lnTo>
                  <a:pt x="330197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31179" y="5492750"/>
            <a:ext cx="4521231" cy="0"/>
          </a:xfrm>
          <a:custGeom>
            <a:avLst/>
            <a:gdLst/>
            <a:ahLst/>
            <a:cxnLst/>
            <a:rect l="l" t="t" r="r" b="b"/>
            <a:pathLst>
              <a:path w="4521231">
                <a:moveTo>
                  <a:pt x="0" y="0"/>
                </a:moveTo>
                <a:lnTo>
                  <a:pt x="45212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9557" y="5473700"/>
            <a:ext cx="3328665" cy="0"/>
          </a:xfrm>
          <a:custGeom>
            <a:avLst/>
            <a:gdLst/>
            <a:ahLst/>
            <a:cxnLst/>
            <a:rect l="l" t="t" r="r" b="b"/>
            <a:pathLst>
              <a:path w="3328665">
                <a:moveTo>
                  <a:pt x="0" y="0"/>
                </a:moveTo>
                <a:lnTo>
                  <a:pt x="332866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04540" y="5473700"/>
            <a:ext cx="4547870" cy="0"/>
          </a:xfrm>
          <a:custGeom>
            <a:avLst/>
            <a:gdLst/>
            <a:ahLst/>
            <a:cxnLst/>
            <a:rect l="l" t="t" r="r" b="b"/>
            <a:pathLst>
              <a:path w="4547870">
                <a:moveTo>
                  <a:pt x="0" y="0"/>
                </a:moveTo>
                <a:lnTo>
                  <a:pt x="454787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09557" y="5454650"/>
            <a:ext cx="3342597" cy="0"/>
          </a:xfrm>
          <a:custGeom>
            <a:avLst/>
            <a:gdLst/>
            <a:ahLst/>
            <a:cxnLst/>
            <a:rect l="l" t="t" r="r" b="b"/>
            <a:pathLst>
              <a:path w="3342597">
                <a:moveTo>
                  <a:pt x="0" y="0"/>
                </a:moveTo>
                <a:lnTo>
                  <a:pt x="334259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90550" y="5454650"/>
            <a:ext cx="4561861" cy="0"/>
          </a:xfrm>
          <a:custGeom>
            <a:avLst/>
            <a:gdLst/>
            <a:ahLst/>
            <a:cxnLst/>
            <a:rect l="l" t="t" r="r" b="b"/>
            <a:pathLst>
              <a:path w="4561861">
                <a:moveTo>
                  <a:pt x="0" y="0"/>
                </a:moveTo>
                <a:lnTo>
                  <a:pt x="456186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09557" y="5441950"/>
            <a:ext cx="3356592" cy="0"/>
          </a:xfrm>
          <a:custGeom>
            <a:avLst/>
            <a:gdLst/>
            <a:ahLst/>
            <a:cxnLst/>
            <a:rect l="l" t="t" r="r" b="b"/>
            <a:pathLst>
              <a:path w="3356592">
                <a:moveTo>
                  <a:pt x="0" y="0"/>
                </a:moveTo>
                <a:lnTo>
                  <a:pt x="335659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6559" y="5441950"/>
            <a:ext cx="4575851" cy="0"/>
          </a:xfrm>
          <a:custGeom>
            <a:avLst/>
            <a:gdLst/>
            <a:ahLst/>
            <a:cxnLst/>
            <a:rect l="l" t="t" r="r" b="b"/>
            <a:pathLst>
              <a:path w="4575851">
                <a:moveTo>
                  <a:pt x="0" y="0"/>
                </a:moveTo>
                <a:lnTo>
                  <a:pt x="457585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09557" y="5422900"/>
            <a:ext cx="3383288" cy="0"/>
          </a:xfrm>
          <a:custGeom>
            <a:avLst/>
            <a:gdLst/>
            <a:ahLst/>
            <a:cxnLst/>
            <a:rect l="l" t="t" r="r" b="b"/>
            <a:pathLst>
              <a:path w="3383288">
                <a:moveTo>
                  <a:pt x="0" y="0"/>
                </a:moveTo>
                <a:lnTo>
                  <a:pt x="3383288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49920" y="5422900"/>
            <a:ext cx="4602490" cy="0"/>
          </a:xfrm>
          <a:custGeom>
            <a:avLst/>
            <a:gdLst/>
            <a:ahLst/>
            <a:cxnLst/>
            <a:rect l="l" t="t" r="r" b="b"/>
            <a:pathLst>
              <a:path w="4602490">
                <a:moveTo>
                  <a:pt x="0" y="0"/>
                </a:moveTo>
                <a:lnTo>
                  <a:pt x="460249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09557" y="5397500"/>
            <a:ext cx="3407392" cy="0"/>
          </a:xfrm>
          <a:custGeom>
            <a:avLst/>
            <a:gdLst/>
            <a:ahLst/>
            <a:cxnLst/>
            <a:rect l="l" t="t" r="r" b="b"/>
            <a:pathLst>
              <a:path w="3407392">
                <a:moveTo>
                  <a:pt x="0" y="0"/>
                </a:moveTo>
                <a:lnTo>
                  <a:pt x="3407392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5759" y="5397500"/>
            <a:ext cx="4626651" cy="0"/>
          </a:xfrm>
          <a:custGeom>
            <a:avLst/>
            <a:gdLst/>
            <a:ahLst/>
            <a:cxnLst/>
            <a:rect l="l" t="t" r="r" b="b"/>
            <a:pathLst>
              <a:path w="4626651">
                <a:moveTo>
                  <a:pt x="0" y="0"/>
                </a:moveTo>
                <a:lnTo>
                  <a:pt x="462665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09557" y="5372100"/>
            <a:ext cx="3428970" cy="0"/>
          </a:xfrm>
          <a:custGeom>
            <a:avLst/>
            <a:gdLst/>
            <a:ahLst/>
            <a:cxnLst/>
            <a:rect l="l" t="t" r="r" b="b"/>
            <a:pathLst>
              <a:path w="3428970">
                <a:moveTo>
                  <a:pt x="0" y="0"/>
                </a:moveTo>
                <a:lnTo>
                  <a:pt x="3428970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4179" y="5372100"/>
            <a:ext cx="4648231" cy="0"/>
          </a:xfrm>
          <a:custGeom>
            <a:avLst/>
            <a:gdLst/>
            <a:ahLst/>
            <a:cxnLst/>
            <a:rect l="l" t="t" r="r" b="b"/>
            <a:pathLst>
              <a:path w="4648231">
                <a:moveTo>
                  <a:pt x="0" y="0"/>
                </a:moveTo>
                <a:lnTo>
                  <a:pt x="464823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09557" y="5346700"/>
            <a:ext cx="3450547" cy="0"/>
          </a:xfrm>
          <a:custGeom>
            <a:avLst/>
            <a:gdLst/>
            <a:ahLst/>
            <a:cxnLst/>
            <a:rect l="l" t="t" r="r" b="b"/>
            <a:pathLst>
              <a:path w="3450547">
                <a:moveTo>
                  <a:pt x="0" y="0"/>
                </a:moveTo>
                <a:lnTo>
                  <a:pt x="34505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2600" y="5346700"/>
            <a:ext cx="4669811" cy="0"/>
          </a:xfrm>
          <a:custGeom>
            <a:avLst/>
            <a:gdLst/>
            <a:ahLst/>
            <a:cxnLst/>
            <a:rect l="l" t="t" r="r" b="b"/>
            <a:pathLst>
              <a:path w="4669811">
                <a:moveTo>
                  <a:pt x="0" y="0"/>
                </a:moveTo>
                <a:lnTo>
                  <a:pt x="466981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09557" y="5321300"/>
            <a:ext cx="3472188" cy="0"/>
          </a:xfrm>
          <a:custGeom>
            <a:avLst/>
            <a:gdLst/>
            <a:ahLst/>
            <a:cxnLst/>
            <a:rect l="l" t="t" r="r" b="b"/>
            <a:pathLst>
              <a:path w="3472188">
                <a:moveTo>
                  <a:pt x="0" y="0"/>
                </a:moveTo>
                <a:lnTo>
                  <a:pt x="3472188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2259" y="5321300"/>
            <a:ext cx="4690151" cy="0"/>
          </a:xfrm>
          <a:custGeom>
            <a:avLst/>
            <a:gdLst/>
            <a:ahLst/>
            <a:cxnLst/>
            <a:rect l="l" t="t" r="r" b="b"/>
            <a:pathLst>
              <a:path w="4690151">
                <a:moveTo>
                  <a:pt x="0" y="0"/>
                </a:moveTo>
                <a:lnTo>
                  <a:pt x="469015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09557" y="5295900"/>
            <a:ext cx="3493765" cy="0"/>
          </a:xfrm>
          <a:custGeom>
            <a:avLst/>
            <a:gdLst/>
            <a:ahLst/>
            <a:cxnLst/>
            <a:rect l="l" t="t" r="r" b="b"/>
            <a:pathLst>
              <a:path w="3493765">
                <a:moveTo>
                  <a:pt x="0" y="0"/>
                </a:moveTo>
                <a:lnTo>
                  <a:pt x="3493765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0679" y="5295900"/>
            <a:ext cx="4711731" cy="0"/>
          </a:xfrm>
          <a:custGeom>
            <a:avLst/>
            <a:gdLst/>
            <a:ahLst/>
            <a:cxnLst/>
            <a:rect l="l" t="t" r="r" b="b"/>
            <a:pathLst>
              <a:path w="4711731">
                <a:moveTo>
                  <a:pt x="0" y="0"/>
                </a:moveTo>
                <a:lnTo>
                  <a:pt x="471173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09557" y="5270500"/>
            <a:ext cx="3514047" cy="0"/>
          </a:xfrm>
          <a:custGeom>
            <a:avLst/>
            <a:gdLst/>
            <a:ahLst/>
            <a:cxnLst/>
            <a:rect l="l" t="t" r="r" b="b"/>
            <a:pathLst>
              <a:path w="3514047">
                <a:moveTo>
                  <a:pt x="0" y="0"/>
                </a:moveTo>
                <a:lnTo>
                  <a:pt x="3514047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19100" y="5270500"/>
            <a:ext cx="4733311" cy="0"/>
          </a:xfrm>
          <a:custGeom>
            <a:avLst/>
            <a:gdLst/>
            <a:ahLst/>
            <a:cxnLst/>
            <a:rect l="l" t="t" r="r" b="b"/>
            <a:pathLst>
              <a:path w="4733311">
                <a:moveTo>
                  <a:pt x="0" y="0"/>
                </a:moveTo>
                <a:lnTo>
                  <a:pt x="4733311" y="0"/>
                </a:lnTo>
              </a:path>
            </a:pathLst>
          </a:custGeom>
          <a:ln w="266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09557" y="5245100"/>
            <a:ext cx="3535688" cy="0"/>
          </a:xfrm>
          <a:custGeom>
            <a:avLst/>
            <a:gdLst/>
            <a:ahLst/>
            <a:cxnLst/>
            <a:rect l="l" t="t" r="r" b="b"/>
            <a:pathLst>
              <a:path w="3535688">
                <a:moveTo>
                  <a:pt x="0" y="0"/>
                </a:moveTo>
                <a:lnTo>
                  <a:pt x="3535688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97520" y="5245100"/>
            <a:ext cx="4754890" cy="0"/>
          </a:xfrm>
          <a:custGeom>
            <a:avLst/>
            <a:gdLst/>
            <a:ahLst/>
            <a:cxnLst/>
            <a:rect l="l" t="t" r="r" b="b"/>
            <a:pathLst>
              <a:path w="4754890">
                <a:moveTo>
                  <a:pt x="0" y="0"/>
                </a:moveTo>
                <a:lnTo>
                  <a:pt x="47548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209557" y="5219700"/>
            <a:ext cx="3557265" cy="0"/>
          </a:xfrm>
          <a:custGeom>
            <a:avLst/>
            <a:gdLst/>
            <a:ahLst/>
            <a:cxnLst/>
            <a:rect l="l" t="t" r="r" b="b"/>
            <a:pathLst>
              <a:path w="3557265">
                <a:moveTo>
                  <a:pt x="0" y="0"/>
                </a:moveTo>
                <a:lnTo>
                  <a:pt x="355726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77179" y="5219700"/>
            <a:ext cx="4775231" cy="0"/>
          </a:xfrm>
          <a:custGeom>
            <a:avLst/>
            <a:gdLst/>
            <a:ahLst/>
            <a:cxnLst/>
            <a:rect l="l" t="t" r="r" b="b"/>
            <a:pathLst>
              <a:path w="4775231">
                <a:moveTo>
                  <a:pt x="0" y="0"/>
                </a:moveTo>
                <a:lnTo>
                  <a:pt x="47752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209557" y="5194300"/>
            <a:ext cx="3578842" cy="0"/>
          </a:xfrm>
          <a:custGeom>
            <a:avLst/>
            <a:gdLst/>
            <a:ahLst/>
            <a:cxnLst/>
            <a:rect l="l" t="t" r="r" b="b"/>
            <a:pathLst>
              <a:path w="3578842">
                <a:moveTo>
                  <a:pt x="0" y="0"/>
                </a:moveTo>
                <a:lnTo>
                  <a:pt x="35788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5600" y="5194300"/>
            <a:ext cx="4796811" cy="0"/>
          </a:xfrm>
          <a:custGeom>
            <a:avLst/>
            <a:gdLst/>
            <a:ahLst/>
            <a:cxnLst/>
            <a:rect l="l" t="t" r="r" b="b"/>
            <a:pathLst>
              <a:path w="4796811">
                <a:moveTo>
                  <a:pt x="0" y="0"/>
                </a:moveTo>
                <a:lnTo>
                  <a:pt x="47968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209557" y="5168900"/>
            <a:ext cx="3596597" cy="0"/>
          </a:xfrm>
          <a:custGeom>
            <a:avLst/>
            <a:gdLst/>
            <a:ahLst/>
            <a:cxnLst/>
            <a:rect l="l" t="t" r="r" b="b"/>
            <a:pathLst>
              <a:path w="3596597">
                <a:moveTo>
                  <a:pt x="0" y="0"/>
                </a:moveTo>
                <a:lnTo>
                  <a:pt x="359659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37840" y="5168900"/>
            <a:ext cx="4814570" cy="0"/>
          </a:xfrm>
          <a:custGeom>
            <a:avLst/>
            <a:gdLst/>
            <a:ahLst/>
            <a:cxnLst/>
            <a:rect l="l" t="t" r="r" b="b"/>
            <a:pathLst>
              <a:path w="4814570">
                <a:moveTo>
                  <a:pt x="0" y="0"/>
                </a:moveTo>
                <a:lnTo>
                  <a:pt x="48145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209557" y="5143500"/>
            <a:ext cx="3613120" cy="0"/>
          </a:xfrm>
          <a:custGeom>
            <a:avLst/>
            <a:gdLst/>
            <a:ahLst/>
            <a:cxnLst/>
            <a:rect l="l" t="t" r="r" b="b"/>
            <a:pathLst>
              <a:path w="3613120">
                <a:moveTo>
                  <a:pt x="0" y="0"/>
                </a:moveTo>
                <a:lnTo>
                  <a:pt x="36131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21320" y="5143500"/>
            <a:ext cx="4831090" cy="0"/>
          </a:xfrm>
          <a:custGeom>
            <a:avLst/>
            <a:gdLst/>
            <a:ahLst/>
            <a:cxnLst/>
            <a:rect l="l" t="t" r="r" b="b"/>
            <a:pathLst>
              <a:path w="4831090">
                <a:moveTo>
                  <a:pt x="0" y="0"/>
                </a:moveTo>
                <a:lnTo>
                  <a:pt x="4831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209557" y="5118100"/>
            <a:ext cx="3628347" cy="0"/>
          </a:xfrm>
          <a:custGeom>
            <a:avLst/>
            <a:gdLst/>
            <a:ahLst/>
            <a:cxnLst/>
            <a:rect l="l" t="t" r="r" b="b"/>
            <a:pathLst>
              <a:path w="3628347">
                <a:moveTo>
                  <a:pt x="0" y="0"/>
                </a:moveTo>
                <a:lnTo>
                  <a:pt x="36283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06090" y="5118100"/>
            <a:ext cx="4846320" cy="0"/>
          </a:xfrm>
          <a:custGeom>
            <a:avLst/>
            <a:gdLst/>
            <a:ahLst/>
            <a:cxnLst/>
            <a:rect l="l" t="t" r="r" b="b"/>
            <a:pathLst>
              <a:path w="4846320">
                <a:moveTo>
                  <a:pt x="0" y="0"/>
                </a:moveTo>
                <a:lnTo>
                  <a:pt x="48463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209557" y="5092700"/>
            <a:ext cx="3644870" cy="0"/>
          </a:xfrm>
          <a:custGeom>
            <a:avLst/>
            <a:gdLst/>
            <a:ahLst/>
            <a:cxnLst/>
            <a:rect l="l" t="t" r="r" b="b"/>
            <a:pathLst>
              <a:path w="3644870">
                <a:moveTo>
                  <a:pt x="0" y="0"/>
                </a:moveTo>
                <a:lnTo>
                  <a:pt x="36448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89570" y="5092700"/>
            <a:ext cx="4862840" cy="0"/>
          </a:xfrm>
          <a:custGeom>
            <a:avLst/>
            <a:gdLst/>
            <a:ahLst/>
            <a:cxnLst/>
            <a:rect l="l" t="t" r="r" b="b"/>
            <a:pathLst>
              <a:path w="4862840">
                <a:moveTo>
                  <a:pt x="0" y="0"/>
                </a:moveTo>
                <a:lnTo>
                  <a:pt x="486284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209557" y="5067300"/>
            <a:ext cx="3661392" cy="0"/>
          </a:xfrm>
          <a:custGeom>
            <a:avLst/>
            <a:gdLst/>
            <a:ahLst/>
            <a:cxnLst/>
            <a:rect l="l" t="t" r="r" b="b"/>
            <a:pathLst>
              <a:path w="3661392">
                <a:moveTo>
                  <a:pt x="0" y="0"/>
                </a:moveTo>
                <a:lnTo>
                  <a:pt x="366139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73050" y="5067300"/>
            <a:ext cx="4879361" cy="0"/>
          </a:xfrm>
          <a:custGeom>
            <a:avLst/>
            <a:gdLst/>
            <a:ahLst/>
            <a:cxnLst/>
            <a:rect l="l" t="t" r="r" b="b"/>
            <a:pathLst>
              <a:path w="4879361">
                <a:moveTo>
                  <a:pt x="0" y="0"/>
                </a:moveTo>
                <a:lnTo>
                  <a:pt x="487936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209557" y="5041900"/>
            <a:ext cx="3676620" cy="0"/>
          </a:xfrm>
          <a:custGeom>
            <a:avLst/>
            <a:gdLst/>
            <a:ahLst/>
            <a:cxnLst/>
            <a:rect l="l" t="t" r="r" b="b"/>
            <a:pathLst>
              <a:path w="3676620">
                <a:moveTo>
                  <a:pt x="0" y="0"/>
                </a:moveTo>
                <a:lnTo>
                  <a:pt x="36766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7820" y="5041900"/>
            <a:ext cx="4894590" cy="0"/>
          </a:xfrm>
          <a:custGeom>
            <a:avLst/>
            <a:gdLst/>
            <a:ahLst/>
            <a:cxnLst/>
            <a:rect l="l" t="t" r="r" b="b"/>
            <a:pathLst>
              <a:path w="4894590">
                <a:moveTo>
                  <a:pt x="0" y="0"/>
                </a:moveTo>
                <a:lnTo>
                  <a:pt x="48945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09557" y="5016500"/>
            <a:ext cx="3693142" cy="0"/>
          </a:xfrm>
          <a:custGeom>
            <a:avLst/>
            <a:gdLst/>
            <a:ahLst/>
            <a:cxnLst/>
            <a:rect l="l" t="t" r="r" b="b"/>
            <a:pathLst>
              <a:path w="3693142">
                <a:moveTo>
                  <a:pt x="0" y="0"/>
                </a:moveTo>
                <a:lnTo>
                  <a:pt x="36931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41300" y="5016500"/>
            <a:ext cx="4911111" cy="0"/>
          </a:xfrm>
          <a:custGeom>
            <a:avLst/>
            <a:gdLst/>
            <a:ahLst/>
            <a:cxnLst/>
            <a:rect l="l" t="t" r="r" b="b"/>
            <a:pathLst>
              <a:path w="4911111">
                <a:moveTo>
                  <a:pt x="0" y="0"/>
                </a:moveTo>
                <a:lnTo>
                  <a:pt x="49111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09557" y="4991100"/>
            <a:ext cx="3709665" cy="0"/>
          </a:xfrm>
          <a:custGeom>
            <a:avLst/>
            <a:gdLst/>
            <a:ahLst/>
            <a:cxnLst/>
            <a:rect l="l" t="t" r="r" b="b"/>
            <a:pathLst>
              <a:path w="3709665">
                <a:moveTo>
                  <a:pt x="0" y="0"/>
                </a:moveTo>
                <a:lnTo>
                  <a:pt x="370966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24779" y="4991100"/>
            <a:ext cx="4927631" cy="0"/>
          </a:xfrm>
          <a:custGeom>
            <a:avLst/>
            <a:gdLst/>
            <a:ahLst/>
            <a:cxnLst/>
            <a:rect l="l" t="t" r="r" b="b"/>
            <a:pathLst>
              <a:path w="4927631">
                <a:moveTo>
                  <a:pt x="0" y="0"/>
                </a:moveTo>
                <a:lnTo>
                  <a:pt x="49276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209557" y="4965700"/>
            <a:ext cx="3724892" cy="0"/>
          </a:xfrm>
          <a:custGeom>
            <a:avLst/>
            <a:gdLst/>
            <a:ahLst/>
            <a:cxnLst/>
            <a:rect l="l" t="t" r="r" b="b"/>
            <a:pathLst>
              <a:path w="3724892">
                <a:moveTo>
                  <a:pt x="0" y="0"/>
                </a:moveTo>
                <a:lnTo>
                  <a:pt x="372489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9550" y="4965700"/>
            <a:ext cx="4942861" cy="0"/>
          </a:xfrm>
          <a:custGeom>
            <a:avLst/>
            <a:gdLst/>
            <a:ahLst/>
            <a:cxnLst/>
            <a:rect l="l" t="t" r="r" b="b"/>
            <a:pathLst>
              <a:path w="4942861">
                <a:moveTo>
                  <a:pt x="0" y="0"/>
                </a:moveTo>
                <a:lnTo>
                  <a:pt x="494286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209557" y="4926965"/>
            <a:ext cx="3740120" cy="26670"/>
          </a:xfrm>
          <a:custGeom>
            <a:avLst/>
            <a:gdLst/>
            <a:ahLst/>
            <a:cxnLst/>
            <a:rect l="l" t="t" r="r" b="b"/>
            <a:pathLst>
              <a:path w="3740120" h="26670">
                <a:moveTo>
                  <a:pt x="0" y="26670"/>
                </a:moveTo>
                <a:lnTo>
                  <a:pt x="3740120" y="26670"/>
                </a:lnTo>
                <a:lnTo>
                  <a:pt x="374012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94320" y="4926965"/>
            <a:ext cx="4958090" cy="26670"/>
          </a:xfrm>
          <a:custGeom>
            <a:avLst/>
            <a:gdLst/>
            <a:ahLst/>
            <a:cxnLst/>
            <a:rect l="l" t="t" r="r" b="b"/>
            <a:pathLst>
              <a:path w="4958090" h="26670">
                <a:moveTo>
                  <a:pt x="0" y="26670"/>
                </a:moveTo>
                <a:lnTo>
                  <a:pt x="4958090" y="26670"/>
                </a:lnTo>
                <a:lnTo>
                  <a:pt x="495809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209557" y="4901565"/>
            <a:ext cx="3750292" cy="26670"/>
          </a:xfrm>
          <a:custGeom>
            <a:avLst/>
            <a:gdLst/>
            <a:ahLst/>
            <a:cxnLst/>
            <a:rect l="l" t="t" r="r" b="b"/>
            <a:pathLst>
              <a:path w="3750292" h="26670">
                <a:moveTo>
                  <a:pt x="0" y="26670"/>
                </a:moveTo>
                <a:lnTo>
                  <a:pt x="3750292" y="26670"/>
                </a:lnTo>
                <a:lnTo>
                  <a:pt x="375029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84150" y="4901565"/>
            <a:ext cx="4968261" cy="26670"/>
          </a:xfrm>
          <a:custGeom>
            <a:avLst/>
            <a:gdLst/>
            <a:ahLst/>
            <a:cxnLst/>
            <a:rect l="l" t="t" r="r" b="b"/>
            <a:pathLst>
              <a:path w="4968261" h="26670">
                <a:moveTo>
                  <a:pt x="0" y="26670"/>
                </a:moveTo>
                <a:lnTo>
                  <a:pt x="4968261" y="26670"/>
                </a:lnTo>
                <a:lnTo>
                  <a:pt x="49682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209557" y="4876165"/>
            <a:ext cx="3761697" cy="26670"/>
          </a:xfrm>
          <a:custGeom>
            <a:avLst/>
            <a:gdLst/>
            <a:ahLst/>
            <a:cxnLst/>
            <a:rect l="l" t="t" r="r" b="b"/>
            <a:pathLst>
              <a:path w="3761697" h="26670">
                <a:moveTo>
                  <a:pt x="0" y="26670"/>
                </a:moveTo>
                <a:lnTo>
                  <a:pt x="3761697" y="26670"/>
                </a:lnTo>
                <a:lnTo>
                  <a:pt x="376169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2740" y="4876165"/>
            <a:ext cx="4979670" cy="26670"/>
          </a:xfrm>
          <a:custGeom>
            <a:avLst/>
            <a:gdLst/>
            <a:ahLst/>
            <a:cxnLst/>
            <a:rect l="l" t="t" r="r" b="b"/>
            <a:pathLst>
              <a:path w="4979670" h="26670">
                <a:moveTo>
                  <a:pt x="0" y="26670"/>
                </a:moveTo>
                <a:lnTo>
                  <a:pt x="4979670" y="26670"/>
                </a:lnTo>
                <a:lnTo>
                  <a:pt x="497967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209557" y="4850765"/>
            <a:ext cx="3773165" cy="26670"/>
          </a:xfrm>
          <a:custGeom>
            <a:avLst/>
            <a:gdLst/>
            <a:ahLst/>
            <a:cxnLst/>
            <a:rect l="l" t="t" r="r" b="b"/>
            <a:pathLst>
              <a:path w="3773165" h="26670">
                <a:moveTo>
                  <a:pt x="0" y="26670"/>
                </a:moveTo>
                <a:lnTo>
                  <a:pt x="3773165" y="26670"/>
                </a:lnTo>
                <a:lnTo>
                  <a:pt x="37731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61279" y="4850765"/>
            <a:ext cx="4991131" cy="26670"/>
          </a:xfrm>
          <a:custGeom>
            <a:avLst/>
            <a:gdLst/>
            <a:ahLst/>
            <a:cxnLst/>
            <a:rect l="l" t="t" r="r" b="b"/>
            <a:pathLst>
              <a:path w="4991131" h="26670">
                <a:moveTo>
                  <a:pt x="0" y="26670"/>
                </a:moveTo>
                <a:lnTo>
                  <a:pt x="4991131" y="26670"/>
                </a:lnTo>
                <a:lnTo>
                  <a:pt x="499113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209557" y="4825365"/>
            <a:ext cx="3784570" cy="26670"/>
          </a:xfrm>
          <a:custGeom>
            <a:avLst/>
            <a:gdLst/>
            <a:ahLst/>
            <a:cxnLst/>
            <a:rect l="l" t="t" r="r" b="b"/>
            <a:pathLst>
              <a:path w="3784570" h="26670">
                <a:moveTo>
                  <a:pt x="0" y="26670"/>
                </a:moveTo>
                <a:lnTo>
                  <a:pt x="3784570" y="26670"/>
                </a:lnTo>
                <a:lnTo>
                  <a:pt x="378457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9870" y="4825365"/>
            <a:ext cx="5002540" cy="26670"/>
          </a:xfrm>
          <a:custGeom>
            <a:avLst/>
            <a:gdLst/>
            <a:ahLst/>
            <a:cxnLst/>
            <a:rect l="l" t="t" r="r" b="b"/>
            <a:pathLst>
              <a:path w="5002540" h="26670">
                <a:moveTo>
                  <a:pt x="0" y="26670"/>
                </a:moveTo>
                <a:lnTo>
                  <a:pt x="5002540" y="26670"/>
                </a:lnTo>
                <a:lnTo>
                  <a:pt x="500254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09557" y="4799965"/>
            <a:ext cx="3796038" cy="26670"/>
          </a:xfrm>
          <a:custGeom>
            <a:avLst/>
            <a:gdLst/>
            <a:ahLst/>
            <a:cxnLst/>
            <a:rect l="l" t="t" r="r" b="b"/>
            <a:pathLst>
              <a:path w="3796038" h="26670">
                <a:moveTo>
                  <a:pt x="0" y="26670"/>
                </a:moveTo>
                <a:lnTo>
                  <a:pt x="3796038" y="26670"/>
                </a:lnTo>
                <a:lnTo>
                  <a:pt x="37960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38409" y="4799965"/>
            <a:ext cx="5014001" cy="26670"/>
          </a:xfrm>
          <a:custGeom>
            <a:avLst/>
            <a:gdLst/>
            <a:ahLst/>
            <a:cxnLst/>
            <a:rect l="l" t="t" r="r" b="b"/>
            <a:pathLst>
              <a:path w="5014001" h="26670">
                <a:moveTo>
                  <a:pt x="0" y="26670"/>
                </a:moveTo>
                <a:lnTo>
                  <a:pt x="5014001" y="26670"/>
                </a:lnTo>
                <a:lnTo>
                  <a:pt x="50140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09557" y="4774565"/>
            <a:ext cx="3806147" cy="26670"/>
          </a:xfrm>
          <a:custGeom>
            <a:avLst/>
            <a:gdLst/>
            <a:ahLst/>
            <a:cxnLst/>
            <a:rect l="l" t="t" r="r" b="b"/>
            <a:pathLst>
              <a:path w="3806147" h="26670">
                <a:moveTo>
                  <a:pt x="0" y="26670"/>
                </a:moveTo>
                <a:lnTo>
                  <a:pt x="3806147" y="26670"/>
                </a:lnTo>
                <a:lnTo>
                  <a:pt x="38061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8290" y="4774565"/>
            <a:ext cx="5024120" cy="26670"/>
          </a:xfrm>
          <a:custGeom>
            <a:avLst/>
            <a:gdLst/>
            <a:ahLst/>
            <a:cxnLst/>
            <a:rect l="l" t="t" r="r" b="b"/>
            <a:pathLst>
              <a:path w="5024120" h="26670">
                <a:moveTo>
                  <a:pt x="0" y="26670"/>
                </a:moveTo>
                <a:lnTo>
                  <a:pt x="5024120" y="26670"/>
                </a:lnTo>
                <a:lnTo>
                  <a:pt x="502412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209557" y="4749165"/>
            <a:ext cx="3817615" cy="26670"/>
          </a:xfrm>
          <a:custGeom>
            <a:avLst/>
            <a:gdLst/>
            <a:ahLst/>
            <a:cxnLst/>
            <a:rect l="l" t="t" r="r" b="b"/>
            <a:pathLst>
              <a:path w="3817615" h="26670">
                <a:moveTo>
                  <a:pt x="0" y="26670"/>
                </a:moveTo>
                <a:lnTo>
                  <a:pt x="3817615" y="26670"/>
                </a:lnTo>
                <a:lnTo>
                  <a:pt x="381761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16830" y="4749165"/>
            <a:ext cx="5035580" cy="26670"/>
          </a:xfrm>
          <a:custGeom>
            <a:avLst/>
            <a:gdLst/>
            <a:ahLst/>
            <a:cxnLst/>
            <a:rect l="l" t="t" r="r" b="b"/>
            <a:pathLst>
              <a:path w="5035580" h="26670">
                <a:moveTo>
                  <a:pt x="0" y="26670"/>
                </a:moveTo>
                <a:lnTo>
                  <a:pt x="5035580" y="26670"/>
                </a:lnTo>
                <a:lnTo>
                  <a:pt x="503558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209557" y="4723765"/>
            <a:ext cx="3829020" cy="26670"/>
          </a:xfrm>
          <a:custGeom>
            <a:avLst/>
            <a:gdLst/>
            <a:ahLst/>
            <a:cxnLst/>
            <a:rect l="l" t="t" r="r" b="b"/>
            <a:pathLst>
              <a:path w="3829020" h="26670">
                <a:moveTo>
                  <a:pt x="0" y="26670"/>
                </a:moveTo>
                <a:lnTo>
                  <a:pt x="3829020" y="26670"/>
                </a:lnTo>
                <a:lnTo>
                  <a:pt x="382902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5419" y="4723765"/>
            <a:ext cx="5046991" cy="26670"/>
          </a:xfrm>
          <a:custGeom>
            <a:avLst/>
            <a:gdLst/>
            <a:ahLst/>
            <a:cxnLst/>
            <a:rect l="l" t="t" r="r" b="b"/>
            <a:pathLst>
              <a:path w="5046991" h="26670">
                <a:moveTo>
                  <a:pt x="0" y="26670"/>
                </a:moveTo>
                <a:lnTo>
                  <a:pt x="5046991" y="26670"/>
                </a:lnTo>
                <a:lnTo>
                  <a:pt x="504699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209557" y="4698365"/>
            <a:ext cx="3840488" cy="26670"/>
          </a:xfrm>
          <a:custGeom>
            <a:avLst/>
            <a:gdLst/>
            <a:ahLst/>
            <a:cxnLst/>
            <a:rect l="l" t="t" r="r" b="b"/>
            <a:pathLst>
              <a:path w="3840488" h="26670">
                <a:moveTo>
                  <a:pt x="0" y="26670"/>
                </a:moveTo>
                <a:lnTo>
                  <a:pt x="3840488" y="26670"/>
                </a:lnTo>
                <a:lnTo>
                  <a:pt x="38404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3960" y="4698365"/>
            <a:ext cx="5058450" cy="26670"/>
          </a:xfrm>
          <a:custGeom>
            <a:avLst/>
            <a:gdLst/>
            <a:ahLst/>
            <a:cxnLst/>
            <a:rect l="l" t="t" r="r" b="b"/>
            <a:pathLst>
              <a:path w="5058450" h="26670">
                <a:moveTo>
                  <a:pt x="0" y="26670"/>
                </a:moveTo>
                <a:lnTo>
                  <a:pt x="5058450" y="26670"/>
                </a:lnTo>
                <a:lnTo>
                  <a:pt x="50584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209557" y="4672965"/>
            <a:ext cx="3849365" cy="26670"/>
          </a:xfrm>
          <a:custGeom>
            <a:avLst/>
            <a:gdLst/>
            <a:ahLst/>
            <a:cxnLst/>
            <a:rect l="l" t="t" r="r" b="b"/>
            <a:pathLst>
              <a:path w="3849365" h="26670">
                <a:moveTo>
                  <a:pt x="0" y="26670"/>
                </a:moveTo>
                <a:lnTo>
                  <a:pt x="3849365" y="26670"/>
                </a:lnTo>
                <a:lnTo>
                  <a:pt x="38493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5080" y="4672965"/>
            <a:ext cx="5067330" cy="26670"/>
          </a:xfrm>
          <a:custGeom>
            <a:avLst/>
            <a:gdLst/>
            <a:ahLst/>
            <a:cxnLst/>
            <a:rect l="l" t="t" r="r" b="b"/>
            <a:pathLst>
              <a:path w="5067330" h="26670">
                <a:moveTo>
                  <a:pt x="0" y="26670"/>
                </a:moveTo>
                <a:lnTo>
                  <a:pt x="5067330" y="26670"/>
                </a:lnTo>
                <a:lnTo>
                  <a:pt x="506733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209557" y="4647565"/>
            <a:ext cx="3856947" cy="26670"/>
          </a:xfrm>
          <a:custGeom>
            <a:avLst/>
            <a:gdLst/>
            <a:ahLst/>
            <a:cxnLst/>
            <a:rect l="l" t="t" r="r" b="b"/>
            <a:pathLst>
              <a:path w="3856947" h="26670">
                <a:moveTo>
                  <a:pt x="0" y="26670"/>
                </a:moveTo>
                <a:lnTo>
                  <a:pt x="3856947" y="26670"/>
                </a:lnTo>
                <a:lnTo>
                  <a:pt x="38569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7489" y="4647565"/>
            <a:ext cx="5074921" cy="26670"/>
          </a:xfrm>
          <a:custGeom>
            <a:avLst/>
            <a:gdLst/>
            <a:ahLst/>
            <a:cxnLst/>
            <a:rect l="l" t="t" r="r" b="b"/>
            <a:pathLst>
              <a:path w="5074921" h="26670">
                <a:moveTo>
                  <a:pt x="0" y="26670"/>
                </a:moveTo>
                <a:lnTo>
                  <a:pt x="5074921" y="26670"/>
                </a:lnTo>
                <a:lnTo>
                  <a:pt x="50749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209557" y="4622165"/>
            <a:ext cx="3864592" cy="26670"/>
          </a:xfrm>
          <a:custGeom>
            <a:avLst/>
            <a:gdLst/>
            <a:ahLst/>
            <a:cxnLst/>
            <a:rect l="l" t="t" r="r" b="b"/>
            <a:pathLst>
              <a:path w="3864592" h="26670">
                <a:moveTo>
                  <a:pt x="0" y="26670"/>
                </a:moveTo>
                <a:lnTo>
                  <a:pt x="3864592" y="26670"/>
                </a:lnTo>
                <a:lnTo>
                  <a:pt x="386459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9850" y="4622165"/>
            <a:ext cx="5082561" cy="26670"/>
          </a:xfrm>
          <a:custGeom>
            <a:avLst/>
            <a:gdLst/>
            <a:ahLst/>
            <a:cxnLst/>
            <a:rect l="l" t="t" r="r" b="b"/>
            <a:pathLst>
              <a:path w="5082561" h="26670">
                <a:moveTo>
                  <a:pt x="0" y="26670"/>
                </a:moveTo>
                <a:lnTo>
                  <a:pt x="5082561" y="26670"/>
                </a:lnTo>
                <a:lnTo>
                  <a:pt x="50825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209557" y="4596765"/>
            <a:ext cx="3872238" cy="26670"/>
          </a:xfrm>
          <a:custGeom>
            <a:avLst/>
            <a:gdLst/>
            <a:ahLst/>
            <a:cxnLst/>
            <a:rect l="l" t="t" r="r" b="b"/>
            <a:pathLst>
              <a:path w="3872238" h="26670">
                <a:moveTo>
                  <a:pt x="0" y="26670"/>
                </a:moveTo>
                <a:lnTo>
                  <a:pt x="3872238" y="26670"/>
                </a:lnTo>
                <a:lnTo>
                  <a:pt x="38722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2210" y="4596765"/>
            <a:ext cx="5090200" cy="26670"/>
          </a:xfrm>
          <a:custGeom>
            <a:avLst/>
            <a:gdLst/>
            <a:ahLst/>
            <a:cxnLst/>
            <a:rect l="l" t="t" r="r" b="b"/>
            <a:pathLst>
              <a:path w="5090200" h="26670">
                <a:moveTo>
                  <a:pt x="0" y="26670"/>
                </a:moveTo>
                <a:lnTo>
                  <a:pt x="5090200" y="26670"/>
                </a:lnTo>
                <a:lnTo>
                  <a:pt x="50902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209557" y="4571365"/>
            <a:ext cx="3881115" cy="26670"/>
          </a:xfrm>
          <a:custGeom>
            <a:avLst/>
            <a:gdLst/>
            <a:ahLst/>
            <a:cxnLst/>
            <a:rect l="l" t="t" r="r" b="b"/>
            <a:pathLst>
              <a:path w="3881115" h="26670">
                <a:moveTo>
                  <a:pt x="0" y="26670"/>
                </a:moveTo>
                <a:lnTo>
                  <a:pt x="3881115" y="26670"/>
                </a:lnTo>
                <a:lnTo>
                  <a:pt x="388111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3330" y="4571365"/>
            <a:ext cx="5099080" cy="26670"/>
          </a:xfrm>
          <a:custGeom>
            <a:avLst/>
            <a:gdLst/>
            <a:ahLst/>
            <a:cxnLst/>
            <a:rect l="l" t="t" r="r" b="b"/>
            <a:pathLst>
              <a:path w="5099080" h="26670">
                <a:moveTo>
                  <a:pt x="0" y="26670"/>
                </a:moveTo>
                <a:lnTo>
                  <a:pt x="5099080" y="26670"/>
                </a:lnTo>
                <a:lnTo>
                  <a:pt x="509908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209557" y="4545965"/>
            <a:ext cx="3887465" cy="26670"/>
          </a:xfrm>
          <a:custGeom>
            <a:avLst/>
            <a:gdLst/>
            <a:ahLst/>
            <a:cxnLst/>
            <a:rect l="l" t="t" r="r" b="b"/>
            <a:pathLst>
              <a:path w="3887465" h="26670">
                <a:moveTo>
                  <a:pt x="0" y="26670"/>
                </a:moveTo>
                <a:lnTo>
                  <a:pt x="3887465" y="26670"/>
                </a:lnTo>
                <a:lnTo>
                  <a:pt x="38874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980" y="4545965"/>
            <a:ext cx="5105430" cy="26670"/>
          </a:xfrm>
          <a:custGeom>
            <a:avLst/>
            <a:gdLst/>
            <a:ahLst/>
            <a:cxnLst/>
            <a:rect l="l" t="t" r="r" b="b"/>
            <a:pathLst>
              <a:path w="5105430" h="26670">
                <a:moveTo>
                  <a:pt x="0" y="26670"/>
                </a:moveTo>
                <a:lnTo>
                  <a:pt x="5105430" y="26670"/>
                </a:lnTo>
                <a:lnTo>
                  <a:pt x="510543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209557" y="4520565"/>
            <a:ext cx="3892520" cy="26670"/>
          </a:xfrm>
          <a:custGeom>
            <a:avLst/>
            <a:gdLst/>
            <a:ahLst/>
            <a:cxnLst/>
            <a:rect l="l" t="t" r="r" b="b"/>
            <a:pathLst>
              <a:path w="3892520" h="26670">
                <a:moveTo>
                  <a:pt x="0" y="26670"/>
                </a:moveTo>
                <a:lnTo>
                  <a:pt x="3892520" y="26670"/>
                </a:lnTo>
                <a:lnTo>
                  <a:pt x="389252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1919" y="4520565"/>
            <a:ext cx="5110491" cy="26670"/>
          </a:xfrm>
          <a:custGeom>
            <a:avLst/>
            <a:gdLst/>
            <a:ahLst/>
            <a:cxnLst/>
            <a:rect l="l" t="t" r="r" b="b"/>
            <a:pathLst>
              <a:path w="5110491" h="26670">
                <a:moveTo>
                  <a:pt x="0" y="26670"/>
                </a:moveTo>
                <a:lnTo>
                  <a:pt x="5110491" y="26670"/>
                </a:lnTo>
                <a:lnTo>
                  <a:pt x="511049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209557" y="4495165"/>
            <a:ext cx="3897638" cy="26670"/>
          </a:xfrm>
          <a:custGeom>
            <a:avLst/>
            <a:gdLst/>
            <a:ahLst/>
            <a:cxnLst/>
            <a:rect l="l" t="t" r="r" b="b"/>
            <a:pathLst>
              <a:path w="3897638" h="26670">
                <a:moveTo>
                  <a:pt x="0" y="26670"/>
                </a:moveTo>
                <a:lnTo>
                  <a:pt x="3897638" y="26670"/>
                </a:lnTo>
                <a:lnTo>
                  <a:pt x="38976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6810" y="4495165"/>
            <a:ext cx="5115600" cy="26670"/>
          </a:xfrm>
          <a:custGeom>
            <a:avLst/>
            <a:gdLst/>
            <a:ahLst/>
            <a:cxnLst/>
            <a:rect l="l" t="t" r="r" b="b"/>
            <a:pathLst>
              <a:path w="5115600" h="26670">
                <a:moveTo>
                  <a:pt x="0" y="26670"/>
                </a:moveTo>
                <a:lnTo>
                  <a:pt x="5115600" y="26670"/>
                </a:lnTo>
                <a:lnTo>
                  <a:pt x="51156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209557" y="4469765"/>
            <a:ext cx="3903988" cy="26670"/>
          </a:xfrm>
          <a:custGeom>
            <a:avLst/>
            <a:gdLst/>
            <a:ahLst/>
            <a:cxnLst/>
            <a:rect l="l" t="t" r="r" b="b"/>
            <a:pathLst>
              <a:path w="3903988" h="26670">
                <a:moveTo>
                  <a:pt x="0" y="26670"/>
                </a:moveTo>
                <a:lnTo>
                  <a:pt x="3903988" y="26670"/>
                </a:lnTo>
                <a:lnTo>
                  <a:pt x="39039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0460" y="4469765"/>
            <a:ext cx="5121950" cy="26670"/>
          </a:xfrm>
          <a:custGeom>
            <a:avLst/>
            <a:gdLst/>
            <a:ahLst/>
            <a:cxnLst/>
            <a:rect l="l" t="t" r="r" b="b"/>
            <a:pathLst>
              <a:path w="5121950" h="26670">
                <a:moveTo>
                  <a:pt x="0" y="26670"/>
                </a:moveTo>
                <a:lnTo>
                  <a:pt x="5121950" y="26670"/>
                </a:lnTo>
                <a:lnTo>
                  <a:pt x="51219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209557" y="4444365"/>
            <a:ext cx="3909042" cy="26670"/>
          </a:xfrm>
          <a:custGeom>
            <a:avLst/>
            <a:gdLst/>
            <a:ahLst/>
            <a:cxnLst/>
            <a:rect l="l" t="t" r="r" b="b"/>
            <a:pathLst>
              <a:path w="3909042" h="26670">
                <a:moveTo>
                  <a:pt x="0" y="26670"/>
                </a:moveTo>
                <a:lnTo>
                  <a:pt x="3909042" y="26670"/>
                </a:lnTo>
                <a:lnTo>
                  <a:pt x="3909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5400" y="4444365"/>
            <a:ext cx="5127011" cy="26670"/>
          </a:xfrm>
          <a:custGeom>
            <a:avLst/>
            <a:gdLst/>
            <a:ahLst/>
            <a:cxnLst/>
            <a:rect l="l" t="t" r="r" b="b"/>
            <a:pathLst>
              <a:path w="5127011" h="26670">
                <a:moveTo>
                  <a:pt x="0" y="26670"/>
                </a:moveTo>
                <a:lnTo>
                  <a:pt x="5127011" y="26670"/>
                </a:lnTo>
                <a:lnTo>
                  <a:pt x="51270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209557" y="4418965"/>
            <a:ext cx="3912865" cy="26670"/>
          </a:xfrm>
          <a:custGeom>
            <a:avLst/>
            <a:gdLst/>
            <a:ahLst/>
            <a:cxnLst/>
            <a:rect l="l" t="t" r="r" b="b"/>
            <a:pathLst>
              <a:path w="3912865" h="26670">
                <a:moveTo>
                  <a:pt x="0" y="26670"/>
                </a:moveTo>
                <a:lnTo>
                  <a:pt x="3912865" y="26670"/>
                </a:lnTo>
                <a:lnTo>
                  <a:pt x="39128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1580" y="4418965"/>
            <a:ext cx="5130830" cy="26670"/>
          </a:xfrm>
          <a:custGeom>
            <a:avLst/>
            <a:gdLst/>
            <a:ahLst/>
            <a:cxnLst/>
            <a:rect l="l" t="t" r="r" b="b"/>
            <a:pathLst>
              <a:path w="5130830" h="26670">
                <a:moveTo>
                  <a:pt x="0" y="26670"/>
                </a:moveTo>
                <a:lnTo>
                  <a:pt x="5130830" y="26670"/>
                </a:lnTo>
                <a:lnTo>
                  <a:pt x="513083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209557" y="4393565"/>
            <a:ext cx="3916688" cy="26670"/>
          </a:xfrm>
          <a:custGeom>
            <a:avLst/>
            <a:gdLst/>
            <a:ahLst/>
            <a:cxnLst/>
            <a:rect l="l" t="t" r="r" b="b"/>
            <a:pathLst>
              <a:path w="3916688" h="26670">
                <a:moveTo>
                  <a:pt x="0" y="26670"/>
                </a:moveTo>
                <a:lnTo>
                  <a:pt x="3916688" y="26670"/>
                </a:lnTo>
                <a:lnTo>
                  <a:pt x="39166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7760" y="4393565"/>
            <a:ext cx="5134650" cy="26670"/>
          </a:xfrm>
          <a:custGeom>
            <a:avLst/>
            <a:gdLst/>
            <a:ahLst/>
            <a:cxnLst/>
            <a:rect l="l" t="t" r="r" b="b"/>
            <a:pathLst>
              <a:path w="5134650" h="26670">
                <a:moveTo>
                  <a:pt x="0" y="26670"/>
                </a:moveTo>
                <a:lnTo>
                  <a:pt x="5134650" y="26670"/>
                </a:lnTo>
                <a:lnTo>
                  <a:pt x="51346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209557" y="4368165"/>
            <a:ext cx="3920447" cy="26670"/>
          </a:xfrm>
          <a:custGeom>
            <a:avLst/>
            <a:gdLst/>
            <a:ahLst/>
            <a:cxnLst/>
            <a:rect l="l" t="t" r="r" b="b"/>
            <a:pathLst>
              <a:path w="3920447" h="26670">
                <a:moveTo>
                  <a:pt x="0" y="26670"/>
                </a:moveTo>
                <a:lnTo>
                  <a:pt x="3920447" y="26670"/>
                </a:lnTo>
                <a:lnTo>
                  <a:pt x="39204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3989" y="4368165"/>
            <a:ext cx="5138421" cy="26670"/>
          </a:xfrm>
          <a:custGeom>
            <a:avLst/>
            <a:gdLst/>
            <a:ahLst/>
            <a:cxnLst/>
            <a:rect l="l" t="t" r="r" b="b"/>
            <a:pathLst>
              <a:path w="5138421" h="26670">
                <a:moveTo>
                  <a:pt x="0" y="26670"/>
                </a:moveTo>
                <a:lnTo>
                  <a:pt x="5138421" y="26670"/>
                </a:lnTo>
                <a:lnTo>
                  <a:pt x="51384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209557" y="4342765"/>
            <a:ext cx="3923038" cy="26670"/>
          </a:xfrm>
          <a:custGeom>
            <a:avLst/>
            <a:gdLst/>
            <a:ahLst/>
            <a:cxnLst/>
            <a:rect l="l" t="t" r="r" b="b"/>
            <a:pathLst>
              <a:path w="3923038" h="26670">
                <a:moveTo>
                  <a:pt x="0" y="26670"/>
                </a:moveTo>
                <a:lnTo>
                  <a:pt x="3923038" y="26670"/>
                </a:lnTo>
                <a:lnTo>
                  <a:pt x="39230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1410" y="4342765"/>
            <a:ext cx="5141000" cy="26670"/>
          </a:xfrm>
          <a:custGeom>
            <a:avLst/>
            <a:gdLst/>
            <a:ahLst/>
            <a:cxnLst/>
            <a:rect l="l" t="t" r="r" b="b"/>
            <a:pathLst>
              <a:path w="5141000" h="26670">
                <a:moveTo>
                  <a:pt x="0" y="26670"/>
                </a:moveTo>
                <a:lnTo>
                  <a:pt x="5141000" y="26670"/>
                </a:lnTo>
                <a:lnTo>
                  <a:pt x="51410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09557" y="4317365"/>
            <a:ext cx="3926797" cy="26670"/>
          </a:xfrm>
          <a:custGeom>
            <a:avLst/>
            <a:gdLst/>
            <a:ahLst/>
            <a:cxnLst/>
            <a:rect l="l" t="t" r="r" b="b"/>
            <a:pathLst>
              <a:path w="3926797" h="26670">
                <a:moveTo>
                  <a:pt x="0" y="26670"/>
                </a:moveTo>
                <a:lnTo>
                  <a:pt x="3926797" y="26670"/>
                </a:lnTo>
                <a:lnTo>
                  <a:pt x="392679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639" y="4317365"/>
            <a:ext cx="5144771" cy="26670"/>
          </a:xfrm>
          <a:custGeom>
            <a:avLst/>
            <a:gdLst/>
            <a:ahLst/>
            <a:cxnLst/>
            <a:rect l="l" t="t" r="r" b="b"/>
            <a:pathLst>
              <a:path w="5144771" h="26670">
                <a:moveTo>
                  <a:pt x="0" y="26670"/>
                </a:moveTo>
                <a:lnTo>
                  <a:pt x="5144771" y="26670"/>
                </a:lnTo>
                <a:lnTo>
                  <a:pt x="51447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209557" y="4291965"/>
            <a:ext cx="3929388" cy="26670"/>
          </a:xfrm>
          <a:custGeom>
            <a:avLst/>
            <a:gdLst/>
            <a:ahLst/>
            <a:cxnLst/>
            <a:rect l="l" t="t" r="r" b="b"/>
            <a:pathLst>
              <a:path w="3929388" h="26670">
                <a:moveTo>
                  <a:pt x="0" y="26670"/>
                </a:moveTo>
                <a:lnTo>
                  <a:pt x="3929388" y="26670"/>
                </a:lnTo>
                <a:lnTo>
                  <a:pt x="39293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060" y="4291965"/>
            <a:ext cx="5147350" cy="26670"/>
          </a:xfrm>
          <a:custGeom>
            <a:avLst/>
            <a:gdLst/>
            <a:ahLst/>
            <a:cxnLst/>
            <a:rect l="l" t="t" r="r" b="b"/>
            <a:pathLst>
              <a:path w="5147350" h="26670">
                <a:moveTo>
                  <a:pt x="0" y="26670"/>
                </a:moveTo>
                <a:lnTo>
                  <a:pt x="5147350" y="26670"/>
                </a:lnTo>
                <a:lnTo>
                  <a:pt x="51473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209557" y="4253865"/>
            <a:ext cx="3930620" cy="39370"/>
          </a:xfrm>
          <a:custGeom>
            <a:avLst/>
            <a:gdLst/>
            <a:ahLst/>
            <a:cxnLst/>
            <a:rect l="l" t="t" r="r" b="b"/>
            <a:pathLst>
              <a:path w="3930620" h="39370">
                <a:moveTo>
                  <a:pt x="0" y="39370"/>
                </a:moveTo>
                <a:lnTo>
                  <a:pt x="3930620" y="39370"/>
                </a:lnTo>
                <a:lnTo>
                  <a:pt x="393062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819" y="4253865"/>
            <a:ext cx="5148591" cy="39370"/>
          </a:xfrm>
          <a:custGeom>
            <a:avLst/>
            <a:gdLst/>
            <a:ahLst/>
            <a:cxnLst/>
            <a:rect l="l" t="t" r="r" b="b"/>
            <a:pathLst>
              <a:path w="5148591" h="39370">
                <a:moveTo>
                  <a:pt x="0" y="39370"/>
                </a:moveTo>
                <a:lnTo>
                  <a:pt x="5148591" y="39370"/>
                </a:lnTo>
                <a:lnTo>
                  <a:pt x="514859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209557" y="4215765"/>
            <a:ext cx="3931915" cy="39370"/>
          </a:xfrm>
          <a:custGeom>
            <a:avLst/>
            <a:gdLst/>
            <a:ahLst/>
            <a:cxnLst/>
            <a:rect l="l" t="t" r="r" b="b"/>
            <a:pathLst>
              <a:path w="3931915" h="39370">
                <a:moveTo>
                  <a:pt x="0" y="39370"/>
                </a:moveTo>
                <a:lnTo>
                  <a:pt x="3931915" y="39370"/>
                </a:lnTo>
                <a:lnTo>
                  <a:pt x="393191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530" y="4215765"/>
            <a:ext cx="5149880" cy="39370"/>
          </a:xfrm>
          <a:custGeom>
            <a:avLst/>
            <a:gdLst/>
            <a:ahLst/>
            <a:cxnLst/>
            <a:rect l="l" t="t" r="r" b="b"/>
            <a:pathLst>
              <a:path w="5149880" h="39370">
                <a:moveTo>
                  <a:pt x="0" y="39370"/>
                </a:moveTo>
                <a:lnTo>
                  <a:pt x="5149880" y="39370"/>
                </a:lnTo>
                <a:lnTo>
                  <a:pt x="514988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209557" y="4190365"/>
            <a:ext cx="3933147" cy="26670"/>
          </a:xfrm>
          <a:custGeom>
            <a:avLst/>
            <a:gdLst/>
            <a:ahLst/>
            <a:cxnLst/>
            <a:rect l="l" t="t" r="r" b="b"/>
            <a:pathLst>
              <a:path w="3933147" h="26670">
                <a:moveTo>
                  <a:pt x="0" y="26670"/>
                </a:moveTo>
                <a:lnTo>
                  <a:pt x="3933147" y="26670"/>
                </a:lnTo>
                <a:lnTo>
                  <a:pt x="39331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289" y="4190365"/>
            <a:ext cx="5151121" cy="26670"/>
          </a:xfrm>
          <a:custGeom>
            <a:avLst/>
            <a:gdLst/>
            <a:ahLst/>
            <a:cxnLst/>
            <a:rect l="l" t="t" r="r" b="b"/>
            <a:pathLst>
              <a:path w="5151121" h="26670">
                <a:moveTo>
                  <a:pt x="0" y="26670"/>
                </a:moveTo>
                <a:lnTo>
                  <a:pt x="5151121" y="26670"/>
                </a:lnTo>
                <a:lnTo>
                  <a:pt x="51511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209557" y="4152265"/>
            <a:ext cx="3933147" cy="39370"/>
          </a:xfrm>
          <a:custGeom>
            <a:avLst/>
            <a:gdLst/>
            <a:ahLst/>
            <a:cxnLst/>
            <a:rect l="l" t="t" r="r" b="b"/>
            <a:pathLst>
              <a:path w="3933147" h="39370">
                <a:moveTo>
                  <a:pt x="0" y="39370"/>
                </a:moveTo>
                <a:lnTo>
                  <a:pt x="3933147" y="39370"/>
                </a:lnTo>
                <a:lnTo>
                  <a:pt x="393314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0" y="4152265"/>
            <a:ext cx="5152411" cy="39370"/>
          </a:xfrm>
          <a:custGeom>
            <a:avLst/>
            <a:gdLst/>
            <a:ahLst/>
            <a:cxnLst/>
            <a:rect l="l" t="t" r="r" b="b"/>
            <a:pathLst>
              <a:path w="5152411" h="39370">
                <a:moveTo>
                  <a:pt x="0" y="39370"/>
                </a:moveTo>
                <a:lnTo>
                  <a:pt x="5152411" y="39370"/>
                </a:lnTo>
                <a:lnTo>
                  <a:pt x="515241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209557" y="4114165"/>
            <a:ext cx="3933147" cy="39370"/>
          </a:xfrm>
          <a:custGeom>
            <a:avLst/>
            <a:gdLst/>
            <a:ahLst/>
            <a:cxnLst/>
            <a:rect l="l" t="t" r="r" b="b"/>
            <a:pathLst>
              <a:path w="3933147" h="39370">
                <a:moveTo>
                  <a:pt x="0" y="39370"/>
                </a:moveTo>
                <a:lnTo>
                  <a:pt x="3933147" y="39370"/>
                </a:lnTo>
                <a:lnTo>
                  <a:pt x="393314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289" y="4114165"/>
            <a:ext cx="5151121" cy="39370"/>
          </a:xfrm>
          <a:custGeom>
            <a:avLst/>
            <a:gdLst/>
            <a:ahLst/>
            <a:cxnLst/>
            <a:rect l="l" t="t" r="r" b="b"/>
            <a:pathLst>
              <a:path w="5151121" h="39370">
                <a:moveTo>
                  <a:pt x="0" y="39370"/>
                </a:moveTo>
                <a:lnTo>
                  <a:pt x="5151121" y="39370"/>
                </a:lnTo>
                <a:lnTo>
                  <a:pt x="515112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209557" y="4088765"/>
            <a:ext cx="3931915" cy="26670"/>
          </a:xfrm>
          <a:custGeom>
            <a:avLst/>
            <a:gdLst/>
            <a:ahLst/>
            <a:cxnLst/>
            <a:rect l="l" t="t" r="r" b="b"/>
            <a:pathLst>
              <a:path w="3931915" h="26670">
                <a:moveTo>
                  <a:pt x="0" y="26670"/>
                </a:moveTo>
                <a:lnTo>
                  <a:pt x="3931915" y="26670"/>
                </a:lnTo>
                <a:lnTo>
                  <a:pt x="393191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530" y="4088765"/>
            <a:ext cx="5149880" cy="26670"/>
          </a:xfrm>
          <a:custGeom>
            <a:avLst/>
            <a:gdLst/>
            <a:ahLst/>
            <a:cxnLst/>
            <a:rect l="l" t="t" r="r" b="b"/>
            <a:pathLst>
              <a:path w="5149880" h="26670">
                <a:moveTo>
                  <a:pt x="0" y="26670"/>
                </a:moveTo>
                <a:lnTo>
                  <a:pt x="5149880" y="26670"/>
                </a:lnTo>
                <a:lnTo>
                  <a:pt x="514988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209557" y="4050665"/>
            <a:ext cx="3930620" cy="39370"/>
          </a:xfrm>
          <a:custGeom>
            <a:avLst/>
            <a:gdLst/>
            <a:ahLst/>
            <a:cxnLst/>
            <a:rect l="l" t="t" r="r" b="b"/>
            <a:pathLst>
              <a:path w="3930620" h="39370">
                <a:moveTo>
                  <a:pt x="0" y="39370"/>
                </a:moveTo>
                <a:lnTo>
                  <a:pt x="3930620" y="39370"/>
                </a:lnTo>
                <a:lnTo>
                  <a:pt x="393062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819" y="4050665"/>
            <a:ext cx="5148591" cy="39370"/>
          </a:xfrm>
          <a:custGeom>
            <a:avLst/>
            <a:gdLst/>
            <a:ahLst/>
            <a:cxnLst/>
            <a:rect l="l" t="t" r="r" b="b"/>
            <a:pathLst>
              <a:path w="5148591" h="39370">
                <a:moveTo>
                  <a:pt x="0" y="39370"/>
                </a:moveTo>
                <a:lnTo>
                  <a:pt x="5148591" y="39370"/>
                </a:lnTo>
                <a:lnTo>
                  <a:pt x="5148591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209557" y="4025265"/>
            <a:ext cx="3929388" cy="26670"/>
          </a:xfrm>
          <a:custGeom>
            <a:avLst/>
            <a:gdLst/>
            <a:ahLst/>
            <a:cxnLst/>
            <a:rect l="l" t="t" r="r" b="b"/>
            <a:pathLst>
              <a:path w="3929388" h="26670">
                <a:moveTo>
                  <a:pt x="0" y="26670"/>
                </a:moveTo>
                <a:lnTo>
                  <a:pt x="3929388" y="26670"/>
                </a:lnTo>
                <a:lnTo>
                  <a:pt x="39293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060" y="4025265"/>
            <a:ext cx="5147350" cy="26670"/>
          </a:xfrm>
          <a:custGeom>
            <a:avLst/>
            <a:gdLst/>
            <a:ahLst/>
            <a:cxnLst/>
            <a:rect l="l" t="t" r="r" b="b"/>
            <a:pathLst>
              <a:path w="5147350" h="26670">
                <a:moveTo>
                  <a:pt x="0" y="26670"/>
                </a:moveTo>
                <a:lnTo>
                  <a:pt x="5147350" y="26670"/>
                </a:lnTo>
                <a:lnTo>
                  <a:pt x="51473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209557" y="3999865"/>
            <a:ext cx="3926797" cy="26670"/>
          </a:xfrm>
          <a:custGeom>
            <a:avLst/>
            <a:gdLst/>
            <a:ahLst/>
            <a:cxnLst/>
            <a:rect l="l" t="t" r="r" b="b"/>
            <a:pathLst>
              <a:path w="3926797" h="26670">
                <a:moveTo>
                  <a:pt x="0" y="26670"/>
                </a:moveTo>
                <a:lnTo>
                  <a:pt x="3926797" y="26670"/>
                </a:lnTo>
                <a:lnTo>
                  <a:pt x="392679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639" y="3999865"/>
            <a:ext cx="5144771" cy="26670"/>
          </a:xfrm>
          <a:custGeom>
            <a:avLst/>
            <a:gdLst/>
            <a:ahLst/>
            <a:cxnLst/>
            <a:rect l="l" t="t" r="r" b="b"/>
            <a:pathLst>
              <a:path w="5144771" h="26670">
                <a:moveTo>
                  <a:pt x="0" y="26670"/>
                </a:moveTo>
                <a:lnTo>
                  <a:pt x="5144771" y="26670"/>
                </a:lnTo>
                <a:lnTo>
                  <a:pt x="514477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209557" y="3974465"/>
            <a:ext cx="3924270" cy="26670"/>
          </a:xfrm>
          <a:custGeom>
            <a:avLst/>
            <a:gdLst/>
            <a:ahLst/>
            <a:cxnLst/>
            <a:rect l="l" t="t" r="r" b="b"/>
            <a:pathLst>
              <a:path w="3924270" h="26670">
                <a:moveTo>
                  <a:pt x="0" y="26670"/>
                </a:moveTo>
                <a:lnTo>
                  <a:pt x="3924270" y="26670"/>
                </a:lnTo>
                <a:lnTo>
                  <a:pt x="392427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0169" y="3974465"/>
            <a:ext cx="5142241" cy="26670"/>
          </a:xfrm>
          <a:custGeom>
            <a:avLst/>
            <a:gdLst/>
            <a:ahLst/>
            <a:cxnLst/>
            <a:rect l="l" t="t" r="r" b="b"/>
            <a:pathLst>
              <a:path w="5142241" h="26670">
                <a:moveTo>
                  <a:pt x="0" y="26670"/>
                </a:moveTo>
                <a:lnTo>
                  <a:pt x="5142241" y="26670"/>
                </a:lnTo>
                <a:lnTo>
                  <a:pt x="51422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209557" y="3949065"/>
            <a:ext cx="3920447" cy="26670"/>
          </a:xfrm>
          <a:custGeom>
            <a:avLst/>
            <a:gdLst/>
            <a:ahLst/>
            <a:cxnLst/>
            <a:rect l="l" t="t" r="r" b="b"/>
            <a:pathLst>
              <a:path w="3920447" h="26670">
                <a:moveTo>
                  <a:pt x="0" y="26670"/>
                </a:moveTo>
                <a:lnTo>
                  <a:pt x="3920447" y="26670"/>
                </a:lnTo>
                <a:lnTo>
                  <a:pt x="39204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3989" y="3949065"/>
            <a:ext cx="5138421" cy="26670"/>
          </a:xfrm>
          <a:custGeom>
            <a:avLst/>
            <a:gdLst/>
            <a:ahLst/>
            <a:cxnLst/>
            <a:rect l="l" t="t" r="r" b="b"/>
            <a:pathLst>
              <a:path w="5138421" h="26670">
                <a:moveTo>
                  <a:pt x="0" y="26670"/>
                </a:moveTo>
                <a:lnTo>
                  <a:pt x="5138421" y="26670"/>
                </a:lnTo>
                <a:lnTo>
                  <a:pt x="51384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209557" y="3923665"/>
            <a:ext cx="3916688" cy="26670"/>
          </a:xfrm>
          <a:custGeom>
            <a:avLst/>
            <a:gdLst/>
            <a:ahLst/>
            <a:cxnLst/>
            <a:rect l="l" t="t" r="r" b="b"/>
            <a:pathLst>
              <a:path w="3916688" h="26670">
                <a:moveTo>
                  <a:pt x="0" y="26670"/>
                </a:moveTo>
                <a:lnTo>
                  <a:pt x="3916688" y="26670"/>
                </a:lnTo>
                <a:lnTo>
                  <a:pt x="39166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7760" y="3923665"/>
            <a:ext cx="5134650" cy="26670"/>
          </a:xfrm>
          <a:custGeom>
            <a:avLst/>
            <a:gdLst/>
            <a:ahLst/>
            <a:cxnLst/>
            <a:rect l="l" t="t" r="r" b="b"/>
            <a:pathLst>
              <a:path w="5134650" h="26670">
                <a:moveTo>
                  <a:pt x="0" y="26670"/>
                </a:moveTo>
                <a:lnTo>
                  <a:pt x="5134650" y="26670"/>
                </a:lnTo>
                <a:lnTo>
                  <a:pt x="51346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209557" y="3898265"/>
            <a:ext cx="3912865" cy="26670"/>
          </a:xfrm>
          <a:custGeom>
            <a:avLst/>
            <a:gdLst/>
            <a:ahLst/>
            <a:cxnLst/>
            <a:rect l="l" t="t" r="r" b="b"/>
            <a:pathLst>
              <a:path w="3912865" h="26670">
                <a:moveTo>
                  <a:pt x="0" y="26670"/>
                </a:moveTo>
                <a:lnTo>
                  <a:pt x="3912865" y="26670"/>
                </a:lnTo>
                <a:lnTo>
                  <a:pt x="39128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580" y="3898265"/>
            <a:ext cx="5130830" cy="26670"/>
          </a:xfrm>
          <a:custGeom>
            <a:avLst/>
            <a:gdLst/>
            <a:ahLst/>
            <a:cxnLst/>
            <a:rect l="l" t="t" r="r" b="b"/>
            <a:pathLst>
              <a:path w="5130830" h="26670">
                <a:moveTo>
                  <a:pt x="0" y="26670"/>
                </a:moveTo>
                <a:lnTo>
                  <a:pt x="5130830" y="26670"/>
                </a:lnTo>
                <a:lnTo>
                  <a:pt x="513083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209557" y="3872865"/>
            <a:ext cx="3909042" cy="26670"/>
          </a:xfrm>
          <a:custGeom>
            <a:avLst/>
            <a:gdLst/>
            <a:ahLst/>
            <a:cxnLst/>
            <a:rect l="l" t="t" r="r" b="b"/>
            <a:pathLst>
              <a:path w="3909042" h="26670">
                <a:moveTo>
                  <a:pt x="0" y="26670"/>
                </a:moveTo>
                <a:lnTo>
                  <a:pt x="3909042" y="26670"/>
                </a:lnTo>
                <a:lnTo>
                  <a:pt x="39090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5400" y="3872865"/>
            <a:ext cx="5127011" cy="26670"/>
          </a:xfrm>
          <a:custGeom>
            <a:avLst/>
            <a:gdLst/>
            <a:ahLst/>
            <a:cxnLst/>
            <a:rect l="l" t="t" r="r" b="b"/>
            <a:pathLst>
              <a:path w="5127011" h="26670">
                <a:moveTo>
                  <a:pt x="0" y="26670"/>
                </a:moveTo>
                <a:lnTo>
                  <a:pt x="5127011" y="26670"/>
                </a:lnTo>
                <a:lnTo>
                  <a:pt x="51270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209557" y="3847465"/>
            <a:ext cx="3903988" cy="26670"/>
          </a:xfrm>
          <a:custGeom>
            <a:avLst/>
            <a:gdLst/>
            <a:ahLst/>
            <a:cxnLst/>
            <a:rect l="l" t="t" r="r" b="b"/>
            <a:pathLst>
              <a:path w="3903988" h="26670">
                <a:moveTo>
                  <a:pt x="0" y="26670"/>
                </a:moveTo>
                <a:lnTo>
                  <a:pt x="3903988" y="26670"/>
                </a:lnTo>
                <a:lnTo>
                  <a:pt x="39039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0460" y="3847465"/>
            <a:ext cx="5121950" cy="26670"/>
          </a:xfrm>
          <a:custGeom>
            <a:avLst/>
            <a:gdLst/>
            <a:ahLst/>
            <a:cxnLst/>
            <a:rect l="l" t="t" r="r" b="b"/>
            <a:pathLst>
              <a:path w="5121950" h="26670">
                <a:moveTo>
                  <a:pt x="0" y="26670"/>
                </a:moveTo>
                <a:lnTo>
                  <a:pt x="5121950" y="26670"/>
                </a:lnTo>
                <a:lnTo>
                  <a:pt x="51219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209557" y="3822065"/>
            <a:ext cx="3897638" cy="26670"/>
          </a:xfrm>
          <a:custGeom>
            <a:avLst/>
            <a:gdLst/>
            <a:ahLst/>
            <a:cxnLst/>
            <a:rect l="l" t="t" r="r" b="b"/>
            <a:pathLst>
              <a:path w="3897638" h="26670">
                <a:moveTo>
                  <a:pt x="0" y="26670"/>
                </a:moveTo>
                <a:lnTo>
                  <a:pt x="3897638" y="26670"/>
                </a:lnTo>
                <a:lnTo>
                  <a:pt x="38976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6810" y="3822065"/>
            <a:ext cx="5115600" cy="26670"/>
          </a:xfrm>
          <a:custGeom>
            <a:avLst/>
            <a:gdLst/>
            <a:ahLst/>
            <a:cxnLst/>
            <a:rect l="l" t="t" r="r" b="b"/>
            <a:pathLst>
              <a:path w="5115600" h="26670">
                <a:moveTo>
                  <a:pt x="0" y="26670"/>
                </a:moveTo>
                <a:lnTo>
                  <a:pt x="5115600" y="26670"/>
                </a:lnTo>
                <a:lnTo>
                  <a:pt x="511560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209557" y="3796665"/>
            <a:ext cx="3892520" cy="26670"/>
          </a:xfrm>
          <a:custGeom>
            <a:avLst/>
            <a:gdLst/>
            <a:ahLst/>
            <a:cxnLst/>
            <a:rect l="l" t="t" r="r" b="b"/>
            <a:pathLst>
              <a:path w="3892520" h="26670">
                <a:moveTo>
                  <a:pt x="0" y="26670"/>
                </a:moveTo>
                <a:lnTo>
                  <a:pt x="3892520" y="26670"/>
                </a:lnTo>
                <a:lnTo>
                  <a:pt x="389252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1919" y="3796665"/>
            <a:ext cx="5110491" cy="26670"/>
          </a:xfrm>
          <a:custGeom>
            <a:avLst/>
            <a:gdLst/>
            <a:ahLst/>
            <a:cxnLst/>
            <a:rect l="l" t="t" r="r" b="b"/>
            <a:pathLst>
              <a:path w="5110491" h="26670">
                <a:moveTo>
                  <a:pt x="0" y="26670"/>
                </a:moveTo>
                <a:lnTo>
                  <a:pt x="5110491" y="26670"/>
                </a:lnTo>
                <a:lnTo>
                  <a:pt x="511049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209557" y="3771265"/>
            <a:ext cx="3887465" cy="26670"/>
          </a:xfrm>
          <a:custGeom>
            <a:avLst/>
            <a:gdLst/>
            <a:ahLst/>
            <a:cxnLst/>
            <a:rect l="l" t="t" r="r" b="b"/>
            <a:pathLst>
              <a:path w="3887465" h="26670">
                <a:moveTo>
                  <a:pt x="0" y="26670"/>
                </a:moveTo>
                <a:lnTo>
                  <a:pt x="3887465" y="26670"/>
                </a:lnTo>
                <a:lnTo>
                  <a:pt x="38874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6980" y="3771265"/>
            <a:ext cx="5105430" cy="26670"/>
          </a:xfrm>
          <a:custGeom>
            <a:avLst/>
            <a:gdLst/>
            <a:ahLst/>
            <a:cxnLst/>
            <a:rect l="l" t="t" r="r" b="b"/>
            <a:pathLst>
              <a:path w="5105430" h="26670">
                <a:moveTo>
                  <a:pt x="0" y="26670"/>
                </a:moveTo>
                <a:lnTo>
                  <a:pt x="5105430" y="26670"/>
                </a:lnTo>
                <a:lnTo>
                  <a:pt x="510543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209557" y="3745865"/>
            <a:ext cx="3881115" cy="26670"/>
          </a:xfrm>
          <a:custGeom>
            <a:avLst/>
            <a:gdLst/>
            <a:ahLst/>
            <a:cxnLst/>
            <a:rect l="l" t="t" r="r" b="b"/>
            <a:pathLst>
              <a:path w="3881115" h="26670">
                <a:moveTo>
                  <a:pt x="0" y="26670"/>
                </a:moveTo>
                <a:lnTo>
                  <a:pt x="3881115" y="26670"/>
                </a:lnTo>
                <a:lnTo>
                  <a:pt x="388111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3330" y="3745865"/>
            <a:ext cx="5099080" cy="26670"/>
          </a:xfrm>
          <a:custGeom>
            <a:avLst/>
            <a:gdLst/>
            <a:ahLst/>
            <a:cxnLst/>
            <a:rect l="l" t="t" r="r" b="b"/>
            <a:pathLst>
              <a:path w="5099080" h="26670">
                <a:moveTo>
                  <a:pt x="0" y="26670"/>
                </a:moveTo>
                <a:lnTo>
                  <a:pt x="5099080" y="26670"/>
                </a:lnTo>
                <a:lnTo>
                  <a:pt x="509908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209557" y="3720465"/>
            <a:ext cx="3873470" cy="26670"/>
          </a:xfrm>
          <a:custGeom>
            <a:avLst/>
            <a:gdLst/>
            <a:ahLst/>
            <a:cxnLst/>
            <a:rect l="l" t="t" r="r" b="b"/>
            <a:pathLst>
              <a:path w="3873470" h="26670">
                <a:moveTo>
                  <a:pt x="0" y="26670"/>
                </a:moveTo>
                <a:lnTo>
                  <a:pt x="3873470" y="26670"/>
                </a:lnTo>
                <a:lnTo>
                  <a:pt x="387347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0969" y="3720465"/>
            <a:ext cx="5091441" cy="26670"/>
          </a:xfrm>
          <a:custGeom>
            <a:avLst/>
            <a:gdLst/>
            <a:ahLst/>
            <a:cxnLst/>
            <a:rect l="l" t="t" r="r" b="b"/>
            <a:pathLst>
              <a:path w="5091441" h="26670">
                <a:moveTo>
                  <a:pt x="0" y="26670"/>
                </a:moveTo>
                <a:lnTo>
                  <a:pt x="5091441" y="26670"/>
                </a:lnTo>
                <a:lnTo>
                  <a:pt x="509144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209557" y="3695065"/>
            <a:ext cx="3865888" cy="26670"/>
          </a:xfrm>
          <a:custGeom>
            <a:avLst/>
            <a:gdLst/>
            <a:ahLst/>
            <a:cxnLst/>
            <a:rect l="l" t="t" r="r" b="b"/>
            <a:pathLst>
              <a:path w="3865888" h="26670">
                <a:moveTo>
                  <a:pt x="0" y="26670"/>
                </a:moveTo>
                <a:lnTo>
                  <a:pt x="3865888" y="26670"/>
                </a:lnTo>
                <a:lnTo>
                  <a:pt x="38658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8560" y="3695065"/>
            <a:ext cx="5083850" cy="26670"/>
          </a:xfrm>
          <a:custGeom>
            <a:avLst/>
            <a:gdLst/>
            <a:ahLst/>
            <a:cxnLst/>
            <a:rect l="l" t="t" r="r" b="b"/>
            <a:pathLst>
              <a:path w="5083850" h="26670">
                <a:moveTo>
                  <a:pt x="0" y="26670"/>
                </a:moveTo>
                <a:lnTo>
                  <a:pt x="5083850" y="26670"/>
                </a:lnTo>
                <a:lnTo>
                  <a:pt x="50838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209557" y="3669665"/>
            <a:ext cx="3856947" cy="26670"/>
          </a:xfrm>
          <a:custGeom>
            <a:avLst/>
            <a:gdLst/>
            <a:ahLst/>
            <a:cxnLst/>
            <a:rect l="l" t="t" r="r" b="b"/>
            <a:pathLst>
              <a:path w="3856947" h="26670">
                <a:moveTo>
                  <a:pt x="0" y="26670"/>
                </a:moveTo>
                <a:lnTo>
                  <a:pt x="3856947" y="26670"/>
                </a:lnTo>
                <a:lnTo>
                  <a:pt x="38569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7489" y="3669665"/>
            <a:ext cx="5074921" cy="26670"/>
          </a:xfrm>
          <a:custGeom>
            <a:avLst/>
            <a:gdLst/>
            <a:ahLst/>
            <a:cxnLst/>
            <a:rect l="l" t="t" r="r" b="b"/>
            <a:pathLst>
              <a:path w="5074921" h="26670">
                <a:moveTo>
                  <a:pt x="0" y="26670"/>
                </a:moveTo>
                <a:lnTo>
                  <a:pt x="5074921" y="26670"/>
                </a:lnTo>
                <a:lnTo>
                  <a:pt x="50749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209557" y="3644265"/>
            <a:ext cx="3849365" cy="26670"/>
          </a:xfrm>
          <a:custGeom>
            <a:avLst/>
            <a:gdLst/>
            <a:ahLst/>
            <a:cxnLst/>
            <a:rect l="l" t="t" r="r" b="b"/>
            <a:pathLst>
              <a:path w="3849365" h="26670">
                <a:moveTo>
                  <a:pt x="0" y="26670"/>
                </a:moveTo>
                <a:lnTo>
                  <a:pt x="3849365" y="26670"/>
                </a:lnTo>
                <a:lnTo>
                  <a:pt x="38493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5080" y="3644265"/>
            <a:ext cx="5067330" cy="26670"/>
          </a:xfrm>
          <a:custGeom>
            <a:avLst/>
            <a:gdLst/>
            <a:ahLst/>
            <a:cxnLst/>
            <a:rect l="l" t="t" r="r" b="b"/>
            <a:pathLst>
              <a:path w="5067330" h="26670">
                <a:moveTo>
                  <a:pt x="0" y="26670"/>
                </a:moveTo>
                <a:lnTo>
                  <a:pt x="5067330" y="26670"/>
                </a:lnTo>
                <a:lnTo>
                  <a:pt x="506733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209557" y="3618865"/>
            <a:ext cx="3840488" cy="26670"/>
          </a:xfrm>
          <a:custGeom>
            <a:avLst/>
            <a:gdLst/>
            <a:ahLst/>
            <a:cxnLst/>
            <a:rect l="l" t="t" r="r" b="b"/>
            <a:pathLst>
              <a:path w="3840488" h="26670">
                <a:moveTo>
                  <a:pt x="0" y="26670"/>
                </a:moveTo>
                <a:lnTo>
                  <a:pt x="3840488" y="26670"/>
                </a:lnTo>
                <a:lnTo>
                  <a:pt x="38404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93960" y="3618865"/>
            <a:ext cx="5058450" cy="26670"/>
          </a:xfrm>
          <a:custGeom>
            <a:avLst/>
            <a:gdLst/>
            <a:ahLst/>
            <a:cxnLst/>
            <a:rect l="l" t="t" r="r" b="b"/>
            <a:pathLst>
              <a:path w="5058450" h="26670">
                <a:moveTo>
                  <a:pt x="0" y="26670"/>
                </a:moveTo>
                <a:lnTo>
                  <a:pt x="5058450" y="26670"/>
                </a:lnTo>
                <a:lnTo>
                  <a:pt x="505845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209557" y="3593465"/>
            <a:ext cx="3830315" cy="26670"/>
          </a:xfrm>
          <a:custGeom>
            <a:avLst/>
            <a:gdLst/>
            <a:ahLst/>
            <a:cxnLst/>
            <a:rect l="l" t="t" r="r" b="b"/>
            <a:pathLst>
              <a:path w="3830315" h="26670">
                <a:moveTo>
                  <a:pt x="0" y="26670"/>
                </a:moveTo>
                <a:lnTo>
                  <a:pt x="3830315" y="26670"/>
                </a:lnTo>
                <a:lnTo>
                  <a:pt x="383031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4130" y="3593465"/>
            <a:ext cx="5048280" cy="26670"/>
          </a:xfrm>
          <a:custGeom>
            <a:avLst/>
            <a:gdLst/>
            <a:ahLst/>
            <a:cxnLst/>
            <a:rect l="l" t="t" r="r" b="b"/>
            <a:pathLst>
              <a:path w="5048280" h="26670">
                <a:moveTo>
                  <a:pt x="0" y="26670"/>
                </a:moveTo>
                <a:lnTo>
                  <a:pt x="5048280" y="26670"/>
                </a:lnTo>
                <a:lnTo>
                  <a:pt x="504828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209557" y="3568065"/>
            <a:ext cx="3818847" cy="26670"/>
          </a:xfrm>
          <a:custGeom>
            <a:avLst/>
            <a:gdLst/>
            <a:ahLst/>
            <a:cxnLst/>
            <a:rect l="l" t="t" r="r" b="b"/>
            <a:pathLst>
              <a:path w="3818847" h="26670">
                <a:moveTo>
                  <a:pt x="0" y="26670"/>
                </a:moveTo>
                <a:lnTo>
                  <a:pt x="3818847" y="26670"/>
                </a:lnTo>
                <a:lnTo>
                  <a:pt x="3818847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15589" y="3568065"/>
            <a:ext cx="5036821" cy="26670"/>
          </a:xfrm>
          <a:custGeom>
            <a:avLst/>
            <a:gdLst/>
            <a:ahLst/>
            <a:cxnLst/>
            <a:rect l="l" t="t" r="r" b="b"/>
            <a:pathLst>
              <a:path w="5036821" h="26670">
                <a:moveTo>
                  <a:pt x="0" y="26670"/>
                </a:moveTo>
                <a:lnTo>
                  <a:pt x="5036821" y="26670"/>
                </a:lnTo>
                <a:lnTo>
                  <a:pt x="503682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209557" y="3542665"/>
            <a:ext cx="3807442" cy="26670"/>
          </a:xfrm>
          <a:custGeom>
            <a:avLst/>
            <a:gdLst/>
            <a:ahLst/>
            <a:cxnLst/>
            <a:rect l="l" t="t" r="r" b="b"/>
            <a:pathLst>
              <a:path w="3807442" h="26670">
                <a:moveTo>
                  <a:pt x="0" y="26670"/>
                </a:moveTo>
                <a:lnTo>
                  <a:pt x="3807442" y="26670"/>
                </a:lnTo>
                <a:lnTo>
                  <a:pt x="380744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27000" y="3542665"/>
            <a:ext cx="5025411" cy="26670"/>
          </a:xfrm>
          <a:custGeom>
            <a:avLst/>
            <a:gdLst/>
            <a:ahLst/>
            <a:cxnLst/>
            <a:rect l="l" t="t" r="r" b="b"/>
            <a:pathLst>
              <a:path w="5025411" h="26670">
                <a:moveTo>
                  <a:pt x="0" y="26670"/>
                </a:moveTo>
                <a:lnTo>
                  <a:pt x="5025411" y="26670"/>
                </a:lnTo>
                <a:lnTo>
                  <a:pt x="502541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209557" y="3517265"/>
            <a:ext cx="3796038" cy="26670"/>
          </a:xfrm>
          <a:custGeom>
            <a:avLst/>
            <a:gdLst/>
            <a:ahLst/>
            <a:cxnLst/>
            <a:rect l="l" t="t" r="r" b="b"/>
            <a:pathLst>
              <a:path w="3796038" h="26670">
                <a:moveTo>
                  <a:pt x="0" y="26670"/>
                </a:moveTo>
                <a:lnTo>
                  <a:pt x="3796038" y="26670"/>
                </a:lnTo>
                <a:lnTo>
                  <a:pt x="37960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38409" y="3517265"/>
            <a:ext cx="5014001" cy="26670"/>
          </a:xfrm>
          <a:custGeom>
            <a:avLst/>
            <a:gdLst/>
            <a:ahLst/>
            <a:cxnLst/>
            <a:rect l="l" t="t" r="r" b="b"/>
            <a:pathLst>
              <a:path w="5014001" h="26670">
                <a:moveTo>
                  <a:pt x="0" y="26670"/>
                </a:moveTo>
                <a:lnTo>
                  <a:pt x="5014001" y="26670"/>
                </a:lnTo>
                <a:lnTo>
                  <a:pt x="501400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209557" y="3491865"/>
            <a:ext cx="3784570" cy="26670"/>
          </a:xfrm>
          <a:custGeom>
            <a:avLst/>
            <a:gdLst/>
            <a:ahLst/>
            <a:cxnLst/>
            <a:rect l="l" t="t" r="r" b="b"/>
            <a:pathLst>
              <a:path w="3784570" h="26670">
                <a:moveTo>
                  <a:pt x="0" y="26670"/>
                </a:moveTo>
                <a:lnTo>
                  <a:pt x="3784570" y="26670"/>
                </a:lnTo>
                <a:lnTo>
                  <a:pt x="378457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49870" y="3491865"/>
            <a:ext cx="5002540" cy="26670"/>
          </a:xfrm>
          <a:custGeom>
            <a:avLst/>
            <a:gdLst/>
            <a:ahLst/>
            <a:cxnLst/>
            <a:rect l="l" t="t" r="r" b="b"/>
            <a:pathLst>
              <a:path w="5002540" h="26670">
                <a:moveTo>
                  <a:pt x="0" y="26670"/>
                </a:moveTo>
                <a:lnTo>
                  <a:pt x="5002540" y="26670"/>
                </a:lnTo>
                <a:lnTo>
                  <a:pt x="5002540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209557" y="3466465"/>
            <a:ext cx="3773165" cy="26670"/>
          </a:xfrm>
          <a:custGeom>
            <a:avLst/>
            <a:gdLst/>
            <a:ahLst/>
            <a:cxnLst/>
            <a:rect l="l" t="t" r="r" b="b"/>
            <a:pathLst>
              <a:path w="3773165" h="26670">
                <a:moveTo>
                  <a:pt x="0" y="26670"/>
                </a:moveTo>
                <a:lnTo>
                  <a:pt x="3773165" y="26670"/>
                </a:lnTo>
                <a:lnTo>
                  <a:pt x="3773165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61279" y="3466465"/>
            <a:ext cx="4991131" cy="26670"/>
          </a:xfrm>
          <a:custGeom>
            <a:avLst/>
            <a:gdLst/>
            <a:ahLst/>
            <a:cxnLst/>
            <a:rect l="l" t="t" r="r" b="b"/>
            <a:pathLst>
              <a:path w="4991131" h="26670">
                <a:moveTo>
                  <a:pt x="0" y="26670"/>
                </a:moveTo>
                <a:lnTo>
                  <a:pt x="4991131" y="26670"/>
                </a:lnTo>
                <a:lnTo>
                  <a:pt x="499113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209557" y="3441065"/>
            <a:ext cx="3762992" cy="26670"/>
          </a:xfrm>
          <a:custGeom>
            <a:avLst/>
            <a:gdLst/>
            <a:ahLst/>
            <a:cxnLst/>
            <a:rect l="l" t="t" r="r" b="b"/>
            <a:pathLst>
              <a:path w="3762992" h="26670">
                <a:moveTo>
                  <a:pt x="0" y="26670"/>
                </a:moveTo>
                <a:lnTo>
                  <a:pt x="3762992" y="26670"/>
                </a:lnTo>
                <a:lnTo>
                  <a:pt x="376299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71450" y="3441065"/>
            <a:ext cx="4980961" cy="26670"/>
          </a:xfrm>
          <a:custGeom>
            <a:avLst/>
            <a:gdLst/>
            <a:ahLst/>
            <a:cxnLst/>
            <a:rect l="l" t="t" r="r" b="b"/>
            <a:pathLst>
              <a:path w="4980961" h="26670">
                <a:moveTo>
                  <a:pt x="0" y="26670"/>
                </a:moveTo>
                <a:lnTo>
                  <a:pt x="4980961" y="26670"/>
                </a:lnTo>
                <a:lnTo>
                  <a:pt x="498096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209557" y="3415665"/>
            <a:ext cx="3751588" cy="26670"/>
          </a:xfrm>
          <a:custGeom>
            <a:avLst/>
            <a:gdLst/>
            <a:ahLst/>
            <a:cxnLst/>
            <a:rect l="l" t="t" r="r" b="b"/>
            <a:pathLst>
              <a:path w="3751588" h="26670">
                <a:moveTo>
                  <a:pt x="0" y="26670"/>
                </a:moveTo>
                <a:lnTo>
                  <a:pt x="3751588" y="26670"/>
                </a:lnTo>
                <a:lnTo>
                  <a:pt x="375158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82859" y="3415665"/>
            <a:ext cx="4969551" cy="26670"/>
          </a:xfrm>
          <a:custGeom>
            <a:avLst/>
            <a:gdLst/>
            <a:ahLst/>
            <a:cxnLst/>
            <a:rect l="l" t="t" r="r" b="b"/>
            <a:pathLst>
              <a:path w="4969551" h="26670">
                <a:moveTo>
                  <a:pt x="0" y="26670"/>
                </a:moveTo>
                <a:lnTo>
                  <a:pt x="4969551" y="26670"/>
                </a:lnTo>
                <a:lnTo>
                  <a:pt x="4969551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209557" y="3403600"/>
            <a:ext cx="3740120" cy="0"/>
          </a:xfrm>
          <a:custGeom>
            <a:avLst/>
            <a:gdLst/>
            <a:ahLst/>
            <a:cxnLst/>
            <a:rect l="l" t="t" r="r" b="b"/>
            <a:pathLst>
              <a:path w="3740120">
                <a:moveTo>
                  <a:pt x="0" y="0"/>
                </a:moveTo>
                <a:lnTo>
                  <a:pt x="37401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94320" y="3403600"/>
            <a:ext cx="4958090" cy="0"/>
          </a:xfrm>
          <a:custGeom>
            <a:avLst/>
            <a:gdLst/>
            <a:ahLst/>
            <a:cxnLst/>
            <a:rect l="l" t="t" r="r" b="b"/>
            <a:pathLst>
              <a:path w="4958090">
                <a:moveTo>
                  <a:pt x="0" y="0"/>
                </a:moveTo>
                <a:lnTo>
                  <a:pt x="4958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209557" y="3378200"/>
            <a:ext cx="3726188" cy="0"/>
          </a:xfrm>
          <a:custGeom>
            <a:avLst/>
            <a:gdLst/>
            <a:ahLst/>
            <a:cxnLst/>
            <a:rect l="l" t="t" r="r" b="b"/>
            <a:pathLst>
              <a:path w="3726188">
                <a:moveTo>
                  <a:pt x="0" y="0"/>
                </a:moveTo>
                <a:lnTo>
                  <a:pt x="3726188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08259" y="3378200"/>
            <a:ext cx="4944151" cy="0"/>
          </a:xfrm>
          <a:custGeom>
            <a:avLst/>
            <a:gdLst/>
            <a:ahLst/>
            <a:cxnLst/>
            <a:rect l="l" t="t" r="r" b="b"/>
            <a:pathLst>
              <a:path w="4944151">
                <a:moveTo>
                  <a:pt x="0" y="0"/>
                </a:moveTo>
                <a:lnTo>
                  <a:pt x="494415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209557" y="3352800"/>
            <a:ext cx="3709665" cy="0"/>
          </a:xfrm>
          <a:custGeom>
            <a:avLst/>
            <a:gdLst/>
            <a:ahLst/>
            <a:cxnLst/>
            <a:rect l="l" t="t" r="r" b="b"/>
            <a:pathLst>
              <a:path w="3709665">
                <a:moveTo>
                  <a:pt x="0" y="0"/>
                </a:moveTo>
                <a:lnTo>
                  <a:pt x="370966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24779" y="3352800"/>
            <a:ext cx="4927631" cy="0"/>
          </a:xfrm>
          <a:custGeom>
            <a:avLst/>
            <a:gdLst/>
            <a:ahLst/>
            <a:cxnLst/>
            <a:rect l="l" t="t" r="r" b="b"/>
            <a:pathLst>
              <a:path w="4927631">
                <a:moveTo>
                  <a:pt x="0" y="0"/>
                </a:moveTo>
                <a:lnTo>
                  <a:pt x="49276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209557" y="3327400"/>
            <a:ext cx="3694438" cy="0"/>
          </a:xfrm>
          <a:custGeom>
            <a:avLst/>
            <a:gdLst/>
            <a:ahLst/>
            <a:cxnLst/>
            <a:rect l="l" t="t" r="r" b="b"/>
            <a:pathLst>
              <a:path w="3694438">
                <a:moveTo>
                  <a:pt x="0" y="0"/>
                </a:moveTo>
                <a:lnTo>
                  <a:pt x="3694438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40009" y="3327400"/>
            <a:ext cx="4912401" cy="0"/>
          </a:xfrm>
          <a:custGeom>
            <a:avLst/>
            <a:gdLst/>
            <a:ahLst/>
            <a:cxnLst/>
            <a:rect l="l" t="t" r="r" b="b"/>
            <a:pathLst>
              <a:path w="4912401">
                <a:moveTo>
                  <a:pt x="0" y="0"/>
                </a:moveTo>
                <a:lnTo>
                  <a:pt x="491240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209557" y="3302000"/>
            <a:ext cx="3677915" cy="0"/>
          </a:xfrm>
          <a:custGeom>
            <a:avLst/>
            <a:gdLst/>
            <a:ahLst/>
            <a:cxnLst/>
            <a:rect l="l" t="t" r="r" b="b"/>
            <a:pathLst>
              <a:path w="3677915">
                <a:moveTo>
                  <a:pt x="0" y="0"/>
                </a:moveTo>
                <a:lnTo>
                  <a:pt x="367791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56529" y="3302000"/>
            <a:ext cx="4895881" cy="0"/>
          </a:xfrm>
          <a:custGeom>
            <a:avLst/>
            <a:gdLst/>
            <a:ahLst/>
            <a:cxnLst/>
            <a:rect l="l" t="t" r="r" b="b"/>
            <a:pathLst>
              <a:path w="4895881">
                <a:moveTo>
                  <a:pt x="0" y="0"/>
                </a:moveTo>
                <a:lnTo>
                  <a:pt x="489588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209557" y="3276600"/>
            <a:ext cx="3661392" cy="0"/>
          </a:xfrm>
          <a:custGeom>
            <a:avLst/>
            <a:gdLst/>
            <a:ahLst/>
            <a:cxnLst/>
            <a:rect l="l" t="t" r="r" b="b"/>
            <a:pathLst>
              <a:path w="3661392">
                <a:moveTo>
                  <a:pt x="0" y="0"/>
                </a:moveTo>
                <a:lnTo>
                  <a:pt x="366139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3050" y="3276600"/>
            <a:ext cx="4879361" cy="0"/>
          </a:xfrm>
          <a:custGeom>
            <a:avLst/>
            <a:gdLst/>
            <a:ahLst/>
            <a:cxnLst/>
            <a:rect l="l" t="t" r="r" b="b"/>
            <a:pathLst>
              <a:path w="4879361">
                <a:moveTo>
                  <a:pt x="0" y="0"/>
                </a:moveTo>
                <a:lnTo>
                  <a:pt x="487936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209557" y="3251200"/>
            <a:ext cx="3646165" cy="0"/>
          </a:xfrm>
          <a:custGeom>
            <a:avLst/>
            <a:gdLst/>
            <a:ahLst/>
            <a:cxnLst/>
            <a:rect l="l" t="t" r="r" b="b"/>
            <a:pathLst>
              <a:path w="3646165">
                <a:moveTo>
                  <a:pt x="0" y="0"/>
                </a:moveTo>
                <a:lnTo>
                  <a:pt x="364616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8279" y="3251200"/>
            <a:ext cx="4864131" cy="0"/>
          </a:xfrm>
          <a:custGeom>
            <a:avLst/>
            <a:gdLst/>
            <a:ahLst/>
            <a:cxnLst/>
            <a:rect l="l" t="t" r="r" b="b"/>
            <a:pathLst>
              <a:path w="4864131">
                <a:moveTo>
                  <a:pt x="0" y="0"/>
                </a:moveTo>
                <a:lnTo>
                  <a:pt x="486413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209557" y="3225800"/>
            <a:ext cx="3629642" cy="0"/>
          </a:xfrm>
          <a:custGeom>
            <a:avLst/>
            <a:gdLst/>
            <a:ahLst/>
            <a:cxnLst/>
            <a:rect l="l" t="t" r="r" b="b"/>
            <a:pathLst>
              <a:path w="3629642">
                <a:moveTo>
                  <a:pt x="0" y="0"/>
                </a:moveTo>
                <a:lnTo>
                  <a:pt x="36296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04800" y="3225800"/>
            <a:ext cx="4847611" cy="0"/>
          </a:xfrm>
          <a:custGeom>
            <a:avLst/>
            <a:gdLst/>
            <a:ahLst/>
            <a:cxnLst/>
            <a:rect l="l" t="t" r="r" b="b"/>
            <a:pathLst>
              <a:path w="4847611">
                <a:moveTo>
                  <a:pt x="0" y="0"/>
                </a:moveTo>
                <a:lnTo>
                  <a:pt x="48476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209557" y="3200400"/>
            <a:ext cx="3613120" cy="0"/>
          </a:xfrm>
          <a:custGeom>
            <a:avLst/>
            <a:gdLst/>
            <a:ahLst/>
            <a:cxnLst/>
            <a:rect l="l" t="t" r="r" b="b"/>
            <a:pathLst>
              <a:path w="3613120">
                <a:moveTo>
                  <a:pt x="0" y="0"/>
                </a:moveTo>
                <a:lnTo>
                  <a:pt x="36131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21320" y="3200400"/>
            <a:ext cx="4831090" cy="0"/>
          </a:xfrm>
          <a:custGeom>
            <a:avLst/>
            <a:gdLst/>
            <a:ahLst/>
            <a:cxnLst/>
            <a:rect l="l" t="t" r="r" b="b"/>
            <a:pathLst>
              <a:path w="4831090">
                <a:moveTo>
                  <a:pt x="0" y="0"/>
                </a:moveTo>
                <a:lnTo>
                  <a:pt x="48310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209557" y="3175000"/>
            <a:ext cx="3597892" cy="0"/>
          </a:xfrm>
          <a:custGeom>
            <a:avLst/>
            <a:gdLst/>
            <a:ahLst/>
            <a:cxnLst/>
            <a:rect l="l" t="t" r="r" b="b"/>
            <a:pathLst>
              <a:path w="3597892">
                <a:moveTo>
                  <a:pt x="0" y="0"/>
                </a:moveTo>
                <a:lnTo>
                  <a:pt x="359789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36550" y="3175000"/>
            <a:ext cx="4815861" cy="0"/>
          </a:xfrm>
          <a:custGeom>
            <a:avLst/>
            <a:gdLst/>
            <a:ahLst/>
            <a:cxnLst/>
            <a:rect l="l" t="t" r="r" b="b"/>
            <a:pathLst>
              <a:path w="4815861">
                <a:moveTo>
                  <a:pt x="0" y="0"/>
                </a:moveTo>
                <a:lnTo>
                  <a:pt x="481586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209557" y="3149600"/>
            <a:ext cx="3580138" cy="0"/>
          </a:xfrm>
          <a:custGeom>
            <a:avLst/>
            <a:gdLst/>
            <a:ahLst/>
            <a:cxnLst/>
            <a:rect l="l" t="t" r="r" b="b"/>
            <a:pathLst>
              <a:path w="3580138">
                <a:moveTo>
                  <a:pt x="0" y="0"/>
                </a:moveTo>
                <a:lnTo>
                  <a:pt x="3580138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54309" y="3149600"/>
            <a:ext cx="4798101" cy="0"/>
          </a:xfrm>
          <a:custGeom>
            <a:avLst/>
            <a:gdLst/>
            <a:ahLst/>
            <a:cxnLst/>
            <a:rect l="l" t="t" r="r" b="b"/>
            <a:pathLst>
              <a:path w="4798101">
                <a:moveTo>
                  <a:pt x="0" y="0"/>
                </a:moveTo>
                <a:lnTo>
                  <a:pt x="479810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209557" y="3124200"/>
            <a:ext cx="3558497" cy="0"/>
          </a:xfrm>
          <a:custGeom>
            <a:avLst/>
            <a:gdLst/>
            <a:ahLst/>
            <a:cxnLst/>
            <a:rect l="l" t="t" r="r" b="b"/>
            <a:pathLst>
              <a:path w="3558497">
                <a:moveTo>
                  <a:pt x="0" y="0"/>
                </a:moveTo>
                <a:lnTo>
                  <a:pt x="355849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75940" y="3124200"/>
            <a:ext cx="4776470" cy="0"/>
          </a:xfrm>
          <a:custGeom>
            <a:avLst/>
            <a:gdLst/>
            <a:ahLst/>
            <a:cxnLst/>
            <a:rect l="l" t="t" r="r" b="b"/>
            <a:pathLst>
              <a:path w="4776470">
                <a:moveTo>
                  <a:pt x="0" y="0"/>
                </a:moveTo>
                <a:lnTo>
                  <a:pt x="47764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209557" y="3098800"/>
            <a:ext cx="3536920" cy="0"/>
          </a:xfrm>
          <a:custGeom>
            <a:avLst/>
            <a:gdLst/>
            <a:ahLst/>
            <a:cxnLst/>
            <a:rect l="l" t="t" r="r" b="b"/>
            <a:pathLst>
              <a:path w="3536920">
                <a:moveTo>
                  <a:pt x="0" y="0"/>
                </a:moveTo>
                <a:lnTo>
                  <a:pt x="35369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7520" y="3098800"/>
            <a:ext cx="4754890" cy="0"/>
          </a:xfrm>
          <a:custGeom>
            <a:avLst/>
            <a:gdLst/>
            <a:ahLst/>
            <a:cxnLst/>
            <a:rect l="l" t="t" r="r" b="b"/>
            <a:pathLst>
              <a:path w="4754890">
                <a:moveTo>
                  <a:pt x="0" y="0"/>
                </a:moveTo>
                <a:lnTo>
                  <a:pt x="47548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209557" y="3073400"/>
            <a:ext cx="3515342" cy="0"/>
          </a:xfrm>
          <a:custGeom>
            <a:avLst/>
            <a:gdLst/>
            <a:ahLst/>
            <a:cxnLst/>
            <a:rect l="l" t="t" r="r" b="b"/>
            <a:pathLst>
              <a:path w="3515342">
                <a:moveTo>
                  <a:pt x="0" y="0"/>
                </a:moveTo>
                <a:lnTo>
                  <a:pt x="35153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17809" y="3073400"/>
            <a:ext cx="4734601" cy="0"/>
          </a:xfrm>
          <a:custGeom>
            <a:avLst/>
            <a:gdLst/>
            <a:ahLst/>
            <a:cxnLst/>
            <a:rect l="l" t="t" r="r" b="b"/>
            <a:pathLst>
              <a:path w="4734601">
                <a:moveTo>
                  <a:pt x="0" y="0"/>
                </a:moveTo>
                <a:lnTo>
                  <a:pt x="473460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209557" y="3048000"/>
            <a:ext cx="3493765" cy="0"/>
          </a:xfrm>
          <a:custGeom>
            <a:avLst/>
            <a:gdLst/>
            <a:ahLst/>
            <a:cxnLst/>
            <a:rect l="l" t="t" r="r" b="b"/>
            <a:pathLst>
              <a:path w="3493765">
                <a:moveTo>
                  <a:pt x="0" y="0"/>
                </a:moveTo>
                <a:lnTo>
                  <a:pt x="349376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39440" y="3048000"/>
            <a:ext cx="4712970" cy="0"/>
          </a:xfrm>
          <a:custGeom>
            <a:avLst/>
            <a:gdLst/>
            <a:ahLst/>
            <a:cxnLst/>
            <a:rect l="l" t="t" r="r" b="b"/>
            <a:pathLst>
              <a:path w="4712970">
                <a:moveTo>
                  <a:pt x="0" y="0"/>
                </a:moveTo>
                <a:lnTo>
                  <a:pt x="47129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209557" y="3022600"/>
            <a:ext cx="3473420" cy="0"/>
          </a:xfrm>
          <a:custGeom>
            <a:avLst/>
            <a:gdLst/>
            <a:ahLst/>
            <a:cxnLst/>
            <a:rect l="l" t="t" r="r" b="b"/>
            <a:pathLst>
              <a:path w="3473420">
                <a:moveTo>
                  <a:pt x="0" y="0"/>
                </a:moveTo>
                <a:lnTo>
                  <a:pt x="34734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61020" y="3022600"/>
            <a:ext cx="4691390" cy="0"/>
          </a:xfrm>
          <a:custGeom>
            <a:avLst/>
            <a:gdLst/>
            <a:ahLst/>
            <a:cxnLst/>
            <a:rect l="l" t="t" r="r" b="b"/>
            <a:pathLst>
              <a:path w="4691390">
                <a:moveTo>
                  <a:pt x="0" y="0"/>
                </a:moveTo>
                <a:lnTo>
                  <a:pt x="46913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209557" y="2997200"/>
            <a:ext cx="3451842" cy="0"/>
          </a:xfrm>
          <a:custGeom>
            <a:avLst/>
            <a:gdLst/>
            <a:ahLst/>
            <a:cxnLst/>
            <a:rect l="l" t="t" r="r" b="b"/>
            <a:pathLst>
              <a:path w="3451842">
                <a:moveTo>
                  <a:pt x="0" y="0"/>
                </a:moveTo>
                <a:lnTo>
                  <a:pt x="3451842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82600" y="2997200"/>
            <a:ext cx="4669811" cy="0"/>
          </a:xfrm>
          <a:custGeom>
            <a:avLst/>
            <a:gdLst/>
            <a:ahLst/>
            <a:cxnLst/>
            <a:rect l="l" t="t" r="r" b="b"/>
            <a:pathLst>
              <a:path w="4669811">
                <a:moveTo>
                  <a:pt x="0" y="0"/>
                </a:moveTo>
                <a:lnTo>
                  <a:pt x="466981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209557" y="2971800"/>
            <a:ext cx="3430265" cy="0"/>
          </a:xfrm>
          <a:custGeom>
            <a:avLst/>
            <a:gdLst/>
            <a:ahLst/>
            <a:cxnLst/>
            <a:rect l="l" t="t" r="r" b="b"/>
            <a:pathLst>
              <a:path w="3430265">
                <a:moveTo>
                  <a:pt x="0" y="0"/>
                </a:moveTo>
                <a:lnTo>
                  <a:pt x="3430265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02940" y="2971800"/>
            <a:ext cx="4649470" cy="0"/>
          </a:xfrm>
          <a:custGeom>
            <a:avLst/>
            <a:gdLst/>
            <a:ahLst/>
            <a:cxnLst/>
            <a:rect l="l" t="t" r="r" b="b"/>
            <a:pathLst>
              <a:path w="4649470">
                <a:moveTo>
                  <a:pt x="0" y="0"/>
                </a:moveTo>
                <a:lnTo>
                  <a:pt x="46494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9557" y="2946400"/>
            <a:ext cx="3408688" cy="0"/>
          </a:xfrm>
          <a:custGeom>
            <a:avLst/>
            <a:gdLst/>
            <a:ahLst/>
            <a:cxnLst/>
            <a:rect l="l" t="t" r="r" b="b"/>
            <a:pathLst>
              <a:path w="3408688">
                <a:moveTo>
                  <a:pt x="0" y="0"/>
                </a:moveTo>
                <a:lnTo>
                  <a:pt x="3408688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24520" y="2946400"/>
            <a:ext cx="4627890" cy="0"/>
          </a:xfrm>
          <a:custGeom>
            <a:avLst/>
            <a:gdLst/>
            <a:ahLst/>
            <a:cxnLst/>
            <a:rect l="l" t="t" r="r" b="b"/>
            <a:pathLst>
              <a:path w="4627890">
                <a:moveTo>
                  <a:pt x="0" y="0"/>
                </a:moveTo>
                <a:lnTo>
                  <a:pt x="462789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209557" y="2921000"/>
            <a:ext cx="3384520" cy="0"/>
          </a:xfrm>
          <a:custGeom>
            <a:avLst/>
            <a:gdLst/>
            <a:ahLst/>
            <a:cxnLst/>
            <a:rect l="l" t="t" r="r" b="b"/>
            <a:pathLst>
              <a:path w="3384520">
                <a:moveTo>
                  <a:pt x="0" y="0"/>
                </a:moveTo>
                <a:lnTo>
                  <a:pt x="33845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48629" y="2921000"/>
            <a:ext cx="4603781" cy="0"/>
          </a:xfrm>
          <a:custGeom>
            <a:avLst/>
            <a:gdLst/>
            <a:ahLst/>
            <a:cxnLst/>
            <a:rect l="l" t="t" r="r" b="b"/>
            <a:pathLst>
              <a:path w="4603781">
                <a:moveTo>
                  <a:pt x="0" y="0"/>
                </a:moveTo>
                <a:lnTo>
                  <a:pt x="4603781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209557" y="2901950"/>
            <a:ext cx="3357888" cy="0"/>
          </a:xfrm>
          <a:custGeom>
            <a:avLst/>
            <a:gdLst/>
            <a:ahLst/>
            <a:cxnLst/>
            <a:rect l="l" t="t" r="r" b="b"/>
            <a:pathLst>
              <a:path w="3357888">
                <a:moveTo>
                  <a:pt x="0" y="0"/>
                </a:moveTo>
                <a:lnTo>
                  <a:pt x="335788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75320" y="2901950"/>
            <a:ext cx="4577090" cy="0"/>
          </a:xfrm>
          <a:custGeom>
            <a:avLst/>
            <a:gdLst/>
            <a:ahLst/>
            <a:cxnLst/>
            <a:rect l="l" t="t" r="r" b="b"/>
            <a:pathLst>
              <a:path w="4577090">
                <a:moveTo>
                  <a:pt x="0" y="0"/>
                </a:moveTo>
                <a:lnTo>
                  <a:pt x="45770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209557" y="2889250"/>
            <a:ext cx="3343892" cy="0"/>
          </a:xfrm>
          <a:custGeom>
            <a:avLst/>
            <a:gdLst/>
            <a:ahLst/>
            <a:cxnLst/>
            <a:rect l="l" t="t" r="r" b="b"/>
            <a:pathLst>
              <a:path w="3343892">
                <a:moveTo>
                  <a:pt x="0" y="0"/>
                </a:moveTo>
                <a:lnTo>
                  <a:pt x="334389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89259" y="2889250"/>
            <a:ext cx="4563151" cy="0"/>
          </a:xfrm>
          <a:custGeom>
            <a:avLst/>
            <a:gdLst/>
            <a:ahLst/>
            <a:cxnLst/>
            <a:rect l="l" t="t" r="r" b="b"/>
            <a:pathLst>
              <a:path w="4563151">
                <a:moveTo>
                  <a:pt x="0" y="0"/>
                </a:moveTo>
                <a:lnTo>
                  <a:pt x="456315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209557" y="2876550"/>
            <a:ext cx="3329897" cy="0"/>
          </a:xfrm>
          <a:custGeom>
            <a:avLst/>
            <a:gdLst/>
            <a:ahLst/>
            <a:cxnLst/>
            <a:rect l="l" t="t" r="r" b="b"/>
            <a:pathLst>
              <a:path w="3329897">
                <a:moveTo>
                  <a:pt x="0" y="0"/>
                </a:moveTo>
                <a:lnTo>
                  <a:pt x="332989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03250" y="2876550"/>
            <a:ext cx="4549161" cy="0"/>
          </a:xfrm>
          <a:custGeom>
            <a:avLst/>
            <a:gdLst/>
            <a:ahLst/>
            <a:cxnLst/>
            <a:rect l="l" t="t" r="r" b="b"/>
            <a:pathLst>
              <a:path w="4549161">
                <a:moveTo>
                  <a:pt x="0" y="0"/>
                </a:moveTo>
                <a:lnTo>
                  <a:pt x="454916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209557" y="2857500"/>
            <a:ext cx="3317197" cy="0"/>
          </a:xfrm>
          <a:custGeom>
            <a:avLst/>
            <a:gdLst/>
            <a:ahLst/>
            <a:cxnLst/>
            <a:rect l="l" t="t" r="r" b="b"/>
            <a:pathLst>
              <a:path w="3317197">
                <a:moveTo>
                  <a:pt x="0" y="0"/>
                </a:moveTo>
                <a:lnTo>
                  <a:pt x="331719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17240" y="2857500"/>
            <a:ext cx="4535170" cy="0"/>
          </a:xfrm>
          <a:custGeom>
            <a:avLst/>
            <a:gdLst/>
            <a:ahLst/>
            <a:cxnLst/>
            <a:rect l="l" t="t" r="r" b="b"/>
            <a:pathLst>
              <a:path w="4535170">
                <a:moveTo>
                  <a:pt x="0" y="0"/>
                </a:moveTo>
                <a:lnTo>
                  <a:pt x="45351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209557" y="2838450"/>
            <a:ext cx="3289270" cy="0"/>
          </a:xfrm>
          <a:custGeom>
            <a:avLst/>
            <a:gdLst/>
            <a:ahLst/>
            <a:cxnLst/>
            <a:rect l="l" t="t" r="r" b="b"/>
            <a:pathLst>
              <a:path w="3289270">
                <a:moveTo>
                  <a:pt x="0" y="0"/>
                </a:moveTo>
                <a:lnTo>
                  <a:pt x="328927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43879" y="2838450"/>
            <a:ext cx="4508531" cy="0"/>
          </a:xfrm>
          <a:custGeom>
            <a:avLst/>
            <a:gdLst/>
            <a:ahLst/>
            <a:cxnLst/>
            <a:rect l="l" t="t" r="r" b="b"/>
            <a:pathLst>
              <a:path w="4508531">
                <a:moveTo>
                  <a:pt x="0" y="0"/>
                </a:moveTo>
                <a:lnTo>
                  <a:pt x="45085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209557" y="2819400"/>
            <a:ext cx="3276570" cy="0"/>
          </a:xfrm>
          <a:custGeom>
            <a:avLst/>
            <a:gdLst/>
            <a:ahLst/>
            <a:cxnLst/>
            <a:rect l="l" t="t" r="r" b="b"/>
            <a:pathLst>
              <a:path w="3276570">
                <a:moveTo>
                  <a:pt x="0" y="0"/>
                </a:moveTo>
                <a:lnTo>
                  <a:pt x="327657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57870" y="2819400"/>
            <a:ext cx="4494540" cy="0"/>
          </a:xfrm>
          <a:custGeom>
            <a:avLst/>
            <a:gdLst/>
            <a:ahLst/>
            <a:cxnLst/>
            <a:rect l="l" t="t" r="r" b="b"/>
            <a:pathLst>
              <a:path w="4494540">
                <a:moveTo>
                  <a:pt x="0" y="0"/>
                </a:moveTo>
                <a:lnTo>
                  <a:pt x="449454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209557" y="2800350"/>
            <a:ext cx="3248642" cy="0"/>
          </a:xfrm>
          <a:custGeom>
            <a:avLst/>
            <a:gdLst/>
            <a:ahLst/>
            <a:cxnLst/>
            <a:rect l="l" t="t" r="r" b="b"/>
            <a:pathLst>
              <a:path w="3248642">
                <a:moveTo>
                  <a:pt x="0" y="0"/>
                </a:moveTo>
                <a:lnTo>
                  <a:pt x="3248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84509" y="2800350"/>
            <a:ext cx="4467901" cy="0"/>
          </a:xfrm>
          <a:custGeom>
            <a:avLst/>
            <a:gdLst/>
            <a:ahLst/>
            <a:cxnLst/>
            <a:rect l="l" t="t" r="r" b="b"/>
            <a:pathLst>
              <a:path w="4467901">
                <a:moveTo>
                  <a:pt x="0" y="0"/>
                </a:moveTo>
                <a:lnTo>
                  <a:pt x="446790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209557" y="2787650"/>
            <a:ext cx="3234647" cy="0"/>
          </a:xfrm>
          <a:custGeom>
            <a:avLst/>
            <a:gdLst/>
            <a:ahLst/>
            <a:cxnLst/>
            <a:rect l="l" t="t" r="r" b="b"/>
            <a:pathLst>
              <a:path w="3234647">
                <a:moveTo>
                  <a:pt x="0" y="0"/>
                </a:moveTo>
                <a:lnTo>
                  <a:pt x="32346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98500" y="2787650"/>
            <a:ext cx="4453911" cy="0"/>
          </a:xfrm>
          <a:custGeom>
            <a:avLst/>
            <a:gdLst/>
            <a:ahLst/>
            <a:cxnLst/>
            <a:rect l="l" t="t" r="r" b="b"/>
            <a:pathLst>
              <a:path w="4453911">
                <a:moveTo>
                  <a:pt x="0" y="0"/>
                </a:moveTo>
                <a:lnTo>
                  <a:pt x="445391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209557" y="2768600"/>
            <a:ext cx="3221947" cy="0"/>
          </a:xfrm>
          <a:custGeom>
            <a:avLst/>
            <a:gdLst/>
            <a:ahLst/>
            <a:cxnLst/>
            <a:rect l="l" t="t" r="r" b="b"/>
            <a:pathLst>
              <a:path w="3221947">
                <a:moveTo>
                  <a:pt x="0" y="0"/>
                </a:moveTo>
                <a:lnTo>
                  <a:pt x="322194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12490" y="2768600"/>
            <a:ext cx="4439920" cy="0"/>
          </a:xfrm>
          <a:custGeom>
            <a:avLst/>
            <a:gdLst/>
            <a:ahLst/>
            <a:cxnLst/>
            <a:rect l="l" t="t" r="r" b="b"/>
            <a:pathLst>
              <a:path w="4439920">
                <a:moveTo>
                  <a:pt x="0" y="0"/>
                </a:moveTo>
                <a:lnTo>
                  <a:pt x="4439920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40420" y="2743200"/>
            <a:ext cx="7663157" cy="0"/>
          </a:xfrm>
          <a:custGeom>
            <a:avLst/>
            <a:gdLst/>
            <a:ahLst/>
            <a:cxnLst/>
            <a:rect l="l" t="t" r="r" b="b"/>
            <a:pathLst>
              <a:path w="7663157">
                <a:moveTo>
                  <a:pt x="0" y="0"/>
                </a:moveTo>
                <a:lnTo>
                  <a:pt x="7663157" y="0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68350" y="2724150"/>
            <a:ext cx="7607300" cy="0"/>
          </a:xfrm>
          <a:custGeom>
            <a:avLst/>
            <a:gdLst/>
            <a:ahLst/>
            <a:cxnLst/>
            <a:rect l="l" t="t" r="r" b="b"/>
            <a:pathLst>
              <a:path w="7607300">
                <a:moveTo>
                  <a:pt x="0" y="0"/>
                </a:moveTo>
                <a:lnTo>
                  <a:pt x="7607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84870" y="2711450"/>
            <a:ext cx="7574257" cy="0"/>
          </a:xfrm>
          <a:custGeom>
            <a:avLst/>
            <a:gdLst/>
            <a:ahLst/>
            <a:cxnLst/>
            <a:rect l="l" t="t" r="r" b="b"/>
            <a:pathLst>
              <a:path w="7574257">
                <a:moveTo>
                  <a:pt x="0" y="0"/>
                </a:moveTo>
                <a:lnTo>
                  <a:pt x="7574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01390" y="2698750"/>
            <a:ext cx="7539982" cy="0"/>
          </a:xfrm>
          <a:custGeom>
            <a:avLst/>
            <a:gdLst/>
            <a:ahLst/>
            <a:cxnLst/>
            <a:rect l="l" t="t" r="r" b="b"/>
            <a:pathLst>
              <a:path w="7539982">
                <a:moveTo>
                  <a:pt x="0" y="0"/>
                </a:moveTo>
                <a:lnTo>
                  <a:pt x="75399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19150" y="2686050"/>
            <a:ext cx="7505700" cy="0"/>
          </a:xfrm>
          <a:custGeom>
            <a:avLst/>
            <a:gdLst/>
            <a:ahLst/>
            <a:cxnLst/>
            <a:rect l="l" t="t" r="r" b="b"/>
            <a:pathLst>
              <a:path w="7505700">
                <a:moveTo>
                  <a:pt x="0" y="0"/>
                </a:moveTo>
                <a:lnTo>
                  <a:pt x="75057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35670" y="2673350"/>
            <a:ext cx="7472657" cy="0"/>
          </a:xfrm>
          <a:custGeom>
            <a:avLst/>
            <a:gdLst/>
            <a:ahLst/>
            <a:cxnLst/>
            <a:rect l="l" t="t" r="r" b="b"/>
            <a:pathLst>
              <a:path w="7472657">
                <a:moveTo>
                  <a:pt x="0" y="0"/>
                </a:moveTo>
                <a:lnTo>
                  <a:pt x="74726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52190" y="2660650"/>
            <a:ext cx="7439614" cy="0"/>
          </a:xfrm>
          <a:custGeom>
            <a:avLst/>
            <a:gdLst/>
            <a:ahLst/>
            <a:cxnLst/>
            <a:rect l="l" t="t" r="r" b="b"/>
            <a:pathLst>
              <a:path w="7439614">
                <a:moveTo>
                  <a:pt x="0" y="0"/>
                </a:moveTo>
                <a:lnTo>
                  <a:pt x="74396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68659" y="2647950"/>
            <a:ext cx="7405390" cy="0"/>
          </a:xfrm>
          <a:custGeom>
            <a:avLst/>
            <a:gdLst/>
            <a:ahLst/>
            <a:cxnLst/>
            <a:rect l="l" t="t" r="r" b="b"/>
            <a:pathLst>
              <a:path w="7405390">
                <a:moveTo>
                  <a:pt x="0" y="0"/>
                </a:moveTo>
                <a:lnTo>
                  <a:pt x="7405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86470" y="2635250"/>
            <a:ext cx="7371057" cy="0"/>
          </a:xfrm>
          <a:custGeom>
            <a:avLst/>
            <a:gdLst/>
            <a:ahLst/>
            <a:cxnLst/>
            <a:rect l="l" t="t" r="r" b="b"/>
            <a:pathLst>
              <a:path w="7371057">
                <a:moveTo>
                  <a:pt x="0" y="0"/>
                </a:moveTo>
                <a:lnTo>
                  <a:pt x="73710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902990" y="2622550"/>
            <a:ext cx="7338014" cy="0"/>
          </a:xfrm>
          <a:custGeom>
            <a:avLst/>
            <a:gdLst/>
            <a:ahLst/>
            <a:cxnLst/>
            <a:rect l="l" t="t" r="r" b="b"/>
            <a:pathLst>
              <a:path w="7338014">
                <a:moveTo>
                  <a:pt x="0" y="0"/>
                </a:moveTo>
                <a:lnTo>
                  <a:pt x="73380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919459" y="2609850"/>
            <a:ext cx="7305085" cy="0"/>
          </a:xfrm>
          <a:custGeom>
            <a:avLst/>
            <a:gdLst/>
            <a:ahLst/>
            <a:cxnLst/>
            <a:rect l="l" t="t" r="r" b="b"/>
            <a:pathLst>
              <a:path w="7305085">
                <a:moveTo>
                  <a:pt x="0" y="0"/>
                </a:moveTo>
                <a:lnTo>
                  <a:pt x="73050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935979" y="2597150"/>
            <a:ext cx="7270747" cy="0"/>
          </a:xfrm>
          <a:custGeom>
            <a:avLst/>
            <a:gdLst/>
            <a:ahLst/>
            <a:cxnLst/>
            <a:rect l="l" t="t" r="r" b="b"/>
            <a:pathLst>
              <a:path w="7270747">
                <a:moveTo>
                  <a:pt x="0" y="0"/>
                </a:moveTo>
                <a:lnTo>
                  <a:pt x="72707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953790" y="2584450"/>
            <a:ext cx="7236414" cy="0"/>
          </a:xfrm>
          <a:custGeom>
            <a:avLst/>
            <a:gdLst/>
            <a:ahLst/>
            <a:cxnLst/>
            <a:rect l="l" t="t" r="r" b="b"/>
            <a:pathLst>
              <a:path w="7236414">
                <a:moveTo>
                  <a:pt x="0" y="0"/>
                </a:moveTo>
                <a:lnTo>
                  <a:pt x="723641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970259" y="2571750"/>
            <a:ext cx="7203485" cy="0"/>
          </a:xfrm>
          <a:custGeom>
            <a:avLst/>
            <a:gdLst/>
            <a:ahLst/>
            <a:cxnLst/>
            <a:rect l="l" t="t" r="r" b="b"/>
            <a:pathLst>
              <a:path w="7203485">
                <a:moveTo>
                  <a:pt x="0" y="0"/>
                </a:moveTo>
                <a:lnTo>
                  <a:pt x="72034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986779" y="2559050"/>
            <a:ext cx="7170442" cy="0"/>
          </a:xfrm>
          <a:custGeom>
            <a:avLst/>
            <a:gdLst/>
            <a:ahLst/>
            <a:cxnLst/>
            <a:rect l="l" t="t" r="r" b="b"/>
            <a:pathLst>
              <a:path w="7170442">
                <a:moveTo>
                  <a:pt x="0" y="0"/>
                </a:moveTo>
                <a:lnTo>
                  <a:pt x="71704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003300" y="2546350"/>
            <a:ext cx="7136104" cy="0"/>
          </a:xfrm>
          <a:custGeom>
            <a:avLst/>
            <a:gdLst/>
            <a:ahLst/>
            <a:cxnLst/>
            <a:rect l="l" t="t" r="r" b="b"/>
            <a:pathLst>
              <a:path w="7136104">
                <a:moveTo>
                  <a:pt x="0" y="0"/>
                </a:moveTo>
                <a:lnTo>
                  <a:pt x="71361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021059" y="2533650"/>
            <a:ext cx="7101885" cy="0"/>
          </a:xfrm>
          <a:custGeom>
            <a:avLst/>
            <a:gdLst/>
            <a:ahLst/>
            <a:cxnLst/>
            <a:rect l="l" t="t" r="r" b="b"/>
            <a:pathLst>
              <a:path w="7101885">
                <a:moveTo>
                  <a:pt x="0" y="0"/>
                </a:moveTo>
                <a:lnTo>
                  <a:pt x="71018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040109" y="2520950"/>
            <a:ext cx="7062490" cy="0"/>
          </a:xfrm>
          <a:custGeom>
            <a:avLst/>
            <a:gdLst/>
            <a:ahLst/>
            <a:cxnLst/>
            <a:rect l="l" t="t" r="r" b="b"/>
            <a:pathLst>
              <a:path w="7062490">
                <a:moveTo>
                  <a:pt x="0" y="0"/>
                </a:moveTo>
                <a:lnTo>
                  <a:pt x="70624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060450" y="2508250"/>
            <a:ext cx="7021804" cy="0"/>
          </a:xfrm>
          <a:custGeom>
            <a:avLst/>
            <a:gdLst/>
            <a:ahLst/>
            <a:cxnLst/>
            <a:rect l="l" t="t" r="r" b="b"/>
            <a:pathLst>
              <a:path w="7021804">
                <a:moveTo>
                  <a:pt x="0" y="0"/>
                </a:moveTo>
                <a:lnTo>
                  <a:pt x="70218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080790" y="2495550"/>
            <a:ext cx="6981182" cy="0"/>
          </a:xfrm>
          <a:custGeom>
            <a:avLst/>
            <a:gdLst/>
            <a:ahLst/>
            <a:cxnLst/>
            <a:rect l="l" t="t" r="r" b="b"/>
            <a:pathLst>
              <a:path w="6981182">
                <a:moveTo>
                  <a:pt x="0" y="0"/>
                </a:moveTo>
                <a:lnTo>
                  <a:pt x="69811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102370" y="2482850"/>
            <a:ext cx="6939257" cy="0"/>
          </a:xfrm>
          <a:custGeom>
            <a:avLst/>
            <a:gdLst/>
            <a:ahLst/>
            <a:cxnLst/>
            <a:rect l="l" t="t" r="r" b="b"/>
            <a:pathLst>
              <a:path w="6939257">
                <a:moveTo>
                  <a:pt x="0" y="0"/>
                </a:moveTo>
                <a:lnTo>
                  <a:pt x="69392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122659" y="2470150"/>
            <a:ext cx="6898685" cy="0"/>
          </a:xfrm>
          <a:custGeom>
            <a:avLst/>
            <a:gdLst/>
            <a:ahLst/>
            <a:cxnLst/>
            <a:rect l="l" t="t" r="r" b="b"/>
            <a:pathLst>
              <a:path w="6898685">
                <a:moveTo>
                  <a:pt x="0" y="0"/>
                </a:moveTo>
                <a:lnTo>
                  <a:pt x="689868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143000" y="24574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163340" y="2444750"/>
            <a:ext cx="6816082" cy="0"/>
          </a:xfrm>
          <a:custGeom>
            <a:avLst/>
            <a:gdLst/>
            <a:ahLst/>
            <a:cxnLst/>
            <a:rect l="l" t="t" r="r" b="b"/>
            <a:pathLst>
              <a:path w="6816082">
                <a:moveTo>
                  <a:pt x="0" y="0"/>
                </a:moveTo>
                <a:lnTo>
                  <a:pt x="681608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183629" y="2432050"/>
            <a:ext cx="6775447" cy="0"/>
          </a:xfrm>
          <a:custGeom>
            <a:avLst/>
            <a:gdLst/>
            <a:ahLst/>
            <a:cxnLst/>
            <a:rect l="l" t="t" r="r" b="b"/>
            <a:pathLst>
              <a:path w="6775447">
                <a:moveTo>
                  <a:pt x="0" y="0"/>
                </a:moveTo>
                <a:lnTo>
                  <a:pt x="677544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203970" y="2419350"/>
            <a:ext cx="6734825" cy="0"/>
          </a:xfrm>
          <a:custGeom>
            <a:avLst/>
            <a:gdLst/>
            <a:ahLst/>
            <a:cxnLst/>
            <a:rect l="l" t="t" r="r" b="b"/>
            <a:pathLst>
              <a:path w="6734825">
                <a:moveTo>
                  <a:pt x="0" y="0"/>
                </a:moveTo>
                <a:lnTo>
                  <a:pt x="673482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224259" y="2406650"/>
            <a:ext cx="6694190" cy="0"/>
          </a:xfrm>
          <a:custGeom>
            <a:avLst/>
            <a:gdLst/>
            <a:ahLst/>
            <a:cxnLst/>
            <a:rect l="l" t="t" r="r" b="b"/>
            <a:pathLst>
              <a:path w="6694190">
                <a:moveTo>
                  <a:pt x="0" y="0"/>
                </a:moveTo>
                <a:lnTo>
                  <a:pt x="66941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244600" y="2393950"/>
            <a:ext cx="6653504" cy="0"/>
          </a:xfrm>
          <a:custGeom>
            <a:avLst/>
            <a:gdLst/>
            <a:ahLst/>
            <a:cxnLst/>
            <a:rect l="l" t="t" r="r" b="b"/>
            <a:pathLst>
              <a:path w="6653504">
                <a:moveTo>
                  <a:pt x="0" y="0"/>
                </a:moveTo>
                <a:lnTo>
                  <a:pt x="665350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266179" y="2381250"/>
            <a:ext cx="6611642" cy="0"/>
          </a:xfrm>
          <a:custGeom>
            <a:avLst/>
            <a:gdLst/>
            <a:ahLst/>
            <a:cxnLst/>
            <a:rect l="l" t="t" r="r" b="b"/>
            <a:pathLst>
              <a:path w="6611642">
                <a:moveTo>
                  <a:pt x="0" y="0"/>
                </a:moveTo>
                <a:lnTo>
                  <a:pt x="66116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286522" y="2368550"/>
            <a:ext cx="6570954" cy="0"/>
          </a:xfrm>
          <a:custGeom>
            <a:avLst/>
            <a:gdLst/>
            <a:ahLst/>
            <a:cxnLst/>
            <a:rect l="l" t="t" r="r" b="b"/>
            <a:pathLst>
              <a:path w="6570954">
                <a:moveTo>
                  <a:pt x="0" y="0"/>
                </a:moveTo>
                <a:lnTo>
                  <a:pt x="65709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306804" y="2355850"/>
            <a:ext cx="6530390" cy="0"/>
          </a:xfrm>
          <a:custGeom>
            <a:avLst/>
            <a:gdLst/>
            <a:ahLst/>
            <a:cxnLst/>
            <a:rect l="l" t="t" r="r" b="b"/>
            <a:pathLst>
              <a:path w="6530390">
                <a:moveTo>
                  <a:pt x="0" y="0"/>
                </a:moveTo>
                <a:lnTo>
                  <a:pt x="653039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329677" y="2343150"/>
            <a:ext cx="6483349" cy="0"/>
          </a:xfrm>
          <a:custGeom>
            <a:avLst/>
            <a:gdLst/>
            <a:ahLst/>
            <a:cxnLst/>
            <a:rect l="l" t="t" r="r" b="b"/>
            <a:pathLst>
              <a:path w="6483350">
                <a:moveTo>
                  <a:pt x="0" y="0"/>
                </a:moveTo>
                <a:lnTo>
                  <a:pt x="6483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355077" y="2330450"/>
            <a:ext cx="6432549" cy="0"/>
          </a:xfrm>
          <a:custGeom>
            <a:avLst/>
            <a:gdLst/>
            <a:ahLst/>
            <a:cxnLst/>
            <a:rect l="l" t="t" r="r" b="b"/>
            <a:pathLst>
              <a:path w="6432550">
                <a:moveTo>
                  <a:pt x="0" y="0"/>
                </a:moveTo>
                <a:lnTo>
                  <a:pt x="64325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380477" y="2317750"/>
            <a:ext cx="6381749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405877" y="2305050"/>
            <a:ext cx="6330949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431277" y="2292350"/>
            <a:ext cx="6280149" cy="0"/>
          </a:xfrm>
          <a:custGeom>
            <a:avLst/>
            <a:gdLst/>
            <a:ahLst/>
            <a:cxnLst/>
            <a:rect l="l" t="t" r="r" b="b"/>
            <a:pathLst>
              <a:path w="6280150">
                <a:moveTo>
                  <a:pt x="0" y="0"/>
                </a:moveTo>
                <a:lnTo>
                  <a:pt x="6280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456677" y="2279650"/>
            <a:ext cx="6229349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480845" y="2266950"/>
            <a:ext cx="6181077" cy="0"/>
          </a:xfrm>
          <a:custGeom>
            <a:avLst/>
            <a:gdLst/>
            <a:ahLst/>
            <a:cxnLst/>
            <a:rect l="l" t="t" r="r" b="b"/>
            <a:pathLst>
              <a:path w="6181077">
                <a:moveTo>
                  <a:pt x="0" y="0"/>
                </a:moveTo>
                <a:lnTo>
                  <a:pt x="6181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506245" y="2254250"/>
            <a:ext cx="6130277" cy="0"/>
          </a:xfrm>
          <a:custGeom>
            <a:avLst/>
            <a:gdLst/>
            <a:ahLst/>
            <a:cxnLst/>
            <a:rect l="l" t="t" r="r" b="b"/>
            <a:pathLst>
              <a:path w="6130277">
                <a:moveTo>
                  <a:pt x="0" y="0"/>
                </a:moveTo>
                <a:lnTo>
                  <a:pt x="6130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531645" y="2241550"/>
            <a:ext cx="6079477" cy="0"/>
          </a:xfrm>
          <a:custGeom>
            <a:avLst/>
            <a:gdLst/>
            <a:ahLst/>
            <a:cxnLst/>
            <a:rect l="l" t="t" r="r" b="b"/>
            <a:pathLst>
              <a:path w="6079477">
                <a:moveTo>
                  <a:pt x="0" y="0"/>
                </a:moveTo>
                <a:lnTo>
                  <a:pt x="6079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557045" y="2228850"/>
            <a:ext cx="6028677" cy="0"/>
          </a:xfrm>
          <a:custGeom>
            <a:avLst/>
            <a:gdLst/>
            <a:ahLst/>
            <a:cxnLst/>
            <a:rect l="l" t="t" r="r" b="b"/>
            <a:pathLst>
              <a:path w="6028677">
                <a:moveTo>
                  <a:pt x="0" y="0"/>
                </a:moveTo>
                <a:lnTo>
                  <a:pt x="60286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582445" y="2216150"/>
            <a:ext cx="5977877" cy="0"/>
          </a:xfrm>
          <a:custGeom>
            <a:avLst/>
            <a:gdLst/>
            <a:ahLst/>
            <a:cxnLst/>
            <a:rect l="l" t="t" r="r" b="b"/>
            <a:pathLst>
              <a:path w="5977877">
                <a:moveTo>
                  <a:pt x="0" y="0"/>
                </a:moveTo>
                <a:lnTo>
                  <a:pt x="59778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607845" y="2203450"/>
            <a:ext cx="5927077" cy="0"/>
          </a:xfrm>
          <a:custGeom>
            <a:avLst/>
            <a:gdLst/>
            <a:ahLst/>
            <a:cxnLst/>
            <a:rect l="l" t="t" r="r" b="b"/>
            <a:pathLst>
              <a:path w="5927077">
                <a:moveTo>
                  <a:pt x="0" y="0"/>
                </a:moveTo>
                <a:lnTo>
                  <a:pt x="59270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633245" y="2190750"/>
            <a:ext cx="5876277" cy="0"/>
          </a:xfrm>
          <a:custGeom>
            <a:avLst/>
            <a:gdLst/>
            <a:ahLst/>
            <a:cxnLst/>
            <a:rect l="l" t="t" r="r" b="b"/>
            <a:pathLst>
              <a:path w="5876277">
                <a:moveTo>
                  <a:pt x="0" y="0"/>
                </a:moveTo>
                <a:lnTo>
                  <a:pt x="58762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662404" y="2178050"/>
            <a:ext cx="5816600" cy="0"/>
          </a:xfrm>
          <a:custGeom>
            <a:avLst/>
            <a:gdLst/>
            <a:ahLst/>
            <a:cxnLst/>
            <a:rect l="l" t="t" r="r" b="b"/>
            <a:pathLst>
              <a:path w="5816600">
                <a:moveTo>
                  <a:pt x="0" y="0"/>
                </a:moveTo>
                <a:lnTo>
                  <a:pt x="58166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692922" y="2165350"/>
            <a:ext cx="5755627" cy="0"/>
          </a:xfrm>
          <a:custGeom>
            <a:avLst/>
            <a:gdLst/>
            <a:ahLst/>
            <a:cxnLst/>
            <a:rect l="l" t="t" r="r" b="b"/>
            <a:pathLst>
              <a:path w="5755627">
                <a:moveTo>
                  <a:pt x="0" y="0"/>
                </a:moveTo>
                <a:lnTo>
                  <a:pt x="57556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723377" y="2152650"/>
            <a:ext cx="5694718" cy="0"/>
          </a:xfrm>
          <a:custGeom>
            <a:avLst/>
            <a:gdLst/>
            <a:ahLst/>
            <a:cxnLst/>
            <a:rect l="l" t="t" r="r" b="b"/>
            <a:pathLst>
              <a:path w="5694718">
                <a:moveTo>
                  <a:pt x="0" y="0"/>
                </a:moveTo>
                <a:lnTo>
                  <a:pt x="5694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755127" y="2139950"/>
            <a:ext cx="5632449" cy="0"/>
          </a:xfrm>
          <a:custGeom>
            <a:avLst/>
            <a:gdLst/>
            <a:ahLst/>
            <a:cxnLst/>
            <a:rect l="l" t="t" r="r" b="b"/>
            <a:pathLst>
              <a:path w="5632450">
                <a:moveTo>
                  <a:pt x="0" y="0"/>
                </a:moveTo>
                <a:lnTo>
                  <a:pt x="56324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785645" y="2127250"/>
            <a:ext cx="5571477" cy="0"/>
          </a:xfrm>
          <a:custGeom>
            <a:avLst/>
            <a:gdLst/>
            <a:ahLst/>
            <a:cxnLst/>
            <a:rect l="l" t="t" r="r" b="b"/>
            <a:pathLst>
              <a:path w="5571477">
                <a:moveTo>
                  <a:pt x="0" y="0"/>
                </a:moveTo>
                <a:lnTo>
                  <a:pt x="55714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816100" y="2114550"/>
            <a:ext cx="5509272" cy="0"/>
          </a:xfrm>
          <a:custGeom>
            <a:avLst/>
            <a:gdLst/>
            <a:ahLst/>
            <a:cxnLst/>
            <a:rect l="l" t="t" r="r" b="b"/>
            <a:pathLst>
              <a:path w="5509272">
                <a:moveTo>
                  <a:pt x="0" y="0"/>
                </a:moveTo>
                <a:lnTo>
                  <a:pt x="55092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846554" y="2101850"/>
            <a:ext cx="5448300" cy="0"/>
          </a:xfrm>
          <a:custGeom>
            <a:avLst/>
            <a:gdLst/>
            <a:ahLst/>
            <a:cxnLst/>
            <a:rect l="l" t="t" r="r" b="b"/>
            <a:pathLst>
              <a:path w="5448300">
                <a:moveTo>
                  <a:pt x="0" y="0"/>
                </a:moveTo>
                <a:lnTo>
                  <a:pt x="544830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878304" y="2089150"/>
            <a:ext cx="5386095" cy="0"/>
          </a:xfrm>
          <a:custGeom>
            <a:avLst/>
            <a:gdLst/>
            <a:ahLst/>
            <a:cxnLst/>
            <a:rect l="l" t="t" r="r" b="b"/>
            <a:pathLst>
              <a:path w="5386095">
                <a:moveTo>
                  <a:pt x="0" y="0"/>
                </a:moveTo>
                <a:lnTo>
                  <a:pt x="538609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908822" y="2076450"/>
            <a:ext cx="5325122" cy="0"/>
          </a:xfrm>
          <a:custGeom>
            <a:avLst/>
            <a:gdLst/>
            <a:ahLst/>
            <a:cxnLst/>
            <a:rect l="l" t="t" r="r" b="b"/>
            <a:pathLst>
              <a:path w="5325122">
                <a:moveTo>
                  <a:pt x="0" y="0"/>
                </a:moveTo>
                <a:lnTo>
                  <a:pt x="53251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939277" y="2063750"/>
            <a:ext cx="5264149" cy="0"/>
          </a:xfrm>
          <a:custGeom>
            <a:avLst/>
            <a:gdLst/>
            <a:ahLst/>
            <a:cxnLst/>
            <a:rect l="l" t="t" r="r" b="b"/>
            <a:pathLst>
              <a:path w="5264150">
                <a:moveTo>
                  <a:pt x="0" y="0"/>
                </a:moveTo>
                <a:lnTo>
                  <a:pt x="5264149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969795" y="2051050"/>
            <a:ext cx="5201881" cy="0"/>
          </a:xfrm>
          <a:custGeom>
            <a:avLst/>
            <a:gdLst/>
            <a:ahLst/>
            <a:cxnLst/>
            <a:rect l="l" t="t" r="r" b="b"/>
            <a:pathLst>
              <a:path w="5201881">
                <a:moveTo>
                  <a:pt x="0" y="0"/>
                </a:moveTo>
                <a:lnTo>
                  <a:pt x="52018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004072" y="2038350"/>
            <a:ext cx="5133327" cy="0"/>
          </a:xfrm>
          <a:custGeom>
            <a:avLst/>
            <a:gdLst/>
            <a:ahLst/>
            <a:cxnLst/>
            <a:rect l="l" t="t" r="r" b="b"/>
            <a:pathLst>
              <a:path w="5133327">
                <a:moveTo>
                  <a:pt x="0" y="0"/>
                </a:moveTo>
                <a:lnTo>
                  <a:pt x="51333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042172" y="2025650"/>
            <a:ext cx="5057127" cy="0"/>
          </a:xfrm>
          <a:custGeom>
            <a:avLst/>
            <a:gdLst/>
            <a:ahLst/>
            <a:cxnLst/>
            <a:rect l="l" t="t" r="r" b="b"/>
            <a:pathLst>
              <a:path w="5057127">
                <a:moveTo>
                  <a:pt x="0" y="0"/>
                </a:moveTo>
                <a:lnTo>
                  <a:pt x="5057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080272" y="2012950"/>
            <a:ext cx="4980927" cy="0"/>
          </a:xfrm>
          <a:custGeom>
            <a:avLst/>
            <a:gdLst/>
            <a:ahLst/>
            <a:cxnLst/>
            <a:rect l="l" t="t" r="r" b="b"/>
            <a:pathLst>
              <a:path w="4980927">
                <a:moveTo>
                  <a:pt x="0" y="0"/>
                </a:moveTo>
                <a:lnTo>
                  <a:pt x="49809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118372" y="2000250"/>
            <a:ext cx="4904727" cy="0"/>
          </a:xfrm>
          <a:custGeom>
            <a:avLst/>
            <a:gdLst/>
            <a:ahLst/>
            <a:cxnLst/>
            <a:rect l="l" t="t" r="r" b="b"/>
            <a:pathLst>
              <a:path w="4904727">
                <a:moveTo>
                  <a:pt x="0" y="0"/>
                </a:moveTo>
                <a:lnTo>
                  <a:pt x="49047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156472" y="1987550"/>
            <a:ext cx="4828527" cy="0"/>
          </a:xfrm>
          <a:custGeom>
            <a:avLst/>
            <a:gdLst/>
            <a:ahLst/>
            <a:cxnLst/>
            <a:rect l="l" t="t" r="r" b="b"/>
            <a:pathLst>
              <a:path w="4828527">
                <a:moveTo>
                  <a:pt x="0" y="0"/>
                </a:moveTo>
                <a:lnTo>
                  <a:pt x="4828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193277" y="1974850"/>
            <a:ext cx="4754918" cy="0"/>
          </a:xfrm>
          <a:custGeom>
            <a:avLst/>
            <a:gdLst/>
            <a:ahLst/>
            <a:cxnLst/>
            <a:rect l="l" t="t" r="r" b="b"/>
            <a:pathLst>
              <a:path w="4754918">
                <a:moveTo>
                  <a:pt x="0" y="0"/>
                </a:moveTo>
                <a:lnTo>
                  <a:pt x="47549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231377" y="1962150"/>
            <a:ext cx="4678718" cy="0"/>
          </a:xfrm>
          <a:custGeom>
            <a:avLst/>
            <a:gdLst/>
            <a:ahLst/>
            <a:cxnLst/>
            <a:rect l="l" t="t" r="r" b="b"/>
            <a:pathLst>
              <a:path w="4678718">
                <a:moveTo>
                  <a:pt x="0" y="0"/>
                </a:moveTo>
                <a:lnTo>
                  <a:pt x="46787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269477" y="1949450"/>
            <a:ext cx="4602518" cy="0"/>
          </a:xfrm>
          <a:custGeom>
            <a:avLst/>
            <a:gdLst/>
            <a:ahLst/>
            <a:cxnLst/>
            <a:rect l="l" t="t" r="r" b="b"/>
            <a:pathLst>
              <a:path w="4602518">
                <a:moveTo>
                  <a:pt x="0" y="0"/>
                </a:moveTo>
                <a:lnTo>
                  <a:pt x="46025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307577" y="1936750"/>
            <a:ext cx="4526318" cy="0"/>
          </a:xfrm>
          <a:custGeom>
            <a:avLst/>
            <a:gdLst/>
            <a:ahLst/>
            <a:cxnLst/>
            <a:rect l="l" t="t" r="r" b="b"/>
            <a:pathLst>
              <a:path w="4526318">
                <a:moveTo>
                  <a:pt x="0" y="0"/>
                </a:moveTo>
                <a:lnTo>
                  <a:pt x="45263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345677" y="1924050"/>
            <a:ext cx="4450118" cy="0"/>
          </a:xfrm>
          <a:custGeom>
            <a:avLst/>
            <a:gdLst/>
            <a:ahLst/>
            <a:cxnLst/>
            <a:rect l="l" t="t" r="r" b="b"/>
            <a:pathLst>
              <a:path w="4450118">
                <a:moveTo>
                  <a:pt x="0" y="0"/>
                </a:moveTo>
                <a:lnTo>
                  <a:pt x="445011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390127" y="1911350"/>
            <a:ext cx="4359922" cy="0"/>
          </a:xfrm>
          <a:custGeom>
            <a:avLst/>
            <a:gdLst/>
            <a:ahLst/>
            <a:cxnLst/>
            <a:rect l="l" t="t" r="r" b="b"/>
            <a:pathLst>
              <a:path w="4359922">
                <a:moveTo>
                  <a:pt x="0" y="0"/>
                </a:moveTo>
                <a:lnTo>
                  <a:pt x="43599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438400" y="1898650"/>
            <a:ext cx="4263377" cy="0"/>
          </a:xfrm>
          <a:custGeom>
            <a:avLst/>
            <a:gdLst/>
            <a:ahLst/>
            <a:cxnLst/>
            <a:rect l="l" t="t" r="r" b="b"/>
            <a:pathLst>
              <a:path w="4263377">
                <a:moveTo>
                  <a:pt x="0" y="0"/>
                </a:moveTo>
                <a:lnTo>
                  <a:pt x="426337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487904" y="1885950"/>
            <a:ext cx="4164368" cy="0"/>
          </a:xfrm>
          <a:custGeom>
            <a:avLst/>
            <a:gdLst/>
            <a:ahLst/>
            <a:cxnLst/>
            <a:rect l="l" t="t" r="r" b="b"/>
            <a:pathLst>
              <a:path w="4164368">
                <a:moveTo>
                  <a:pt x="0" y="0"/>
                </a:moveTo>
                <a:lnTo>
                  <a:pt x="41643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536177" y="1873250"/>
            <a:ext cx="4067822" cy="0"/>
          </a:xfrm>
          <a:custGeom>
            <a:avLst/>
            <a:gdLst/>
            <a:ahLst/>
            <a:cxnLst/>
            <a:rect l="l" t="t" r="r" b="b"/>
            <a:pathLst>
              <a:path w="4067822">
                <a:moveTo>
                  <a:pt x="0" y="0"/>
                </a:moveTo>
                <a:lnTo>
                  <a:pt x="406782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585745" y="1860550"/>
            <a:ext cx="3968750" cy="0"/>
          </a:xfrm>
          <a:custGeom>
            <a:avLst/>
            <a:gdLst/>
            <a:ahLst/>
            <a:cxnLst/>
            <a:rect l="l" t="t" r="r" b="b"/>
            <a:pathLst>
              <a:path w="3968750">
                <a:moveTo>
                  <a:pt x="0" y="0"/>
                </a:moveTo>
                <a:lnTo>
                  <a:pt x="3968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633954" y="1847850"/>
            <a:ext cx="3872268" cy="0"/>
          </a:xfrm>
          <a:custGeom>
            <a:avLst/>
            <a:gdLst/>
            <a:ahLst/>
            <a:cxnLst/>
            <a:rect l="l" t="t" r="r" b="b"/>
            <a:pathLst>
              <a:path w="3872268">
                <a:moveTo>
                  <a:pt x="0" y="0"/>
                </a:moveTo>
                <a:lnTo>
                  <a:pt x="38722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683522" y="1835150"/>
            <a:ext cx="3773131" cy="0"/>
          </a:xfrm>
          <a:custGeom>
            <a:avLst/>
            <a:gdLst/>
            <a:ahLst/>
            <a:cxnLst/>
            <a:rect l="l" t="t" r="r" b="b"/>
            <a:pathLst>
              <a:path w="3773131">
                <a:moveTo>
                  <a:pt x="0" y="0"/>
                </a:moveTo>
                <a:lnTo>
                  <a:pt x="377313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731795" y="1822450"/>
            <a:ext cx="3676650" cy="0"/>
          </a:xfrm>
          <a:custGeom>
            <a:avLst/>
            <a:gdLst/>
            <a:ahLst/>
            <a:cxnLst/>
            <a:rect l="l" t="t" r="r" b="b"/>
            <a:pathLst>
              <a:path w="3676650">
                <a:moveTo>
                  <a:pt x="0" y="0"/>
                </a:moveTo>
                <a:lnTo>
                  <a:pt x="36766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786354" y="1809750"/>
            <a:ext cx="3566172" cy="0"/>
          </a:xfrm>
          <a:custGeom>
            <a:avLst/>
            <a:gdLst/>
            <a:ahLst/>
            <a:cxnLst/>
            <a:rect l="l" t="t" r="r" b="b"/>
            <a:pathLst>
              <a:path w="3566172">
                <a:moveTo>
                  <a:pt x="0" y="0"/>
                </a:moveTo>
                <a:lnTo>
                  <a:pt x="35661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851150" y="1797050"/>
            <a:ext cx="3436645" cy="0"/>
          </a:xfrm>
          <a:custGeom>
            <a:avLst/>
            <a:gdLst/>
            <a:ahLst/>
            <a:cxnLst/>
            <a:rect l="l" t="t" r="r" b="b"/>
            <a:pathLst>
              <a:path w="3436645">
                <a:moveTo>
                  <a:pt x="0" y="0"/>
                </a:moveTo>
                <a:lnTo>
                  <a:pt x="3436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914650" y="1784350"/>
            <a:ext cx="3309645" cy="0"/>
          </a:xfrm>
          <a:custGeom>
            <a:avLst/>
            <a:gdLst/>
            <a:ahLst/>
            <a:cxnLst/>
            <a:rect l="l" t="t" r="r" b="b"/>
            <a:pathLst>
              <a:path w="3309645">
                <a:moveTo>
                  <a:pt x="0" y="0"/>
                </a:moveTo>
                <a:lnTo>
                  <a:pt x="33096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979445" y="1771650"/>
            <a:ext cx="3180054" cy="0"/>
          </a:xfrm>
          <a:custGeom>
            <a:avLst/>
            <a:gdLst/>
            <a:ahLst/>
            <a:cxnLst/>
            <a:rect l="l" t="t" r="r" b="b"/>
            <a:pathLst>
              <a:path w="3180054">
                <a:moveTo>
                  <a:pt x="0" y="0"/>
                </a:moveTo>
                <a:lnTo>
                  <a:pt x="3180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042945" y="1758950"/>
            <a:ext cx="3053054" cy="0"/>
          </a:xfrm>
          <a:custGeom>
            <a:avLst/>
            <a:gdLst/>
            <a:ahLst/>
            <a:cxnLst/>
            <a:rect l="l" t="t" r="r" b="b"/>
            <a:pathLst>
              <a:path w="3053054">
                <a:moveTo>
                  <a:pt x="0" y="0"/>
                </a:moveTo>
                <a:lnTo>
                  <a:pt x="3053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106445" y="1746250"/>
            <a:ext cx="2926054" cy="0"/>
          </a:xfrm>
          <a:custGeom>
            <a:avLst/>
            <a:gdLst/>
            <a:ahLst/>
            <a:cxnLst/>
            <a:rect l="l" t="t" r="r" b="b"/>
            <a:pathLst>
              <a:path w="2926054">
                <a:moveTo>
                  <a:pt x="0" y="0"/>
                </a:moveTo>
                <a:lnTo>
                  <a:pt x="29260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171177" y="1733550"/>
            <a:ext cx="2796527" cy="0"/>
          </a:xfrm>
          <a:custGeom>
            <a:avLst/>
            <a:gdLst/>
            <a:ahLst/>
            <a:cxnLst/>
            <a:rect l="l" t="t" r="r" b="b"/>
            <a:pathLst>
              <a:path w="2796527">
                <a:moveTo>
                  <a:pt x="0" y="0"/>
                </a:moveTo>
                <a:lnTo>
                  <a:pt x="27965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255022" y="1720850"/>
            <a:ext cx="2626372" cy="0"/>
          </a:xfrm>
          <a:custGeom>
            <a:avLst/>
            <a:gdLst/>
            <a:ahLst/>
            <a:cxnLst/>
            <a:rect l="l" t="t" r="r" b="b"/>
            <a:pathLst>
              <a:path w="2626372">
                <a:moveTo>
                  <a:pt x="0" y="0"/>
                </a:moveTo>
                <a:lnTo>
                  <a:pt x="262637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345154" y="1708150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7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436645" y="1695450"/>
            <a:ext cx="2263127" cy="0"/>
          </a:xfrm>
          <a:custGeom>
            <a:avLst/>
            <a:gdLst/>
            <a:ahLst/>
            <a:cxnLst/>
            <a:rect l="l" t="t" r="r" b="b"/>
            <a:pathLst>
              <a:path w="2263127">
                <a:moveTo>
                  <a:pt x="0" y="0"/>
                </a:moveTo>
                <a:lnTo>
                  <a:pt x="226312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526777" y="1682750"/>
            <a:ext cx="2081568" cy="0"/>
          </a:xfrm>
          <a:custGeom>
            <a:avLst/>
            <a:gdLst/>
            <a:ahLst/>
            <a:cxnLst/>
            <a:rect l="l" t="t" r="r" b="b"/>
            <a:pathLst>
              <a:path w="2081568">
                <a:moveTo>
                  <a:pt x="0" y="0"/>
                </a:moveTo>
                <a:lnTo>
                  <a:pt x="208156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618204" y="1670050"/>
            <a:ext cx="1899945" cy="0"/>
          </a:xfrm>
          <a:custGeom>
            <a:avLst/>
            <a:gdLst/>
            <a:ahLst/>
            <a:cxnLst/>
            <a:rect l="l" t="t" r="r" b="b"/>
            <a:pathLst>
              <a:path w="1899945">
                <a:moveTo>
                  <a:pt x="0" y="0"/>
                </a:moveTo>
                <a:lnTo>
                  <a:pt x="1899945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766845" y="1657350"/>
            <a:ext cx="1595081" cy="0"/>
          </a:xfrm>
          <a:custGeom>
            <a:avLst/>
            <a:gdLst/>
            <a:ahLst/>
            <a:cxnLst/>
            <a:rect l="l" t="t" r="r" b="b"/>
            <a:pathLst>
              <a:path w="1595081">
                <a:moveTo>
                  <a:pt x="0" y="0"/>
                </a:moveTo>
                <a:lnTo>
                  <a:pt x="159508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926827" y="1644650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63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093222" y="1631950"/>
            <a:ext cx="957554" cy="0"/>
          </a:xfrm>
          <a:custGeom>
            <a:avLst/>
            <a:gdLst/>
            <a:ahLst/>
            <a:cxnLst/>
            <a:rect l="l" t="t" r="r" b="b"/>
            <a:pathLst>
              <a:path w="957554">
                <a:moveTo>
                  <a:pt x="0" y="0"/>
                </a:moveTo>
                <a:lnTo>
                  <a:pt x="957554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570704" y="1612900"/>
            <a:ext cx="1295" cy="12700"/>
          </a:xfrm>
          <a:custGeom>
            <a:avLst/>
            <a:gdLst/>
            <a:ahLst/>
            <a:cxnLst/>
            <a:rect l="l" t="t" r="r" b="b"/>
            <a:pathLst>
              <a:path w="1295" h="12700">
                <a:moveTo>
                  <a:pt x="0" y="6350"/>
                </a:moveTo>
                <a:lnTo>
                  <a:pt x="1295" y="635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6890">
              <a:lnSpc>
                <a:spcPts val="6434"/>
              </a:lnSpc>
            </a:pPr>
            <a:r>
              <a:rPr sz="5400" spc="280" dirty="0" smtClean="0">
                <a:solidFill>
                  <a:srgbClr val="F14124"/>
                </a:solidFill>
                <a:latin typeface="Trebuchet MS"/>
                <a:cs typeface="Trebuchet MS"/>
              </a:rPr>
              <a:t>в</a:t>
            </a:r>
            <a:r>
              <a:rPr sz="5400" spc="-15" dirty="0" smtClean="0">
                <a:solidFill>
                  <a:srgbClr val="F14124"/>
                </a:solidFill>
                <a:latin typeface="Trebuchet MS"/>
                <a:cs typeface="Trebuchet MS"/>
              </a:rPr>
              <a:t>ы</a:t>
            </a:r>
            <a:r>
              <a:rPr sz="5400" spc="-30" dirty="0" smtClean="0">
                <a:solidFill>
                  <a:srgbClr val="F14124"/>
                </a:solidFill>
                <a:latin typeface="Trebuchet MS"/>
                <a:cs typeface="Trebuchet MS"/>
              </a:rPr>
              <a:t>б</a:t>
            </a:r>
            <a:r>
              <a:rPr sz="5400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о</a:t>
            </a:r>
            <a:r>
              <a:rPr sz="5400" spc="0" dirty="0" smtClean="0">
                <a:solidFill>
                  <a:srgbClr val="F14124"/>
                </a:solidFill>
                <a:latin typeface="Trebuchet MS"/>
                <a:cs typeface="Trebuchet MS"/>
              </a:rPr>
              <a:t>р</a:t>
            </a:r>
            <a:r>
              <a:rPr sz="5400" spc="270" dirty="0" smtClean="0">
                <a:solidFill>
                  <a:srgbClr val="F14124"/>
                </a:solidFill>
                <a:latin typeface="Times New Roman"/>
                <a:cs typeface="Times New Roman"/>
              </a:rPr>
              <a:t> </a:t>
            </a:r>
            <a:r>
              <a:rPr sz="5400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втор</a:t>
            </a:r>
            <a:r>
              <a:rPr sz="5400" spc="5" dirty="0" smtClean="0">
                <a:solidFill>
                  <a:srgbClr val="F14124"/>
                </a:solidFill>
                <a:latin typeface="Trebuchet MS"/>
                <a:cs typeface="Trebuchet MS"/>
              </a:rPr>
              <a:t>о</a:t>
            </a:r>
            <a:r>
              <a:rPr sz="5400" spc="-35" dirty="0" smtClean="0">
                <a:solidFill>
                  <a:srgbClr val="F14124"/>
                </a:solidFill>
                <a:latin typeface="Trebuchet MS"/>
                <a:cs typeface="Trebuchet MS"/>
              </a:rPr>
              <a:t>й</a:t>
            </a:r>
            <a:r>
              <a:rPr sz="5400" spc="265" dirty="0" smtClean="0">
                <a:solidFill>
                  <a:srgbClr val="F14124"/>
                </a:solidFill>
                <a:latin typeface="Times New Roman"/>
                <a:cs typeface="Times New Roman"/>
              </a:rPr>
              <a:t> </a:t>
            </a:r>
            <a:r>
              <a:rPr sz="5400" spc="-5" dirty="0" smtClean="0">
                <a:solidFill>
                  <a:srgbClr val="F14124"/>
                </a:solidFill>
                <a:latin typeface="Trebuchet MS"/>
                <a:cs typeface="Trebuchet MS"/>
              </a:rPr>
              <a:t>тр</a:t>
            </a:r>
            <a:r>
              <a:rPr sz="5400" spc="5" dirty="0" smtClean="0">
                <a:solidFill>
                  <a:srgbClr val="F14124"/>
                </a:solidFill>
                <a:latin typeface="Trebuchet MS"/>
                <a:cs typeface="Trebuchet MS"/>
              </a:rPr>
              <a:t>о</a:t>
            </a:r>
            <a:r>
              <a:rPr sz="5400" spc="-45" dirty="0" smtClean="0">
                <a:solidFill>
                  <a:srgbClr val="F14124"/>
                </a:solidFill>
                <a:latin typeface="Trebuchet MS"/>
                <a:cs typeface="Trebuchet MS"/>
              </a:rPr>
              <a:t>й</a:t>
            </a:r>
            <a:r>
              <a:rPr sz="5400" spc="-35" dirty="0" smtClean="0">
                <a:solidFill>
                  <a:srgbClr val="F14124"/>
                </a:solidFill>
                <a:latin typeface="Trebuchet MS"/>
                <a:cs typeface="Trebuchet MS"/>
              </a:rPr>
              <a:t>ки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377179" y="1207795"/>
            <a:ext cx="7180580" cy="605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sz="4000" spc="-25" dirty="0" smtClean="0">
                <a:latin typeface="Trebuchet MS"/>
                <a:cs typeface="Trebuchet MS"/>
              </a:rPr>
              <a:t>С</a:t>
            </a:r>
            <a:r>
              <a:rPr sz="4000" spc="-5" dirty="0" smtClean="0">
                <a:latin typeface="Trebuchet MS"/>
                <a:cs typeface="Trebuchet MS"/>
              </a:rPr>
              <a:t>ко</a:t>
            </a:r>
            <a:r>
              <a:rPr sz="4000" spc="-15" dirty="0" smtClean="0">
                <a:latin typeface="Trebuchet MS"/>
                <a:cs typeface="Trebuchet MS"/>
              </a:rPr>
              <a:t>л</a:t>
            </a:r>
            <a:r>
              <a:rPr sz="4000" spc="-30" dirty="0" smtClean="0">
                <a:latin typeface="Trebuchet MS"/>
                <a:cs typeface="Trebuchet MS"/>
              </a:rPr>
              <a:t>ь</a:t>
            </a:r>
            <a:r>
              <a:rPr sz="4000" spc="-35" dirty="0" smtClean="0">
                <a:latin typeface="Trebuchet MS"/>
                <a:cs typeface="Trebuchet MS"/>
              </a:rPr>
              <a:t>к</a:t>
            </a:r>
            <a:r>
              <a:rPr sz="4000" spc="0" dirty="0" smtClean="0">
                <a:latin typeface="Trebuchet MS"/>
                <a:cs typeface="Trebuchet MS"/>
              </a:rPr>
              <a:t>о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10" dirty="0" smtClean="0">
                <a:latin typeface="Trebuchet MS"/>
                <a:cs typeface="Trebuchet MS"/>
              </a:rPr>
              <a:t>з</a:t>
            </a:r>
            <a:r>
              <a:rPr sz="4000" spc="0" dirty="0" smtClean="0">
                <a:latin typeface="Trebuchet MS"/>
                <a:cs typeface="Trebuchet MS"/>
              </a:rPr>
              <a:t>д</a:t>
            </a:r>
            <a:r>
              <a:rPr sz="4000" spc="-35" dirty="0" smtClean="0">
                <a:latin typeface="Trebuchet MS"/>
                <a:cs typeface="Trebuchet MS"/>
              </a:rPr>
              <a:t>е</a:t>
            </a:r>
            <a:r>
              <a:rPr sz="4000" spc="-25" dirty="0" smtClean="0">
                <a:latin typeface="Trebuchet MS"/>
                <a:cs typeface="Trebuchet MS"/>
              </a:rPr>
              <a:t>сь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тр</a:t>
            </a:r>
            <a:r>
              <a:rPr sz="4000" spc="0" dirty="0" smtClean="0">
                <a:latin typeface="Trebuchet MS"/>
                <a:cs typeface="Trebuchet MS"/>
              </a:rPr>
              <a:t>е</a:t>
            </a:r>
            <a:r>
              <a:rPr sz="4000" spc="-5" dirty="0" smtClean="0">
                <a:latin typeface="Trebuchet MS"/>
                <a:cs typeface="Trebuchet MS"/>
              </a:rPr>
              <a:t>уго</a:t>
            </a:r>
            <a:r>
              <a:rPr sz="4000" spc="-15" dirty="0" smtClean="0">
                <a:latin typeface="Trebuchet MS"/>
                <a:cs typeface="Trebuchet MS"/>
              </a:rPr>
              <a:t>л</a:t>
            </a:r>
            <a:r>
              <a:rPr sz="4000" spc="-30" dirty="0" smtClean="0">
                <a:latin typeface="Trebuchet MS"/>
                <a:cs typeface="Trebuchet MS"/>
              </a:rPr>
              <a:t>ь</a:t>
            </a:r>
            <a:r>
              <a:rPr sz="4000" spc="-35" dirty="0" smtClean="0">
                <a:latin typeface="Trebuchet MS"/>
                <a:cs typeface="Trebuchet MS"/>
              </a:rPr>
              <a:t>ни</a:t>
            </a:r>
            <a:r>
              <a:rPr sz="4000" spc="-5" dirty="0" smtClean="0">
                <a:latin typeface="Trebuchet MS"/>
                <a:cs typeface="Trebuchet MS"/>
              </a:rPr>
              <a:t>ков</a:t>
            </a:r>
            <a:r>
              <a:rPr sz="4000" spc="0" dirty="0" smtClean="0">
                <a:latin typeface="Trebuchet MS"/>
                <a:cs typeface="Trebuchet MS"/>
              </a:rPr>
              <a:t>?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416" name="object 416"/>
          <p:cNvSpPr/>
          <p:nvPr/>
        </p:nvSpPr>
        <p:spPr>
          <a:xfrm>
            <a:off x="3206750" y="2607322"/>
            <a:ext cx="2626372" cy="2953981"/>
          </a:xfrm>
          <a:custGeom>
            <a:avLst/>
            <a:gdLst/>
            <a:ahLst/>
            <a:cxnLst/>
            <a:rect l="l" t="t" r="r" b="b"/>
            <a:pathLst>
              <a:path w="2626372" h="2953981">
                <a:moveTo>
                  <a:pt x="250177" y="0"/>
                </a:moveTo>
                <a:lnTo>
                  <a:pt x="0" y="2953981"/>
                </a:lnTo>
                <a:lnTo>
                  <a:pt x="2626372" y="1772881"/>
                </a:lnTo>
                <a:lnTo>
                  <a:pt x="250177" y="0"/>
                </a:lnTo>
                <a:close/>
              </a:path>
            </a:pathLst>
          </a:custGeom>
          <a:solidFill>
            <a:srgbClr val="4E67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206750" y="2607322"/>
            <a:ext cx="2626372" cy="2953981"/>
          </a:xfrm>
          <a:custGeom>
            <a:avLst/>
            <a:gdLst/>
            <a:ahLst/>
            <a:cxnLst/>
            <a:rect l="l" t="t" r="r" b="b"/>
            <a:pathLst>
              <a:path w="2626372" h="2953981">
                <a:moveTo>
                  <a:pt x="250177" y="0"/>
                </a:moveTo>
                <a:lnTo>
                  <a:pt x="2626372" y="1772881"/>
                </a:lnTo>
                <a:lnTo>
                  <a:pt x="0" y="2953981"/>
                </a:lnTo>
                <a:lnTo>
                  <a:pt x="250177" y="0"/>
                </a:lnTo>
                <a:close/>
              </a:path>
            </a:pathLst>
          </a:custGeom>
          <a:ln w="15813">
            <a:solidFill>
              <a:srgbClr val="1E2E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564104" y="2750845"/>
            <a:ext cx="2625140" cy="2905714"/>
          </a:xfrm>
          <a:custGeom>
            <a:avLst/>
            <a:gdLst/>
            <a:ahLst/>
            <a:cxnLst/>
            <a:rect l="l" t="t" r="r" b="b"/>
            <a:pathLst>
              <a:path w="2625140" h="2905714">
                <a:moveTo>
                  <a:pt x="2625140" y="0"/>
                </a:moveTo>
                <a:lnTo>
                  <a:pt x="0" y="1245831"/>
                </a:lnTo>
                <a:lnTo>
                  <a:pt x="2608618" y="2905714"/>
                </a:lnTo>
                <a:lnTo>
                  <a:pt x="2625140" y="0"/>
                </a:lnTo>
                <a:close/>
              </a:path>
            </a:pathLst>
          </a:custGeom>
          <a:solidFill>
            <a:srgbClr val="4E67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564104" y="2750845"/>
            <a:ext cx="2625140" cy="2905714"/>
          </a:xfrm>
          <a:custGeom>
            <a:avLst/>
            <a:gdLst/>
            <a:ahLst/>
            <a:cxnLst/>
            <a:rect l="l" t="t" r="r" b="b"/>
            <a:pathLst>
              <a:path w="2625140" h="2905714">
                <a:moveTo>
                  <a:pt x="2625140" y="0"/>
                </a:moveTo>
                <a:lnTo>
                  <a:pt x="2608618" y="2905714"/>
                </a:lnTo>
                <a:lnTo>
                  <a:pt x="0" y="1245831"/>
                </a:lnTo>
                <a:lnTo>
                  <a:pt x="2625140" y="0"/>
                </a:lnTo>
                <a:close/>
              </a:path>
            </a:pathLst>
          </a:custGeom>
          <a:ln w="15813">
            <a:solidFill>
              <a:srgbClr val="1E2E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211345" y="3140722"/>
            <a:ext cx="72377" cy="1944331"/>
          </a:xfrm>
          <a:custGeom>
            <a:avLst/>
            <a:gdLst/>
            <a:ahLst/>
            <a:cxnLst/>
            <a:rect l="l" t="t" r="r" b="b"/>
            <a:pathLst>
              <a:path w="72377" h="1944331">
                <a:moveTo>
                  <a:pt x="0" y="0"/>
                </a:moveTo>
                <a:lnTo>
                  <a:pt x="72377" y="1944331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347745" y="3572522"/>
            <a:ext cx="1800809" cy="1080731"/>
          </a:xfrm>
          <a:custGeom>
            <a:avLst/>
            <a:gdLst/>
            <a:ahLst/>
            <a:cxnLst/>
            <a:rect l="l" t="t" r="r" b="b"/>
            <a:pathLst>
              <a:path w="1800809" h="1080731">
                <a:moveTo>
                  <a:pt x="0" y="0"/>
                </a:moveTo>
                <a:lnTo>
                  <a:pt x="1800809" y="1080731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347745" y="3788422"/>
            <a:ext cx="1800809" cy="648931"/>
          </a:xfrm>
          <a:custGeom>
            <a:avLst/>
            <a:gdLst/>
            <a:ahLst/>
            <a:cxnLst/>
            <a:rect l="l" t="t" r="r" b="b"/>
            <a:pathLst>
              <a:path w="1800809" h="648931">
                <a:moveTo>
                  <a:pt x="0" y="648931"/>
                </a:moveTo>
                <a:lnTo>
                  <a:pt x="1800809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547645" y="2750845"/>
            <a:ext cx="2625077" cy="1245831"/>
          </a:xfrm>
          <a:custGeom>
            <a:avLst/>
            <a:gdLst/>
            <a:ahLst/>
            <a:cxnLst/>
            <a:rect l="l" t="t" r="r" b="b"/>
            <a:pathLst>
              <a:path w="2625077" h="1245831">
                <a:moveTo>
                  <a:pt x="0" y="1245831"/>
                </a:moveTo>
                <a:lnTo>
                  <a:pt x="2625077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172722" y="2750845"/>
            <a:ext cx="16522" cy="2905714"/>
          </a:xfrm>
          <a:custGeom>
            <a:avLst/>
            <a:gdLst/>
            <a:ahLst/>
            <a:cxnLst/>
            <a:rect l="l" t="t" r="r" b="b"/>
            <a:pathLst>
              <a:path w="16522" h="2905714">
                <a:moveTo>
                  <a:pt x="0" y="2905714"/>
                </a:moveTo>
                <a:lnTo>
                  <a:pt x="16522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564104" y="3996677"/>
            <a:ext cx="2608618" cy="1659882"/>
          </a:xfrm>
          <a:custGeom>
            <a:avLst/>
            <a:gdLst/>
            <a:ahLst/>
            <a:cxnLst/>
            <a:rect l="l" t="t" r="r" b="b"/>
            <a:pathLst>
              <a:path w="2608618" h="1659882">
                <a:moveTo>
                  <a:pt x="0" y="0"/>
                </a:moveTo>
                <a:lnTo>
                  <a:pt x="2608618" y="1659882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347745" y="2607322"/>
            <a:ext cx="109181" cy="965200"/>
          </a:xfrm>
          <a:custGeom>
            <a:avLst/>
            <a:gdLst/>
            <a:ahLst/>
            <a:cxnLst/>
            <a:rect l="l" t="t" r="r" b="b"/>
            <a:pathLst>
              <a:path w="109181" h="965200">
                <a:moveTo>
                  <a:pt x="0" y="965200"/>
                </a:moveTo>
                <a:lnTo>
                  <a:pt x="109181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456927" y="2607322"/>
            <a:ext cx="754418" cy="533400"/>
          </a:xfrm>
          <a:custGeom>
            <a:avLst/>
            <a:gdLst/>
            <a:ahLst/>
            <a:cxnLst/>
            <a:rect l="l" t="t" r="r" b="b"/>
            <a:pathLst>
              <a:path w="754418" h="533400">
                <a:moveTo>
                  <a:pt x="754418" y="533400"/>
                </a:moveTo>
                <a:lnTo>
                  <a:pt x="0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206750" y="4437354"/>
            <a:ext cx="69850" cy="1123950"/>
          </a:xfrm>
          <a:custGeom>
            <a:avLst/>
            <a:gdLst/>
            <a:ahLst/>
            <a:cxnLst/>
            <a:rect l="l" t="t" r="r" b="b"/>
            <a:pathLst>
              <a:path w="69850" h="1123950">
                <a:moveTo>
                  <a:pt x="69850" y="0"/>
                </a:moveTo>
                <a:lnTo>
                  <a:pt x="0" y="1123949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206750" y="5085054"/>
            <a:ext cx="1041400" cy="476250"/>
          </a:xfrm>
          <a:custGeom>
            <a:avLst/>
            <a:gdLst/>
            <a:ahLst/>
            <a:cxnLst/>
            <a:rect l="l" t="t" r="r" b="b"/>
            <a:pathLst>
              <a:path w="1041400" h="476250">
                <a:moveTo>
                  <a:pt x="0" y="476249"/>
                </a:moveTo>
                <a:lnTo>
                  <a:pt x="1041400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148554" y="3860800"/>
            <a:ext cx="684568" cy="519404"/>
          </a:xfrm>
          <a:custGeom>
            <a:avLst/>
            <a:gdLst/>
            <a:ahLst/>
            <a:cxnLst/>
            <a:rect l="l" t="t" r="r" b="b"/>
            <a:pathLst>
              <a:path w="684568" h="519404">
                <a:moveTo>
                  <a:pt x="684568" y="519404"/>
                </a:moveTo>
                <a:lnTo>
                  <a:pt x="0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189245" y="4380204"/>
            <a:ext cx="643877" cy="273050"/>
          </a:xfrm>
          <a:custGeom>
            <a:avLst/>
            <a:gdLst/>
            <a:ahLst/>
            <a:cxnLst/>
            <a:rect l="l" t="t" r="r" b="b"/>
            <a:pathLst>
              <a:path w="643877" h="273050">
                <a:moveTo>
                  <a:pt x="643877" y="0"/>
                </a:moveTo>
                <a:lnTo>
                  <a:pt x="0" y="273049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140200" y="4437354"/>
            <a:ext cx="1583677" cy="647700"/>
          </a:xfrm>
          <a:custGeom>
            <a:avLst/>
            <a:gdLst/>
            <a:ahLst/>
            <a:cxnLst/>
            <a:rect l="l" t="t" r="r" b="b"/>
            <a:pathLst>
              <a:path w="1583677" h="647700">
                <a:moveTo>
                  <a:pt x="0" y="647699"/>
                </a:moveTo>
                <a:lnTo>
                  <a:pt x="1583677" y="0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276600" y="3572522"/>
            <a:ext cx="71145" cy="864831"/>
          </a:xfrm>
          <a:custGeom>
            <a:avLst/>
            <a:gdLst/>
            <a:ahLst/>
            <a:cxnLst/>
            <a:rect l="l" t="t" r="r" b="b"/>
            <a:pathLst>
              <a:path w="71145" h="864831">
                <a:moveTo>
                  <a:pt x="71145" y="0"/>
                </a:moveTo>
                <a:lnTo>
                  <a:pt x="0" y="864831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283722" y="3140722"/>
            <a:ext cx="896581" cy="720077"/>
          </a:xfrm>
          <a:custGeom>
            <a:avLst/>
            <a:gdLst/>
            <a:ahLst/>
            <a:cxnLst/>
            <a:rect l="l" t="t" r="r" b="b"/>
            <a:pathLst>
              <a:path w="896581" h="720077">
                <a:moveTo>
                  <a:pt x="0" y="0"/>
                </a:moveTo>
                <a:lnTo>
                  <a:pt x="896581" y="720077"/>
                </a:lnTo>
              </a:path>
            </a:pathLst>
          </a:custGeom>
          <a:ln w="57146">
            <a:solidFill>
              <a:srgbClr val="92D0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 txBox="1"/>
          <p:nvPr/>
        </p:nvSpPr>
        <p:spPr>
          <a:xfrm>
            <a:off x="6234404" y="5652790"/>
            <a:ext cx="2237105" cy="618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575" dirty="0" smtClean="0">
                <a:latin typeface="Trebuchet MS"/>
                <a:cs typeface="Trebuchet MS"/>
              </a:rPr>
              <a:t>0</a:t>
            </a:r>
            <a:r>
              <a:rPr sz="4000" spc="-5" dirty="0" smtClean="0">
                <a:latin typeface="Trebuchet MS"/>
                <a:cs typeface="Trebuchet MS"/>
              </a:rPr>
              <a:t>т</a:t>
            </a:r>
            <a:r>
              <a:rPr sz="4000" spc="0" dirty="0" smtClean="0">
                <a:latin typeface="Trebuchet MS"/>
                <a:cs typeface="Trebuchet MS"/>
              </a:rPr>
              <a:t>в</a:t>
            </a:r>
            <a:r>
              <a:rPr sz="4000" spc="-35" dirty="0" smtClean="0">
                <a:latin typeface="Trebuchet MS"/>
                <a:cs typeface="Trebuchet MS"/>
              </a:rPr>
              <a:t>е</a:t>
            </a:r>
            <a:r>
              <a:rPr sz="4000" spc="-5" dirty="0" smtClean="0">
                <a:latin typeface="Trebuchet MS"/>
                <a:cs typeface="Trebuchet MS"/>
              </a:rPr>
              <a:t>т</a:t>
            </a:r>
            <a:r>
              <a:rPr sz="4000" spc="0" dirty="0" smtClean="0">
                <a:latin typeface="Trebuchet MS"/>
                <a:cs typeface="Trebuchet MS"/>
              </a:rPr>
              <a:t>:</a:t>
            </a:r>
            <a:r>
              <a:rPr sz="4000" spc="195" dirty="0" smtClean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rebuchet MS"/>
                <a:cs typeface="Trebuchet MS"/>
              </a:rPr>
              <a:t>18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400" spc="-35" dirty="0" smtClean="0">
                <a:latin typeface="Trebuchet MS"/>
                <a:cs typeface="Trebuchet MS"/>
              </a:rPr>
              <a:t>Скол</a:t>
            </a:r>
            <a:r>
              <a:rPr sz="5400" spc="-30" dirty="0" smtClean="0">
                <a:latin typeface="Trebuchet MS"/>
                <a:cs typeface="Trebuchet MS"/>
              </a:rPr>
              <a:t>ь</a:t>
            </a:r>
            <a:r>
              <a:rPr sz="5400" spc="-10" dirty="0" smtClean="0">
                <a:latin typeface="Trebuchet MS"/>
                <a:cs typeface="Trebuchet MS"/>
              </a:rPr>
              <a:t>к</a:t>
            </a:r>
            <a:r>
              <a:rPr sz="5400" spc="0" dirty="0" smtClean="0">
                <a:latin typeface="Trebuchet MS"/>
                <a:cs typeface="Trebuchet MS"/>
              </a:rPr>
              <a:t>о</a:t>
            </a:r>
            <a:r>
              <a:rPr sz="5400" spc="270" dirty="0" smtClean="0">
                <a:latin typeface="Times New Roman"/>
                <a:cs typeface="Times New Roman"/>
              </a:rPr>
              <a:t> </a:t>
            </a:r>
            <a:r>
              <a:rPr sz="5400" spc="-20" dirty="0" smtClean="0">
                <a:latin typeface="Trebuchet MS"/>
                <a:cs typeface="Trebuchet MS"/>
              </a:rPr>
              <a:t>п</a:t>
            </a:r>
            <a:r>
              <a:rPr sz="5400" spc="-5" dirty="0" smtClean="0">
                <a:latin typeface="Trebuchet MS"/>
                <a:cs typeface="Trebuchet MS"/>
              </a:rPr>
              <a:t>рямоуголь</a:t>
            </a:r>
            <a:r>
              <a:rPr sz="5400" spc="0" dirty="0" smtClean="0">
                <a:latin typeface="Trebuchet MS"/>
                <a:cs typeface="Trebuchet MS"/>
              </a:rPr>
              <a:t>н</a:t>
            </a:r>
            <a:r>
              <a:rPr sz="5400" spc="-45" dirty="0" smtClean="0">
                <a:latin typeface="Trebuchet MS"/>
                <a:cs typeface="Trebuchet MS"/>
              </a:rPr>
              <a:t>и</a:t>
            </a:r>
            <a:r>
              <a:rPr sz="5400" spc="-5" dirty="0" smtClean="0">
                <a:latin typeface="Trebuchet MS"/>
                <a:cs typeface="Trebuchet MS"/>
              </a:rPr>
              <a:t>ко</a:t>
            </a:r>
            <a:r>
              <a:rPr sz="5400" spc="-10" dirty="0" smtClean="0">
                <a:latin typeface="Trebuchet MS"/>
                <a:cs typeface="Trebuchet MS"/>
              </a:rPr>
              <a:t>в</a:t>
            </a:r>
            <a:r>
              <a:rPr sz="5400" spc="0" dirty="0" smtClean="0">
                <a:latin typeface="Trebuchet MS"/>
                <a:cs typeface="Trebuchet MS"/>
              </a:rPr>
              <a:t>?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9489" y="1399539"/>
            <a:ext cx="4785360" cy="339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06395" y="5896620"/>
            <a:ext cx="2681605" cy="739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800" spc="700" dirty="0" smtClean="0">
                <a:latin typeface="Trebuchet MS"/>
                <a:cs typeface="Trebuchet MS"/>
              </a:rPr>
              <a:t>0</a:t>
            </a:r>
            <a:r>
              <a:rPr sz="4800" spc="-10" dirty="0" smtClean="0">
                <a:latin typeface="Trebuchet MS"/>
                <a:cs typeface="Trebuchet MS"/>
              </a:rPr>
              <a:t>тв</a:t>
            </a:r>
            <a:r>
              <a:rPr sz="4800" spc="-30" dirty="0" smtClean="0">
                <a:latin typeface="Trebuchet MS"/>
                <a:cs typeface="Trebuchet MS"/>
              </a:rPr>
              <a:t>е</a:t>
            </a:r>
            <a:r>
              <a:rPr sz="4800" spc="-5" dirty="0" smtClean="0">
                <a:latin typeface="Trebuchet MS"/>
                <a:cs typeface="Trebuchet MS"/>
              </a:rPr>
              <a:t>т</a:t>
            </a:r>
            <a:r>
              <a:rPr sz="4800" spc="0" dirty="0" smtClean="0">
                <a:latin typeface="Trebuchet MS"/>
                <a:cs typeface="Trebuchet MS"/>
              </a:rPr>
              <a:t>:</a:t>
            </a:r>
            <a:r>
              <a:rPr sz="4800" spc="240" dirty="0" smtClean="0">
                <a:latin typeface="Times New Roman"/>
                <a:cs typeface="Times New Roman"/>
              </a:rPr>
              <a:t> </a:t>
            </a:r>
            <a:r>
              <a:rPr sz="4800" spc="-5" dirty="0" smtClean="0">
                <a:latin typeface="Trebuchet MS"/>
                <a:cs typeface="Trebuchet MS"/>
              </a:rPr>
              <a:t>18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3" y="2535935"/>
            <a:ext cx="926591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79" y="2560319"/>
            <a:ext cx="3486912" cy="2877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56319" y="2974847"/>
            <a:ext cx="463296" cy="780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08320" y="6266688"/>
            <a:ext cx="1609344" cy="414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67" y="6083807"/>
            <a:ext cx="1475232" cy="0"/>
          </a:xfrm>
          <a:custGeom>
            <a:avLst/>
            <a:gdLst/>
            <a:ahLst/>
            <a:cxnLst/>
            <a:rect l="l" t="t" r="r" b="b"/>
            <a:pathLst>
              <a:path w="1475232">
                <a:moveTo>
                  <a:pt x="0" y="0"/>
                </a:moveTo>
                <a:lnTo>
                  <a:pt x="1475232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32192" y="6083807"/>
            <a:ext cx="1487424" cy="0"/>
          </a:xfrm>
          <a:custGeom>
            <a:avLst/>
            <a:gdLst/>
            <a:ahLst/>
            <a:cxnLst/>
            <a:rect l="l" t="t" r="r" b="b"/>
            <a:pathLst>
              <a:path w="1487424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24384">
            <a:solidFill>
              <a:srgbClr val="BFD8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7311" y="6595871"/>
            <a:ext cx="280415" cy="0"/>
          </a:xfrm>
          <a:custGeom>
            <a:avLst/>
            <a:gdLst/>
            <a:ahLst/>
            <a:cxnLst/>
            <a:rect l="l" t="t" r="r" b="b"/>
            <a:pathLst>
              <a:path w="280415">
                <a:moveTo>
                  <a:pt x="0" y="0"/>
                </a:moveTo>
                <a:lnTo>
                  <a:pt x="280415" y="0"/>
                </a:lnTo>
              </a:path>
            </a:pathLst>
          </a:custGeom>
          <a:ln w="48768">
            <a:solidFill>
              <a:srgbClr val="B8D8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38275" y="270761"/>
            <a:ext cx="7273925" cy="11055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2190" marR="12700" indent="-1000125">
              <a:lnSpc>
                <a:spcPct val="104299"/>
              </a:lnSpc>
            </a:pPr>
            <a:r>
              <a:rPr sz="3450" spc="-20" dirty="0" smtClean="0">
                <a:solidFill>
                  <a:srgbClr val="03070F"/>
                </a:solidFill>
                <a:latin typeface="Arial"/>
                <a:cs typeface="Arial"/>
              </a:rPr>
              <a:t>Проведите</a:t>
            </a:r>
            <a:r>
              <a:rPr sz="3450" spc="165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-20" dirty="0" smtClean="0">
                <a:solidFill>
                  <a:srgbClr val="03070F"/>
                </a:solidFill>
                <a:latin typeface="Arial"/>
                <a:cs typeface="Arial"/>
              </a:rPr>
              <a:t>два</a:t>
            </a:r>
            <a:r>
              <a:rPr sz="3450" spc="345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35" dirty="0" smtClean="0">
                <a:solidFill>
                  <a:srgbClr val="03070F"/>
                </a:solidFill>
                <a:latin typeface="Arial"/>
                <a:cs typeface="Arial"/>
              </a:rPr>
              <a:t>отрезка</a:t>
            </a:r>
            <a:r>
              <a:rPr sz="3450" spc="250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100" dirty="0" smtClean="0">
                <a:solidFill>
                  <a:srgbClr val="03070F"/>
                </a:solidFill>
                <a:latin typeface="Arial"/>
                <a:cs typeface="Arial"/>
              </a:rPr>
              <a:t>так,</a:t>
            </a:r>
            <a:r>
              <a:rPr sz="3450" spc="375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-20" dirty="0" smtClean="0">
                <a:solidFill>
                  <a:srgbClr val="03070F"/>
                </a:solidFill>
                <a:latin typeface="Arial"/>
                <a:cs typeface="Arial"/>
              </a:rPr>
              <a:t>чтобы</a:t>
            </a:r>
            <a:r>
              <a:rPr sz="3450" spc="-10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15" dirty="0" smtClean="0">
                <a:solidFill>
                  <a:srgbClr val="03070F"/>
                </a:solidFill>
                <a:latin typeface="Arial"/>
                <a:cs typeface="Arial"/>
              </a:rPr>
              <a:t>получилось</a:t>
            </a:r>
            <a:r>
              <a:rPr sz="3450" spc="330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-155" dirty="0" smtClean="0">
                <a:solidFill>
                  <a:srgbClr val="03070F"/>
                </a:solidFill>
                <a:latin typeface="Arial"/>
                <a:cs typeface="Arial"/>
              </a:rPr>
              <a:t>5</a:t>
            </a:r>
            <a:r>
              <a:rPr sz="3450" spc="250" dirty="0" smtClean="0">
                <a:solidFill>
                  <a:srgbClr val="03070F"/>
                </a:solidFill>
                <a:latin typeface="Arial"/>
                <a:cs typeface="Arial"/>
              </a:rPr>
              <a:t> </a:t>
            </a:r>
            <a:r>
              <a:rPr sz="3450" spc="15" dirty="0" smtClean="0">
                <a:solidFill>
                  <a:srgbClr val="03070F"/>
                </a:solidFill>
                <a:latin typeface="Arial"/>
                <a:cs typeface="Arial"/>
              </a:rPr>
              <a:t>квадратов.</a:t>
            </a:r>
            <a:endParaRPr sz="3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243</Words>
  <Application>Microsoft Office PowerPoint</Application>
  <PresentationFormat>Произвольный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Презентация PowerPoint</vt:lpstr>
      <vt:lpstr>Правила игры: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второй тройки</vt:lpstr>
      <vt:lpstr>Сколько прямоугольников?</vt:lpstr>
      <vt:lpstr>Презентация PowerPoint</vt:lpstr>
      <vt:lpstr>Презентация PowerPoint</vt:lpstr>
      <vt:lpstr>выбор третьей тройки</vt:lpstr>
      <vt:lpstr>Презентация PowerPoint</vt:lpstr>
      <vt:lpstr>Презентация PowerPoint</vt:lpstr>
      <vt:lpstr>Задание: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</dc:title>
  <cp:lastModifiedBy>учитель_5</cp:lastModifiedBy>
  <cp:revision>1</cp:revision>
  <dcterms:created xsi:type="dcterms:W3CDTF">2013-03-31T19:04:17Z</dcterms:created>
  <dcterms:modified xsi:type="dcterms:W3CDTF">2013-03-31T15:08:01Z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2013-03-31T00:00:00Z</vt:filetime>
  </property>
  <property fmtid="{D5CDD505-2E9C-101B-9397-08002B2CF9AE}" pid="3" name="LastSaved">
    <vt:filetime>2013-03-31T00:00:00Z</vt:filetime>
  </property>
</Properties>
</file>