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716201-15A2-431D-B5C2-ED098B7160D6}" type="datetimeFigureOut">
              <a:rPr lang="ru-RU" smtClean="0"/>
              <a:pPr/>
              <a:t>27.10.2011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EBF911-7235-4E14-A816-C91FA7783C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 Gain Without Pain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ongue twisters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/>
              <a:t>Roberta ran rings around the Roman ruins. </a:t>
            </a:r>
            <a:endParaRPr lang="ru-RU" dirty="0"/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/>
              <a:t>Seven slick </a:t>
            </a:r>
            <a:r>
              <a:rPr lang="en-US" dirty="0" smtClean="0"/>
              <a:t>slimy </a:t>
            </a:r>
            <a:r>
              <a:rPr lang="en-US" dirty="0"/>
              <a:t>snakes slowly sliding southward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Riddle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know what word becomes shorter if you add two letters to it? You think there is no answer to that question. Can you make a word shorter if you add two letters to it? You are sure, you can't. But you </a:t>
            </a:r>
            <a:r>
              <a:rPr lang="en-US" dirty="0" smtClean="0"/>
              <a:t>can.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dirty="0" smtClean="0"/>
              <a:t>to the word </a:t>
            </a:r>
            <a:r>
              <a:rPr lang="en-US" i="1" dirty="0" smtClean="0"/>
              <a:t>short. </a:t>
            </a:r>
            <a:r>
              <a:rPr lang="en-US" dirty="0" smtClean="0"/>
              <a:t>It becomes shorter.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868144" y="3789040"/>
            <a:ext cx="1800200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611560" y="476672"/>
            <a:ext cx="1512168" cy="936104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Adjectives. </a:t>
            </a:r>
            <a:b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degrees of comparison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ru-RU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Comparative</a:t>
                      </a:r>
                      <a:endParaRPr lang="ru-RU" b="1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Superlative</a:t>
                      </a:r>
                      <a:endParaRPr lang="ru-RU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          - </a:t>
                      </a:r>
                      <a:r>
                        <a:rPr lang="en-US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er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the            -</a:t>
                      </a:r>
                      <a:r>
                        <a:rPr lang="en-US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est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er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small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gg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er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baseline="0" dirty="0" smtClean="0"/>
                        <a:t> bi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gg</a:t>
                      </a:r>
                      <a:r>
                        <a:rPr lang="en-US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happy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happ</a:t>
                      </a:r>
                      <a:r>
                        <a:rPr lang="en-US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er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dirty="0" smtClean="0"/>
                        <a:t> happ</a:t>
                      </a:r>
                      <a:r>
                        <a:rPr lang="en-US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beautiful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more</a:t>
                      </a:r>
                      <a:r>
                        <a:rPr lang="en-US" dirty="0" smtClean="0"/>
                        <a:t> beautiful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the most </a:t>
                      </a:r>
                      <a:r>
                        <a:rPr lang="en-US" dirty="0" smtClean="0"/>
                        <a:t>beautiful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rgbClr val="00B050"/>
                            </a:solidFill>
                          </a:ln>
                        </a:rPr>
                        <a:t>                                                 </a:t>
                      </a:r>
                      <a:r>
                        <a:rPr lang="ru-RU" dirty="0" smtClean="0">
                          <a:ln>
                            <a:solidFill>
                              <a:srgbClr val="00B050"/>
                            </a:solidFill>
                          </a:ln>
                        </a:rPr>
                        <a:t>          </a:t>
                      </a:r>
                      <a:r>
                        <a:rPr lang="en-US" dirty="0" smtClean="0">
                          <a:ln>
                            <a:solidFill>
                              <a:srgbClr val="00B050"/>
                            </a:solidFill>
                          </a:ln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xceptions</a:t>
                      </a:r>
                      <a:r>
                        <a:rPr lang="en-US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00B050"/>
                          </a:solidFill>
                        </a:rPr>
                        <a:t>  </a:t>
                      </a:r>
                      <a:r>
                        <a:rPr lang="en-US" dirty="0" smtClean="0">
                          <a:ln>
                            <a:solidFill>
                              <a:srgbClr val="00B050"/>
                            </a:solidFill>
                          </a:ln>
                        </a:rPr>
                        <a:t> </a:t>
                      </a:r>
                      <a:endParaRPr lang="ru-RU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best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worst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least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many\much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most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plural nouns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23528" y="1556792"/>
          <a:ext cx="4248472" cy="36615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4236"/>
                <a:gridCol w="2124236"/>
              </a:tblGrid>
              <a:tr h="4068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plural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US" dirty="0" smtClean="0"/>
                        <a:t>1)a ball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ball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44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2) After letters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ss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x; </a:t>
                      </a:r>
                      <a:r>
                        <a:rPr lang="en-US" baseline="0" dirty="0" err="1" smtClean="0"/>
                        <a:t>ch</a:t>
                      </a:r>
                      <a:r>
                        <a:rPr lang="en-US" baseline="0" dirty="0" smtClean="0"/>
                        <a:t>; </a:t>
                      </a:r>
                      <a:r>
                        <a:rPr lang="en-US" baseline="0" dirty="0" err="1" smtClean="0"/>
                        <a:t>sh</a:t>
                      </a:r>
                      <a:r>
                        <a:rPr lang="en-US" baseline="0" dirty="0" smtClean="0"/>
                        <a:t>; </a:t>
                      </a:r>
                      <a:r>
                        <a:rPr lang="en-US" baseline="0" dirty="0" err="1" smtClean="0"/>
                        <a:t>tch</a:t>
                      </a:r>
                      <a:r>
                        <a:rPr lang="en-US" baseline="0" dirty="0" smtClean="0"/>
                        <a:t>; o →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US" dirty="0" smtClean="0"/>
                        <a:t>a dress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dress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44"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If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 have </a:t>
                      </a:r>
                      <a:r>
                        <a:rPr lang="en-US" dirty="0" smtClean="0"/>
                        <a:t>consonant</a:t>
                      </a:r>
                      <a:r>
                        <a:rPr lang="en-US" baseline="0" dirty="0" smtClean="0"/>
                        <a:t> 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+</a:t>
                      </a:r>
                      <a:r>
                        <a:rPr lang="en-US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family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44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the word ends in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f, -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→</a:t>
                      </a:r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v,</a:t>
                      </a:r>
                      <a:r>
                        <a:rPr lang="en-US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US" sz="1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sz="18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US" dirty="0" smtClean="0"/>
                        <a:t>a wolf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wol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en-US" dirty="0" smtClean="0"/>
                        <a:t>a wife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</a:rPr>
                        <a:t>                      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xceptions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singular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plural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woman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women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mouse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mice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tooth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teeth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feet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geese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oxen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sheep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sheep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  <a:latin typeface="Times New Roman"/>
                        </a:rPr>
                        <a:t>deer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deer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8024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topic is revision of degrees of comparison and plural nouns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lesson is over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ятно 2 4"/>
          <p:cNvSpPr/>
          <p:nvPr/>
        </p:nvSpPr>
        <p:spPr>
          <a:xfrm>
            <a:off x="2051720" y="1916832"/>
            <a:ext cx="5040560" cy="374441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FF0000"/>
                </a:solidFill>
              </a:rPr>
              <a:t>5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277</TotalTime>
  <Words>241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No Gain Without Pain</vt:lpstr>
      <vt:lpstr>Tongue twisters</vt:lpstr>
      <vt:lpstr>Riddle</vt:lpstr>
      <vt:lpstr>Слайд 4</vt:lpstr>
      <vt:lpstr>Adjectives.  degrees of comparison</vt:lpstr>
      <vt:lpstr>plural nouns</vt:lpstr>
      <vt:lpstr>The topic is revision of degrees of comparison and plural nouns</vt:lpstr>
      <vt:lpstr>The lesson is over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Gain Without Pain</dc:title>
  <dc:creator>Сева</dc:creator>
  <cp:lastModifiedBy>Школа №509</cp:lastModifiedBy>
  <cp:revision>25</cp:revision>
  <dcterms:created xsi:type="dcterms:W3CDTF">2011-10-13T09:30:00Z</dcterms:created>
  <dcterms:modified xsi:type="dcterms:W3CDTF">2011-10-27T08:21:32Z</dcterms:modified>
</cp:coreProperties>
</file>