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8" r:id="rId8"/>
    <p:sldId id="265" r:id="rId9"/>
    <p:sldId id="258" r:id="rId10"/>
    <p:sldId id="259" r:id="rId11"/>
    <p:sldId id="260" r:id="rId12"/>
    <p:sldId id="261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>
        <p:scale>
          <a:sx n="68" d="100"/>
          <a:sy n="68" d="100"/>
        </p:scale>
        <p:origin x="-6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464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Теорема Фалеса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0386" y="5507717"/>
            <a:ext cx="6558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Авторы презентации: </a:t>
            </a:r>
            <a:r>
              <a:rPr lang="ru-RU" sz="2400" dirty="0" smtClean="0"/>
              <a:t>Михальчук Максим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Альберт </a:t>
            </a:r>
            <a:r>
              <a:rPr lang="ru-RU" sz="2400" dirty="0" err="1" smtClean="0"/>
              <a:t>Шайдуллин</a:t>
            </a:r>
            <a:endParaRPr lang="ru-RU" sz="2400" dirty="0"/>
          </a:p>
        </p:txBody>
      </p:sp>
      <p:pic>
        <p:nvPicPr>
          <p:cNvPr id="24578" name="Picture 2" descr="http://smi2.ru/data/images/3614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3352800" cy="3857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408712" cy="38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25144"/>
            <a:ext cx="64807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696744" cy="35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149080"/>
            <a:ext cx="6696744" cy="195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80519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365104"/>
            <a:ext cx="628587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0808"/>
            <a:ext cx="899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608 -0.33002 C 0.63038 -0.31776 0.58594 -0.32886 0.53073 -0.29116 C 0.52205 -0.2685 0.53437 -0.29787 0.52153 -0.27683 C 0.52049 -0.27521 0.52083 -0.27243 0.51996 -0.27058 C 0.51875 -0.26758 0.51684 -0.26526 0.51528 -0.26249 C 0.5125 -0.24977 0.50608 -0.23751 0.50156 -0.22548 C 0.49826 -0.2167 0.50174 -0.22086 0.49844 -0.2093 C 0.49774 -0.20698 0.49618 -0.20536 0.49531 -0.20305 C 0.49462 -0.2012 0.49427 -0.19889 0.49375 -0.19681 C 0.48958 -0.14177 0.4941 -0.08464 0.50451 -0.03099 C 0.50677 -0.00486 0.51059 0.02382 0.51684 0.04903 C 0.52066 0.10453 0.52049 0.17576 0.50156 0.22942 C 0.49861 0.24861 0.49045 0.2648 0.48455 0.28261 C 0.47726 0.30504 0.46944 0.32979 0.45382 0.34413 C 0.44861 0.35453 0.45347 0.34736 0.44462 0.3543 C 0.43264 0.36402 0.42309 0.37442 0.4092 0.37905 C 0.40347 0.38391 0.39878 0.38714 0.39219 0.38922 C 0.38594 0.39501 0.37778 0.39778 0.37066 0.40148 C 0.36771 0.4031 0.36146 0.40564 0.36146 0.40564 C 0.34809 0.4179 0.32969 0.42021 0.31389 0.42206 C 0.27639 0.42137 0.23906 0.42183 0.20156 0.41998 C 0.1743 0.4186 0.14826 0.40241 0.12153 0.39732 C 0.11354 0.39408 0.1066 0.39107 0.09844 0.38922 C 0.08542 0.38205 0.07135 0.37974 0.05833 0.3728 C 0.04878 0.36772 0.03958 0.36101 0.03073 0.3543 C 0.01719 0.34436 0.03108 0.35107 0.01996 0.34621 C 0.01007 0.33256 -0.00521 0.32701 -0.01545 0.31337 C -0.02431 0.30157 -0.03247 0.2907 -0.04167 0.27845 C -0.04583 0.2729 -0.05122 0.26966 -0.05538 0.26411 C -0.06198 0.25532 -0.06754 0.24676 -0.07535 0.23959 C -0.08403 0.22271 -0.07222 0.24399 -0.08316 0.22942 C -0.08542 0.22641 -0.08698 0.22225 -0.08924 0.21924 C -0.09462 0.21207 -0.10087 0.20583 -0.10625 0.19866 C -0.11233 0.19057 -0.11684 0.18039 -0.12309 0.17206 C -0.12535 0.16281 -0.13177 0.15426 -0.13698 0.14732 C -0.13993 0.13576 -0.13767 0.14292 -0.14618 0.12697 L -0.14618 0.12697 C -0.14965 0.11772 -0.1533 0.10916 -0.15695 0.10014 C -0.16007 0.09274 -0.16181 0.08349 -0.16458 0.07563 C -0.16945 0.06152 -0.17483 0.04672 -0.18004 0.03261 C -0.18177 0.02082 -0.18507 0.00648 -0.18924 -0.00416 C -0.1908 -0.01411 -0.19271 -0.02151 -0.19549 -0.03099 C -0.19757 -0.05458 -0.19722 -0.08002 -0.20156 -0.10268 C -0.20104 -0.13066 -0.20139 -0.15865 -0.2 -0.18663 C -0.19983 -0.19056 -0.19323 -0.21276 -0.19236 -0.21739 C -0.18264 -0.26827 -0.1474 -0.29255 -0.11076 -0.29741 C -0.06493 -0.29486 -0.08611 -0.29856 -0.06458 -0.28908 C -0.06094 -0.28561 -0.05695 -0.28307 -0.05382 -0.27891 C -0.04896 -0.2722 -0.04566 -0.26619 -0.04011 -0.26041 C -0.03767 -0.25116 -0.03142 -0.24283 -0.02622 -0.23589 C -0.02361 -0.22548 -0.01667 -0.22202 -0.01389 -0.21115 C -0.00972 -0.19519 -0.00399 -0.17831 0.00295 -0.1642 C 0.00399 -0.15865 0.00503 -0.15333 0.00608 -0.14778 C 0.0066 -0.145 0.00764 -0.13945 0.00764 -0.13945 C 0.00712 -0.10268 0.00694 -0.06568 0.00608 -0.02891 C 0.0059 -0.0222 0.00434 -0.01827 0.00295 -0.01249 C 0.00191 -0.00832 1.38889E-6 -0.00023 1.38889E-6 -0.00023 " pathEditMode="relative" ptsTypes="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060848"/>
            <a:ext cx="3494881" cy="436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9442" y="3356992"/>
            <a:ext cx="34563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учеников 8б класса </a:t>
            </a:r>
          </a:p>
          <a:p>
            <a:r>
              <a:rPr lang="ru-RU" dirty="0" smtClean="0"/>
              <a:t>1.Зиновьева Романа</a:t>
            </a:r>
          </a:p>
          <a:p>
            <a:r>
              <a:rPr lang="ru-RU" dirty="0" smtClean="0"/>
              <a:t>2.Елисеева Никиты</a:t>
            </a:r>
          </a:p>
          <a:p>
            <a:r>
              <a:rPr lang="ru-RU" dirty="0" smtClean="0"/>
              <a:t>3.Кочетковой Елизаветы </a:t>
            </a:r>
          </a:p>
          <a:p>
            <a:r>
              <a:rPr lang="ru-RU" dirty="0" smtClean="0"/>
              <a:t>4.Шевченко Анастасии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53849" y="5517232"/>
            <a:ext cx="281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 проекта </a:t>
            </a:r>
          </a:p>
          <a:p>
            <a:r>
              <a:rPr lang="ru-RU" dirty="0" smtClean="0"/>
              <a:t>Рябова О.Д.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4664"/>
            <a:ext cx="6966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Гимн теореме Фалеса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60348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8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2181" r="-768"/>
          <a:stretch>
            <a:fillRect/>
          </a:stretch>
        </p:blipFill>
        <p:spPr bwMode="auto">
          <a:xfrm>
            <a:off x="899592" y="476672"/>
            <a:ext cx="743376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31"/>
            <a:ext cx="9171177" cy="687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6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8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58"/>
            <a:ext cx="9144000" cy="682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21935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693" y="4149080"/>
            <a:ext cx="618387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47864" y="188640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Задачи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</TotalTime>
  <Words>34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11</cp:revision>
  <dcterms:created xsi:type="dcterms:W3CDTF">2012-11-24T09:02:42Z</dcterms:created>
  <dcterms:modified xsi:type="dcterms:W3CDTF">2012-12-18T07:34:04Z</dcterms:modified>
</cp:coreProperties>
</file>