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59" autoAdjust="0"/>
  </p:normalViewPr>
  <p:slideViewPr>
    <p:cSldViewPr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4C1F5-4933-476A-A6DB-73B9EC30D080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DF571-F6EC-410E-9C55-722607F885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4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934FCB-D6E4-49B8-A37F-E1024E2564E9}" type="datetimeFigureOut">
              <a:rPr lang="ru-RU" smtClean="0"/>
              <a:pPr/>
              <a:t>22.03.2013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3A6A53-FE98-43D4-92D3-73103CE6A7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2662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</a:t>
            </a:r>
            <a:r>
              <a:rPr lang="ru-RU" sz="2400" dirty="0" smtClean="0"/>
              <a:t>   </a:t>
            </a:r>
            <a:r>
              <a:rPr lang="ru-RU" sz="2400" b="1" dirty="0" smtClean="0"/>
              <a:t>Теорема </a:t>
            </a:r>
            <a:r>
              <a:rPr lang="ru-RU" sz="2400" b="1" dirty="0" smtClean="0"/>
              <a:t>Пифагора</a:t>
            </a:r>
            <a:r>
              <a:rPr lang="ru-RU" sz="2400" dirty="0" smtClean="0"/>
              <a:t>  </a:t>
            </a:r>
            <a:r>
              <a:rPr lang="en-US" sz="2400" dirty="0" smtClean="0"/>
              <a:t>             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ru-RU" sz="2400" dirty="0" smtClean="0"/>
              <a:t>Выполнили </a:t>
            </a:r>
            <a:r>
              <a:rPr lang="ru-RU" sz="2400" dirty="0" smtClean="0"/>
              <a:t>ученики 8 класса </a:t>
            </a:r>
            <a:r>
              <a:rPr lang="ru-RU" sz="2400" dirty="0" smtClean="0"/>
              <a:t>МОУ СОШ </a:t>
            </a:r>
            <a:r>
              <a:rPr lang="ru-RU" sz="2400" dirty="0" err="1" smtClean="0"/>
              <a:t>п.Первомайский</a:t>
            </a:r>
            <a:r>
              <a:rPr lang="en-US" sz="2400" dirty="0" smtClean="0"/>
              <a:t>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</a:t>
            </a:r>
            <a:r>
              <a:rPr lang="ru-RU" sz="2400" dirty="0" smtClean="0"/>
              <a:t>Карпенко Дмитрий;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</a:t>
            </a:r>
            <a:r>
              <a:rPr lang="ru-RU" sz="2400" dirty="0" smtClean="0"/>
              <a:t>Степанов Дмитрий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Настройки\Documents\саапмммл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8640960" cy="45156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Настройки\Documents\вампи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734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Теорема,обратная</a:t>
            </a:r>
            <a:r>
              <a:rPr lang="ru-RU" dirty="0" smtClean="0"/>
              <a:t> теореме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49293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К                                            Если квадрат одной стороны  р                                             треугольника  равен сумме     а                                                  квадратов двух других        и                                              сторон,</a:t>
            </a:r>
            <a:r>
              <a:rPr lang="en-US" dirty="0" smtClean="0"/>
              <a:t> </a:t>
            </a:r>
            <a:r>
              <a:rPr lang="ru-RU" dirty="0" smtClean="0"/>
              <a:t>то треугольник          п                                                  прямоугольный.     </a:t>
            </a:r>
            <a:endParaRPr lang="ru-RU" dirty="0"/>
          </a:p>
        </p:txBody>
      </p:sp>
      <p:pic>
        <p:nvPicPr>
          <p:cNvPr id="5123" name="Picture 3" descr="D:\Настройки\Documents\прдыоиплопиоулегн6е5утыарвыо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448"/>
            <a:ext cx="4684895" cy="49685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8000">
    <p:newsflash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Задача№485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204864"/>
            <a:ext cx="6336704" cy="41197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D:\Настройки\Documents\66666666666666666666666666666666666666666666666666666666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04864"/>
            <a:ext cx="6336704" cy="412429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5000">
    <p:randomBar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</a:t>
            </a:r>
            <a:r>
              <a:rPr lang="ru-RU" sz="9600" i="1" dirty="0" smtClean="0"/>
              <a:t>Конец!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Настройки\Documents\7777777777777777777777777777777777777777777777777777777777777777777777777777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8208912" cy="43924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zoom dir="in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35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                                        Теорема Пифагора                    Выполнили ученики 8 класса МОУ СОШ п.Первомайский                                                                           Карпенко Дмитрий;                                                                  Степанов Дмитрий</vt:lpstr>
      <vt:lpstr>Презентация PowerPoint</vt:lpstr>
      <vt:lpstr>Теорема,обратная теореме Пифагора</vt:lpstr>
      <vt:lpstr>            Задача№485</vt:lpstr>
      <vt:lpstr>                     Конец!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Mishel</dc:creator>
  <cp:lastModifiedBy>User</cp:lastModifiedBy>
  <cp:revision>31</cp:revision>
  <dcterms:created xsi:type="dcterms:W3CDTF">2013-01-28T14:15:52Z</dcterms:created>
  <dcterms:modified xsi:type="dcterms:W3CDTF">2013-03-22T07:39:41Z</dcterms:modified>
</cp:coreProperties>
</file>