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21FB-FAF2-4175-870B-92A17B52555F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650-E9FE-4D5A-A59D-CC8C97D95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6711" y="1524000"/>
            <a:ext cx="62505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TRAVELL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BROADENS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THE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MIND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Tm="847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643174" y="3857628"/>
            <a:ext cx="4129094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IT IS WORTH SEEING!!!!!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http://cabbarov.files.wordpress.com/2011/09/47yt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428736"/>
            <a:ext cx="2714644" cy="2578913"/>
          </a:xfrm>
          <a:prstGeom prst="rect">
            <a:avLst/>
          </a:prstGeom>
          <a:noFill/>
        </p:spPr>
      </p:pic>
      <p:pic>
        <p:nvPicPr>
          <p:cNvPr id="13316" name="Picture 4" descr="http://www.wallpampers.ru/pictures/4618/800_Japan_Fuji_Mountain_wallpap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428736"/>
            <a:ext cx="2786082" cy="2582184"/>
          </a:xfrm>
          <a:prstGeom prst="rect">
            <a:avLst/>
          </a:prstGeom>
          <a:noFill/>
        </p:spPr>
      </p:pic>
      <p:pic>
        <p:nvPicPr>
          <p:cNvPr id="13318" name="Picture 6" descr="http://img-fotki.yandex.ru/get/2712/xevsurigio2008.7a/0_182c_7fe72716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357560"/>
            <a:ext cx="3857652" cy="3000397"/>
          </a:xfrm>
          <a:prstGeom prst="rect">
            <a:avLst/>
          </a:prstGeom>
          <a:noFill/>
        </p:spPr>
      </p:pic>
    </p:spTree>
  </p:cSld>
  <p:clrMapOvr>
    <a:masterClrMapping/>
  </p:clrMapOvr>
  <p:transition advTm="653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sz="4800" b="1" i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GREAT CHINA WALL</a:t>
            </a:r>
            <a:endParaRPr lang="ru-RU" sz="48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67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sz="5400" b="1" i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EGYPT PYRAMIDS</a:t>
            </a:r>
            <a:endParaRPr lang="ru-RU" sz="54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44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sz="5400" b="1" i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sz="5400" b="1" i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JAPANESE GARDENS</a:t>
            </a:r>
            <a:endParaRPr lang="ru-RU" sz="54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27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TRAVELL BROADENS THE MIND</vt:lpstr>
      <vt:lpstr>IT IS WORTH SEEING!!!!! </vt:lpstr>
      <vt:lpstr>GREAT CHINA WALL</vt:lpstr>
      <vt:lpstr>EGYPT PYRAMIDS</vt:lpstr>
      <vt:lpstr> JAPANESE GARDENS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 BROADENS THE MIND</dc:title>
  <dc:creator>Admin</dc:creator>
  <cp:lastModifiedBy>Admin</cp:lastModifiedBy>
  <cp:revision>1</cp:revision>
  <dcterms:created xsi:type="dcterms:W3CDTF">2012-02-08T12:32:00Z</dcterms:created>
  <dcterms:modified xsi:type="dcterms:W3CDTF">2012-02-08T12:34:49Z</dcterms:modified>
</cp:coreProperties>
</file>