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4" r:id="rId3"/>
    <p:sldId id="289" r:id="rId4"/>
    <p:sldId id="278" r:id="rId5"/>
    <p:sldId id="276" r:id="rId6"/>
    <p:sldId id="257" r:id="rId7"/>
    <p:sldId id="280" r:id="rId8"/>
    <p:sldId id="282" r:id="rId9"/>
    <p:sldId id="285" r:id="rId10"/>
    <p:sldId id="287" r:id="rId11"/>
    <p:sldId id="260" r:id="rId12"/>
    <p:sldId id="268" r:id="rId13"/>
    <p:sldId id="288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CBDD8-AA08-4383-B06A-91E8FF5E0E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81EE5-1CDC-47E5-BD96-9CC1E186BB52}">
      <dgm:prSet phldrT="[Текст]"/>
      <dgm:spPr/>
      <dgm:t>
        <a:bodyPr/>
        <a:lstStyle/>
        <a:p>
          <a:r>
            <a:rPr lang="en-US"/>
            <a:t>School</a:t>
          </a:r>
          <a:endParaRPr lang="ru-RU"/>
        </a:p>
      </dgm:t>
    </dgm:pt>
    <dgm:pt modelId="{D9BD8F2A-1E46-403D-918B-AAA8C61E471B}" type="parTrans" cxnId="{921FF9B1-248D-493F-A259-645B74043D9F}">
      <dgm:prSet/>
      <dgm:spPr/>
      <dgm:t>
        <a:bodyPr/>
        <a:lstStyle/>
        <a:p>
          <a:endParaRPr lang="ru-RU"/>
        </a:p>
      </dgm:t>
    </dgm:pt>
    <dgm:pt modelId="{FA4C79E5-3781-4758-8CCC-F868B0ED97B0}" type="sibTrans" cxnId="{921FF9B1-248D-493F-A259-645B74043D9F}">
      <dgm:prSet/>
      <dgm:spPr/>
      <dgm:t>
        <a:bodyPr/>
        <a:lstStyle/>
        <a:p>
          <a:endParaRPr lang="ru-RU"/>
        </a:p>
      </dgm:t>
    </dgm:pt>
    <dgm:pt modelId="{179A466B-A3C2-4BBB-9525-412506F33616}">
      <dgm:prSet phldrT="[Текст]"/>
      <dgm:spPr/>
      <dgm:t>
        <a:bodyPr/>
        <a:lstStyle/>
        <a:p>
          <a:r>
            <a:rPr lang="en-US"/>
            <a:t>days of the week</a:t>
          </a:r>
          <a:endParaRPr lang="ru-RU"/>
        </a:p>
      </dgm:t>
    </dgm:pt>
    <dgm:pt modelId="{CC557FA4-2B83-4EB0-BDD6-9C96B511D679}" type="parTrans" cxnId="{68BEEE88-79AF-43EC-9A67-02C56AFF4270}">
      <dgm:prSet/>
      <dgm:spPr/>
      <dgm:t>
        <a:bodyPr/>
        <a:lstStyle/>
        <a:p>
          <a:endParaRPr lang="ru-RU"/>
        </a:p>
      </dgm:t>
    </dgm:pt>
    <dgm:pt modelId="{B8354F21-CDE0-4C5F-ADF0-1AD50D2D5095}" type="sibTrans" cxnId="{68BEEE88-79AF-43EC-9A67-02C56AFF4270}">
      <dgm:prSet/>
      <dgm:spPr/>
      <dgm:t>
        <a:bodyPr/>
        <a:lstStyle/>
        <a:p>
          <a:endParaRPr lang="ru-RU"/>
        </a:p>
      </dgm:t>
    </dgm:pt>
    <dgm:pt modelId="{A6D792A6-7003-40CD-9DF7-67A6FF0FBF45}">
      <dgm:prSet phldrT="[Текст]"/>
      <dgm:spPr/>
      <dgm:t>
        <a:bodyPr/>
        <a:lstStyle/>
        <a:p>
          <a:endParaRPr lang="ru-RU"/>
        </a:p>
      </dgm:t>
    </dgm:pt>
    <dgm:pt modelId="{4B42A19A-2BF4-41AC-BFB1-4D872A9AEEF1}" type="parTrans" cxnId="{56A7F47C-56ED-4F5A-97DB-52351B0776A4}">
      <dgm:prSet/>
      <dgm:spPr/>
      <dgm:t>
        <a:bodyPr/>
        <a:lstStyle/>
        <a:p>
          <a:endParaRPr lang="ru-RU"/>
        </a:p>
      </dgm:t>
    </dgm:pt>
    <dgm:pt modelId="{97C86338-EC02-49EC-A1C5-3097B8C2B2B6}" type="sibTrans" cxnId="{56A7F47C-56ED-4F5A-97DB-52351B0776A4}">
      <dgm:prSet/>
      <dgm:spPr/>
      <dgm:t>
        <a:bodyPr/>
        <a:lstStyle/>
        <a:p>
          <a:endParaRPr lang="ru-RU"/>
        </a:p>
      </dgm:t>
    </dgm:pt>
    <dgm:pt modelId="{DB3D479A-7DE1-4C12-82E6-0464FFA68CDE}">
      <dgm:prSet phldrT="[Текст]"/>
      <dgm:spPr/>
      <dgm:t>
        <a:bodyPr/>
        <a:lstStyle/>
        <a:p>
          <a:endParaRPr lang="ru-RU"/>
        </a:p>
      </dgm:t>
    </dgm:pt>
    <dgm:pt modelId="{07545D5E-93FD-4AEB-9523-683B7E8E7F8E}" type="parTrans" cxnId="{575031BB-4484-485D-BDF9-040A0859A465}">
      <dgm:prSet/>
      <dgm:spPr/>
      <dgm:t>
        <a:bodyPr/>
        <a:lstStyle/>
        <a:p>
          <a:endParaRPr lang="ru-RU"/>
        </a:p>
      </dgm:t>
    </dgm:pt>
    <dgm:pt modelId="{BEE1778C-E36B-4D56-B9F5-54ED222E7A92}" type="sibTrans" cxnId="{575031BB-4484-485D-BDF9-040A0859A465}">
      <dgm:prSet/>
      <dgm:spPr/>
      <dgm:t>
        <a:bodyPr/>
        <a:lstStyle/>
        <a:p>
          <a:endParaRPr lang="ru-RU"/>
        </a:p>
      </dgm:t>
    </dgm:pt>
    <dgm:pt modelId="{5F8C378B-DE87-4F50-A230-E13F81E582DF}">
      <dgm:prSet/>
      <dgm:spPr/>
      <dgm:t>
        <a:bodyPr/>
        <a:lstStyle/>
        <a:p>
          <a:r>
            <a:rPr lang="en-US"/>
            <a:t>activities </a:t>
          </a:r>
          <a:endParaRPr lang="ru-RU"/>
        </a:p>
      </dgm:t>
    </dgm:pt>
    <dgm:pt modelId="{E0A1BD6C-15C3-4177-8B0B-4A92EE0E834D}" type="sibTrans" cxnId="{D1CC0369-234A-4E8D-8B41-19137D4D60E6}">
      <dgm:prSet/>
      <dgm:spPr/>
      <dgm:t>
        <a:bodyPr/>
        <a:lstStyle/>
        <a:p>
          <a:endParaRPr lang="ru-RU"/>
        </a:p>
      </dgm:t>
    </dgm:pt>
    <dgm:pt modelId="{F1BA126D-DB74-4764-86D1-07266BC920D6}" type="parTrans" cxnId="{D1CC0369-234A-4E8D-8B41-19137D4D60E6}">
      <dgm:prSet/>
      <dgm:spPr/>
      <dgm:t>
        <a:bodyPr/>
        <a:lstStyle/>
        <a:p>
          <a:endParaRPr lang="ru-RU"/>
        </a:p>
      </dgm:t>
    </dgm:pt>
    <dgm:pt modelId="{60F2B0AD-416C-44A0-B8F0-1E8D41B7A390}">
      <dgm:prSet/>
      <dgm:spPr/>
      <dgm:t>
        <a:bodyPr/>
        <a:lstStyle/>
        <a:p>
          <a:r>
            <a:rPr lang="en-US"/>
            <a:t>subjects</a:t>
          </a:r>
          <a:endParaRPr lang="ru-RU"/>
        </a:p>
      </dgm:t>
    </dgm:pt>
    <dgm:pt modelId="{A926B1DD-D57C-4F5D-BD73-2ED9F5C57CBC}" type="sibTrans" cxnId="{14E0EFFE-8FDF-4EED-80DA-63E267632DB4}">
      <dgm:prSet/>
      <dgm:spPr/>
      <dgm:t>
        <a:bodyPr/>
        <a:lstStyle/>
        <a:p>
          <a:endParaRPr lang="ru-RU"/>
        </a:p>
      </dgm:t>
    </dgm:pt>
    <dgm:pt modelId="{7FCB72CA-FC97-4FF4-A4E9-2D6ADE6B56E7}" type="parTrans" cxnId="{14E0EFFE-8FDF-4EED-80DA-63E267632DB4}">
      <dgm:prSet/>
      <dgm:spPr/>
      <dgm:t>
        <a:bodyPr/>
        <a:lstStyle/>
        <a:p>
          <a:endParaRPr lang="ru-RU"/>
        </a:p>
      </dgm:t>
    </dgm:pt>
    <dgm:pt modelId="{F80EC2A0-6C25-46AD-86FC-71E9C24BD1F2}" type="pres">
      <dgm:prSet presAssocID="{D2BCBDD8-AA08-4383-B06A-91E8FF5E0E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4592CB-4D28-4773-9ACB-7DC74671759C}" type="pres">
      <dgm:prSet presAssocID="{7BB81EE5-1CDC-47E5-BD96-9CC1E186BB52}" presName="hierRoot1" presStyleCnt="0"/>
      <dgm:spPr/>
    </dgm:pt>
    <dgm:pt modelId="{331CF908-1831-4227-B0E3-528BD9384299}" type="pres">
      <dgm:prSet presAssocID="{7BB81EE5-1CDC-47E5-BD96-9CC1E186BB52}" presName="composite" presStyleCnt="0"/>
      <dgm:spPr/>
    </dgm:pt>
    <dgm:pt modelId="{5354CEEB-F0D8-4E37-B166-18D1B2DB4F0D}" type="pres">
      <dgm:prSet presAssocID="{7BB81EE5-1CDC-47E5-BD96-9CC1E186BB52}" presName="background" presStyleLbl="node0" presStyleIdx="0" presStyleCnt="1"/>
      <dgm:spPr/>
    </dgm:pt>
    <dgm:pt modelId="{78231249-20BD-4BFA-BEA5-C552F2D3280A}" type="pres">
      <dgm:prSet presAssocID="{7BB81EE5-1CDC-47E5-BD96-9CC1E186BB52}" presName="text" presStyleLbl="fgAcc0" presStyleIdx="0" presStyleCnt="1" custScaleX="141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AD3990-DCBA-4B85-A999-85D8F7E623F9}" type="pres">
      <dgm:prSet presAssocID="{7BB81EE5-1CDC-47E5-BD96-9CC1E186BB52}" presName="hierChild2" presStyleCnt="0"/>
      <dgm:spPr/>
    </dgm:pt>
    <dgm:pt modelId="{6BF02A10-12F2-49E0-B98D-79B6D7491E5F}" type="pres">
      <dgm:prSet presAssocID="{CC557FA4-2B83-4EB0-BDD6-9C96B511D67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1D09F50-2FFC-42B3-AA5F-8D88282376FE}" type="pres">
      <dgm:prSet presAssocID="{179A466B-A3C2-4BBB-9525-412506F33616}" presName="hierRoot2" presStyleCnt="0"/>
      <dgm:spPr/>
    </dgm:pt>
    <dgm:pt modelId="{AE5CE3AA-CE5F-48CE-A911-5CFFC0D4AE5C}" type="pres">
      <dgm:prSet presAssocID="{179A466B-A3C2-4BBB-9525-412506F33616}" presName="composite2" presStyleCnt="0"/>
      <dgm:spPr/>
    </dgm:pt>
    <dgm:pt modelId="{17CC1967-D794-4A7F-A1FB-0F5237185F2E}" type="pres">
      <dgm:prSet presAssocID="{179A466B-A3C2-4BBB-9525-412506F33616}" presName="background2" presStyleLbl="node2" presStyleIdx="0" presStyleCnt="3"/>
      <dgm:spPr/>
    </dgm:pt>
    <dgm:pt modelId="{9772EC67-5375-467C-8E29-EEC59DD375BF}" type="pres">
      <dgm:prSet presAssocID="{179A466B-A3C2-4BBB-9525-412506F3361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9CC728-0A73-44BA-947F-265FEB0B314F}" type="pres">
      <dgm:prSet presAssocID="{179A466B-A3C2-4BBB-9525-412506F33616}" presName="hierChild3" presStyleCnt="0"/>
      <dgm:spPr/>
    </dgm:pt>
    <dgm:pt modelId="{37728BEC-2CC5-48F3-B52D-49BF635D09FC}" type="pres">
      <dgm:prSet presAssocID="{4B42A19A-2BF4-41AC-BFB1-4D872A9AEEF1}" presName="Name17" presStyleLbl="parChTrans1D3" presStyleIdx="0" presStyleCnt="2"/>
      <dgm:spPr/>
      <dgm:t>
        <a:bodyPr/>
        <a:lstStyle/>
        <a:p>
          <a:endParaRPr lang="ru-RU"/>
        </a:p>
      </dgm:t>
    </dgm:pt>
    <dgm:pt modelId="{23D54DA6-3ED9-4808-9383-5DC3CB477557}" type="pres">
      <dgm:prSet presAssocID="{A6D792A6-7003-40CD-9DF7-67A6FF0FBF45}" presName="hierRoot3" presStyleCnt="0"/>
      <dgm:spPr/>
    </dgm:pt>
    <dgm:pt modelId="{4762DE3D-8DEC-438B-B95D-68E2F2CBD0B8}" type="pres">
      <dgm:prSet presAssocID="{A6D792A6-7003-40CD-9DF7-67A6FF0FBF45}" presName="composite3" presStyleCnt="0"/>
      <dgm:spPr/>
    </dgm:pt>
    <dgm:pt modelId="{2606A75F-6EE1-4E01-B19C-B3DBDF6614C0}" type="pres">
      <dgm:prSet presAssocID="{A6D792A6-7003-40CD-9DF7-67A6FF0FBF45}" presName="background3" presStyleLbl="node3" presStyleIdx="0" presStyleCnt="2"/>
      <dgm:spPr/>
    </dgm:pt>
    <dgm:pt modelId="{39CFFF41-1C30-4C95-B644-F6CD8F8A68C9}" type="pres">
      <dgm:prSet presAssocID="{A6D792A6-7003-40CD-9DF7-67A6FF0FBF4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C91FDD-537C-485F-88B3-8C5317F458CD}" type="pres">
      <dgm:prSet presAssocID="{A6D792A6-7003-40CD-9DF7-67A6FF0FBF45}" presName="hierChild4" presStyleCnt="0"/>
      <dgm:spPr/>
    </dgm:pt>
    <dgm:pt modelId="{26BD2403-6601-4B67-8D22-5AEA4B16B678}" type="pres">
      <dgm:prSet presAssocID="{07545D5E-93FD-4AEB-9523-683B7E8E7F8E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B81BC13-F17B-44DC-A5FA-625C74493CEC}" type="pres">
      <dgm:prSet presAssocID="{DB3D479A-7DE1-4C12-82E6-0464FFA68CDE}" presName="hierRoot3" presStyleCnt="0"/>
      <dgm:spPr/>
    </dgm:pt>
    <dgm:pt modelId="{4FA88F56-D166-430C-A0E9-DB2B3B97C610}" type="pres">
      <dgm:prSet presAssocID="{DB3D479A-7DE1-4C12-82E6-0464FFA68CDE}" presName="composite3" presStyleCnt="0"/>
      <dgm:spPr/>
    </dgm:pt>
    <dgm:pt modelId="{61E9DD77-3247-448F-94FD-AF2580685E5B}" type="pres">
      <dgm:prSet presAssocID="{DB3D479A-7DE1-4C12-82E6-0464FFA68CDE}" presName="background3" presStyleLbl="node3" presStyleIdx="1" presStyleCnt="2"/>
      <dgm:spPr/>
    </dgm:pt>
    <dgm:pt modelId="{E47FE52D-5FFC-4E42-AC5A-FB02746203C0}" type="pres">
      <dgm:prSet presAssocID="{DB3D479A-7DE1-4C12-82E6-0464FFA68CDE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435215-AE20-46F8-8F9B-34E00E567DAE}" type="pres">
      <dgm:prSet presAssocID="{DB3D479A-7DE1-4C12-82E6-0464FFA68CDE}" presName="hierChild4" presStyleCnt="0"/>
      <dgm:spPr/>
    </dgm:pt>
    <dgm:pt modelId="{84D59156-2BC5-4EAF-B47D-5B427D4B7AD7}" type="pres">
      <dgm:prSet presAssocID="{7FCB72CA-FC97-4FF4-A4E9-2D6ADE6B56E7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FAB7832-9634-4DB4-8E52-7B228245C1C3}" type="pres">
      <dgm:prSet presAssocID="{60F2B0AD-416C-44A0-B8F0-1E8D41B7A390}" presName="hierRoot2" presStyleCnt="0"/>
      <dgm:spPr/>
    </dgm:pt>
    <dgm:pt modelId="{9F86EA15-6259-4ACD-B391-D2B660ECEA4F}" type="pres">
      <dgm:prSet presAssocID="{60F2B0AD-416C-44A0-B8F0-1E8D41B7A390}" presName="composite2" presStyleCnt="0"/>
      <dgm:spPr/>
    </dgm:pt>
    <dgm:pt modelId="{77F60F70-C2CA-4AB0-9FEC-9F35C9BEA71A}" type="pres">
      <dgm:prSet presAssocID="{60F2B0AD-416C-44A0-B8F0-1E8D41B7A390}" presName="background2" presStyleLbl="node2" presStyleIdx="1" presStyleCnt="3"/>
      <dgm:spPr/>
    </dgm:pt>
    <dgm:pt modelId="{3677F28D-2D65-4128-9607-56A2904C8435}" type="pres">
      <dgm:prSet presAssocID="{60F2B0AD-416C-44A0-B8F0-1E8D41B7A39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C80B70-58FC-4A5B-9C2C-CCE1DA5DD4B6}" type="pres">
      <dgm:prSet presAssocID="{60F2B0AD-416C-44A0-B8F0-1E8D41B7A390}" presName="hierChild3" presStyleCnt="0"/>
      <dgm:spPr/>
    </dgm:pt>
    <dgm:pt modelId="{F72B4C97-2896-4626-B8B8-B792E1F771EB}" type="pres">
      <dgm:prSet presAssocID="{F1BA126D-DB74-4764-86D1-07266BC920D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E962F21-7FD2-44E4-B645-E761826150BF}" type="pres">
      <dgm:prSet presAssocID="{5F8C378B-DE87-4F50-A230-E13F81E582DF}" presName="hierRoot2" presStyleCnt="0"/>
      <dgm:spPr/>
    </dgm:pt>
    <dgm:pt modelId="{FAA33EF5-1949-4C50-9C4D-74A191FB4EE1}" type="pres">
      <dgm:prSet presAssocID="{5F8C378B-DE87-4F50-A230-E13F81E582DF}" presName="composite2" presStyleCnt="0"/>
      <dgm:spPr/>
    </dgm:pt>
    <dgm:pt modelId="{02F77C02-0B2A-4D0B-9F4C-E8CE7371462C}" type="pres">
      <dgm:prSet presAssocID="{5F8C378B-DE87-4F50-A230-E13F81E582DF}" presName="background2" presStyleLbl="node2" presStyleIdx="2" presStyleCnt="3"/>
      <dgm:spPr/>
    </dgm:pt>
    <dgm:pt modelId="{ADC0D863-5993-4743-A437-E4A9CED75C70}" type="pres">
      <dgm:prSet presAssocID="{5F8C378B-DE87-4F50-A230-E13F81E582D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DF9ECB-EE02-4A00-80B9-A7B6B7BAD2C8}" type="pres">
      <dgm:prSet presAssocID="{5F8C378B-DE87-4F50-A230-E13F81E582DF}" presName="hierChild3" presStyleCnt="0"/>
      <dgm:spPr/>
    </dgm:pt>
  </dgm:ptLst>
  <dgm:cxnLst>
    <dgm:cxn modelId="{63390D1A-371C-4484-8F70-64969CE4757A}" type="presOf" srcId="{4B42A19A-2BF4-41AC-BFB1-4D872A9AEEF1}" destId="{37728BEC-2CC5-48F3-B52D-49BF635D09FC}" srcOrd="0" destOrd="0" presId="urn:microsoft.com/office/officeart/2005/8/layout/hierarchy1"/>
    <dgm:cxn modelId="{E344AF63-2DF2-4223-BEAC-36EBBDCC2109}" type="presOf" srcId="{179A466B-A3C2-4BBB-9525-412506F33616}" destId="{9772EC67-5375-467C-8E29-EEC59DD375BF}" srcOrd="0" destOrd="0" presId="urn:microsoft.com/office/officeart/2005/8/layout/hierarchy1"/>
    <dgm:cxn modelId="{575031BB-4484-485D-BDF9-040A0859A465}" srcId="{179A466B-A3C2-4BBB-9525-412506F33616}" destId="{DB3D479A-7DE1-4C12-82E6-0464FFA68CDE}" srcOrd="1" destOrd="0" parTransId="{07545D5E-93FD-4AEB-9523-683B7E8E7F8E}" sibTransId="{BEE1778C-E36B-4D56-B9F5-54ED222E7A92}"/>
    <dgm:cxn modelId="{4A47B788-A08C-4E9A-93CB-2DDAFCAFAA71}" type="presOf" srcId="{7BB81EE5-1CDC-47E5-BD96-9CC1E186BB52}" destId="{78231249-20BD-4BFA-BEA5-C552F2D3280A}" srcOrd="0" destOrd="0" presId="urn:microsoft.com/office/officeart/2005/8/layout/hierarchy1"/>
    <dgm:cxn modelId="{990F0BCD-60FF-40DE-A1CC-C6769EE30058}" type="presOf" srcId="{5F8C378B-DE87-4F50-A230-E13F81E582DF}" destId="{ADC0D863-5993-4743-A437-E4A9CED75C70}" srcOrd="0" destOrd="0" presId="urn:microsoft.com/office/officeart/2005/8/layout/hierarchy1"/>
    <dgm:cxn modelId="{62C0C40E-2DFD-4765-BC28-2318D49AB65D}" type="presOf" srcId="{CC557FA4-2B83-4EB0-BDD6-9C96B511D679}" destId="{6BF02A10-12F2-49E0-B98D-79B6D7491E5F}" srcOrd="0" destOrd="0" presId="urn:microsoft.com/office/officeart/2005/8/layout/hierarchy1"/>
    <dgm:cxn modelId="{C9B2280E-B4B8-45F5-85A8-D0792BA74ECE}" type="presOf" srcId="{A6D792A6-7003-40CD-9DF7-67A6FF0FBF45}" destId="{39CFFF41-1C30-4C95-B644-F6CD8F8A68C9}" srcOrd="0" destOrd="0" presId="urn:microsoft.com/office/officeart/2005/8/layout/hierarchy1"/>
    <dgm:cxn modelId="{D1CC0369-234A-4E8D-8B41-19137D4D60E6}" srcId="{7BB81EE5-1CDC-47E5-BD96-9CC1E186BB52}" destId="{5F8C378B-DE87-4F50-A230-E13F81E582DF}" srcOrd="2" destOrd="0" parTransId="{F1BA126D-DB74-4764-86D1-07266BC920D6}" sibTransId="{E0A1BD6C-15C3-4177-8B0B-4A92EE0E834D}"/>
    <dgm:cxn modelId="{84514145-8FE5-4436-8543-F2690231535F}" type="presOf" srcId="{7FCB72CA-FC97-4FF4-A4E9-2D6ADE6B56E7}" destId="{84D59156-2BC5-4EAF-B47D-5B427D4B7AD7}" srcOrd="0" destOrd="0" presId="urn:microsoft.com/office/officeart/2005/8/layout/hierarchy1"/>
    <dgm:cxn modelId="{56A7F47C-56ED-4F5A-97DB-52351B0776A4}" srcId="{179A466B-A3C2-4BBB-9525-412506F33616}" destId="{A6D792A6-7003-40CD-9DF7-67A6FF0FBF45}" srcOrd="0" destOrd="0" parTransId="{4B42A19A-2BF4-41AC-BFB1-4D872A9AEEF1}" sibTransId="{97C86338-EC02-49EC-A1C5-3097B8C2B2B6}"/>
    <dgm:cxn modelId="{14E0EFFE-8FDF-4EED-80DA-63E267632DB4}" srcId="{7BB81EE5-1CDC-47E5-BD96-9CC1E186BB52}" destId="{60F2B0AD-416C-44A0-B8F0-1E8D41B7A390}" srcOrd="1" destOrd="0" parTransId="{7FCB72CA-FC97-4FF4-A4E9-2D6ADE6B56E7}" sibTransId="{A926B1DD-D57C-4F5D-BD73-2ED9F5C57CBC}"/>
    <dgm:cxn modelId="{A02AB08D-541A-4855-8AB7-D2D705916F25}" type="presOf" srcId="{F1BA126D-DB74-4764-86D1-07266BC920D6}" destId="{F72B4C97-2896-4626-B8B8-B792E1F771EB}" srcOrd="0" destOrd="0" presId="urn:microsoft.com/office/officeart/2005/8/layout/hierarchy1"/>
    <dgm:cxn modelId="{B364A49A-90D2-41C9-B902-054D3B858A62}" type="presOf" srcId="{DB3D479A-7DE1-4C12-82E6-0464FFA68CDE}" destId="{E47FE52D-5FFC-4E42-AC5A-FB02746203C0}" srcOrd="0" destOrd="0" presId="urn:microsoft.com/office/officeart/2005/8/layout/hierarchy1"/>
    <dgm:cxn modelId="{7770DC79-7428-45F8-AA59-E69FD6BEA8F1}" type="presOf" srcId="{07545D5E-93FD-4AEB-9523-683B7E8E7F8E}" destId="{26BD2403-6601-4B67-8D22-5AEA4B16B678}" srcOrd="0" destOrd="0" presId="urn:microsoft.com/office/officeart/2005/8/layout/hierarchy1"/>
    <dgm:cxn modelId="{68BEEE88-79AF-43EC-9A67-02C56AFF4270}" srcId="{7BB81EE5-1CDC-47E5-BD96-9CC1E186BB52}" destId="{179A466B-A3C2-4BBB-9525-412506F33616}" srcOrd="0" destOrd="0" parTransId="{CC557FA4-2B83-4EB0-BDD6-9C96B511D679}" sibTransId="{B8354F21-CDE0-4C5F-ADF0-1AD50D2D5095}"/>
    <dgm:cxn modelId="{38DCDAC1-5083-4635-AD33-7023C7196187}" type="presOf" srcId="{D2BCBDD8-AA08-4383-B06A-91E8FF5E0EA0}" destId="{F80EC2A0-6C25-46AD-86FC-71E9C24BD1F2}" srcOrd="0" destOrd="0" presId="urn:microsoft.com/office/officeart/2005/8/layout/hierarchy1"/>
    <dgm:cxn modelId="{29D29149-1D7C-4109-9CA0-F4A0B15643CC}" type="presOf" srcId="{60F2B0AD-416C-44A0-B8F0-1E8D41B7A390}" destId="{3677F28D-2D65-4128-9607-56A2904C8435}" srcOrd="0" destOrd="0" presId="urn:microsoft.com/office/officeart/2005/8/layout/hierarchy1"/>
    <dgm:cxn modelId="{921FF9B1-248D-493F-A259-645B74043D9F}" srcId="{D2BCBDD8-AA08-4383-B06A-91E8FF5E0EA0}" destId="{7BB81EE5-1CDC-47E5-BD96-9CC1E186BB52}" srcOrd="0" destOrd="0" parTransId="{D9BD8F2A-1E46-403D-918B-AAA8C61E471B}" sibTransId="{FA4C79E5-3781-4758-8CCC-F868B0ED97B0}"/>
    <dgm:cxn modelId="{B733A596-C734-48A4-BC0B-EB0D79F52257}" type="presParOf" srcId="{F80EC2A0-6C25-46AD-86FC-71E9C24BD1F2}" destId="{644592CB-4D28-4773-9ACB-7DC74671759C}" srcOrd="0" destOrd="0" presId="urn:microsoft.com/office/officeart/2005/8/layout/hierarchy1"/>
    <dgm:cxn modelId="{1C0894C4-F638-48A8-AA5E-283D494982AD}" type="presParOf" srcId="{644592CB-4D28-4773-9ACB-7DC74671759C}" destId="{331CF908-1831-4227-B0E3-528BD9384299}" srcOrd="0" destOrd="0" presId="urn:microsoft.com/office/officeart/2005/8/layout/hierarchy1"/>
    <dgm:cxn modelId="{CFDCBE5B-D12C-4EC2-9C4D-930725F7EDEC}" type="presParOf" srcId="{331CF908-1831-4227-B0E3-528BD9384299}" destId="{5354CEEB-F0D8-4E37-B166-18D1B2DB4F0D}" srcOrd="0" destOrd="0" presId="urn:microsoft.com/office/officeart/2005/8/layout/hierarchy1"/>
    <dgm:cxn modelId="{716A0178-457B-49A3-9AAE-823DE57F90E5}" type="presParOf" srcId="{331CF908-1831-4227-B0E3-528BD9384299}" destId="{78231249-20BD-4BFA-BEA5-C552F2D3280A}" srcOrd="1" destOrd="0" presId="urn:microsoft.com/office/officeart/2005/8/layout/hierarchy1"/>
    <dgm:cxn modelId="{0945F74A-873D-4805-8F3E-F4D04A386E4E}" type="presParOf" srcId="{644592CB-4D28-4773-9ACB-7DC74671759C}" destId="{8DAD3990-DCBA-4B85-A999-85D8F7E623F9}" srcOrd="1" destOrd="0" presId="urn:microsoft.com/office/officeart/2005/8/layout/hierarchy1"/>
    <dgm:cxn modelId="{29C4619D-DED1-4792-ABAD-34ADEB431EF9}" type="presParOf" srcId="{8DAD3990-DCBA-4B85-A999-85D8F7E623F9}" destId="{6BF02A10-12F2-49E0-B98D-79B6D7491E5F}" srcOrd="0" destOrd="0" presId="urn:microsoft.com/office/officeart/2005/8/layout/hierarchy1"/>
    <dgm:cxn modelId="{2BE8844B-D672-42A2-9D78-8637D853C845}" type="presParOf" srcId="{8DAD3990-DCBA-4B85-A999-85D8F7E623F9}" destId="{91D09F50-2FFC-42B3-AA5F-8D88282376FE}" srcOrd="1" destOrd="0" presId="urn:microsoft.com/office/officeart/2005/8/layout/hierarchy1"/>
    <dgm:cxn modelId="{82565574-51FF-49A1-962F-43A3697354B7}" type="presParOf" srcId="{91D09F50-2FFC-42B3-AA5F-8D88282376FE}" destId="{AE5CE3AA-CE5F-48CE-A911-5CFFC0D4AE5C}" srcOrd="0" destOrd="0" presId="urn:microsoft.com/office/officeart/2005/8/layout/hierarchy1"/>
    <dgm:cxn modelId="{15AFFEBA-13CC-4E9A-A9CD-B302FA88408D}" type="presParOf" srcId="{AE5CE3AA-CE5F-48CE-A911-5CFFC0D4AE5C}" destId="{17CC1967-D794-4A7F-A1FB-0F5237185F2E}" srcOrd="0" destOrd="0" presId="urn:microsoft.com/office/officeart/2005/8/layout/hierarchy1"/>
    <dgm:cxn modelId="{EBDAC3B0-6B03-49FC-ACC7-13E788D0B7C6}" type="presParOf" srcId="{AE5CE3AA-CE5F-48CE-A911-5CFFC0D4AE5C}" destId="{9772EC67-5375-467C-8E29-EEC59DD375BF}" srcOrd="1" destOrd="0" presId="urn:microsoft.com/office/officeart/2005/8/layout/hierarchy1"/>
    <dgm:cxn modelId="{5A9013EC-2076-4B23-AC64-F7F56F328E84}" type="presParOf" srcId="{91D09F50-2FFC-42B3-AA5F-8D88282376FE}" destId="{3D9CC728-0A73-44BA-947F-265FEB0B314F}" srcOrd="1" destOrd="0" presId="urn:microsoft.com/office/officeart/2005/8/layout/hierarchy1"/>
    <dgm:cxn modelId="{85A55A14-63C6-4AA5-B2A9-2B9A394E2C4A}" type="presParOf" srcId="{3D9CC728-0A73-44BA-947F-265FEB0B314F}" destId="{37728BEC-2CC5-48F3-B52D-49BF635D09FC}" srcOrd="0" destOrd="0" presId="urn:microsoft.com/office/officeart/2005/8/layout/hierarchy1"/>
    <dgm:cxn modelId="{D1812745-0267-4E40-BB7A-B4DD9383DBFD}" type="presParOf" srcId="{3D9CC728-0A73-44BA-947F-265FEB0B314F}" destId="{23D54DA6-3ED9-4808-9383-5DC3CB477557}" srcOrd="1" destOrd="0" presId="urn:microsoft.com/office/officeart/2005/8/layout/hierarchy1"/>
    <dgm:cxn modelId="{8D5D5807-CA91-4319-85BC-EA71E962495B}" type="presParOf" srcId="{23D54DA6-3ED9-4808-9383-5DC3CB477557}" destId="{4762DE3D-8DEC-438B-B95D-68E2F2CBD0B8}" srcOrd="0" destOrd="0" presId="urn:microsoft.com/office/officeart/2005/8/layout/hierarchy1"/>
    <dgm:cxn modelId="{FA9F5B7C-9E58-4321-A7E7-AAEC5AA493D8}" type="presParOf" srcId="{4762DE3D-8DEC-438B-B95D-68E2F2CBD0B8}" destId="{2606A75F-6EE1-4E01-B19C-B3DBDF6614C0}" srcOrd="0" destOrd="0" presId="urn:microsoft.com/office/officeart/2005/8/layout/hierarchy1"/>
    <dgm:cxn modelId="{A73D58B4-614E-458F-95E4-7D110DB19BEB}" type="presParOf" srcId="{4762DE3D-8DEC-438B-B95D-68E2F2CBD0B8}" destId="{39CFFF41-1C30-4C95-B644-F6CD8F8A68C9}" srcOrd="1" destOrd="0" presId="urn:microsoft.com/office/officeart/2005/8/layout/hierarchy1"/>
    <dgm:cxn modelId="{97984C0A-DDFE-4A7E-8076-2ADEBCEDA714}" type="presParOf" srcId="{23D54DA6-3ED9-4808-9383-5DC3CB477557}" destId="{5BC91FDD-537C-485F-88B3-8C5317F458CD}" srcOrd="1" destOrd="0" presId="urn:microsoft.com/office/officeart/2005/8/layout/hierarchy1"/>
    <dgm:cxn modelId="{0295B464-86D8-4F77-BBA9-A470094621A7}" type="presParOf" srcId="{3D9CC728-0A73-44BA-947F-265FEB0B314F}" destId="{26BD2403-6601-4B67-8D22-5AEA4B16B678}" srcOrd="2" destOrd="0" presId="urn:microsoft.com/office/officeart/2005/8/layout/hierarchy1"/>
    <dgm:cxn modelId="{83E53EEC-52B5-4BE0-8F03-ECA7682EA065}" type="presParOf" srcId="{3D9CC728-0A73-44BA-947F-265FEB0B314F}" destId="{9B81BC13-F17B-44DC-A5FA-625C74493CEC}" srcOrd="3" destOrd="0" presId="urn:microsoft.com/office/officeart/2005/8/layout/hierarchy1"/>
    <dgm:cxn modelId="{F262B60A-8C70-45B6-B03A-0B8D8D97CE83}" type="presParOf" srcId="{9B81BC13-F17B-44DC-A5FA-625C74493CEC}" destId="{4FA88F56-D166-430C-A0E9-DB2B3B97C610}" srcOrd="0" destOrd="0" presId="urn:microsoft.com/office/officeart/2005/8/layout/hierarchy1"/>
    <dgm:cxn modelId="{EAA73D07-0C24-41C9-8D4E-9BA2C16B6E23}" type="presParOf" srcId="{4FA88F56-D166-430C-A0E9-DB2B3B97C610}" destId="{61E9DD77-3247-448F-94FD-AF2580685E5B}" srcOrd="0" destOrd="0" presId="urn:microsoft.com/office/officeart/2005/8/layout/hierarchy1"/>
    <dgm:cxn modelId="{5113A05E-F14F-4BB2-AC14-62BF117BAA51}" type="presParOf" srcId="{4FA88F56-D166-430C-A0E9-DB2B3B97C610}" destId="{E47FE52D-5FFC-4E42-AC5A-FB02746203C0}" srcOrd="1" destOrd="0" presId="urn:microsoft.com/office/officeart/2005/8/layout/hierarchy1"/>
    <dgm:cxn modelId="{9A24C00E-582E-4949-9F58-1E6A7C7DC744}" type="presParOf" srcId="{9B81BC13-F17B-44DC-A5FA-625C74493CEC}" destId="{60435215-AE20-46F8-8F9B-34E00E567DAE}" srcOrd="1" destOrd="0" presId="urn:microsoft.com/office/officeart/2005/8/layout/hierarchy1"/>
    <dgm:cxn modelId="{604B6216-B101-4620-9D80-8AFEF7009339}" type="presParOf" srcId="{8DAD3990-DCBA-4B85-A999-85D8F7E623F9}" destId="{84D59156-2BC5-4EAF-B47D-5B427D4B7AD7}" srcOrd="2" destOrd="0" presId="urn:microsoft.com/office/officeart/2005/8/layout/hierarchy1"/>
    <dgm:cxn modelId="{88EF326F-73CA-4F85-AE0D-9EA58088D1F8}" type="presParOf" srcId="{8DAD3990-DCBA-4B85-A999-85D8F7E623F9}" destId="{7FAB7832-9634-4DB4-8E52-7B228245C1C3}" srcOrd="3" destOrd="0" presId="urn:microsoft.com/office/officeart/2005/8/layout/hierarchy1"/>
    <dgm:cxn modelId="{5CF1FC53-4080-4DEC-8162-55E539205A80}" type="presParOf" srcId="{7FAB7832-9634-4DB4-8E52-7B228245C1C3}" destId="{9F86EA15-6259-4ACD-B391-D2B660ECEA4F}" srcOrd="0" destOrd="0" presId="urn:microsoft.com/office/officeart/2005/8/layout/hierarchy1"/>
    <dgm:cxn modelId="{D4FF7619-58BC-4099-967C-CD9AD1F1C644}" type="presParOf" srcId="{9F86EA15-6259-4ACD-B391-D2B660ECEA4F}" destId="{77F60F70-C2CA-4AB0-9FEC-9F35C9BEA71A}" srcOrd="0" destOrd="0" presId="urn:microsoft.com/office/officeart/2005/8/layout/hierarchy1"/>
    <dgm:cxn modelId="{D4C8F460-D0D2-4599-A262-AB3FE5ADD394}" type="presParOf" srcId="{9F86EA15-6259-4ACD-B391-D2B660ECEA4F}" destId="{3677F28D-2D65-4128-9607-56A2904C8435}" srcOrd="1" destOrd="0" presId="urn:microsoft.com/office/officeart/2005/8/layout/hierarchy1"/>
    <dgm:cxn modelId="{6FCC565C-79FF-4E2D-BB7A-E834B6EDE071}" type="presParOf" srcId="{7FAB7832-9634-4DB4-8E52-7B228245C1C3}" destId="{04C80B70-58FC-4A5B-9C2C-CCE1DA5DD4B6}" srcOrd="1" destOrd="0" presId="urn:microsoft.com/office/officeart/2005/8/layout/hierarchy1"/>
    <dgm:cxn modelId="{C5193CAB-3234-4DF8-AD33-74AAF147C30A}" type="presParOf" srcId="{8DAD3990-DCBA-4B85-A999-85D8F7E623F9}" destId="{F72B4C97-2896-4626-B8B8-B792E1F771EB}" srcOrd="4" destOrd="0" presId="urn:microsoft.com/office/officeart/2005/8/layout/hierarchy1"/>
    <dgm:cxn modelId="{E86597B6-4B32-4887-A9BD-B1CA7F579688}" type="presParOf" srcId="{8DAD3990-DCBA-4B85-A999-85D8F7E623F9}" destId="{8E962F21-7FD2-44E4-B645-E761826150BF}" srcOrd="5" destOrd="0" presId="urn:microsoft.com/office/officeart/2005/8/layout/hierarchy1"/>
    <dgm:cxn modelId="{8C8D420A-2F87-4749-A0A5-BA3930F01CA6}" type="presParOf" srcId="{8E962F21-7FD2-44E4-B645-E761826150BF}" destId="{FAA33EF5-1949-4C50-9C4D-74A191FB4EE1}" srcOrd="0" destOrd="0" presId="urn:microsoft.com/office/officeart/2005/8/layout/hierarchy1"/>
    <dgm:cxn modelId="{26620EDC-D6CE-42F7-852C-937FAEBAF731}" type="presParOf" srcId="{FAA33EF5-1949-4C50-9C4D-74A191FB4EE1}" destId="{02F77C02-0B2A-4D0B-9F4C-E8CE7371462C}" srcOrd="0" destOrd="0" presId="urn:microsoft.com/office/officeart/2005/8/layout/hierarchy1"/>
    <dgm:cxn modelId="{81293BC0-374E-4D35-A2C9-BD82F0B6A735}" type="presParOf" srcId="{FAA33EF5-1949-4C50-9C4D-74A191FB4EE1}" destId="{ADC0D863-5993-4743-A437-E4A9CED75C70}" srcOrd="1" destOrd="0" presId="urn:microsoft.com/office/officeart/2005/8/layout/hierarchy1"/>
    <dgm:cxn modelId="{1F325B3A-ABC4-4C81-B209-47DAD0D2376D}" type="presParOf" srcId="{8E962F21-7FD2-44E4-B645-E761826150BF}" destId="{5FDF9ECB-EE02-4A00-80B9-A7B6B7BAD2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B945F-36DB-4DF8-8678-9185FF82405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29A77E-6B12-475E-8C15-8925D25A8A89}">
      <dgm:prSet phldrT="[Текст]" custT="1"/>
      <dgm:spPr/>
      <dgm:t>
        <a:bodyPr/>
        <a:lstStyle/>
        <a:p>
          <a:r>
            <a:rPr lang="en-US" sz="4000" dirty="0" smtClean="0"/>
            <a:t>Group 1</a:t>
          </a:r>
          <a:endParaRPr lang="ru-RU" sz="4000" dirty="0"/>
        </a:p>
      </dgm:t>
    </dgm:pt>
    <dgm:pt modelId="{F3C3E77B-18F0-4AA1-8E68-5F589F986AD5}" type="parTrans" cxnId="{10E9140D-950A-402E-9671-383456CB9BCB}">
      <dgm:prSet/>
      <dgm:spPr/>
      <dgm:t>
        <a:bodyPr/>
        <a:lstStyle/>
        <a:p>
          <a:endParaRPr lang="ru-RU"/>
        </a:p>
      </dgm:t>
    </dgm:pt>
    <dgm:pt modelId="{8B3D280D-A184-43EA-AE55-816B530A200F}" type="sibTrans" cxnId="{10E9140D-950A-402E-9671-383456CB9BCB}">
      <dgm:prSet/>
      <dgm:spPr/>
      <dgm:t>
        <a:bodyPr/>
        <a:lstStyle/>
        <a:p>
          <a:endParaRPr lang="ru-RU"/>
        </a:p>
      </dgm:t>
    </dgm:pt>
    <dgm:pt modelId="{5A04B6DC-4547-4E0D-A366-55E6EBD6E9E3}">
      <dgm:prSet phldrT="[Текст]" custT="1"/>
      <dgm:spPr/>
      <dgm:t>
        <a:bodyPr/>
        <a:lstStyle/>
        <a:p>
          <a:r>
            <a:rPr lang="en-US" sz="4000" dirty="0" smtClean="0"/>
            <a:t>Group 2</a:t>
          </a:r>
          <a:endParaRPr lang="ru-RU" sz="4000" dirty="0"/>
        </a:p>
      </dgm:t>
    </dgm:pt>
    <dgm:pt modelId="{8E5590DE-FAC0-458D-8A36-656C6411CD93}" type="parTrans" cxnId="{2625BEAE-F665-441D-8A7F-EB0FE65D5F82}">
      <dgm:prSet/>
      <dgm:spPr/>
      <dgm:t>
        <a:bodyPr/>
        <a:lstStyle/>
        <a:p>
          <a:endParaRPr lang="ru-RU"/>
        </a:p>
      </dgm:t>
    </dgm:pt>
    <dgm:pt modelId="{B03C80F3-6EB8-4F56-A3CE-92878F4C73DF}" type="sibTrans" cxnId="{2625BEAE-F665-441D-8A7F-EB0FE65D5F82}">
      <dgm:prSet/>
      <dgm:spPr/>
      <dgm:t>
        <a:bodyPr/>
        <a:lstStyle/>
        <a:p>
          <a:endParaRPr lang="ru-RU"/>
        </a:p>
      </dgm:t>
    </dgm:pt>
    <dgm:pt modelId="{7E54F34B-30F5-4E3B-A20F-85FFA69218C3}">
      <dgm:prSet phldrT="[Текст]" custT="1"/>
      <dgm:spPr/>
      <dgm:t>
        <a:bodyPr/>
        <a:lstStyle/>
        <a:p>
          <a:r>
            <a:rPr lang="en-US" sz="3600" dirty="0" smtClean="0">
              <a:solidFill>
                <a:schemeClr val="bg2">
                  <a:lumMod val="25000"/>
                </a:schemeClr>
              </a:solidFill>
            </a:rPr>
            <a:t>My </a:t>
          </a:r>
          <a:r>
            <a:rPr lang="en-US" sz="3600" dirty="0" err="1" smtClean="0">
              <a:solidFill>
                <a:schemeClr val="bg2">
                  <a:lumMod val="25000"/>
                </a:schemeClr>
              </a:solidFill>
            </a:rPr>
            <a:t>favourite</a:t>
          </a:r>
          <a:r>
            <a:rPr lang="en-US" sz="3600" dirty="0" smtClean="0">
              <a:solidFill>
                <a:schemeClr val="bg2">
                  <a:lumMod val="25000"/>
                </a:schemeClr>
              </a:solidFill>
            </a:rPr>
            <a:t>  day of the </a:t>
          </a:r>
          <a:r>
            <a:rPr lang="en-US" sz="3600" dirty="0" smtClean="0">
              <a:solidFill>
                <a:schemeClr val="bg2">
                  <a:lumMod val="25000"/>
                </a:schemeClr>
              </a:solidFill>
            </a:rPr>
            <a:t>week</a:t>
          </a:r>
          <a:endParaRPr lang="ru-RU" sz="3600" dirty="0">
            <a:solidFill>
              <a:schemeClr val="bg2">
                <a:lumMod val="25000"/>
              </a:schemeClr>
            </a:solidFill>
          </a:endParaRPr>
        </a:p>
      </dgm:t>
    </dgm:pt>
    <dgm:pt modelId="{B66376EC-208B-4E87-A7B4-164E752BD7FC}" type="parTrans" cxnId="{352CDE5D-8375-44E7-9681-3326B7598F8C}">
      <dgm:prSet/>
      <dgm:spPr/>
      <dgm:t>
        <a:bodyPr/>
        <a:lstStyle/>
        <a:p>
          <a:endParaRPr lang="ru-RU"/>
        </a:p>
      </dgm:t>
    </dgm:pt>
    <dgm:pt modelId="{1F152C38-84AC-4719-BFE3-4B861552CFCC}" type="sibTrans" cxnId="{352CDE5D-8375-44E7-9681-3326B7598F8C}">
      <dgm:prSet/>
      <dgm:spPr/>
      <dgm:t>
        <a:bodyPr/>
        <a:lstStyle/>
        <a:p>
          <a:endParaRPr lang="ru-RU"/>
        </a:p>
      </dgm:t>
    </dgm:pt>
    <dgm:pt modelId="{BD241463-DEE1-4CE1-95A3-D5BE414B6313}">
      <dgm:prSet phldrT="[Текст]" custT="1"/>
      <dgm:spPr/>
      <dgm:t>
        <a:bodyPr/>
        <a:lstStyle/>
        <a:p>
          <a:r>
            <a:rPr lang="en-US" sz="4000" dirty="0" smtClean="0"/>
            <a:t>Group 3</a:t>
          </a:r>
          <a:endParaRPr lang="ru-RU" sz="4000" dirty="0"/>
        </a:p>
      </dgm:t>
    </dgm:pt>
    <dgm:pt modelId="{0242E9D2-27F0-4129-995B-B74A22ABD120}" type="parTrans" cxnId="{EB092C4D-B0FF-4F59-AF0E-7545C99B256D}">
      <dgm:prSet/>
      <dgm:spPr/>
      <dgm:t>
        <a:bodyPr/>
        <a:lstStyle/>
        <a:p>
          <a:endParaRPr lang="ru-RU"/>
        </a:p>
      </dgm:t>
    </dgm:pt>
    <dgm:pt modelId="{CB3633DF-CE96-42B4-AAF9-8D9DB2BB3545}" type="sibTrans" cxnId="{EB092C4D-B0FF-4F59-AF0E-7545C99B256D}">
      <dgm:prSet/>
      <dgm:spPr/>
      <dgm:t>
        <a:bodyPr/>
        <a:lstStyle/>
        <a:p>
          <a:endParaRPr lang="ru-RU"/>
        </a:p>
      </dgm:t>
    </dgm:pt>
    <dgm:pt modelId="{12C5176E-9640-45E3-AF80-D0EF958F4F20}">
      <dgm:prSet phldrT="[Текст]" custT="1"/>
      <dgm:spPr/>
      <dgm:t>
        <a:bodyPr/>
        <a:lstStyle/>
        <a:p>
          <a:r>
            <a:rPr lang="en-US" sz="3600" dirty="0" smtClean="0">
              <a:solidFill>
                <a:schemeClr val="bg2">
                  <a:lumMod val="25000"/>
                </a:schemeClr>
              </a:solidFill>
            </a:rPr>
            <a:t>My </a:t>
          </a:r>
          <a:r>
            <a:rPr lang="en-US" sz="3600" dirty="0" err="1" smtClean="0">
              <a:solidFill>
                <a:schemeClr val="bg2">
                  <a:lumMod val="25000"/>
                </a:schemeClr>
              </a:solidFill>
            </a:rPr>
            <a:t>favourite</a:t>
          </a:r>
          <a:r>
            <a:rPr lang="en-US" sz="3600" dirty="0" smtClean="0">
              <a:solidFill>
                <a:schemeClr val="bg2">
                  <a:lumMod val="25000"/>
                </a:schemeClr>
              </a:solidFill>
            </a:rPr>
            <a:t>  subject </a:t>
          </a:r>
          <a:r>
            <a:rPr lang="en-US" sz="3600" smtClean="0">
              <a:solidFill>
                <a:schemeClr val="bg2">
                  <a:lumMod val="25000"/>
                </a:schemeClr>
              </a:solidFill>
            </a:rPr>
            <a:t>at </a:t>
          </a:r>
          <a:r>
            <a:rPr lang="en-US" sz="3600" smtClean="0">
              <a:solidFill>
                <a:schemeClr val="bg2">
                  <a:lumMod val="25000"/>
                </a:schemeClr>
              </a:solidFill>
            </a:rPr>
            <a:t>school</a:t>
          </a:r>
          <a:endParaRPr lang="ru-RU" sz="3600" dirty="0">
            <a:solidFill>
              <a:schemeClr val="bg2">
                <a:lumMod val="25000"/>
              </a:schemeClr>
            </a:solidFill>
          </a:endParaRPr>
        </a:p>
      </dgm:t>
    </dgm:pt>
    <dgm:pt modelId="{236A4D61-37ED-4DC6-8DD5-6C532D59B8D2}" type="parTrans" cxnId="{4BAC219D-A15C-49FE-9434-3E6C9F62FF60}">
      <dgm:prSet/>
      <dgm:spPr/>
      <dgm:t>
        <a:bodyPr/>
        <a:lstStyle/>
        <a:p>
          <a:endParaRPr lang="ru-RU"/>
        </a:p>
      </dgm:t>
    </dgm:pt>
    <dgm:pt modelId="{02F6B287-2FB7-408C-82D3-F01B537F0F10}" type="sibTrans" cxnId="{4BAC219D-A15C-49FE-9434-3E6C9F62FF60}">
      <dgm:prSet/>
      <dgm:spPr/>
      <dgm:t>
        <a:bodyPr/>
        <a:lstStyle/>
        <a:p>
          <a:endParaRPr lang="ru-RU"/>
        </a:p>
      </dgm:t>
    </dgm:pt>
    <dgm:pt modelId="{BD89593B-4ACD-4073-8CDA-472EE5A01D99}">
      <dgm:prSet phldrT="[Текст]" custT="1"/>
      <dgm:spPr/>
      <dgm:t>
        <a:bodyPr/>
        <a:lstStyle/>
        <a:p>
          <a:r>
            <a:rPr lang="en-US" sz="3200" dirty="0" smtClean="0">
              <a:solidFill>
                <a:schemeClr val="bg2">
                  <a:lumMod val="25000"/>
                </a:schemeClr>
              </a:solidFill>
            </a:rPr>
            <a:t>My dream </a:t>
          </a:r>
          <a:r>
            <a:rPr lang="en-US" sz="3200" dirty="0" smtClean="0">
              <a:solidFill>
                <a:schemeClr val="bg2">
                  <a:lumMod val="25000"/>
                </a:schemeClr>
              </a:solidFill>
            </a:rPr>
            <a:t>timetable</a:t>
          </a:r>
          <a:endParaRPr lang="ru-RU" sz="3200" dirty="0">
            <a:solidFill>
              <a:schemeClr val="bg2">
                <a:lumMod val="25000"/>
              </a:schemeClr>
            </a:solidFill>
          </a:endParaRPr>
        </a:p>
      </dgm:t>
    </dgm:pt>
    <dgm:pt modelId="{CFA53AFB-66F8-4869-B4B6-046094136F81}" type="sibTrans" cxnId="{4C5BAE3E-DEEE-4953-A298-F7F9E9FC1EA4}">
      <dgm:prSet/>
      <dgm:spPr/>
      <dgm:t>
        <a:bodyPr/>
        <a:lstStyle/>
        <a:p>
          <a:endParaRPr lang="ru-RU"/>
        </a:p>
      </dgm:t>
    </dgm:pt>
    <dgm:pt modelId="{D0893E5F-4D03-4CCF-B245-421A07A5BDF9}" type="parTrans" cxnId="{4C5BAE3E-DEEE-4953-A298-F7F9E9FC1EA4}">
      <dgm:prSet/>
      <dgm:spPr/>
      <dgm:t>
        <a:bodyPr/>
        <a:lstStyle/>
        <a:p>
          <a:endParaRPr lang="ru-RU"/>
        </a:p>
      </dgm:t>
    </dgm:pt>
    <dgm:pt modelId="{F84B4107-1BCA-4752-A99E-799605A5478C}" type="pres">
      <dgm:prSet presAssocID="{018B945F-36DB-4DF8-8678-9185FF8240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5B9FF1-0814-4EF5-BED1-5960153C97D8}" type="pres">
      <dgm:prSet presAssocID="{3029A77E-6B12-475E-8C15-8925D25A8A89}" presName="linNode" presStyleCnt="0"/>
      <dgm:spPr/>
    </dgm:pt>
    <dgm:pt modelId="{86CF8AEC-1F1B-4408-BDA4-B9BDA1D4F947}" type="pres">
      <dgm:prSet presAssocID="{3029A77E-6B12-475E-8C15-8925D25A8A89}" presName="parentText" presStyleLbl="node1" presStyleIdx="0" presStyleCnt="3" custLinFactNeighborX="-1171" custLinFactNeighborY="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06FDF-FED2-444F-A850-1E62A6670B69}" type="pres">
      <dgm:prSet presAssocID="{3029A77E-6B12-475E-8C15-8925D25A8A89}" presName="descendantText" presStyleLbl="alignAccFollowNode1" presStyleIdx="0" presStyleCnt="3" custLinFactNeighborX="1" custLinFactNeighborY="-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D1E7C-5E85-4F12-894B-182D7D685A69}" type="pres">
      <dgm:prSet presAssocID="{8B3D280D-A184-43EA-AE55-816B530A200F}" presName="sp" presStyleCnt="0"/>
      <dgm:spPr/>
    </dgm:pt>
    <dgm:pt modelId="{697E508F-13E0-43C0-A6A1-B76F36FA0FC9}" type="pres">
      <dgm:prSet presAssocID="{5A04B6DC-4547-4E0D-A366-55E6EBD6E9E3}" presName="linNode" presStyleCnt="0"/>
      <dgm:spPr/>
    </dgm:pt>
    <dgm:pt modelId="{30785B53-8D7C-4F6E-AAD1-5C622EEF7A43}" type="pres">
      <dgm:prSet presAssocID="{5A04B6DC-4547-4E0D-A366-55E6EBD6E9E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8D965-BB6C-4E23-B0DE-E94035E53752}" type="pres">
      <dgm:prSet presAssocID="{5A04B6DC-4547-4E0D-A366-55E6EBD6E9E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FA6E1-1643-4AE8-912E-DC1BC4C7315F}" type="pres">
      <dgm:prSet presAssocID="{B03C80F3-6EB8-4F56-A3CE-92878F4C73DF}" presName="sp" presStyleCnt="0"/>
      <dgm:spPr/>
    </dgm:pt>
    <dgm:pt modelId="{D5CB25C9-C9B4-41D5-B8FA-A6B6682B3D81}" type="pres">
      <dgm:prSet presAssocID="{BD241463-DEE1-4CE1-95A3-D5BE414B6313}" presName="linNode" presStyleCnt="0"/>
      <dgm:spPr/>
    </dgm:pt>
    <dgm:pt modelId="{CFD3A35F-B109-4A0E-B867-65E68FB99268}" type="pres">
      <dgm:prSet presAssocID="{BD241463-DEE1-4CE1-95A3-D5BE414B631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6B037-DFD4-4BBA-9C9E-2BE35A173562}" type="pres">
      <dgm:prSet presAssocID="{BD241463-DEE1-4CE1-95A3-D5BE414B631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168B54-4137-4B3A-960B-DD41662C6EBC}" type="presOf" srcId="{12C5176E-9640-45E3-AF80-D0EF958F4F20}" destId="{1EA6B037-DFD4-4BBA-9C9E-2BE35A173562}" srcOrd="0" destOrd="0" presId="urn:microsoft.com/office/officeart/2005/8/layout/vList5"/>
    <dgm:cxn modelId="{10E9140D-950A-402E-9671-383456CB9BCB}" srcId="{018B945F-36DB-4DF8-8678-9185FF82405F}" destId="{3029A77E-6B12-475E-8C15-8925D25A8A89}" srcOrd="0" destOrd="0" parTransId="{F3C3E77B-18F0-4AA1-8E68-5F589F986AD5}" sibTransId="{8B3D280D-A184-43EA-AE55-816B530A200F}"/>
    <dgm:cxn modelId="{4C5BAE3E-DEEE-4953-A298-F7F9E9FC1EA4}" srcId="{3029A77E-6B12-475E-8C15-8925D25A8A89}" destId="{BD89593B-4ACD-4073-8CDA-472EE5A01D99}" srcOrd="0" destOrd="0" parTransId="{D0893E5F-4D03-4CCF-B245-421A07A5BDF9}" sibTransId="{CFA53AFB-66F8-4869-B4B6-046094136F81}"/>
    <dgm:cxn modelId="{7D94C362-5801-4B63-AA6B-10E2F4237A19}" type="presOf" srcId="{BD89593B-4ACD-4073-8CDA-472EE5A01D99}" destId="{14306FDF-FED2-444F-A850-1E62A6670B69}" srcOrd="0" destOrd="0" presId="urn:microsoft.com/office/officeart/2005/8/layout/vList5"/>
    <dgm:cxn modelId="{9FE2C7AA-02F8-47D9-8316-93BB074FB3FB}" type="presOf" srcId="{5A04B6DC-4547-4E0D-A366-55E6EBD6E9E3}" destId="{30785B53-8D7C-4F6E-AAD1-5C622EEF7A43}" srcOrd="0" destOrd="0" presId="urn:microsoft.com/office/officeart/2005/8/layout/vList5"/>
    <dgm:cxn modelId="{2625BEAE-F665-441D-8A7F-EB0FE65D5F82}" srcId="{018B945F-36DB-4DF8-8678-9185FF82405F}" destId="{5A04B6DC-4547-4E0D-A366-55E6EBD6E9E3}" srcOrd="1" destOrd="0" parTransId="{8E5590DE-FAC0-458D-8A36-656C6411CD93}" sibTransId="{B03C80F3-6EB8-4F56-A3CE-92878F4C73DF}"/>
    <dgm:cxn modelId="{352CDE5D-8375-44E7-9681-3326B7598F8C}" srcId="{5A04B6DC-4547-4E0D-A366-55E6EBD6E9E3}" destId="{7E54F34B-30F5-4E3B-A20F-85FFA69218C3}" srcOrd="0" destOrd="0" parTransId="{B66376EC-208B-4E87-A7B4-164E752BD7FC}" sibTransId="{1F152C38-84AC-4719-BFE3-4B861552CFCC}"/>
    <dgm:cxn modelId="{EB092C4D-B0FF-4F59-AF0E-7545C99B256D}" srcId="{018B945F-36DB-4DF8-8678-9185FF82405F}" destId="{BD241463-DEE1-4CE1-95A3-D5BE414B6313}" srcOrd="2" destOrd="0" parTransId="{0242E9D2-27F0-4129-995B-B74A22ABD120}" sibTransId="{CB3633DF-CE96-42B4-AAF9-8D9DB2BB3545}"/>
    <dgm:cxn modelId="{4BAC219D-A15C-49FE-9434-3E6C9F62FF60}" srcId="{BD241463-DEE1-4CE1-95A3-D5BE414B6313}" destId="{12C5176E-9640-45E3-AF80-D0EF958F4F20}" srcOrd="0" destOrd="0" parTransId="{236A4D61-37ED-4DC6-8DD5-6C532D59B8D2}" sibTransId="{02F6B287-2FB7-408C-82D3-F01B537F0F10}"/>
    <dgm:cxn modelId="{4BFF1712-F2BF-49BE-B54D-67FDAEB30BAA}" type="presOf" srcId="{7E54F34B-30F5-4E3B-A20F-85FFA69218C3}" destId="{DA38D965-BB6C-4E23-B0DE-E94035E53752}" srcOrd="0" destOrd="0" presId="urn:microsoft.com/office/officeart/2005/8/layout/vList5"/>
    <dgm:cxn modelId="{4627C371-67C4-4EB2-B8DA-1C2357D000C7}" type="presOf" srcId="{018B945F-36DB-4DF8-8678-9185FF82405F}" destId="{F84B4107-1BCA-4752-A99E-799605A5478C}" srcOrd="0" destOrd="0" presId="urn:microsoft.com/office/officeart/2005/8/layout/vList5"/>
    <dgm:cxn modelId="{49BE5E3A-1F8F-4F3E-B8BA-AE005888E542}" type="presOf" srcId="{3029A77E-6B12-475E-8C15-8925D25A8A89}" destId="{86CF8AEC-1F1B-4408-BDA4-B9BDA1D4F947}" srcOrd="0" destOrd="0" presId="urn:microsoft.com/office/officeart/2005/8/layout/vList5"/>
    <dgm:cxn modelId="{1C184C9A-3F7A-4816-8663-9211F3AE0C77}" type="presOf" srcId="{BD241463-DEE1-4CE1-95A3-D5BE414B6313}" destId="{CFD3A35F-B109-4A0E-B867-65E68FB99268}" srcOrd="0" destOrd="0" presId="urn:microsoft.com/office/officeart/2005/8/layout/vList5"/>
    <dgm:cxn modelId="{2295C5D0-1D4F-43CD-A29B-355FEDCE265D}" type="presParOf" srcId="{F84B4107-1BCA-4752-A99E-799605A5478C}" destId="{A85B9FF1-0814-4EF5-BED1-5960153C97D8}" srcOrd="0" destOrd="0" presId="urn:microsoft.com/office/officeart/2005/8/layout/vList5"/>
    <dgm:cxn modelId="{5E4E0998-C00E-4AD3-BC65-1DB29D6DDA14}" type="presParOf" srcId="{A85B9FF1-0814-4EF5-BED1-5960153C97D8}" destId="{86CF8AEC-1F1B-4408-BDA4-B9BDA1D4F947}" srcOrd="0" destOrd="0" presId="urn:microsoft.com/office/officeart/2005/8/layout/vList5"/>
    <dgm:cxn modelId="{C6E9AEDC-1E6F-479A-A5E4-ADD06E402F19}" type="presParOf" srcId="{A85B9FF1-0814-4EF5-BED1-5960153C97D8}" destId="{14306FDF-FED2-444F-A850-1E62A6670B69}" srcOrd="1" destOrd="0" presId="urn:microsoft.com/office/officeart/2005/8/layout/vList5"/>
    <dgm:cxn modelId="{9B149250-B2E5-42E4-A505-A485C37C8CCE}" type="presParOf" srcId="{F84B4107-1BCA-4752-A99E-799605A5478C}" destId="{649D1E7C-5E85-4F12-894B-182D7D685A69}" srcOrd="1" destOrd="0" presId="urn:microsoft.com/office/officeart/2005/8/layout/vList5"/>
    <dgm:cxn modelId="{764A17F7-B885-4967-A9EA-D63A556C8C56}" type="presParOf" srcId="{F84B4107-1BCA-4752-A99E-799605A5478C}" destId="{697E508F-13E0-43C0-A6A1-B76F36FA0FC9}" srcOrd="2" destOrd="0" presId="urn:microsoft.com/office/officeart/2005/8/layout/vList5"/>
    <dgm:cxn modelId="{4E56FA10-BF6E-4716-AB2A-3476C8560CD1}" type="presParOf" srcId="{697E508F-13E0-43C0-A6A1-B76F36FA0FC9}" destId="{30785B53-8D7C-4F6E-AAD1-5C622EEF7A43}" srcOrd="0" destOrd="0" presId="urn:microsoft.com/office/officeart/2005/8/layout/vList5"/>
    <dgm:cxn modelId="{1F5A6765-B661-4DE2-A089-1B49C2A4DD46}" type="presParOf" srcId="{697E508F-13E0-43C0-A6A1-B76F36FA0FC9}" destId="{DA38D965-BB6C-4E23-B0DE-E94035E53752}" srcOrd="1" destOrd="0" presId="urn:microsoft.com/office/officeart/2005/8/layout/vList5"/>
    <dgm:cxn modelId="{FDA044EF-2784-4EC2-88C9-9A939BA9975B}" type="presParOf" srcId="{F84B4107-1BCA-4752-A99E-799605A5478C}" destId="{CCFFA6E1-1643-4AE8-912E-DC1BC4C7315F}" srcOrd="3" destOrd="0" presId="urn:microsoft.com/office/officeart/2005/8/layout/vList5"/>
    <dgm:cxn modelId="{903027E4-F61E-407F-B752-D749E753B36E}" type="presParOf" srcId="{F84B4107-1BCA-4752-A99E-799605A5478C}" destId="{D5CB25C9-C9B4-41D5-B8FA-A6B6682B3D81}" srcOrd="4" destOrd="0" presId="urn:microsoft.com/office/officeart/2005/8/layout/vList5"/>
    <dgm:cxn modelId="{CC9DC2AF-62AB-4A0F-B5F0-A0F814619B89}" type="presParOf" srcId="{D5CB25C9-C9B4-41D5-B8FA-A6B6682B3D81}" destId="{CFD3A35F-B109-4A0E-B867-65E68FB99268}" srcOrd="0" destOrd="0" presId="urn:microsoft.com/office/officeart/2005/8/layout/vList5"/>
    <dgm:cxn modelId="{C26906DB-55A3-45F8-A9B5-ACB790C32101}" type="presParOf" srcId="{D5CB25C9-C9B4-41D5-B8FA-A6B6682B3D81}" destId="{1EA6B037-DFD4-4BBA-9C9E-2BE35A1735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2B4C97-2896-4626-B8B8-B792E1F771EB}">
      <dsp:nvSpPr>
        <dsp:cNvPr id="0" name=""/>
        <dsp:cNvSpPr/>
      </dsp:nvSpPr>
      <dsp:spPr>
        <a:xfrm>
          <a:off x="4079685" y="852994"/>
          <a:ext cx="1639096" cy="39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794"/>
              </a:lnTo>
              <a:lnTo>
                <a:pt x="1639096" y="265794"/>
              </a:lnTo>
              <a:lnTo>
                <a:pt x="1639096" y="39003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59156-2BC5-4EAF-B47D-5B427D4B7AD7}">
      <dsp:nvSpPr>
        <dsp:cNvPr id="0" name=""/>
        <dsp:cNvSpPr/>
      </dsp:nvSpPr>
      <dsp:spPr>
        <a:xfrm>
          <a:off x="4033965" y="852994"/>
          <a:ext cx="91440" cy="3900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003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D2403-6601-4B67-8D22-5AEA4B16B678}">
      <dsp:nvSpPr>
        <dsp:cNvPr id="0" name=""/>
        <dsp:cNvSpPr/>
      </dsp:nvSpPr>
      <dsp:spPr>
        <a:xfrm>
          <a:off x="2440589" y="2094610"/>
          <a:ext cx="819548" cy="39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794"/>
              </a:lnTo>
              <a:lnTo>
                <a:pt x="819548" y="265794"/>
              </a:lnTo>
              <a:lnTo>
                <a:pt x="819548" y="39003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28BEC-2CC5-48F3-B52D-49BF635D09FC}">
      <dsp:nvSpPr>
        <dsp:cNvPr id="0" name=""/>
        <dsp:cNvSpPr/>
      </dsp:nvSpPr>
      <dsp:spPr>
        <a:xfrm>
          <a:off x="1621041" y="2094610"/>
          <a:ext cx="819548" cy="390030"/>
        </a:xfrm>
        <a:custGeom>
          <a:avLst/>
          <a:gdLst/>
          <a:ahLst/>
          <a:cxnLst/>
          <a:rect l="0" t="0" r="0" b="0"/>
          <a:pathLst>
            <a:path>
              <a:moveTo>
                <a:pt x="819548" y="0"/>
              </a:moveTo>
              <a:lnTo>
                <a:pt x="819548" y="265794"/>
              </a:lnTo>
              <a:lnTo>
                <a:pt x="0" y="265794"/>
              </a:lnTo>
              <a:lnTo>
                <a:pt x="0" y="39003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02A10-12F2-49E0-B98D-79B6D7491E5F}">
      <dsp:nvSpPr>
        <dsp:cNvPr id="0" name=""/>
        <dsp:cNvSpPr/>
      </dsp:nvSpPr>
      <dsp:spPr>
        <a:xfrm>
          <a:off x="2440589" y="852994"/>
          <a:ext cx="1639096" cy="390030"/>
        </a:xfrm>
        <a:custGeom>
          <a:avLst/>
          <a:gdLst/>
          <a:ahLst/>
          <a:cxnLst/>
          <a:rect l="0" t="0" r="0" b="0"/>
          <a:pathLst>
            <a:path>
              <a:moveTo>
                <a:pt x="1639096" y="0"/>
              </a:moveTo>
              <a:lnTo>
                <a:pt x="1639096" y="265794"/>
              </a:lnTo>
              <a:lnTo>
                <a:pt x="0" y="265794"/>
              </a:lnTo>
              <a:lnTo>
                <a:pt x="0" y="39003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4CEEB-F0D8-4E37-B166-18D1B2DB4F0D}">
      <dsp:nvSpPr>
        <dsp:cNvPr id="0" name=""/>
        <dsp:cNvSpPr/>
      </dsp:nvSpPr>
      <dsp:spPr>
        <a:xfrm>
          <a:off x="3130108" y="1410"/>
          <a:ext cx="1899155" cy="8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1249-20BD-4BFA-BEA5-C552F2D3280A}">
      <dsp:nvSpPr>
        <dsp:cNvPr id="0" name=""/>
        <dsp:cNvSpPr/>
      </dsp:nvSpPr>
      <dsp:spPr>
        <a:xfrm>
          <a:off x="3279116" y="142968"/>
          <a:ext cx="1899155" cy="851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School</a:t>
          </a:r>
          <a:endParaRPr lang="ru-RU" sz="1800" kern="1200"/>
        </a:p>
      </dsp:txBody>
      <dsp:txXfrm>
        <a:off x="3279116" y="142968"/>
        <a:ext cx="1899155" cy="851584"/>
      </dsp:txXfrm>
    </dsp:sp>
    <dsp:sp modelId="{17CC1967-D794-4A7F-A1FB-0F5237185F2E}">
      <dsp:nvSpPr>
        <dsp:cNvPr id="0" name=""/>
        <dsp:cNvSpPr/>
      </dsp:nvSpPr>
      <dsp:spPr>
        <a:xfrm>
          <a:off x="1770050" y="1243025"/>
          <a:ext cx="1341078" cy="8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2EC67-5375-467C-8E29-EEC59DD375BF}">
      <dsp:nvSpPr>
        <dsp:cNvPr id="0" name=""/>
        <dsp:cNvSpPr/>
      </dsp:nvSpPr>
      <dsp:spPr>
        <a:xfrm>
          <a:off x="1919058" y="1384583"/>
          <a:ext cx="1341078" cy="851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days of the week</a:t>
          </a:r>
          <a:endParaRPr lang="ru-RU" sz="1800" kern="1200"/>
        </a:p>
      </dsp:txBody>
      <dsp:txXfrm>
        <a:off x="1919058" y="1384583"/>
        <a:ext cx="1341078" cy="851584"/>
      </dsp:txXfrm>
    </dsp:sp>
    <dsp:sp modelId="{2606A75F-6EE1-4E01-B19C-B3DBDF6614C0}">
      <dsp:nvSpPr>
        <dsp:cNvPr id="0" name=""/>
        <dsp:cNvSpPr/>
      </dsp:nvSpPr>
      <dsp:spPr>
        <a:xfrm>
          <a:off x="950502" y="2484640"/>
          <a:ext cx="1341078" cy="8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FFF41-1C30-4C95-B644-F6CD8F8A68C9}">
      <dsp:nvSpPr>
        <dsp:cNvPr id="0" name=""/>
        <dsp:cNvSpPr/>
      </dsp:nvSpPr>
      <dsp:spPr>
        <a:xfrm>
          <a:off x="1099510" y="2626199"/>
          <a:ext cx="1341078" cy="851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1099510" y="2626199"/>
        <a:ext cx="1341078" cy="851584"/>
      </dsp:txXfrm>
    </dsp:sp>
    <dsp:sp modelId="{61E9DD77-3247-448F-94FD-AF2580685E5B}">
      <dsp:nvSpPr>
        <dsp:cNvPr id="0" name=""/>
        <dsp:cNvSpPr/>
      </dsp:nvSpPr>
      <dsp:spPr>
        <a:xfrm>
          <a:off x="2589598" y="2484640"/>
          <a:ext cx="1341078" cy="8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FE52D-5FFC-4E42-AC5A-FB02746203C0}">
      <dsp:nvSpPr>
        <dsp:cNvPr id="0" name=""/>
        <dsp:cNvSpPr/>
      </dsp:nvSpPr>
      <dsp:spPr>
        <a:xfrm>
          <a:off x="2738606" y="2626199"/>
          <a:ext cx="1341078" cy="851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738606" y="2626199"/>
        <a:ext cx="1341078" cy="851584"/>
      </dsp:txXfrm>
    </dsp:sp>
    <dsp:sp modelId="{77F60F70-C2CA-4AB0-9FEC-9F35C9BEA71A}">
      <dsp:nvSpPr>
        <dsp:cNvPr id="0" name=""/>
        <dsp:cNvSpPr/>
      </dsp:nvSpPr>
      <dsp:spPr>
        <a:xfrm>
          <a:off x="3409146" y="1243025"/>
          <a:ext cx="1341078" cy="8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7F28D-2D65-4128-9607-56A2904C8435}">
      <dsp:nvSpPr>
        <dsp:cNvPr id="0" name=""/>
        <dsp:cNvSpPr/>
      </dsp:nvSpPr>
      <dsp:spPr>
        <a:xfrm>
          <a:off x="3558155" y="1384583"/>
          <a:ext cx="1341078" cy="851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subjects</a:t>
          </a:r>
          <a:endParaRPr lang="ru-RU" sz="1800" kern="1200"/>
        </a:p>
      </dsp:txBody>
      <dsp:txXfrm>
        <a:off x="3558155" y="1384583"/>
        <a:ext cx="1341078" cy="851584"/>
      </dsp:txXfrm>
    </dsp:sp>
    <dsp:sp modelId="{02F77C02-0B2A-4D0B-9F4C-E8CE7371462C}">
      <dsp:nvSpPr>
        <dsp:cNvPr id="0" name=""/>
        <dsp:cNvSpPr/>
      </dsp:nvSpPr>
      <dsp:spPr>
        <a:xfrm>
          <a:off x="5048242" y="1243025"/>
          <a:ext cx="1341078" cy="8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0D863-5993-4743-A437-E4A9CED75C70}">
      <dsp:nvSpPr>
        <dsp:cNvPr id="0" name=""/>
        <dsp:cNvSpPr/>
      </dsp:nvSpPr>
      <dsp:spPr>
        <a:xfrm>
          <a:off x="5197251" y="1384583"/>
          <a:ext cx="1341078" cy="851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activities </a:t>
          </a:r>
          <a:endParaRPr lang="ru-RU" sz="1800" kern="1200"/>
        </a:p>
      </dsp:txBody>
      <dsp:txXfrm>
        <a:off x="5197251" y="1384583"/>
        <a:ext cx="1341078" cy="8515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306FDF-FED2-444F-A850-1E62A6670B69}">
      <dsp:nvSpPr>
        <dsp:cNvPr id="0" name=""/>
        <dsp:cNvSpPr/>
      </dsp:nvSpPr>
      <dsp:spPr>
        <a:xfrm rot="5400000">
          <a:off x="5012703" y="-190238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chemeClr val="bg2">
                  <a:lumMod val="25000"/>
                </a:schemeClr>
              </a:solidFill>
            </a:rPr>
            <a:t>My dream </a:t>
          </a:r>
          <a:r>
            <a:rPr lang="en-US" sz="3200" kern="1200" dirty="0" smtClean="0">
              <a:solidFill>
                <a:schemeClr val="bg2">
                  <a:lumMod val="25000"/>
                </a:schemeClr>
              </a:solidFill>
            </a:rPr>
            <a:t>timetable</a:t>
          </a:r>
          <a:endParaRPr lang="ru-RU" sz="3200" kern="1200" dirty="0">
            <a:solidFill>
              <a:schemeClr val="bg2">
                <a:lumMod val="25000"/>
              </a:schemeClr>
            </a:solidFill>
          </a:endParaRPr>
        </a:p>
      </dsp:txBody>
      <dsp:txXfrm rot="5400000">
        <a:off x="5012703" y="-1902389"/>
        <a:ext cx="1166849" cy="5266944"/>
      </dsp:txXfrm>
    </dsp:sp>
    <dsp:sp modelId="{86CF8AEC-1F1B-4408-BDA4-B9BDA1D4F947}">
      <dsp:nvSpPr>
        <dsp:cNvPr id="0" name=""/>
        <dsp:cNvSpPr/>
      </dsp:nvSpPr>
      <dsp:spPr>
        <a:xfrm>
          <a:off x="0" y="3653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Group 1</a:t>
          </a:r>
          <a:endParaRPr lang="ru-RU" sz="4000" kern="1200" dirty="0"/>
        </a:p>
      </dsp:txBody>
      <dsp:txXfrm>
        <a:off x="0" y="3653"/>
        <a:ext cx="2962656" cy="1458561"/>
      </dsp:txXfrm>
    </dsp:sp>
    <dsp:sp modelId="{DA38D965-BB6C-4E23-B0DE-E94035E53752}">
      <dsp:nvSpPr>
        <dsp:cNvPr id="0" name=""/>
        <dsp:cNvSpPr/>
      </dsp:nvSpPr>
      <dsp:spPr>
        <a:xfrm rot="5400000">
          <a:off x="5012703" y="-37049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chemeClr val="bg2">
                  <a:lumMod val="25000"/>
                </a:schemeClr>
              </a:solidFill>
            </a:rPr>
            <a:t>My </a:t>
          </a:r>
          <a:r>
            <a:rPr lang="en-US" sz="3600" kern="1200" dirty="0" err="1" smtClean="0">
              <a:solidFill>
                <a:schemeClr val="bg2">
                  <a:lumMod val="25000"/>
                </a:schemeClr>
              </a:solidFill>
            </a:rPr>
            <a:t>favourite</a:t>
          </a:r>
          <a:r>
            <a:rPr lang="en-US" sz="3600" kern="1200" dirty="0" smtClean="0">
              <a:solidFill>
                <a:schemeClr val="bg2">
                  <a:lumMod val="25000"/>
                </a:schemeClr>
              </a:solidFill>
            </a:rPr>
            <a:t>  day of the </a:t>
          </a:r>
          <a:r>
            <a:rPr lang="en-US" sz="3600" kern="1200" dirty="0" smtClean="0">
              <a:solidFill>
                <a:schemeClr val="bg2">
                  <a:lumMod val="25000"/>
                </a:schemeClr>
              </a:solidFill>
            </a:rPr>
            <a:t>week</a:t>
          </a:r>
          <a:endParaRPr lang="ru-RU" sz="3600" kern="1200" dirty="0">
            <a:solidFill>
              <a:schemeClr val="bg2">
                <a:lumMod val="25000"/>
              </a:schemeClr>
            </a:solidFill>
          </a:endParaRPr>
        </a:p>
      </dsp:txBody>
      <dsp:txXfrm rot="5400000">
        <a:off x="5012703" y="-370491"/>
        <a:ext cx="1166849" cy="5266944"/>
      </dsp:txXfrm>
    </dsp:sp>
    <dsp:sp modelId="{30785B53-8D7C-4F6E-AAD1-5C622EEF7A43}">
      <dsp:nvSpPr>
        <dsp:cNvPr id="0" name=""/>
        <dsp:cNvSpPr/>
      </dsp:nvSpPr>
      <dsp:spPr>
        <a:xfrm>
          <a:off x="0" y="153370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Group 2</a:t>
          </a:r>
          <a:endParaRPr lang="ru-RU" sz="4000" kern="1200" dirty="0"/>
        </a:p>
      </dsp:txBody>
      <dsp:txXfrm>
        <a:off x="0" y="1533700"/>
        <a:ext cx="2962656" cy="1458561"/>
      </dsp:txXfrm>
    </dsp:sp>
    <dsp:sp modelId="{1EA6B037-DFD4-4BBA-9C9E-2BE35A173562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chemeClr val="bg2">
                  <a:lumMod val="25000"/>
                </a:schemeClr>
              </a:solidFill>
            </a:rPr>
            <a:t>My </a:t>
          </a:r>
          <a:r>
            <a:rPr lang="en-US" sz="3600" kern="1200" dirty="0" err="1" smtClean="0">
              <a:solidFill>
                <a:schemeClr val="bg2">
                  <a:lumMod val="25000"/>
                </a:schemeClr>
              </a:solidFill>
            </a:rPr>
            <a:t>favourite</a:t>
          </a:r>
          <a:r>
            <a:rPr lang="en-US" sz="3600" kern="1200" dirty="0" smtClean="0">
              <a:solidFill>
                <a:schemeClr val="bg2">
                  <a:lumMod val="25000"/>
                </a:schemeClr>
              </a:solidFill>
            </a:rPr>
            <a:t>  subject </a:t>
          </a:r>
          <a:r>
            <a:rPr lang="en-US" sz="3600" kern="1200" smtClean="0">
              <a:solidFill>
                <a:schemeClr val="bg2">
                  <a:lumMod val="25000"/>
                </a:schemeClr>
              </a:solidFill>
            </a:rPr>
            <a:t>at </a:t>
          </a:r>
          <a:r>
            <a:rPr lang="en-US" sz="3600" kern="1200" smtClean="0">
              <a:solidFill>
                <a:schemeClr val="bg2">
                  <a:lumMod val="25000"/>
                </a:schemeClr>
              </a:solidFill>
            </a:rPr>
            <a:t>school</a:t>
          </a:r>
          <a:endParaRPr lang="ru-RU" sz="3600" kern="1200" dirty="0">
            <a:solidFill>
              <a:schemeClr val="bg2">
                <a:lumMod val="25000"/>
              </a:schemeClr>
            </a:solidFill>
          </a:endParaRPr>
        </a:p>
      </dsp:txBody>
      <dsp:txXfrm rot="5400000">
        <a:off x="5012703" y="1160999"/>
        <a:ext cx="1166849" cy="5266944"/>
      </dsp:txXfrm>
    </dsp:sp>
    <dsp:sp modelId="{CFD3A35F-B109-4A0E-B867-65E68FB99268}">
      <dsp:nvSpPr>
        <dsp:cNvPr id="0" name=""/>
        <dsp:cNvSpPr/>
      </dsp:nvSpPr>
      <dsp:spPr>
        <a:xfrm>
          <a:off x="0" y="306519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Group 3</a:t>
          </a:r>
          <a:endParaRPr lang="ru-RU" sz="4000" kern="1200" dirty="0"/>
        </a:p>
      </dsp:txBody>
      <dsp:txXfrm>
        <a:off x="0" y="3065190"/>
        <a:ext cx="2962656" cy="1458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B9FF0-DF2C-49B2-AB38-C0528249E374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98CEF-0633-4A96-A88D-C9EDA850C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00410F-070E-48E4-B969-8DEA84DA812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708B97-167E-4F4B-A72E-3A6403234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\&#1056;&#1072;&#1073;&#1086;&#1095;&#1080;&#1081;%20&#1089;&#1090;&#1086;&#1083;\&#1079;&#1074;&#1086;&#1085;&#1086;&#1095;&#1077;&#1082;.wa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582254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Путешествие в страну знаний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…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800" b="1" dirty="0" smtClean="0">
                <a:solidFill>
                  <a:schemeClr val="accent2"/>
                </a:solidFill>
              </a:rPr>
              <a:t>SCHOOL</a:t>
            </a:r>
            <a:endParaRPr lang="ru-RU" sz="8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Let’s relax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126480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612648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1444294"/>
            <a:ext cx="4317876" cy="394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It’s raining, it’s pouring.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The old man is snoring. </a:t>
            </a:r>
          </a:p>
          <a:p>
            <a:pPr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He went to bed, 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And bumped his head, 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And couldn’t get up in the morning. 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2040" y="1444294"/>
            <a:ext cx="3754760" cy="3941763"/>
          </a:xfrm>
        </p:spPr>
        <p:txBody>
          <a:bodyPr/>
          <a:lstStyle/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движения пальчиками, имитирующие капли дождя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сложить руки за голову, изобразив подушку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ладошки под щекой, как будто спим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хлопнуть ладошкой по голове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1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покачать головой, изображая сожаление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History        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We read books, speak about them.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Maths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I like to read about old times.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English       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We learn about computers.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Literature    </a:t>
            </a:r>
            <a:r>
              <a:rPr lang="en-US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It is the language of the world.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5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PE               </a:t>
            </a:r>
            <a:r>
              <a:rPr lang="en-US" dirty="0" smtClean="0">
                <a:solidFill>
                  <a:schemeClr val="accent2"/>
                </a:solidFill>
              </a:rPr>
              <a:t>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We learn to write and to speak well.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6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IT                </a:t>
            </a:r>
            <a:r>
              <a:rPr lang="en-US" dirty="0" smtClean="0">
                <a:solidFill>
                  <a:schemeClr val="accent2"/>
                </a:solidFill>
              </a:rPr>
              <a:t>F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It is great! I like to play football.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7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Russian       </a:t>
            </a:r>
            <a:r>
              <a:rPr lang="en-US" dirty="0" smtClean="0">
                <a:solidFill>
                  <a:schemeClr val="accent2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The teacher is very good.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8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Art              </a:t>
            </a:r>
            <a:r>
              <a:rPr lang="en-US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We learn about nature.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9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Biology        </a:t>
            </a:r>
            <a:r>
              <a:rPr lang="en-US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It is OK! I like to sing.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10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Music        </a:t>
            </a:r>
            <a:r>
              <a:rPr lang="en-US" dirty="0" smtClean="0">
                <a:solidFill>
                  <a:schemeClr val="accent2"/>
                </a:solidFill>
              </a:rPr>
              <a:t>J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I like to draw.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MATCH!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It teaches me to think.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We read books, speak about them.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I like to read about old times.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We learn about computers.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It is the language of the world.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We learn to write and to speak well.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It is great! I like to play football.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The teacher is very good.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 We learn about nature, trees, flowers.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It is OK! I like to sing.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like … . I like to draw.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ambria" pitchFamily="18" charset="0"/>
              </a:rPr>
              <a:t>MY FAVOURITE SUBJECTS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73853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…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is great. We speak about interesting people. We read books.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…is very easy. It teaches me to think. I like to read about old times.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… is (not) difficult. It is the language of the world. It helps to find friends.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… is OK! I like to play football (to sing, draw).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… is interesting. We learn about nature, trees, flowers.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Составьте небольшое сообщение о школьных предметах. Воспользуйтесь выражениями:</a:t>
            </a:r>
            <a:endParaRPr lang="ru-RU" sz="2400" dirty="0">
              <a:solidFill>
                <a:srgbClr val="C00000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Мои рисунки\Рисунок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2224087" cy="1808163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836712"/>
            <a:ext cx="6912768" cy="51705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I  think </a:t>
            </a:r>
            <a:r>
              <a:rPr lang="en-US" sz="3600" b="1" dirty="0" smtClean="0">
                <a:solidFill>
                  <a:srgbClr val="C00000"/>
                </a:solidFill>
              </a:rPr>
              <a:t>Wednesday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 is great. 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bg2">
                    <a:lumMod val="25000"/>
                  </a:schemeClr>
                </a:solidFill>
              </a:rPr>
              <a:t>I  think … is (is not)    </a:t>
            </a:r>
            <a:r>
              <a:rPr lang="en-US" sz="3500" b="1" dirty="0" smtClean="0">
                <a:solidFill>
                  <a:srgbClr val="C00000"/>
                </a:solidFill>
              </a:rPr>
              <a:t>easy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                                  nice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                                  difficult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                                  interesting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                                  OK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                                  great.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bg2">
                    <a:lumMod val="25000"/>
                  </a:schemeClr>
                </a:solidFill>
              </a:rPr>
              <a:t>We have … lessons on … .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bg2">
                    <a:lumMod val="25000"/>
                  </a:schemeClr>
                </a:solidFill>
              </a:rPr>
              <a:t>They are….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348686" y="692696"/>
            <a:ext cx="8550470" cy="7200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Is it easy to learn on …?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5124" name="Picture 4" descr="D:\Мои рисунки\Рисунок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085184"/>
            <a:ext cx="1728192" cy="1440161"/>
          </a:xfrm>
          <a:prstGeom prst="rect">
            <a:avLst/>
          </a:prstGeom>
          <a:noFill/>
        </p:spPr>
      </p:pic>
      <p:pic>
        <p:nvPicPr>
          <p:cNvPr id="5125" name="Picture 5" descr="D:\Мои рисунки\Рисунок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692696"/>
            <a:ext cx="2030413" cy="148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latin typeface="Cambria" pitchFamily="18" charset="0"/>
              </a:rPr>
              <a:t>Project making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978896" cy="49720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101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“Tick-tock, tick-tock”,</a:t>
            </a:r>
          </a:p>
          <a:p>
            <a:pPr>
              <a:buNone/>
            </a:pPr>
            <a:r>
              <a:rPr lang="en-US" sz="101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Says the clock.</a:t>
            </a:r>
          </a:p>
          <a:p>
            <a:pPr>
              <a:buNone/>
            </a:pPr>
            <a:r>
              <a:rPr lang="en-US" sz="101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“Tock-tick, tock-tick”,</a:t>
            </a:r>
          </a:p>
          <a:p>
            <a:pPr>
              <a:buNone/>
            </a:pPr>
            <a:r>
              <a:rPr lang="en-US" sz="101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Be quick!”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   </a:t>
            </a:r>
            <a:endParaRPr lang="en-US" sz="5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OUR MOTTO</a:t>
            </a:r>
            <a:endParaRPr lang="ru-RU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звоночек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220072" y="4869160"/>
            <a:ext cx="304800" cy="304800"/>
          </a:xfrm>
          <a:prstGeom prst="rect">
            <a:avLst/>
          </a:prstGeom>
        </p:spPr>
      </p:pic>
      <p:pic>
        <p:nvPicPr>
          <p:cNvPr id="1027" name="Picture 3" descr="D:\Мои рисунки\Рисунок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284984"/>
            <a:ext cx="3359150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869160"/>
            <a:ext cx="7920880" cy="457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Write down as many words as possible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980729"/>
          <a:ext cx="7488832" cy="3479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4" name="Picture 2" descr="C:\Documents and Settings\1\Мои документы\Мои рисунки\Attachmen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3861048"/>
            <a:ext cx="2160240" cy="1698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Monday is the    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……..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Tuesday is the    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.…….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Wednesday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…….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Thursday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   …….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Friday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       ……..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Saturday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   ……..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Sunday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     ……..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Listen and fill in.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/>
          <a:lstStyle/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Monday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first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Tuesday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second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Wednesday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third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Thursday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fourth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Friday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fifth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Saturday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sixth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Sunday is the </a:t>
            </a:r>
            <a:r>
              <a:rPr lang="en-US" sz="3600" dirty="0" smtClean="0">
                <a:solidFill>
                  <a:srgbClr val="C00000"/>
                </a:solidFill>
                <a:latin typeface="Cambria" pitchFamily="18" charset="0"/>
              </a:rPr>
              <a:t>seventh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 of the week.</a:t>
            </a:r>
            <a:endParaRPr lang="ru-RU" sz="3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Days of the week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Мои рисунки\Рисунок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97152"/>
            <a:ext cx="2184400" cy="14732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7067128" cy="53145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School starts at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…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…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go to school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…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days a week.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have 5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…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a day.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have main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…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: Russian, Literature, Mathematics, History, Biology and English.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also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…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Music, Art, Information Technology, Physical Education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 and Technology.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don’t have lessons on 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…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.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Cambria" pitchFamily="18" charset="0"/>
              </a:rPr>
              <a:t>OUR TIMETABLE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7931224" cy="517057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School starts at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8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o’clock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.</a:t>
            </a:r>
          </a:p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go to school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six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days a week.</a:t>
            </a:r>
          </a:p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have 5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 lessons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a day.</a:t>
            </a:r>
          </a:p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have main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subjects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: Russian, Literature, Mathematics, History, Biology and English.</a:t>
            </a:r>
          </a:p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also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have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Music, Art, Information Technology, Physical Education and Technology.</a:t>
            </a:r>
          </a:p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don’t have lessons on  </a:t>
            </a:r>
            <a:r>
              <a:rPr lang="en-US" sz="3200" u="sng" dirty="0" smtClean="0">
                <a:solidFill>
                  <a:srgbClr val="C00000"/>
                </a:solidFill>
                <a:latin typeface="Cambria" pitchFamily="18" charset="0"/>
              </a:rPr>
              <a:t>Sunday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.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174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Cambria" pitchFamily="18" charset="0"/>
              </a:rPr>
              <a:t>OUR TIMETABLE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4099" name="Picture 3" descr="D:\Мои рисунки\Рисунок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725" y="476672"/>
            <a:ext cx="22002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MONDAY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TUESDAY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SATURDAY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SPE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Technology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English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Information Technology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Art</a:t>
                      </a:r>
                    </a:p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Biology</a:t>
                      </a:r>
                      <a:endParaRPr lang="ru-RU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Biology 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Social Science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History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Music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Literature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Physical Education 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Technology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Physical Education 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</a:p>
                    <a:p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Technology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Literature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Biology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>CORRECT  THE  MISTAKES</a:t>
            </a:r>
            <a:br>
              <a:rPr lang="en-US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WE  don’t have </a:t>
            </a:r>
            <a:r>
              <a:rPr lang="en-US" sz="2000" dirty="0" smtClean="0">
                <a:solidFill>
                  <a:srgbClr val="C00000"/>
                </a:solidFill>
                <a:latin typeface="Cambria" pitchFamily="18" charset="0"/>
              </a:rPr>
              <a:t>Literature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 on Monday. </a:t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</a:b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Instead we have History.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MONDAY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TUESDAY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SATURDAY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SPE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Music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Information Technology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Biology 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Social Science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History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Russian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Literature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Physical Education 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Technology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English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Physical Education 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Mathematics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Technology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Literature</a:t>
                      </a: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Biology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Cambria" pitchFamily="18" charset="0"/>
              </a:rPr>
              <a:t>OUR SCHOOL TIMETABLE</a:t>
            </a: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</a:t>
            </a: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On Monday we have History.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</TotalTime>
  <Words>816</Words>
  <Application>Microsoft Office PowerPoint</Application>
  <PresentationFormat>Экран (4:3)</PresentationFormat>
  <Paragraphs>191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Путешествие в страну знаний…</vt:lpstr>
      <vt:lpstr>OUR MOTTO</vt:lpstr>
      <vt:lpstr>Write down as many words as possible</vt:lpstr>
      <vt:lpstr>Listen and fill in.</vt:lpstr>
      <vt:lpstr>Days of the week</vt:lpstr>
      <vt:lpstr>OUR TIMETABLE</vt:lpstr>
      <vt:lpstr>OUR TIMETABLE</vt:lpstr>
      <vt:lpstr>CORRECT  THE  MISTAKES WE  don’t have Literature  on Monday.  Instead we have History.</vt:lpstr>
      <vt:lpstr>OUR SCHOOL TIMETABLE  On Monday we have History.</vt:lpstr>
      <vt:lpstr>Let’s relax</vt:lpstr>
      <vt:lpstr>MATCH!</vt:lpstr>
      <vt:lpstr>MY FAVOURITE SUBJECTS</vt:lpstr>
      <vt:lpstr>Составьте небольшое сообщение о школьных предметах. Воспользуйтесь выражениями:</vt:lpstr>
      <vt:lpstr>    Is it easy to learn on …?     </vt:lpstr>
      <vt:lpstr>Project making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знаний</dc:title>
  <dc:creator>www.PHILka.RU</dc:creator>
  <cp:lastModifiedBy>комп</cp:lastModifiedBy>
  <cp:revision>76</cp:revision>
  <dcterms:created xsi:type="dcterms:W3CDTF">2009-04-13T15:28:27Z</dcterms:created>
  <dcterms:modified xsi:type="dcterms:W3CDTF">2012-02-10T12:42:59Z</dcterms:modified>
</cp:coreProperties>
</file>