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09FB17-567A-40A9-9403-EF27E85B77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F3BB1D-6DC6-4F76-81B7-A4E4134164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Возникновение колониальных империй.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кортес 15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98122"/>
            <a:ext cx="7056784" cy="504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Продукты, завезённые из Америки в Европу</a:t>
            </a:r>
            <a:endParaRPr lang="ru-RU" dirty="0"/>
          </a:p>
        </p:txBody>
      </p:sp>
      <p:pic>
        <p:nvPicPr>
          <p:cNvPr id="21506" name="Picture 2" descr="Помид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563888" cy="2424684"/>
          </a:xfrm>
          <a:prstGeom prst="rect">
            <a:avLst/>
          </a:prstGeom>
          <a:noFill/>
        </p:spPr>
      </p:pic>
      <p:pic>
        <p:nvPicPr>
          <p:cNvPr id="21508" name="Picture 4" descr="http://img1.1tv.ru/imgsize640x360/PR2012082211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472385" cy="2403959"/>
          </a:xfrm>
          <a:prstGeom prst="rect">
            <a:avLst/>
          </a:prstGeom>
          <a:noFill/>
        </p:spPr>
      </p:pic>
      <p:pic>
        <p:nvPicPr>
          <p:cNvPr id="21510" name="Picture 6" descr="http://ambarel.ru/files/25-05-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563888" cy="2708920"/>
          </a:xfrm>
          <a:prstGeom prst="rect">
            <a:avLst/>
          </a:prstGeom>
          <a:noFill/>
        </p:spPr>
      </p:pic>
      <p:pic>
        <p:nvPicPr>
          <p:cNvPr id="21512" name="Picture 8" descr="http://usiter.com/uploads/20120418/pole+kukuruzi+zlaki+kukuruza+39201616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07296"/>
            <a:ext cx="3534272" cy="265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 одарила мир табаком</a:t>
            </a:r>
            <a:endParaRPr lang="ru-RU" dirty="0"/>
          </a:p>
        </p:txBody>
      </p:sp>
      <p:pic>
        <p:nvPicPr>
          <p:cNvPr id="22530" name="Picture 2" descr="http://www.diletant.ru/upload/iblock/fc8/fc867403fa5fe152100df99393b19e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92896"/>
            <a:ext cx="8604621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Создание колониальной империи сопровождалось грабежом, жестокостями по отношению к её коренному населению и его массовым истреблением</a:t>
            </a:r>
            <a:endParaRPr lang="ru-RU" sz="2000" dirty="0"/>
          </a:p>
        </p:txBody>
      </p:sp>
      <p:pic>
        <p:nvPicPr>
          <p:cNvPr id="23554" name="Picture 2" descr="http://img1.liveinternet.ru/images/attach/c/3/75/100/75100733_amerikancuy_rubyat_indeycev_v_30e_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27269"/>
            <a:ext cx="7848872" cy="503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островах Карибского моря коренное население было полностью уничтожено. </a:t>
            </a:r>
            <a:endParaRPr lang="ru-RU" sz="2000" dirty="0"/>
          </a:p>
        </p:txBody>
      </p:sp>
      <p:pic>
        <p:nvPicPr>
          <p:cNvPr id="24578" name="Picture 2" descr="http://zavoevanie.3dn.ru/_nw/1/46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420889"/>
            <a:ext cx="7940091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работы на плантациях и рудниках начался массовый ввоз чернокожих невольников из Африки, что породило одно из самых позорных явлений Нового времени – работорговлю.</a:t>
            </a:r>
            <a:endParaRPr lang="ru-RU" sz="2000" dirty="0"/>
          </a:p>
        </p:txBody>
      </p:sp>
      <p:pic>
        <p:nvPicPr>
          <p:cNvPr id="25602" name="Picture 2" descr="http://greatprovince.com/uploads/sl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Португальская колониальная империя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Португалия утвердилась в Индии, а затем начали распространять своё господство по всей Южной Азии.</a:t>
            </a:r>
          </a:p>
          <a:p>
            <a:r>
              <a:rPr lang="ru-RU" dirty="0" smtClean="0"/>
              <a:t>Португальцы установили торговые связи с Китаем, Японией. В 1557 г. они основали Макао – первую европейскую колонию на территории Китая. Из стран Дальнего Востока в Европу доставлялись чай, шёлк, фарфор.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641.imageshack.us/img641/5984/2290123010674c032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5635324" cy="530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Португальцы встретились с высокоразвитой цивилизацией. Они создавали сеть опорных пунктов, стремясь поставить под контроль богатейшую торговлю </a:t>
            </a:r>
            <a:r>
              <a:rPr lang="ru-RU" sz="2000" dirty="0" err="1" smtClean="0"/>
              <a:t>Ост-Индии</a:t>
            </a:r>
            <a:r>
              <a:rPr lang="ru-RU" sz="2000" dirty="0" smtClean="0"/>
              <a:t>. В 1580 г., когда Португалия была захвачена Испанией, образовалась гигантская колониальная империя, просуществовавшая до 1640 г.</a:t>
            </a:r>
            <a:endParaRPr lang="ru-RU" sz="2000" dirty="0"/>
          </a:p>
        </p:txBody>
      </p:sp>
      <p:pic>
        <p:nvPicPr>
          <p:cNvPr id="29698" name="Picture 2" descr="http://www.romantictur.com/img/max/India/india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541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9600"/>
            <a:ext cx="7758138" cy="1390640"/>
          </a:xfrm>
        </p:spPr>
        <p:txBody>
          <a:bodyPr/>
          <a:lstStyle/>
          <a:p>
            <a:r>
              <a:rPr lang="ru-RU" sz="3600" dirty="0" smtClean="0"/>
              <a:t>Последствия географических открытий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214554"/>
            <a:ext cx="3000396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положительные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143248"/>
            <a:ext cx="6357982" cy="34470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последствий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43800" cy="1571636"/>
          </a:xfrm>
        </p:spPr>
        <p:txBody>
          <a:bodyPr/>
          <a:lstStyle/>
          <a:p>
            <a:r>
              <a:rPr lang="ru-RU" sz="3600" dirty="0" smtClean="0"/>
              <a:t>Последствия географических открытий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357430"/>
            <a:ext cx="3328990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отрицательные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357562"/>
            <a:ext cx="6786610" cy="163121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Гибель древней культуры   Нового Света</a:t>
            </a:r>
          </a:p>
          <a:p>
            <a:r>
              <a:rPr lang="ru-RU" sz="2000" dirty="0" smtClean="0"/>
              <a:t>2. Создание новых колоний</a:t>
            </a:r>
          </a:p>
          <a:p>
            <a:r>
              <a:rPr lang="ru-RU" sz="2000" dirty="0" smtClean="0"/>
              <a:t>3. Революция цен</a:t>
            </a:r>
          </a:p>
          <a:p>
            <a:r>
              <a:rPr lang="ru-RU" sz="2000" dirty="0" smtClean="0"/>
              <a:t>4. Большие жертвы, гибель путешественников, мирного населения</a:t>
            </a:r>
            <a:endParaRPr lang="ru-RU" sz="20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О. Гаити, Куба, Ямайка – первые колонии Испании.</a:t>
            </a:r>
            <a:endParaRPr lang="ru-RU" dirty="0"/>
          </a:p>
        </p:txBody>
      </p:sp>
      <p:pic>
        <p:nvPicPr>
          <p:cNvPr id="1026" name="Picture 2" descr="http://chalkarc.org/wp-content/uploads/2010/04/karta_vest_indi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72" r="377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16 веке испанцы приступили к освоению материка.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Конкистадоры - участники завоевательных походов</a:t>
            </a:r>
            <a:endParaRPr lang="ru-RU" sz="3200" dirty="0"/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071802" y="2214554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643050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5000636"/>
            <a:ext cx="278605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Нуньес</a:t>
            </a:r>
            <a:r>
              <a:rPr lang="ru-RU" sz="2400" b="1" dirty="0" smtClean="0"/>
              <a:t> де Бальбоа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5572140"/>
            <a:ext cx="214314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Эрнан</a:t>
            </a:r>
            <a:r>
              <a:rPr lang="ru-RU" sz="2400" b="1" dirty="0" smtClean="0"/>
              <a:t> Кортес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5000636"/>
            <a:ext cx="3071802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Франсиско </a:t>
            </a:r>
            <a:r>
              <a:rPr lang="ru-RU" sz="2400" b="1" dirty="0" err="1" smtClean="0"/>
              <a:t>Писарро</a:t>
            </a:r>
            <a:endParaRPr lang="ru-RU" sz="2400" b="1" dirty="0"/>
          </a:p>
        </p:txBody>
      </p:sp>
      <p:pic>
        <p:nvPicPr>
          <p:cNvPr id="12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 build="allAtOnce" animBg="1"/>
      <p:bldP spid="10" grpId="0" build="allAtOnce" animBg="1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Ацтеки – первые жертвы испанских </a:t>
            </a:r>
            <a:r>
              <a:rPr lang="ru-RU" sz="2000" b="1" dirty="0" smtClean="0"/>
              <a:t>конкистадоров</a:t>
            </a:r>
            <a:r>
              <a:rPr lang="ru-RU" sz="2000" dirty="0" smtClean="0"/>
              <a:t> (конкиста – завоевание) под командованием </a:t>
            </a:r>
            <a:r>
              <a:rPr lang="ru-RU" sz="2000" dirty="0" err="1" smtClean="0"/>
              <a:t>Эрнана</a:t>
            </a:r>
            <a:r>
              <a:rPr lang="ru-RU" sz="2000" dirty="0" smtClean="0"/>
              <a:t> Кортеса.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«Дары предков: ацтеки, майя и инк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572000" cy="3429001"/>
          </a:xfrm>
          <a:prstGeom prst="rect">
            <a:avLst/>
          </a:prstGeom>
          <a:noFill/>
        </p:spPr>
      </p:pic>
      <p:pic>
        <p:nvPicPr>
          <p:cNvPr id="15364" name="Picture 4" descr="http://mesoamerica.narod.ru/Images/History/teno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338569" cy="341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Вслед за тем пали города-государства майя.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ayax.ru/wp-content/uploads/2012/08/kopan-arhitek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35251"/>
            <a:ext cx="8064896" cy="54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Испанцы пытались найти сказочную страну золота - Эльдорадо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rimv.ru/pic/jornal/23/eldo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2101"/>
            <a:ext cx="7128792" cy="521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Конкистадоры во главе с Ф. </a:t>
            </a:r>
            <a:r>
              <a:rPr lang="ru-RU" dirty="0" err="1" smtClean="0"/>
              <a:t>Писсаро</a:t>
            </a:r>
            <a:r>
              <a:rPr lang="ru-RU" dirty="0" smtClean="0"/>
              <a:t> завоевали государства инков.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Загадочные цивилизации: инки, майя и ацтеки (2007 / 3 серии) SAT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9823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Месторождения </a:t>
            </a:r>
            <a:r>
              <a:rPr lang="ru-RU" dirty="0" err="1" smtClean="0"/>
              <a:t>Потоси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горной части Перу (современная Боливия) были открыты крупнейшие в мире серебряные месторождения, обладание которыми вывело Испанию на первое место по добыче серебра.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Из этого серебра чеканилась самая распространённая монета в мире – испанское песо, получившая в англоязычных странах название доллар.</a:t>
            </a:r>
            <a:endParaRPr lang="ru-RU" sz="1800" dirty="0"/>
          </a:p>
        </p:txBody>
      </p:sp>
      <p:pic>
        <p:nvPicPr>
          <p:cNvPr id="19458" name="Picture 2" descr="http://img0.liveinternet.ru/images/attach/c/2/69/47/69047541_1294669036_Macchu_Picchu_P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106229" cy="3284984"/>
          </a:xfrm>
          <a:prstGeom prst="rect">
            <a:avLst/>
          </a:prstGeom>
          <a:noFill/>
        </p:spPr>
      </p:pic>
      <p:pic>
        <p:nvPicPr>
          <p:cNvPr id="19460" name="Picture 4" descr="http://i071.radikal.ru/0902/1e/420cfe707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492" y="3573016"/>
            <a:ext cx="428396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Колониальное хозяйство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Кофе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Сахарный тростник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Другой важной отраслью колониального хозяйства стало возделывание сельскохозяйственных культур, пользовавшихся большим спросом в Европе.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4.bp.blogspot.com/-ekORBTPR6kE/TmIB4demozI/AAAAAAAAG5E/roLvwhIVeI4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01128"/>
            <a:ext cx="4283968" cy="2856871"/>
          </a:xfrm>
          <a:prstGeom prst="rect">
            <a:avLst/>
          </a:prstGeom>
          <a:noFill/>
        </p:spPr>
      </p:pic>
      <p:pic>
        <p:nvPicPr>
          <p:cNvPr id="20484" name="Picture 4" descr="http://www.russobras.com/images/acuca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64752"/>
            <a:ext cx="4139952" cy="309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415</Words>
  <Application>Microsoft Office PowerPoint</Application>
  <PresentationFormat>Экран (4:3)</PresentationFormat>
  <Paragraphs>43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Возникновение колониальных империй.</vt:lpstr>
      <vt:lpstr>О. Гаити, Куба, Ямайка – первые колонии Испании.</vt:lpstr>
      <vt:lpstr>Конкистадоры - участники завоевательных походов</vt:lpstr>
      <vt:lpstr>Ацтеки – первые жертвы испанских конкистадоров (конкиста – завоевание) под командованием Эрнана Кортеса.</vt:lpstr>
      <vt:lpstr>Вслед за тем пали города-государства майя.</vt:lpstr>
      <vt:lpstr>Испанцы пытались найти сказочную страну золота - Эльдорадо</vt:lpstr>
      <vt:lpstr>Конкистадоры во главе с Ф. Писсаро завоевали государства инков.                          </vt:lpstr>
      <vt:lpstr>Месторождения Потоси</vt:lpstr>
      <vt:lpstr>Колониальное хозяйство</vt:lpstr>
      <vt:lpstr>Продукты, завезённые из Америки в Европу</vt:lpstr>
      <vt:lpstr>Америка одарила мир табаком</vt:lpstr>
      <vt:lpstr>Создание колониальной империи сопровождалось грабежом, жестокостями по отношению к её коренному населению и его массовым истреблением</vt:lpstr>
      <vt:lpstr>На островах Карибского моря коренное население было полностью уничтожено. </vt:lpstr>
      <vt:lpstr>Для работы на плантациях и рудниках начался массовый ввоз чернокожих невольников из Африки, что породило одно из самых позорных явлений Нового времени – работорговлю.</vt:lpstr>
      <vt:lpstr>Португальская колониальная империя</vt:lpstr>
      <vt:lpstr>Португальцы встретились с высокоразвитой цивилизацией. Они создавали сеть опорных пунктов, стремясь поставить под контроль богатейшую торговлю Ост-Индии. В 1580 г., когда Португалия была захвачена Испанией, образовалась гигантская колониальная империя, просуществовавшая до 1640 г.</vt:lpstr>
      <vt:lpstr>Последствия географических открытий</vt:lpstr>
      <vt:lpstr>Последствия географических открытий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колониальных империй.</dc:title>
  <dc:creator>SamLab.ws</dc:creator>
  <cp:lastModifiedBy>User</cp:lastModifiedBy>
  <cp:revision>11</cp:revision>
  <dcterms:created xsi:type="dcterms:W3CDTF">2013-02-13T11:35:53Z</dcterms:created>
  <dcterms:modified xsi:type="dcterms:W3CDTF">2013-02-14T05:15:45Z</dcterms:modified>
</cp:coreProperties>
</file>