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1/15/Red_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to-takoy.ru/wp-content/uploads/2010/01/Animals_Horses__00430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usiness-lady.com/images/elka-shar/felted%20ball%20tutorial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unhome.ru/UsersGallery/wallpapers/41/910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ildfrontier.ru/images/stories/2013/2609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to-takoy.ru/wp-content/uploads/2010/01/Animals_Horses__00430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t.gdefon.com/wallpapers_original/wallpapers/200081_sobaka_ovcharka_cep_1920x1269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tihi.ru/pics/2010/02/20/5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zoofirma.ru/images/stories/2012/06/02/afalin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7</cp:lastModifiedBy>
  <cp:revision>2</cp:revision>
  <dcterms:created xsi:type="dcterms:W3CDTF">2014-01-31T19:12:47Z</dcterms:created>
  <dcterms:modified xsi:type="dcterms:W3CDTF">2014-01-31T19:32:35Z</dcterms:modified>
</cp:coreProperties>
</file>