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86918" autoAdjust="0"/>
  </p:normalViewPr>
  <p:slideViewPr>
    <p:cSldViewPr>
      <p:cViewPr varScale="1">
        <p:scale>
          <a:sx n="63" d="100"/>
          <a:sy n="63" d="100"/>
        </p:scale>
        <p:origin x="-1032" y="-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E81A1-CA56-46C8-A1CA-5D971EFF7F4E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98A9E-B8A2-456A-BBDD-237E908378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98A9E-B8A2-456A-BBDD-237E908378A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19.xml"/><Relationship Id="rId18" Type="http://schemas.openxmlformats.org/officeDocument/2006/relationships/slide" Target="slide9.xml"/><Relationship Id="rId3" Type="http://schemas.openxmlformats.org/officeDocument/2006/relationships/slide" Target="slide2.xml"/><Relationship Id="rId21" Type="http://schemas.openxmlformats.org/officeDocument/2006/relationships/slide" Target="slide5.xml"/><Relationship Id="rId7" Type="http://schemas.openxmlformats.org/officeDocument/2006/relationships/slide" Target="slide18.xml"/><Relationship Id="rId12" Type="http://schemas.openxmlformats.org/officeDocument/2006/relationships/slide" Target="slide15.xml"/><Relationship Id="rId17" Type="http://schemas.openxmlformats.org/officeDocument/2006/relationships/slide" Target="slide20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0" Type="http://schemas.openxmlformats.org/officeDocument/2006/relationships/slide" Target="slide17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slide" Target="slide11.xml"/><Relationship Id="rId5" Type="http://schemas.openxmlformats.org/officeDocument/2006/relationships/slide" Target="slide10.xml"/><Relationship Id="rId15" Type="http://schemas.openxmlformats.org/officeDocument/2006/relationships/slide" Target="slide12.xml"/><Relationship Id="rId10" Type="http://schemas.openxmlformats.org/officeDocument/2006/relationships/slide" Target="slide7.xml"/><Relationship Id="rId19" Type="http://schemas.openxmlformats.org/officeDocument/2006/relationships/slide" Target="slide13.xml"/><Relationship Id="rId4" Type="http://schemas.openxmlformats.org/officeDocument/2006/relationships/slide" Target="slide6.xml"/><Relationship Id="rId9" Type="http://schemas.openxmlformats.org/officeDocument/2006/relationships/slide" Target="slide4.xml"/><Relationship Id="rId14" Type="http://schemas.openxmlformats.org/officeDocument/2006/relationships/slide" Target="slide8.xml"/><Relationship Id="rId22" Type="http://schemas.openxmlformats.org/officeDocument/2006/relationships/slide" Target="slide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Box 123"/>
          <p:cNvSpPr txBox="1"/>
          <p:nvPr/>
        </p:nvSpPr>
        <p:spPr>
          <a:xfrm>
            <a:off x="323528" y="260648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Общее понятие о компьютере</a:t>
            </a:r>
            <a:endParaRPr lang="ru-RU" sz="3200" dirty="0"/>
          </a:p>
        </p:txBody>
      </p:sp>
      <p:sp>
        <p:nvSpPr>
          <p:cNvPr id="125" name="TextBox 124"/>
          <p:cNvSpPr txBox="1"/>
          <p:nvPr/>
        </p:nvSpPr>
        <p:spPr>
          <a:xfrm>
            <a:off x="323528" y="1484784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Устройства ввода-вывода</a:t>
            </a:r>
            <a:endParaRPr lang="ru-RU" sz="3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323528" y="2924944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Память</a:t>
            </a:r>
            <a:endParaRPr lang="ru-RU" sz="3600" dirty="0"/>
          </a:p>
        </p:txBody>
      </p:sp>
      <p:sp>
        <p:nvSpPr>
          <p:cNvPr id="127" name="TextBox 126"/>
          <p:cNvSpPr txBox="1"/>
          <p:nvPr/>
        </p:nvSpPr>
        <p:spPr>
          <a:xfrm>
            <a:off x="164272" y="4110171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Взаимодействие устройств компьютера</a:t>
            </a:r>
            <a:endParaRPr lang="ru-RU" sz="2400" dirty="0"/>
          </a:p>
        </p:txBody>
      </p:sp>
      <p:sp>
        <p:nvSpPr>
          <p:cNvPr id="128" name="TextBox 127"/>
          <p:cNvSpPr txBox="1"/>
          <p:nvPr/>
        </p:nvSpPr>
        <p:spPr>
          <a:xfrm>
            <a:off x="179512" y="5661248"/>
            <a:ext cx="3275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Компьютерные сети</a:t>
            </a:r>
            <a:endParaRPr lang="ru-RU" sz="2800" dirty="0"/>
          </a:p>
        </p:txBody>
      </p:sp>
      <p:sp>
        <p:nvSpPr>
          <p:cNvPr id="129" name="TextBox 128">
            <a:hlinkClick r:id="rId3" action="ppaction://hlinksldjump"/>
          </p:cNvPr>
          <p:cNvSpPr txBox="1"/>
          <p:nvPr/>
        </p:nvSpPr>
        <p:spPr>
          <a:xfrm>
            <a:off x="3550176" y="33265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3" action="ppaction://hlinksldjump"/>
              </a:rPr>
              <a:t>100</a:t>
            </a:r>
            <a:endParaRPr lang="ru-RU" sz="3600" dirty="0"/>
          </a:p>
        </p:txBody>
      </p:sp>
      <p:sp>
        <p:nvSpPr>
          <p:cNvPr id="130" name="TextBox 129">
            <a:hlinkClick r:id="rId4" action="ppaction://hlinksldjump"/>
          </p:cNvPr>
          <p:cNvSpPr txBox="1"/>
          <p:nvPr/>
        </p:nvSpPr>
        <p:spPr>
          <a:xfrm>
            <a:off x="3550176" y="163054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4" action="ppaction://hlinksldjump"/>
              </a:rPr>
              <a:t>100</a:t>
            </a:r>
            <a:endParaRPr lang="ru-RU" sz="3600" dirty="0"/>
          </a:p>
        </p:txBody>
      </p:sp>
      <p:sp>
        <p:nvSpPr>
          <p:cNvPr id="131" name="TextBox 130">
            <a:hlinkClick r:id="rId5" action="ppaction://hlinksldjump"/>
          </p:cNvPr>
          <p:cNvSpPr txBox="1"/>
          <p:nvPr/>
        </p:nvSpPr>
        <p:spPr>
          <a:xfrm>
            <a:off x="3550176" y="2926685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5" action="ppaction://hlinksldjump"/>
              </a:rPr>
              <a:t>100</a:t>
            </a:r>
            <a:endParaRPr lang="ru-RU" sz="3600" dirty="0"/>
          </a:p>
        </p:txBody>
      </p:sp>
      <p:sp>
        <p:nvSpPr>
          <p:cNvPr id="132" name="TextBox 131">
            <a:hlinkClick r:id="rId6" action="ppaction://hlinksldjump"/>
          </p:cNvPr>
          <p:cNvSpPr txBox="1"/>
          <p:nvPr/>
        </p:nvSpPr>
        <p:spPr>
          <a:xfrm>
            <a:off x="3550176" y="422282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6" action="ppaction://hlinksldjump"/>
              </a:rPr>
              <a:t>100</a:t>
            </a:r>
            <a:endParaRPr lang="ru-RU" sz="3600" dirty="0"/>
          </a:p>
        </p:txBody>
      </p:sp>
      <p:sp>
        <p:nvSpPr>
          <p:cNvPr id="133" name="TextBox 132">
            <a:hlinkClick r:id="rId7" action="ppaction://hlinksldjump"/>
          </p:cNvPr>
          <p:cNvSpPr txBox="1"/>
          <p:nvPr/>
        </p:nvSpPr>
        <p:spPr>
          <a:xfrm>
            <a:off x="3550176" y="557193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7" action="ppaction://hlinksldjump"/>
              </a:rPr>
              <a:t>100</a:t>
            </a:r>
            <a:endParaRPr lang="ru-RU" sz="3600" dirty="0"/>
          </a:p>
        </p:txBody>
      </p:sp>
      <p:sp>
        <p:nvSpPr>
          <p:cNvPr id="136" name="TextBox 135">
            <a:hlinkClick r:id="rId8" action="ppaction://hlinksldjump"/>
          </p:cNvPr>
          <p:cNvSpPr txBox="1"/>
          <p:nvPr/>
        </p:nvSpPr>
        <p:spPr>
          <a:xfrm>
            <a:off x="4865370" y="33265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8" action="ppaction://hlinksldjump"/>
              </a:rPr>
              <a:t>200</a:t>
            </a:r>
            <a:endParaRPr lang="ru-RU" sz="3600" dirty="0"/>
          </a:p>
        </p:txBody>
      </p:sp>
      <p:sp>
        <p:nvSpPr>
          <p:cNvPr id="137" name="TextBox 136">
            <a:hlinkClick r:id="rId9" action="ppaction://hlinksldjump"/>
          </p:cNvPr>
          <p:cNvSpPr txBox="1"/>
          <p:nvPr/>
        </p:nvSpPr>
        <p:spPr>
          <a:xfrm>
            <a:off x="6191230" y="33265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9" action="ppaction://hlinksldjump"/>
              </a:rPr>
              <a:t>500</a:t>
            </a:r>
            <a:endParaRPr lang="ru-RU" sz="3600" dirty="0"/>
          </a:p>
        </p:txBody>
      </p:sp>
      <p:sp>
        <p:nvSpPr>
          <p:cNvPr id="139" name="TextBox 138">
            <a:hlinkClick r:id="rId10" action="ppaction://hlinksldjump"/>
          </p:cNvPr>
          <p:cNvSpPr txBox="1"/>
          <p:nvPr/>
        </p:nvSpPr>
        <p:spPr>
          <a:xfrm>
            <a:off x="4865370" y="163054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10" action="ppaction://hlinksldjump"/>
              </a:rPr>
              <a:t>200</a:t>
            </a:r>
            <a:endParaRPr lang="ru-RU" sz="3600" dirty="0"/>
          </a:p>
        </p:txBody>
      </p:sp>
      <p:sp>
        <p:nvSpPr>
          <p:cNvPr id="140" name="TextBox 139">
            <a:hlinkClick r:id="rId11" action="ppaction://hlinksldjump"/>
          </p:cNvPr>
          <p:cNvSpPr txBox="1"/>
          <p:nvPr/>
        </p:nvSpPr>
        <p:spPr>
          <a:xfrm>
            <a:off x="4865370" y="2926685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11" action="ppaction://hlinksldjump"/>
              </a:rPr>
              <a:t>200</a:t>
            </a:r>
            <a:endParaRPr lang="ru-RU" sz="3600" dirty="0"/>
          </a:p>
        </p:txBody>
      </p:sp>
      <p:sp>
        <p:nvSpPr>
          <p:cNvPr id="141" name="TextBox 140">
            <a:hlinkClick r:id="rId12" action="ppaction://hlinksldjump"/>
          </p:cNvPr>
          <p:cNvSpPr txBox="1"/>
          <p:nvPr/>
        </p:nvSpPr>
        <p:spPr>
          <a:xfrm>
            <a:off x="4865370" y="4222085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12" action="ppaction://hlinksldjump"/>
              </a:rPr>
              <a:t>200</a:t>
            </a:r>
            <a:endParaRPr lang="ru-RU" sz="3600" dirty="0"/>
          </a:p>
        </p:txBody>
      </p:sp>
      <p:sp>
        <p:nvSpPr>
          <p:cNvPr id="142" name="TextBox 141">
            <a:hlinkClick r:id="rId13" action="ppaction://hlinksldjump"/>
          </p:cNvPr>
          <p:cNvSpPr txBox="1"/>
          <p:nvPr/>
        </p:nvSpPr>
        <p:spPr>
          <a:xfrm>
            <a:off x="4865370" y="5574635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13" action="ppaction://hlinksldjump"/>
              </a:rPr>
              <a:t>200</a:t>
            </a:r>
            <a:endParaRPr lang="ru-RU" sz="3600" dirty="0"/>
          </a:p>
        </p:txBody>
      </p:sp>
      <p:sp>
        <p:nvSpPr>
          <p:cNvPr id="143" name="TextBox 142">
            <a:hlinkClick r:id="rId14" action="ppaction://hlinksldjump"/>
          </p:cNvPr>
          <p:cNvSpPr txBox="1"/>
          <p:nvPr/>
        </p:nvSpPr>
        <p:spPr>
          <a:xfrm>
            <a:off x="6180564" y="163054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14" action="ppaction://hlinksldjump"/>
              </a:rPr>
              <a:t>500</a:t>
            </a:r>
            <a:endParaRPr lang="ru-RU" sz="3600" dirty="0"/>
          </a:p>
        </p:txBody>
      </p:sp>
      <p:sp>
        <p:nvSpPr>
          <p:cNvPr id="144" name="TextBox 143">
            <a:hlinkClick r:id="rId15" action="ppaction://hlinksldjump"/>
          </p:cNvPr>
          <p:cNvSpPr txBox="1"/>
          <p:nvPr/>
        </p:nvSpPr>
        <p:spPr>
          <a:xfrm>
            <a:off x="6180564" y="2926685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15" action="ppaction://hlinksldjump"/>
              </a:rPr>
              <a:t>500</a:t>
            </a:r>
            <a:endParaRPr lang="ru-RU" sz="3600" dirty="0"/>
          </a:p>
        </p:txBody>
      </p:sp>
      <p:sp>
        <p:nvSpPr>
          <p:cNvPr id="145" name="TextBox 144">
            <a:hlinkClick r:id="rId16" action="ppaction://hlinksldjump"/>
          </p:cNvPr>
          <p:cNvSpPr txBox="1"/>
          <p:nvPr/>
        </p:nvSpPr>
        <p:spPr>
          <a:xfrm>
            <a:off x="6176372" y="422282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16" action="ppaction://hlinksldjump"/>
              </a:rPr>
              <a:t>500</a:t>
            </a:r>
            <a:endParaRPr lang="ru-RU" sz="3600" dirty="0"/>
          </a:p>
        </p:txBody>
      </p:sp>
      <p:sp>
        <p:nvSpPr>
          <p:cNvPr id="146" name="TextBox 145">
            <a:hlinkClick r:id="rId17" action="ppaction://hlinksldjump"/>
          </p:cNvPr>
          <p:cNvSpPr txBox="1"/>
          <p:nvPr/>
        </p:nvSpPr>
        <p:spPr>
          <a:xfrm>
            <a:off x="6180564" y="557612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17" action="ppaction://hlinksldjump"/>
              </a:rPr>
              <a:t>500</a:t>
            </a:r>
            <a:endParaRPr lang="ru-RU" sz="3600" dirty="0"/>
          </a:p>
        </p:txBody>
      </p:sp>
      <p:sp>
        <p:nvSpPr>
          <p:cNvPr id="147" name="TextBox 146">
            <a:hlinkClick r:id="rId18" action="ppaction://hlinksldjump"/>
          </p:cNvPr>
          <p:cNvSpPr txBox="1"/>
          <p:nvPr/>
        </p:nvSpPr>
        <p:spPr>
          <a:xfrm>
            <a:off x="7495758" y="163054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18" action="ppaction://hlinksldjump"/>
              </a:rPr>
              <a:t>1000</a:t>
            </a:r>
            <a:endParaRPr lang="ru-RU" sz="3600" dirty="0"/>
          </a:p>
        </p:txBody>
      </p:sp>
      <p:sp>
        <p:nvSpPr>
          <p:cNvPr id="148" name="TextBox 147">
            <a:hlinkClick r:id="rId19" action="ppaction://hlinksldjump"/>
          </p:cNvPr>
          <p:cNvSpPr txBox="1"/>
          <p:nvPr/>
        </p:nvSpPr>
        <p:spPr>
          <a:xfrm>
            <a:off x="7495758" y="2926685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19" action="ppaction://hlinksldjump"/>
              </a:rPr>
              <a:t>1000</a:t>
            </a:r>
            <a:endParaRPr lang="ru-RU" sz="3600" dirty="0"/>
          </a:p>
        </p:txBody>
      </p:sp>
      <p:sp>
        <p:nvSpPr>
          <p:cNvPr id="149" name="TextBox 148">
            <a:hlinkClick r:id="rId20" action="ppaction://hlinksldjump"/>
          </p:cNvPr>
          <p:cNvSpPr txBox="1"/>
          <p:nvPr/>
        </p:nvSpPr>
        <p:spPr>
          <a:xfrm>
            <a:off x="7491566" y="4222829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20" action="ppaction://hlinksldjump"/>
              </a:rPr>
              <a:t>1000</a:t>
            </a:r>
            <a:endParaRPr lang="ru-RU" sz="3600" dirty="0"/>
          </a:p>
        </p:txBody>
      </p:sp>
      <p:sp>
        <p:nvSpPr>
          <p:cNvPr id="150" name="TextBox 149">
            <a:hlinkClick r:id="rId21" action="ppaction://hlinksldjump"/>
          </p:cNvPr>
          <p:cNvSpPr txBox="1"/>
          <p:nvPr/>
        </p:nvSpPr>
        <p:spPr>
          <a:xfrm>
            <a:off x="7510616" y="33265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21" action="ppaction://hlinksldjump"/>
              </a:rPr>
              <a:t>1000</a:t>
            </a:r>
            <a:endParaRPr lang="ru-RU" sz="3600" dirty="0"/>
          </a:p>
        </p:txBody>
      </p:sp>
      <p:sp>
        <p:nvSpPr>
          <p:cNvPr id="151" name="TextBox 150">
            <a:hlinkClick r:id="rId22" action="ppaction://hlinksldjump"/>
          </p:cNvPr>
          <p:cNvSpPr txBox="1"/>
          <p:nvPr/>
        </p:nvSpPr>
        <p:spPr>
          <a:xfrm>
            <a:off x="7495758" y="5571931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hlinkClick r:id="rId22" action="ppaction://hlinksldjump"/>
              </a:rPr>
              <a:t>1000</a:t>
            </a:r>
            <a:endParaRPr lang="ru-RU" sz="36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267944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Что такое память компьютера?</a:t>
            </a:r>
            <a:endParaRPr lang="ru-RU" sz="7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95736" y="4941168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Совокупность устройств для хранения информации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97991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Из каких частей состоит внутренняя память компьютера?</a:t>
            </a:r>
            <a:endParaRPr lang="ru-RU" sz="60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602128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Оперативная, постоянная, кэш-память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93968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Зачем нужна кэш-память?</a:t>
            </a:r>
            <a:endParaRPr lang="ru-RU" sz="48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4293096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Используется при обмене данными между процессором и оперативной памятью и увеличивает производительность компьютера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33995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Что такое винчестер, и почему он так называется?</a:t>
            </a:r>
            <a:endParaRPr lang="ru-RU" sz="60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501317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Накопитель на жёстких магнитных дисках. По аналогии с маркировкой многозарядного карабина фирмы </a:t>
            </a:r>
            <a:r>
              <a:rPr lang="ru-RU" sz="3200" dirty="0" err="1" smtClean="0"/>
              <a:t>Winchester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795664"/>
            <a:ext cx="8686800" cy="841248"/>
          </a:xfrm>
        </p:spPr>
        <p:txBody>
          <a:bodyPr/>
          <a:lstStyle/>
          <a:p>
            <a:r>
              <a:rPr lang="ru-RU" dirty="0" smtClean="0"/>
              <a:t>Что такое шина и зачем она нужна?</a:t>
            </a:r>
            <a:endParaRPr lang="ru-RU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971600" y="4941168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Информационная магистраль, связывающая друг с другом все устройства компьютера.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41196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Что расположено на системной плате компьютера?</a:t>
            </a:r>
            <a:endParaRPr lang="ru-RU" sz="66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602128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Процессор и память.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26794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В чём заключается принцип открытой архитектуры?</a:t>
            </a:r>
            <a:endParaRPr lang="ru-RU" sz="66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4509120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Правила построения компьютера, в соответствии с которыми каждый новый узел должен быть совместим со старым, и легко устанавливаться в том же месте компьютера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84124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Что такое разрядность шины?</a:t>
            </a:r>
            <a:endParaRPr lang="ru-RU" sz="44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530120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Количество бит информации, передаваемых одновременно от одного устройства к другому.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841248"/>
          </a:xfrm>
        </p:spPr>
        <p:txBody>
          <a:bodyPr>
            <a:noAutofit/>
          </a:bodyPr>
          <a:lstStyle/>
          <a:p>
            <a:pPr algn="ctr"/>
            <a:r>
              <a:rPr lang="ru-RU" sz="3500" dirty="0" smtClean="0"/>
              <a:t>Какие компьютерные сети вы знаете?</a:t>
            </a:r>
            <a:endParaRPr lang="ru-RU" sz="35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0" y="5229200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200" dirty="0" smtClean="0"/>
              <a:t>Локальные, корпоративные, региональные, глобальная.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268760"/>
            <a:ext cx="8686800" cy="841248"/>
          </a:xfrm>
        </p:spPr>
        <p:txBody>
          <a:bodyPr>
            <a:noAutofit/>
          </a:bodyPr>
          <a:lstStyle/>
          <a:p>
            <a:r>
              <a:rPr lang="ru-RU" sz="7200" dirty="0" smtClean="0"/>
              <a:t>Что такое модем?</a:t>
            </a:r>
            <a:endParaRPr lang="ru-RU" sz="7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123728" y="5445224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Устройство для модуляции и демодуляции сигнала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276056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Что компьютер должен делать с информацией?</a:t>
            </a:r>
            <a:endParaRPr lang="ru-RU" sz="7200" dirty="0"/>
          </a:p>
        </p:txBody>
      </p:sp>
      <p:sp>
        <p:nvSpPr>
          <p:cNvPr id="5" name="Управляющая кнопка: назад 4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602128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Ввод, вывод, хранение, преобразование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8412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Что такое сетевой адаптер?</a:t>
            </a:r>
            <a:endParaRPr lang="ru-RU" sz="48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551723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Техническое устройство, выполняющее функции сопряжения компьютера с каналом связи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165618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Когда и где появилась компьютерная сеть?</a:t>
            </a:r>
            <a:endParaRPr lang="ru-RU" sz="60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5445224"/>
            <a:ext cx="7704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 сентября 1969 года в Калифорнийском университете в Лос-Анджелесе.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00808"/>
            <a:ext cx="8686800" cy="2736304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Что такое процессор?</a:t>
            </a:r>
            <a:endParaRPr lang="ru-RU" sz="7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5013176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Устройство, обеспечивающее преобразование информации и управление другими устройствами компьютера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36004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Что влияет на производительность компьютера?</a:t>
            </a:r>
            <a:endParaRPr lang="ru-RU" sz="66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79512" y="6021288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Тактовая частота, разрядность и объём памяти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4267944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/>
              <a:t>Какой химический элемент используется для создания современных </a:t>
            </a:r>
            <a:br>
              <a:rPr lang="ru-RU" sz="4800" dirty="0" smtClean="0"/>
            </a:br>
            <a:r>
              <a:rPr lang="ru-RU" sz="4800" dirty="0" smtClean="0"/>
              <a:t>процессоров–микрочипов?</a:t>
            </a:r>
            <a:endParaRPr lang="ru-RU" sz="48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602128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Кремний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26794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Назовите основные устройства вывода (5 штук)</a:t>
            </a:r>
            <a:endParaRPr lang="ru-RU" sz="66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792" y="6021288"/>
            <a:ext cx="8892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Монитор, принтер, колонки, проектор, плоттер 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41196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Что такое устройства ввода?</a:t>
            </a:r>
            <a:endParaRPr lang="ru-RU" sz="7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486916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Аппаратные средства для преобразования информации из формы понятной человеку в форму понятную компьютеру.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76388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Какие бывают мониторы?</a:t>
            </a:r>
            <a:endParaRPr lang="ru-RU" sz="72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5373216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ЭЛТ (электронно-лучевая трубка), ЖК (жидкокристаллические), плазменные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426794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Какие характеристики есть у акустической системы?</a:t>
            </a:r>
            <a:endParaRPr lang="ru-RU" sz="6000" dirty="0"/>
          </a:p>
        </p:txBody>
      </p:sp>
      <p:sp>
        <p:nvSpPr>
          <p:cNvPr id="3" name="Управляющая кнопка: назад 2">
            <a:hlinkClick r:id="" action="ppaction://hlinkshowjump?jump=firstslide" highlightClick="1"/>
          </p:cNvPr>
          <p:cNvSpPr/>
          <p:nvPr/>
        </p:nvSpPr>
        <p:spPr>
          <a:xfrm>
            <a:off x="0" y="0"/>
            <a:ext cx="504056" cy="50405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31640" y="5373216"/>
            <a:ext cx="6192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Количество колонок, выходная мощность и диапазон частот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328</TotalTime>
  <Words>353</Words>
  <Application>Microsoft Office PowerPoint</Application>
  <PresentationFormat>Экран (4:3)</PresentationFormat>
  <Paragraphs>72</Paragraphs>
  <Slides>21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Слайд 1</vt:lpstr>
      <vt:lpstr>Что компьютер должен делать с информацией?</vt:lpstr>
      <vt:lpstr>Что такое процессор?</vt:lpstr>
      <vt:lpstr>Что влияет на производительность компьютера?</vt:lpstr>
      <vt:lpstr>Какой химический элемент используется для создания современных  процессоров–микрочипов?</vt:lpstr>
      <vt:lpstr>Назовите основные устройства вывода (5 штук)</vt:lpstr>
      <vt:lpstr>Что такое устройства ввода?</vt:lpstr>
      <vt:lpstr>Какие бывают мониторы?</vt:lpstr>
      <vt:lpstr>Какие характеристики есть у акустической системы?</vt:lpstr>
      <vt:lpstr>Что такое память компьютера?</vt:lpstr>
      <vt:lpstr>Из каких частей состоит внутренняя память компьютера?</vt:lpstr>
      <vt:lpstr>Зачем нужна кэш-память?</vt:lpstr>
      <vt:lpstr>Что такое винчестер, и почему он так называется?</vt:lpstr>
      <vt:lpstr>Что такое шина и зачем она нужна?</vt:lpstr>
      <vt:lpstr>Что расположено на системной плате компьютера?</vt:lpstr>
      <vt:lpstr>В чём заключается принцип открытой архитектуры?</vt:lpstr>
      <vt:lpstr>Что такое разрядность шины?</vt:lpstr>
      <vt:lpstr>Какие компьютерные сети вы знаете?</vt:lpstr>
      <vt:lpstr>Что такое модем?</vt:lpstr>
      <vt:lpstr>Что такое сетевой адаптер?</vt:lpstr>
      <vt:lpstr>Когда и где появилась компьютерная сеть?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Серж</dc:creator>
  <cp:lastModifiedBy>Сергей</cp:lastModifiedBy>
  <cp:revision>50</cp:revision>
  <dcterms:created xsi:type="dcterms:W3CDTF">2012-01-22T17:55:05Z</dcterms:created>
  <dcterms:modified xsi:type="dcterms:W3CDTF">2013-05-06T16:52:49Z</dcterms:modified>
</cp:coreProperties>
</file>