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0" r:id="rId2"/>
    <p:sldId id="259" r:id="rId3"/>
    <p:sldId id="265" r:id="rId4"/>
    <p:sldId id="264" r:id="rId5"/>
    <p:sldId id="262" r:id="rId6"/>
    <p:sldId id="275" r:id="rId7"/>
    <p:sldId id="27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357298"/>
            <a:ext cx="7242048" cy="30003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Школьный литературный музей А.С. Пушкина </a:t>
            </a:r>
            <a:br>
              <a:rPr lang="ru-RU" dirty="0" smtClean="0"/>
            </a:br>
            <a:r>
              <a:rPr lang="ru-RU" dirty="0" smtClean="0"/>
              <a:t>МАОУ «СОШ №95 с УИОП» </a:t>
            </a:r>
            <a:br>
              <a:rPr lang="ru-RU" dirty="0" smtClean="0"/>
            </a:br>
            <a:r>
              <a:rPr lang="ru-RU" dirty="0" smtClean="0"/>
              <a:t>г. Саратова.</a:t>
            </a:r>
            <a:br>
              <a:rPr lang="ru-RU" dirty="0" smtClean="0"/>
            </a:br>
            <a:r>
              <a:rPr lang="ru-RU" dirty="0" smtClean="0"/>
              <a:t>  Руководитель: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Коробцова</a:t>
            </a:r>
            <a:r>
              <a:rPr lang="ru-RU" dirty="0" smtClean="0"/>
              <a:t> О.А.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бражение 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88127" y="869163"/>
            <a:ext cx="6953299" cy="521497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2893191"/>
            <a:ext cx="5286412" cy="396480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Изображение 0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-526852" y="526852"/>
            <a:ext cx="4214818" cy="3161114"/>
          </a:xfrm>
        </p:spPr>
      </p:pic>
      <p:pic>
        <p:nvPicPr>
          <p:cNvPr id="6" name="Содержимое 3" descr="ta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1174" y="142853"/>
            <a:ext cx="3983423" cy="264320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бражение 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211" t="4192" r="1613"/>
          <a:stretch>
            <a:fillRect/>
          </a:stretch>
        </p:blipFill>
        <p:spPr>
          <a:xfrm rot="5400000">
            <a:off x="919629" y="1152017"/>
            <a:ext cx="6286545" cy="469684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hilov 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4802670" cy="4357694"/>
          </a:xfrm>
        </p:spPr>
      </p:pic>
      <p:pic>
        <p:nvPicPr>
          <p:cNvPr id="7" name="Рисунок 6" descr="pi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786058"/>
            <a:ext cx="3179846" cy="410448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5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6667"/>
          <a:stretch>
            <a:fillRect/>
          </a:stretch>
        </p:blipFill>
        <p:spPr>
          <a:xfrm>
            <a:off x="0" y="0"/>
            <a:ext cx="4089396" cy="3286148"/>
          </a:xfrm>
        </p:spPr>
      </p:pic>
      <p:pic>
        <p:nvPicPr>
          <p:cNvPr id="5" name="Рисунок 4" descr="IMG_0513.JPG"/>
          <p:cNvPicPr>
            <a:picLocks noChangeAspect="1"/>
          </p:cNvPicPr>
          <p:nvPr/>
        </p:nvPicPr>
        <p:blipFill>
          <a:blip r:embed="rId3" cstate="print"/>
          <a:srcRect l="1744" r="2325"/>
          <a:stretch>
            <a:fillRect/>
          </a:stretch>
        </p:blipFill>
        <p:spPr>
          <a:xfrm>
            <a:off x="4286248" y="3786190"/>
            <a:ext cx="3929090" cy="3071810"/>
          </a:xfrm>
          <a:prstGeom prst="rect">
            <a:avLst/>
          </a:prstGeom>
        </p:spPr>
      </p:pic>
      <p:pic>
        <p:nvPicPr>
          <p:cNvPr id="6" name="Рисунок 5" descr="IMG_05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0"/>
            <a:ext cx="4095747" cy="3071810"/>
          </a:xfrm>
          <a:prstGeom prst="rect">
            <a:avLst/>
          </a:prstGeom>
        </p:spPr>
      </p:pic>
      <p:pic>
        <p:nvPicPr>
          <p:cNvPr id="9" name="Содержимое 3" descr="Изображение 025.jpg"/>
          <p:cNvPicPr>
            <a:picLocks noChangeAspect="1"/>
          </p:cNvPicPr>
          <p:nvPr/>
        </p:nvPicPr>
        <p:blipFill>
          <a:blip r:embed="rId5" cstate="print"/>
          <a:srcRect r="4762"/>
          <a:stretch>
            <a:fillRect/>
          </a:stretch>
        </p:blipFill>
        <p:spPr>
          <a:xfrm>
            <a:off x="1" y="3482578"/>
            <a:ext cx="4286247" cy="337542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использованной литературы.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Школьный музей </a:t>
            </a:r>
            <a:r>
              <a:rPr lang="ru-RU" dirty="0" err="1" smtClean="0"/>
              <a:t>им.А.С.Пушкина</a:t>
            </a:r>
            <a:endParaRPr lang="ru-RU" dirty="0" smtClean="0"/>
          </a:p>
          <a:p>
            <a:r>
              <a:rPr lang="ru-RU" dirty="0" smtClean="0"/>
              <a:t>Фото со школьных экскурсий</a:t>
            </a:r>
          </a:p>
          <a:p>
            <a:r>
              <a:rPr lang="ru-RU" dirty="0" smtClean="0"/>
              <a:t>Фото с Московской конференции</a:t>
            </a:r>
          </a:p>
          <a:p>
            <a:r>
              <a:rPr lang="en-US" dirty="0" smtClean="0"/>
              <a:t>http://www.sarrest.ru/cultura/pers/02/pvl91.html</a:t>
            </a:r>
          </a:p>
          <a:p>
            <a:r>
              <a:rPr lang="en-US" dirty="0" smtClean="0"/>
              <a:t>http://zn.ua/SOCIETY/serdtse_i_vremya_deych-57288.html</a:t>
            </a:r>
          </a:p>
          <a:p>
            <a:r>
              <a:rPr lang="en-US" smtClean="0"/>
              <a:t>juho</a:t>
            </a:r>
            <a:endParaRPr lang="en-US" dirty="0" smtClean="0"/>
          </a:p>
          <a:p>
            <a:endParaRPr lang="ru-RU" dirty="0" smtClean="0"/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176</TotalTime>
  <Words>28</Words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Школьный литературный музей А.С. Пушкина  МАОУ «СОШ №95 с УИОП»  г. Саратова.   Руководитель:  Коробцова О.А.</vt:lpstr>
      <vt:lpstr>Слайд 2</vt:lpstr>
      <vt:lpstr>Слайд 3</vt:lpstr>
      <vt:lpstr>Слайд 4</vt:lpstr>
      <vt:lpstr>Слайд 5</vt:lpstr>
      <vt:lpstr>Слайд 6</vt:lpstr>
      <vt:lpstr>Список использованной литературы.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Коробцова</cp:lastModifiedBy>
  <cp:revision>27</cp:revision>
  <dcterms:modified xsi:type="dcterms:W3CDTF">2014-01-31T09:47:44Z</dcterms:modified>
</cp:coreProperties>
</file>