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jpeg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10F4-744E-4211-A0EE-C7FAABF36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311150" y="301625"/>
            <a:ext cx="8375650" cy="1116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/>
              <a:t>Какие величины можно вычислить по следующим формулам: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323850" y="2133600"/>
          <a:ext cx="1150938" cy="700088"/>
        </p:xfrm>
        <a:graphic>
          <a:graphicData uri="http://schemas.openxmlformats.org/presentationml/2006/ole">
            <p:oleObj spid="_x0000_s1026" name="Формула" r:id="rId3" imgW="291960" imgH="1774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2916238" y="1773238"/>
          <a:ext cx="2303462" cy="1382712"/>
        </p:xfrm>
        <a:graphic>
          <a:graphicData uri="http://schemas.openxmlformats.org/presentationml/2006/ole">
            <p:oleObj spid="_x0000_s1027" name="Формула" r:id="rId4" imgW="698400" imgH="419040" progId="Equation.3">
              <p:embed/>
            </p:oleObj>
          </a:graphicData>
        </a:graphic>
      </p:graphicFrame>
      <p:graphicFrame>
        <p:nvGraphicFramePr>
          <p:cNvPr id="3082" name="Object 10" descr="Пробка"/>
          <p:cNvGraphicFramePr>
            <a:graphicFrameLocks noChangeAspect="1"/>
          </p:cNvGraphicFramePr>
          <p:nvPr>
            <p:ph sz="quarter" idx="3"/>
          </p:nvPr>
        </p:nvGraphicFramePr>
        <p:xfrm>
          <a:off x="6372225" y="1844675"/>
          <a:ext cx="2160588" cy="1217613"/>
        </p:xfrm>
        <a:graphic>
          <a:graphicData uri="http://schemas.openxmlformats.org/presentationml/2006/ole">
            <p:oleObj spid="_x0000_s1028" name="Формула" r:id="rId5" imgW="698400" imgH="393480" progId="Equation.3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>
            <p:ph sz="quarter" idx="4"/>
          </p:nvPr>
        </p:nvGraphicFramePr>
        <p:xfrm>
          <a:off x="3563938" y="3860800"/>
          <a:ext cx="1104900" cy="909638"/>
        </p:xfrm>
        <a:graphic>
          <a:graphicData uri="http://schemas.openxmlformats.org/presentationml/2006/ole">
            <p:oleObj spid="_x0000_s1029" name="Формула" r:id="rId6" imgW="215640" imgH="177480" progId="Equation.3">
              <p:embed/>
            </p:oleObj>
          </a:graphicData>
        </a:graphic>
      </p:graphicFrame>
      <p:graphicFrame>
        <p:nvGraphicFramePr>
          <p:cNvPr id="3079" name="Object 7" descr="Папирус"/>
          <p:cNvGraphicFramePr>
            <a:graphicFrameLocks noChangeAspect="1"/>
          </p:cNvGraphicFramePr>
          <p:nvPr/>
        </p:nvGraphicFramePr>
        <p:xfrm>
          <a:off x="899592" y="3429000"/>
          <a:ext cx="1655762" cy="1554162"/>
        </p:xfrm>
        <a:graphic>
          <a:graphicData uri="http://schemas.openxmlformats.org/presentationml/2006/ole">
            <p:oleObj spid="_x0000_s1030" name="Формула" r:id="rId7" imgW="419040" imgH="393480" progId="Equation.3">
              <p:embed/>
            </p:oleObj>
          </a:graphicData>
        </a:graphic>
      </p:graphicFrame>
      <p:graphicFrame>
        <p:nvGraphicFramePr>
          <p:cNvPr id="3086" name="Object 14" descr="Джинсовая ткань"/>
          <p:cNvGraphicFramePr>
            <a:graphicFrameLocks noChangeAspect="1"/>
          </p:cNvGraphicFramePr>
          <p:nvPr/>
        </p:nvGraphicFramePr>
        <p:xfrm>
          <a:off x="6156176" y="3645024"/>
          <a:ext cx="2305050" cy="1289050"/>
        </p:xfrm>
        <a:graphic>
          <a:graphicData uri="http://schemas.openxmlformats.org/presentationml/2006/ole">
            <p:oleObj spid="_x0000_s1031" name="Формула" r:id="rId8" imgW="749160" imgH="419040" progId="Equation.3">
              <p:embed/>
            </p:oleObj>
          </a:graphicData>
        </a:graphic>
      </p:graphicFrame>
      <p:graphicFrame>
        <p:nvGraphicFramePr>
          <p:cNvPr id="3089" name="Object 17" descr="Пробка"/>
          <p:cNvGraphicFramePr>
            <a:graphicFrameLocks noChangeAspect="1"/>
          </p:cNvGraphicFramePr>
          <p:nvPr/>
        </p:nvGraphicFramePr>
        <p:xfrm>
          <a:off x="1763688" y="5373216"/>
          <a:ext cx="1295400" cy="985837"/>
        </p:xfrm>
        <a:graphic>
          <a:graphicData uri="http://schemas.openxmlformats.org/presentationml/2006/ole">
            <p:oleObj spid="_x0000_s1034" name="Формула" r:id="rId9" imgW="266400" imgH="203040" progId="Equation.3">
              <p:embed/>
            </p:oleObj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5220072" y="5085184"/>
          <a:ext cx="1079500" cy="1484313"/>
        </p:xfrm>
        <a:graphic>
          <a:graphicData uri="http://schemas.openxmlformats.org/presentationml/2006/ole">
            <p:oleObj spid="_x0000_s1035" name="Формула" r:id="rId10" imgW="304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267075" cy="4525963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5400" b="1" dirty="0" smtClean="0">
                <a:solidFill>
                  <a:srgbClr val="C00000"/>
                </a:solidFill>
              </a:rPr>
              <a:t>Решите устно</a:t>
            </a:r>
            <a:endParaRPr lang="ru-RU" sz="5400" b="1" dirty="0" smtClean="0">
              <a:solidFill>
                <a:srgbClr val="C00000"/>
              </a:solidFill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874713" y="1720850"/>
            <a:ext cx="2836862" cy="2757488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1614488" y="2419350"/>
            <a:ext cx="1331912" cy="1276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021138" y="1882775"/>
            <a:ext cx="484028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200" dirty="0" smtClean="0"/>
              <a:t>   Найдите </a:t>
            </a:r>
            <a:r>
              <a:rPr lang="ru-RU" sz="3200" dirty="0"/>
              <a:t>площадь </a:t>
            </a:r>
            <a:r>
              <a:rPr lang="ru-RU" sz="3200" dirty="0" smtClean="0"/>
              <a:t>кольца , если </a:t>
            </a:r>
            <a:r>
              <a:rPr lang="ru-RU" sz="3200" dirty="0"/>
              <a:t>радиус большей окружности </a:t>
            </a:r>
          </a:p>
          <a:p>
            <a:pPr marL="342900" indent="-342900"/>
            <a:r>
              <a:rPr lang="ru-RU" sz="3200" dirty="0" smtClean="0"/>
              <a:t>    равен </a:t>
            </a:r>
            <a:r>
              <a:rPr lang="ru-RU" sz="3200" dirty="0"/>
              <a:t>7</a:t>
            </a:r>
            <a:r>
              <a:rPr lang="ru-RU" sz="3200" dirty="0" smtClean="0"/>
              <a:t>дм</a:t>
            </a:r>
            <a:r>
              <a:rPr lang="ru-RU" sz="3200" dirty="0"/>
              <a:t>, а радиус меньшей равен </a:t>
            </a:r>
            <a:r>
              <a:rPr lang="ru-RU" sz="3200" dirty="0" smtClean="0"/>
              <a:t>6дм</a:t>
            </a:r>
            <a:r>
              <a:rPr lang="ru-RU" sz="3200" dirty="0"/>
              <a:t>.</a:t>
            </a:r>
          </a:p>
          <a:p>
            <a:pPr marL="342900" indent="-342900"/>
            <a:endParaRPr lang="ru-RU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621088" y="1652588"/>
            <a:ext cx="5522912" cy="447357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</a:t>
            </a:r>
            <a:r>
              <a:rPr lang="ru-RU" sz="4000" baseline="-25000" dirty="0" smtClean="0"/>
              <a:t>кол.</a:t>
            </a:r>
            <a:r>
              <a:rPr lang="ru-RU" sz="4000" dirty="0" smtClean="0"/>
              <a:t> = </a:t>
            </a:r>
            <a:r>
              <a:rPr lang="en-US" sz="4000" dirty="0" smtClean="0"/>
              <a:t>S</a:t>
            </a:r>
            <a:r>
              <a:rPr lang="ru-RU" sz="4000" baseline="-25000" dirty="0" smtClean="0"/>
              <a:t>б. </a:t>
            </a:r>
            <a:r>
              <a:rPr lang="ru-RU" sz="4000" baseline="-25000" dirty="0" err="1" smtClean="0"/>
              <a:t>кр</a:t>
            </a:r>
            <a:r>
              <a:rPr lang="ru-RU" sz="4000" baseline="-25000" dirty="0" smtClean="0"/>
              <a:t>.</a:t>
            </a:r>
            <a:r>
              <a:rPr lang="ru-RU" sz="4000" dirty="0" smtClean="0"/>
              <a:t> – </a:t>
            </a:r>
            <a:r>
              <a:rPr lang="en-US" sz="4000" dirty="0" smtClean="0"/>
              <a:t>S</a:t>
            </a:r>
            <a:r>
              <a:rPr lang="ru-RU" sz="4000" baseline="-25000" dirty="0" smtClean="0"/>
              <a:t>м. </a:t>
            </a:r>
            <a:r>
              <a:rPr lang="ru-RU" sz="4000" baseline="-25000" dirty="0" err="1" smtClean="0"/>
              <a:t>кр</a:t>
            </a:r>
            <a:r>
              <a:rPr lang="ru-RU" sz="4000" baseline="-25000" dirty="0" smtClean="0"/>
              <a:t>.</a:t>
            </a:r>
            <a:r>
              <a:rPr lang="ru-RU" sz="4000" dirty="0" smtClean="0"/>
              <a:t> </a:t>
            </a:r>
          </a:p>
          <a:p>
            <a:pPr eaLnBrk="1" hangingPunct="1"/>
            <a:endParaRPr lang="ru-RU" sz="4000" b="1" dirty="0" smtClean="0">
              <a:solidFill>
                <a:srgbClr val="663300"/>
              </a:solidFill>
            </a:endParaRPr>
          </a:p>
          <a:p>
            <a:pPr eaLnBrk="1" hangingPunct="1"/>
            <a:r>
              <a:rPr lang="ru-RU" sz="4000" b="1" dirty="0" smtClean="0"/>
              <a:t> </a:t>
            </a:r>
            <a:r>
              <a:rPr lang="ru-RU" sz="4000" dirty="0" smtClean="0"/>
              <a:t>49</a:t>
            </a:r>
            <a:r>
              <a:rPr lang="ru-RU" sz="4000" dirty="0" smtClean="0">
                <a:sym typeface="Symbol" pitchFamily="18" charset="2"/>
              </a:rPr>
              <a:t></a:t>
            </a:r>
            <a:r>
              <a:rPr lang="ru-RU" sz="4000" dirty="0" smtClean="0"/>
              <a:t> -36 </a:t>
            </a:r>
            <a:r>
              <a:rPr lang="ru-RU" sz="4000" dirty="0" smtClean="0">
                <a:sym typeface="Symbol" pitchFamily="18" charset="2"/>
              </a:rPr>
              <a:t></a:t>
            </a:r>
            <a:r>
              <a:rPr lang="ru-RU" sz="4000" dirty="0" smtClean="0"/>
              <a:t> = 13</a:t>
            </a:r>
            <a:r>
              <a:rPr lang="ru-RU" sz="4000" dirty="0" smtClean="0">
                <a:sym typeface="Symbol" pitchFamily="18" charset="2"/>
              </a:rPr>
              <a:t></a:t>
            </a:r>
            <a:r>
              <a:rPr lang="ru-RU" sz="4000" dirty="0" smtClean="0"/>
              <a:t> (дм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dirty="0" smtClean="0"/>
              <a:t>Решение: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874713" y="1720850"/>
            <a:ext cx="2836862" cy="2757488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1722438" y="2462213"/>
            <a:ext cx="1143000" cy="1177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Зрачок человеческого глаза в зависимости от степени яркости света изменяется в размере от 2 мм до  6 мм. Во сколько раз площадь расширенного зрачка больше площади суженного?</a:t>
            </a:r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Решите задачу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пункты 110-112 учебника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№1124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Творческое задание( по группам) составить презентацию </a:t>
            </a:r>
            <a:r>
              <a:rPr lang="ru-RU" smtClean="0">
                <a:latin typeface="Arial" pitchFamily="34" charset="0"/>
                <a:cs typeface="Arial" pitchFamily="34" charset="0"/>
              </a:rPr>
              <a:t>по данной теме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94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Бумажная</vt:lpstr>
      <vt:lpstr>Формула</vt:lpstr>
      <vt:lpstr>Какие величины можно вычислить по следующим формулам:</vt:lpstr>
      <vt:lpstr>Решите устно</vt:lpstr>
      <vt:lpstr>Решение:</vt:lpstr>
      <vt:lpstr>  Решите задачу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величины можно вычислить по следующим формулам:</dc:title>
  <dc:creator>Пользователь</dc:creator>
  <cp:lastModifiedBy>AEK</cp:lastModifiedBy>
  <cp:revision>16</cp:revision>
  <dcterms:created xsi:type="dcterms:W3CDTF">2012-01-28T15:08:23Z</dcterms:created>
  <dcterms:modified xsi:type="dcterms:W3CDTF">2013-02-18T16:15:47Z</dcterms:modified>
</cp:coreProperties>
</file>