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8" r:id="rId3"/>
    <p:sldId id="260" r:id="rId4"/>
    <p:sldId id="257" r:id="rId5"/>
    <p:sldId id="259" r:id="rId6"/>
    <p:sldId id="261" r:id="rId7"/>
    <p:sldId id="264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852B-8162-4F11-B038-B2481BD67310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4484-2EEF-46DB-8979-79AF09350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5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9E8622-98A5-4838-9D4C-37F61AF8E07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88967C-1412-4485-9B51-30DD648637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.mmcs.sfedu.ru/wiki/%D0%A1%D1%82%D1%80%D0%B0%D0%BD%D0%B8%D1%86%D0%B0_%D0%BA%D1%83%D1%80%D1%81%D0%B0_%D0%9E%D1%81%D0%BD%D0%BE%D0%B2%D1%8B_%D0%BF%D1%80%D0%BE%D0%B3%D1%80%D0%B0%D0%BC%D0%BC%D0%B8%D1%80%D0%BE%D0%B2%D0%B0%D0%BD%D0%B8%D1%8F" TargetMode="External"/><Relationship Id="rId2" Type="http://schemas.openxmlformats.org/officeDocument/2006/relationships/hyperlink" Target="http://mmcs.sf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polyakov.spb.ru/school/probook.htm" TargetMode="External"/><Relationship Id="rId4" Type="http://schemas.openxmlformats.org/officeDocument/2006/relationships/hyperlink" Target="http://sunschool.math.rsu.ru/pabc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jooml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abc.net/WDE/" TargetMode="External"/><Relationship Id="rId2" Type="http://schemas.openxmlformats.org/officeDocument/2006/relationships/hyperlink" Target="http://pascalabc.net/o-yazike-pask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abc.net/WDE/" TargetMode="External"/><Relationship Id="rId2" Type="http://schemas.openxmlformats.org/officeDocument/2006/relationships/hyperlink" Target="http://pascalabc.net/ssyilki-dlya-skachivan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scalabc.net/primeri-program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ascalabc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ascalabc.net/stati-po-pascalabc-net/28-meryaem-proizvoditelno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skbook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ascalabc.net/W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PascalABC.NET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ВНИМАНИЕ:</a:t>
            </a:r>
          </a:p>
          <a:p>
            <a:r>
              <a:rPr lang="ru-RU" dirty="0" smtClean="0"/>
              <a:t>Новая версия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</a:t>
            </a:r>
            <a:r>
              <a:rPr lang="ru-RU" dirty="0" err="1" smtClean="0"/>
              <a:t>Раднажаповна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Простота, мощные возможности, бесплатность — вот главные достоинства PascalABC.NET!</a:t>
            </a:r>
            <a:endParaRPr 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Система PascalABC.NET разработана на </a:t>
            </a:r>
            <a:r>
              <a:rPr lang="ru-RU" dirty="0" smtClean="0">
                <a:hlinkClick r:id="rId2"/>
              </a:rPr>
              <a:t>факультете математики, механики и компьютерных наук</a:t>
            </a:r>
            <a:r>
              <a:rPr lang="ru-RU" dirty="0" smtClean="0"/>
              <a:t> Южного федерального университета, активно развивается и используется для обучения студентов в курсе </a:t>
            </a:r>
            <a:r>
              <a:rPr lang="ru-RU" dirty="0" smtClean="0">
                <a:hlinkClick r:id="rId3"/>
              </a:rPr>
              <a:t>Основы программирования</a:t>
            </a:r>
            <a:r>
              <a:rPr lang="ru-RU" dirty="0" smtClean="0"/>
              <a:t>, а также </a:t>
            </a:r>
            <a:r>
              <a:rPr lang="ru-RU" dirty="0" smtClean="0">
                <a:hlinkClick r:id="rId4"/>
              </a:rPr>
              <a:t>для обучения школьников</a:t>
            </a:r>
            <a:r>
              <a:rPr lang="ru-RU" dirty="0" smtClean="0"/>
              <a:t>. PascalABC.NET также активно используется в ряде учебных заведений России и ближнего зарубежья.</a:t>
            </a:r>
          </a:p>
          <a:p>
            <a:r>
              <a:rPr lang="ru-RU" dirty="0" smtClean="0"/>
              <a:t>Авторы </a:t>
            </a:r>
            <a:r>
              <a:rPr lang="ru-RU" dirty="0" smtClean="0">
                <a:hlinkClick r:id="rId5"/>
              </a:rPr>
              <a:t>новой серии учебников информатики</a:t>
            </a:r>
            <a:r>
              <a:rPr lang="ru-RU" dirty="0" smtClean="0"/>
              <a:t> углубленного уровня (ФГОС) рекомендуют PascalABC.NET в качестве среды для обучения современному программированию.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77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Copyright © </a:t>
            </a:r>
            <a:r>
              <a:rPr lang="en-US" dirty="0" err="1"/>
              <a:t>PascalABCNET</a:t>
            </a:r>
            <a:r>
              <a:rPr lang="en-US" dirty="0"/>
              <a:t> Team ЮФУ 2014 All rights reserved. </a:t>
            </a:r>
            <a:r>
              <a:rPr lang="en-US" dirty="0">
                <a:hlinkClick r:id="rId2" tooltip="Joomla Templates Club"/>
              </a:rPr>
              <a:t>Custom Design by Youjoomla.com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0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PascalABC.NET —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Современный </a:t>
            </a:r>
            <a:r>
              <a:rPr lang="ru-RU" b="1" dirty="0"/>
              <a:t>язык программирования</a:t>
            </a:r>
            <a:r>
              <a:rPr lang="ru-RU" dirty="0"/>
              <a:t>, основанный на </a:t>
            </a:r>
            <a:r>
              <a:rPr lang="ru-RU" dirty="0" err="1"/>
              <a:t>Delphi</a:t>
            </a:r>
            <a:r>
              <a:rPr lang="ru-RU" dirty="0"/>
              <a:t> (</a:t>
            </a:r>
            <a:r>
              <a:rPr lang="ru-RU" dirty="0" err="1"/>
              <a:t>Object</a:t>
            </a:r>
            <a:r>
              <a:rPr lang="ru-RU" dirty="0"/>
              <a:t> </a:t>
            </a:r>
            <a:r>
              <a:rPr lang="ru-RU" dirty="0" err="1"/>
              <a:t>Pascal</a:t>
            </a:r>
            <a:r>
              <a:rPr lang="ru-RU" dirty="0"/>
              <a:t>) и сочетающий простоту языка </a:t>
            </a:r>
            <a:r>
              <a:rPr lang="ru-RU" dirty="0">
                <a:hlinkClick r:id="rId2"/>
              </a:rPr>
              <a:t>Паскаль </a:t>
            </a:r>
            <a:r>
              <a:rPr lang="ru-RU" dirty="0"/>
              <a:t>и огромные возможности платформы .NET.</a:t>
            </a:r>
          </a:p>
          <a:p>
            <a:r>
              <a:rPr lang="ru-RU" dirty="0"/>
              <a:t>Бесплатная, </a:t>
            </a:r>
            <a:r>
              <a:rPr lang="ru-RU" b="1" dirty="0"/>
              <a:t>простая и мощная среда разработки</a:t>
            </a:r>
            <a:r>
              <a:rPr lang="ru-RU" dirty="0"/>
              <a:t>.</a:t>
            </a:r>
          </a:p>
          <a:p>
            <a:r>
              <a:rPr lang="ru-RU" dirty="0"/>
              <a:t>Встроенный в среду разработки </a:t>
            </a:r>
            <a:r>
              <a:rPr lang="ru-RU" b="1" dirty="0"/>
              <a:t>дизайнер форм</a:t>
            </a:r>
            <a:r>
              <a:rPr lang="ru-RU" dirty="0"/>
              <a:t>, позволяющий быстро создавать оконные приложения.</a:t>
            </a:r>
          </a:p>
          <a:p>
            <a:r>
              <a:rPr lang="ru-RU" dirty="0"/>
              <a:t>Уникальная </a:t>
            </a:r>
            <a:r>
              <a:rPr lang="ru-RU" dirty="0" err="1">
                <a:hlinkClick r:id="rId3"/>
              </a:rPr>
              <a:t>Web</a:t>
            </a:r>
            <a:r>
              <a:rPr lang="ru-RU" dirty="0">
                <a:hlinkClick r:id="rId3"/>
              </a:rPr>
              <a:t>-среда</a:t>
            </a:r>
            <a:r>
              <a:rPr lang="ru-RU" dirty="0"/>
              <a:t>, позволяющая разрабатывать и запускать программы на языках PascalABC.NET, C#, </a:t>
            </a:r>
            <a:r>
              <a:rPr lang="ru-RU" dirty="0" err="1"/>
              <a:t>Visual</a:t>
            </a:r>
            <a:r>
              <a:rPr lang="ru-RU" dirty="0"/>
              <a:t> Basic.NET, F#, </a:t>
            </a:r>
            <a:r>
              <a:rPr lang="ru-RU" dirty="0" err="1"/>
              <a:t>IronPython</a:t>
            </a:r>
            <a:r>
              <a:rPr lang="ru-RU" dirty="0"/>
              <a:t> из окна браузера, а также иметь личный каталог программ на сервере.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07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Сделайте 3 шага навстречу </a:t>
            </a:r>
            <a:r>
              <a:rPr lang="ru-RU" b="1" dirty="0" smtClean="0"/>
              <a:t>PascalABC.NET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A. </a:t>
            </a:r>
            <a:r>
              <a:rPr lang="ru-RU" dirty="0"/>
              <a:t>Скачайте последнюю версию системы программирования PascalABC.NET с интегрированным дизайнером </a:t>
            </a:r>
            <a:r>
              <a:rPr lang="ru-RU" dirty="0" smtClean="0"/>
              <a:t>форм по адресу: </a:t>
            </a:r>
            <a:r>
              <a:rPr lang="en-US" dirty="0" smtClean="0">
                <a:hlinkClick r:id="rId2"/>
              </a:rPr>
              <a:t>http://pascalabc.net/ssyilki-dlya-skachivaniya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B. </a:t>
            </a:r>
            <a:r>
              <a:rPr lang="ru-RU" dirty="0"/>
              <a:t>Откройте </a:t>
            </a:r>
            <a:r>
              <a:rPr lang="ru-RU" dirty="0" err="1"/>
              <a:t>Web</a:t>
            </a:r>
            <a:r>
              <a:rPr lang="ru-RU" dirty="0"/>
              <a:t>-среду разработки</a:t>
            </a:r>
            <a:r>
              <a:rPr lang="ru-RU" b="1" dirty="0"/>
              <a:t>ProgrammingABC.NET</a:t>
            </a:r>
            <a:r>
              <a:rPr lang="ru-RU" dirty="0"/>
              <a:t> и запустите программу на PascalABC.NET прямо из окна браузера</a:t>
            </a:r>
            <a:r>
              <a:rPr lang="ru-RU" dirty="0" smtClean="0"/>
              <a:t>!: </a:t>
            </a:r>
            <a:r>
              <a:rPr lang="en-US" dirty="0" smtClean="0">
                <a:hlinkClick r:id="rId3"/>
              </a:rPr>
              <a:t>http://pascalabc.net/WDE/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C. </a:t>
            </a:r>
            <a:r>
              <a:rPr lang="ru-RU" dirty="0"/>
              <a:t>Ознакомьтесь с примерами программ на </a:t>
            </a:r>
            <a:r>
              <a:rPr lang="ru-RU" dirty="0" smtClean="0"/>
              <a:t>PascalABC.NET: </a:t>
            </a:r>
            <a:r>
              <a:rPr lang="en-US" dirty="0" smtClean="0">
                <a:hlinkClick r:id="rId4"/>
              </a:rPr>
              <a:t>http://pascalabc.net/primeri-programm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2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Изучайте программирование вместе с </a:t>
            </a:r>
            <a:r>
              <a:rPr lang="ru-RU" b="1" dirty="0"/>
              <a:t>PascalABC.NET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http://pascalabc.net/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9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Сделайте 3 шага навстречу </a:t>
            </a:r>
            <a:r>
              <a:rPr lang="ru-RU" b="1" dirty="0"/>
              <a:t>PascalABC.NET</a:t>
            </a:r>
            <a:r>
              <a:rPr lang="ru-RU" dirty="0"/>
              <a:t>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36433" r="34652" b="28329"/>
          <a:stretch/>
        </p:blipFill>
        <p:spPr bwMode="auto">
          <a:xfrm>
            <a:off x="272090" y="2492896"/>
            <a:ext cx="854996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особенности PascalABC.NET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Высокая </a:t>
            </a:r>
            <a:r>
              <a:rPr lang="ru-RU" dirty="0"/>
              <a:t>совместимость с </a:t>
            </a:r>
            <a:r>
              <a:rPr lang="ru-RU" dirty="0" err="1"/>
              <a:t>Free</a:t>
            </a:r>
            <a:r>
              <a:rPr lang="ru-RU" dirty="0"/>
              <a:t> </a:t>
            </a:r>
            <a:r>
              <a:rPr lang="ru-RU" dirty="0" err="1"/>
              <a:t>Pascal</a:t>
            </a:r>
            <a:r>
              <a:rPr lang="ru-RU" dirty="0"/>
              <a:t> и </a:t>
            </a:r>
            <a:r>
              <a:rPr lang="ru-RU" dirty="0" err="1"/>
              <a:t>Delphi</a:t>
            </a:r>
            <a:r>
              <a:rPr lang="ru-RU" dirty="0"/>
              <a:t>.</a:t>
            </a:r>
          </a:p>
          <a:p>
            <a:r>
              <a:rPr lang="ru-RU" dirty="0"/>
              <a:t>Генерация эффективного кода для платформы .NET.</a:t>
            </a:r>
          </a:p>
          <a:p>
            <a:r>
              <a:rPr lang="ru-RU" dirty="0">
                <a:hlinkClick r:id="rId2"/>
              </a:rPr>
              <a:t>Высокая скорость выполнения программ</a:t>
            </a:r>
            <a:r>
              <a:rPr lang="ru-RU" dirty="0"/>
              <a:t>.</a:t>
            </a:r>
          </a:p>
          <a:p>
            <a:r>
              <a:rPr lang="ru-RU" dirty="0"/>
              <a:t>Возможность доступа к огромному количеству .NET-библиотек от контейнерных классов до средств работы с сетью.</a:t>
            </a:r>
          </a:p>
          <a:p>
            <a:r>
              <a:rPr lang="ru-RU" dirty="0"/>
              <a:t>Самые современные средства языков программирования: обобщенные классы и подпрограммы, интерфейсы, перегрузка операций, λ-выражения, исключения, сборка мусора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82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особенности PascalABC.NET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Ряд </a:t>
            </a:r>
            <a:r>
              <a:rPr lang="ru-RU" dirty="0"/>
              <a:t>расширений языка </a:t>
            </a:r>
            <a:r>
              <a:rPr lang="ru-RU" dirty="0" err="1"/>
              <a:t>Pascal</a:t>
            </a:r>
            <a:r>
              <a:rPr lang="ru-RU" dirty="0"/>
              <a:t>, в числе которых оператор </a:t>
            </a:r>
            <a:r>
              <a:rPr lang="ru-RU" dirty="0" err="1"/>
              <a:t>foreach</a:t>
            </a:r>
            <a:r>
              <a:rPr lang="ru-RU" dirty="0"/>
              <a:t>, </a:t>
            </a:r>
            <a:r>
              <a:rPr lang="ru-RU" dirty="0" err="1"/>
              <a:t>внутриблочные</a:t>
            </a:r>
            <a:r>
              <a:rPr lang="ru-RU" dirty="0"/>
              <a:t> описания переменных, </a:t>
            </a:r>
            <a:r>
              <a:rPr lang="ru-RU" dirty="0" err="1"/>
              <a:t>автоопределение</a:t>
            </a:r>
            <a:r>
              <a:rPr lang="ru-RU" dirty="0"/>
              <a:t> типа при описании, встроенные множества произвольных типов, упрощенный синтаксис модулей, методы в записях, операция </a:t>
            </a:r>
            <a:r>
              <a:rPr lang="ru-RU" dirty="0" err="1"/>
              <a:t>new</a:t>
            </a:r>
            <a:r>
              <a:rPr lang="ru-RU" dirty="0"/>
              <a:t> для создания объектов, определение тел методов внутри классов.</a:t>
            </a:r>
          </a:p>
          <a:p>
            <a:r>
              <a:rPr lang="ru-RU" dirty="0"/>
              <a:t>Средства параллельного программирования в виде директив </a:t>
            </a:r>
            <a:r>
              <a:rPr lang="ru-RU" dirty="0" err="1"/>
              <a:t>OpenMP</a:t>
            </a:r>
            <a:r>
              <a:rPr lang="ru-RU" dirty="0"/>
              <a:t>.</a:t>
            </a:r>
          </a:p>
          <a:p>
            <a:r>
              <a:rPr lang="ru-RU" dirty="0"/>
              <a:t>Среда разработки с встроенным отладчиком, обеспечивающая подсказки по коду, переход к определению и реализации подпрограммы, шаблоны кода, </a:t>
            </a:r>
            <a:r>
              <a:rPr lang="ru-RU" dirty="0" err="1"/>
              <a:t>автоформатирование</a:t>
            </a:r>
            <a:r>
              <a:rPr lang="ru-RU" dirty="0"/>
              <a:t> кода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1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особенности PascalABC.NET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Встроенный в среду разработки дизайнер форм для быстрого создания оконных приложений.</a:t>
            </a:r>
          </a:p>
          <a:p>
            <a:r>
              <a:rPr lang="ru-RU" dirty="0" smtClean="0"/>
              <a:t>Простая и эффективная растровая графическая библиотека.</a:t>
            </a:r>
          </a:p>
          <a:p>
            <a:r>
              <a:rPr lang="ru-RU" dirty="0" smtClean="0"/>
              <a:t>Встроенный электронный задачник </a:t>
            </a:r>
            <a:r>
              <a:rPr lang="ru-RU" dirty="0" err="1" smtClean="0">
                <a:hlinkClick r:id="rId2"/>
              </a:rPr>
              <a:t>Programming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Taskbook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Модули исполнителей Робот и Чертежник, используемых в школьной информатике.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58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особенности PascalABC.NET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Механизм проверяемых заданий, обеспечивающий автоматическую постановку и проверку заданий.</a:t>
            </a:r>
          </a:p>
          <a:p>
            <a:r>
              <a:rPr lang="ru-RU" dirty="0" smtClean="0"/>
              <a:t>Наличие </a:t>
            </a:r>
            <a:r>
              <a:rPr lang="ru-RU" dirty="0" err="1" smtClean="0">
                <a:hlinkClick r:id="rId2"/>
              </a:rPr>
              <a:t>Web</a:t>
            </a:r>
            <a:r>
              <a:rPr lang="ru-RU" dirty="0" smtClean="0">
                <a:hlinkClick r:id="rId2"/>
              </a:rPr>
              <a:t>-среды разработки WDE</a:t>
            </a:r>
            <a:r>
              <a:rPr lang="ru-RU" dirty="0" smtClean="0"/>
              <a:t>, позволяющей запустить программу прямо из окна браузера.</a:t>
            </a:r>
          </a:p>
          <a:p>
            <a:r>
              <a:rPr lang="ru-RU" dirty="0" smtClean="0"/>
              <a:t>Возможность опубликовать в интернете ссылку на файл, сохраненный в </a:t>
            </a:r>
            <a:r>
              <a:rPr lang="ru-RU" dirty="0" err="1" smtClean="0"/>
              <a:t>Web</a:t>
            </a:r>
            <a:r>
              <a:rPr lang="ru-RU" dirty="0" smtClean="0"/>
              <a:t>-среде разработки.</a:t>
            </a:r>
          </a:p>
          <a:p>
            <a:r>
              <a:rPr lang="ru-RU" dirty="0" smtClean="0"/>
              <a:t>Использование многолетнего опыта обучения программированию при создании языка и среды.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70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</TotalTime>
  <Words>247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PascalABC.NET</vt:lpstr>
      <vt:lpstr>PascalABC.NET — это:</vt:lpstr>
      <vt:lpstr>Сделайте 3 шага навстречу PascalABC.NET:</vt:lpstr>
      <vt:lpstr>Изучайте программирование вместе с PascalABC.NET!</vt:lpstr>
      <vt:lpstr>Сделайте 3 шага навстречу PascalABC.NET:</vt:lpstr>
      <vt:lpstr>Ключевые особенности PascalABC.NET</vt:lpstr>
      <vt:lpstr>Ключевые особенности PascalABC.NET</vt:lpstr>
      <vt:lpstr>Ключевые особенности PascalABC.NET</vt:lpstr>
      <vt:lpstr>Ключевые особенности PascalABC.NET</vt:lpstr>
      <vt:lpstr>Простота, мощные возможности, бесплатность — вот главные достоинства PascalABC.NET!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PascalABC.NET</dc:title>
  <dc:creator>user</dc:creator>
  <cp:lastModifiedBy>user</cp:lastModifiedBy>
  <cp:revision>4</cp:revision>
  <dcterms:created xsi:type="dcterms:W3CDTF">2014-01-14T06:37:11Z</dcterms:created>
  <dcterms:modified xsi:type="dcterms:W3CDTF">2014-01-14T07:00:44Z</dcterms:modified>
</cp:coreProperties>
</file>