
<file path=[Content_Types].xml><?xml version="1.0" encoding="utf-8"?>
<Types xmlns="http://schemas.openxmlformats.org/package/2006/content-types">
  <Default Extension="bin" ContentType="application/vnd.ms-office.activeX"/>
  <Default Extension="png" ContentType="application/octet-stream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5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4F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06/relationships/vbaProject" Target="vbaProject.bin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F96D92C-A892-4006-9BF6-436864229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5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19DAE-230D-42D3-8FB9-D9CD59A8DC7B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r>
              <a:rPr lang="ru-RU" dirty="0" smtClean="0"/>
              <a:t>Версия от 25.02.2011 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E7A5C4-ECB2-46EB-9C73-4DA99258E2A2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96D90243-CAF2-47A5-8A54-1528756E13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0C37D-E9E1-41A5-AF3D-263655B413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B19A9-B480-4EB6-8B9A-1A931A67E5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15462CBD-FB3C-43AE-BD81-2A6C137783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F60C6E-8065-47D0-A359-8E59EF69E0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2BAEF-FF2A-4C11-A7B1-7A81EB9CFF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EB565CD7-6A39-4C38-8126-85FD39F8AB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3095D-D974-4023-AACF-3D6B7C417B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C94261-1827-47E1-B223-17471ACCC6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05FBA-37DA-4E16-9FC6-EB11309886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801F-EB15-4981-88BC-30CC5FCF85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5398559-D33E-404D-BBEB-582EDD1FD5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7" Type="http://schemas.openxmlformats.org/officeDocument/2006/relationships/image" Target="../media/image4.w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rosinka.vrn.ru/pp/" TargetMode="Externa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628650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028" name="Out_Zd"/>
          <p:cNvSpPr txBox="1">
            <a:spLocks noChangeArrowheads="1"/>
          </p:cNvSpPr>
          <p:nvPr/>
        </p:nvSpPr>
        <p:spPr bwMode="auto">
          <a:xfrm>
            <a:off x="1835150" y="64357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6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29" name="Out_Tim"/>
          <p:cNvSpPr txBox="1">
            <a:spLocks noChangeArrowheads="1"/>
          </p:cNvSpPr>
          <p:nvPr/>
        </p:nvSpPr>
        <p:spPr bwMode="auto">
          <a:xfrm>
            <a:off x="8053388" y="6435725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30" name="Tx_Zd"/>
          <p:cNvSpPr txBox="1">
            <a:spLocks noChangeArrowheads="1"/>
          </p:cNvSpPr>
          <p:nvPr/>
        </p:nvSpPr>
        <p:spPr bwMode="auto">
          <a:xfrm>
            <a:off x="539750" y="64912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31" name="Tx_Tim"/>
          <p:cNvSpPr txBox="1">
            <a:spLocks noChangeArrowheads="1"/>
          </p:cNvSpPr>
          <p:nvPr/>
        </p:nvSpPr>
        <p:spPr bwMode="auto">
          <a:xfrm>
            <a:off x="6227763" y="64912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1032" name="Tx_min"/>
          <p:cNvSpPr txBox="1">
            <a:spLocks noChangeArrowheads="1"/>
          </p:cNvSpPr>
          <p:nvPr/>
        </p:nvSpPr>
        <p:spPr bwMode="auto">
          <a:xfrm>
            <a:off x="8629650" y="6491288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sp>
        <p:nvSpPr>
          <p:cNvPr id="3083" name="Rectangle 11">
            <a:hlinkClick r:id="" action="ppaction://macro?name=dd"/>
          </p:cNvPr>
          <p:cNvSpPr>
            <a:spLocks noChangeArrowheads="1"/>
          </p:cNvSpPr>
          <p:nvPr/>
        </p:nvSpPr>
        <p:spPr bwMode="auto">
          <a:xfrm>
            <a:off x="285720" y="1000108"/>
            <a:ext cx="8501122" cy="224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Тест </a:t>
            </a:r>
          </a:p>
          <a:p>
            <a:pPr algn="ctr"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теме </a:t>
            </a:r>
          </a:p>
          <a:p>
            <a:pPr algn="ctr"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«ЦИЛИНДР»</a:t>
            </a:r>
            <a:endParaRPr lang="ru-RU" sz="8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500034" y="3643314"/>
            <a:ext cx="8143931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Использованная литература и интернет – ресурс: </a:t>
            </a:r>
          </a:p>
          <a:p>
            <a:pPr marL="342900" indent="-342900">
              <a:spcBef>
                <a:spcPct val="200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/>
              </a:rPr>
              <a:t>Конструктор тестов 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6"/>
              </a:rPr>
              <a:t>MS Power Point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/>
              </a:rPr>
              <a:t>2007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pSp>
        <p:nvGrpSpPr>
          <p:cNvPr id="1036" name="Group 20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038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1048" name="Freeform 22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9" name="Freeform 2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0" name="Freeform 24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Freeform 25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Freeform 26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Freeform 27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Freeform 2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9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041" name="Freeform 30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31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Freeform 3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" name="Freeform 33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5" name="Freeform 34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6" name="Freeform 35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7" name="Freeform 36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0" name="Rectangle 37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7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427788"/>
            <a:ext cx="2159000" cy="33813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30" name="Нижний колонтитул 29"/>
          <p:cNvSpPr>
            <a:spLocks noGrp="1"/>
          </p:cNvSpPr>
          <p:nvPr>
            <p:ph type="ftr" sz="quarter" idx="11"/>
          </p:nvPr>
        </p:nvSpPr>
        <p:spPr>
          <a:xfrm>
            <a:off x="1714480" y="285728"/>
            <a:ext cx="6215106" cy="500066"/>
          </a:xfrm>
        </p:spPr>
        <p:txBody>
          <a:bodyPr/>
          <a:lstStyle/>
          <a:p>
            <a:pPr algn="l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Методический портал учителя "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Методсовет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" - http://metodsovet.su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026" name="TextBox1" r:id="rId3" imgW="2952720" imgH="285840"/>
        </mc:Choice>
        <mc:Fallback>
          <p:control name="TextBox1" r:id="rId3" imgW="2952720" imgH="2858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92450" y="5445125"/>
                  <a:ext cx="2952750" cy="2889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4102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177" name="AutoShape 54"/>
          <p:cNvSpPr>
            <a:spLocks noChangeArrowheads="1"/>
          </p:cNvSpPr>
          <p:nvPr/>
        </p:nvSpPr>
        <p:spPr bwMode="auto">
          <a:xfrm>
            <a:off x="2795588" y="6407150"/>
            <a:ext cx="2879725" cy="2825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200">
                <a:latin typeface="Arial" charset="0"/>
              </a:rPr>
              <a:t>Выберите все правильные ответы!</a:t>
            </a:r>
          </a:p>
        </p:txBody>
      </p:sp>
      <p:sp>
        <p:nvSpPr>
          <p:cNvPr id="4104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dirty="0" smtClean="0">
                <a:solidFill>
                  <a:schemeClr val="tx2"/>
                </a:solidFill>
                <a:latin typeface="Arial" charset="0"/>
              </a:rPr>
              <a:t>Что не является составляющей цилиндра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5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ось</a:t>
            </a:r>
            <a:endParaRPr lang="ru-RU" sz="2400" dirty="0">
              <a:latin typeface="Arial" charset="0"/>
            </a:endParaRPr>
          </a:p>
        </p:txBody>
      </p:sp>
      <p:sp>
        <p:nvSpPr>
          <p:cNvPr id="4106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основание</a:t>
            </a:r>
            <a:endParaRPr lang="ru-RU" sz="2400" dirty="0">
              <a:latin typeface="Arial" charset="0"/>
            </a:endParaRPr>
          </a:p>
        </p:txBody>
      </p:sp>
      <p:sp>
        <p:nvSpPr>
          <p:cNvPr id="4107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радиус</a:t>
            </a:r>
            <a:endParaRPr lang="ru-RU" sz="2400" dirty="0">
              <a:latin typeface="Arial" charset="0"/>
            </a:endParaRPr>
          </a:p>
        </p:txBody>
      </p:sp>
      <p:sp>
        <p:nvSpPr>
          <p:cNvPr id="4108" name="Rectangle 51"/>
          <p:cNvSpPr>
            <a:spLocks noChangeArrowheads="1"/>
          </p:cNvSpPr>
          <p:nvPr/>
        </p:nvSpPr>
        <p:spPr bwMode="auto">
          <a:xfrm>
            <a:off x="1292225" y="391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образующая</a:t>
            </a:r>
            <a:endParaRPr lang="ru-RU" sz="2400" dirty="0">
              <a:latin typeface="Arial" charset="0"/>
            </a:endParaRPr>
          </a:p>
        </p:txBody>
      </p:sp>
      <p:sp>
        <p:nvSpPr>
          <p:cNvPr id="4109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ребро</a:t>
            </a:r>
            <a:endParaRPr lang="ru-RU" sz="2400" dirty="0">
              <a:latin typeface="Arial" charset="0"/>
            </a:endParaRPr>
          </a:p>
        </p:txBody>
      </p:sp>
      <p:sp>
        <p:nvSpPr>
          <p:cNvPr id="4110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11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sp>
        <p:nvSpPr>
          <p:cNvPr id="4112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4113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295" y="1248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endPara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4114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295" y="1248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2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4115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295" y="1248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4116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295" y="1248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2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4117" name="KAN 5"/>
          <p:cNvGrpSpPr>
            <a:grpSpLocks/>
          </p:cNvGrpSpPr>
          <p:nvPr/>
        </p:nvGrpSpPr>
        <p:grpSpPr bwMode="auto">
          <a:xfrm>
            <a:off x="444500" y="4572000"/>
            <a:ext cx="647700" cy="395288"/>
            <a:chOff x="295" y="1248"/>
            <a:chExt cx="408" cy="249"/>
          </a:xfrm>
        </p:grpSpPr>
        <p:sp>
          <p:nvSpPr>
            <p:cNvPr id="17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5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8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9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2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2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2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177" name="AutoShape 54"/>
          <p:cNvSpPr>
            <a:spLocks noChangeArrowheads="1"/>
          </p:cNvSpPr>
          <p:nvPr/>
        </p:nvSpPr>
        <p:spPr bwMode="auto">
          <a:xfrm>
            <a:off x="2795588" y="6407150"/>
            <a:ext cx="2879725" cy="2825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200">
                <a:latin typeface="Arial" charset="0"/>
              </a:rPr>
              <a:t>Выберите все правильные ответы!</a:t>
            </a:r>
          </a:p>
        </p:txBody>
      </p:sp>
      <p:sp>
        <p:nvSpPr>
          <p:cNvPr id="4104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dirty="0" smtClean="0">
                <a:solidFill>
                  <a:schemeClr val="tx2"/>
                </a:solidFill>
                <a:latin typeface="Arial" charset="0"/>
              </a:rPr>
              <a:t>Сколько оснований у цилиндра?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5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1</a:t>
            </a:r>
            <a:endParaRPr lang="ru-RU" sz="2400" dirty="0">
              <a:latin typeface="Arial" charset="0"/>
            </a:endParaRPr>
          </a:p>
        </p:txBody>
      </p:sp>
      <p:sp>
        <p:nvSpPr>
          <p:cNvPr id="4106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2</a:t>
            </a:r>
            <a:endParaRPr lang="ru-RU" sz="2400" dirty="0">
              <a:latin typeface="Arial" charset="0"/>
            </a:endParaRPr>
          </a:p>
        </p:txBody>
      </p:sp>
      <p:sp>
        <p:nvSpPr>
          <p:cNvPr id="4107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3</a:t>
            </a:r>
            <a:endParaRPr lang="ru-RU" sz="2400" dirty="0">
              <a:latin typeface="Arial" charset="0"/>
            </a:endParaRPr>
          </a:p>
        </p:txBody>
      </p:sp>
      <p:sp>
        <p:nvSpPr>
          <p:cNvPr id="4108" name="Rectangle 51"/>
          <p:cNvSpPr>
            <a:spLocks noChangeArrowheads="1"/>
          </p:cNvSpPr>
          <p:nvPr/>
        </p:nvSpPr>
        <p:spPr bwMode="auto">
          <a:xfrm>
            <a:off x="1292225" y="391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4</a:t>
            </a:r>
            <a:endParaRPr lang="ru-RU" sz="2400" dirty="0">
              <a:latin typeface="Arial" charset="0"/>
            </a:endParaRPr>
          </a:p>
        </p:txBody>
      </p:sp>
      <p:sp>
        <p:nvSpPr>
          <p:cNvPr id="4109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10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11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sp>
        <p:nvSpPr>
          <p:cNvPr id="4112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295" y="1248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endPara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295" y="1248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2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295" y="1248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4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295" y="1248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2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3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177" name="AutoShape 54"/>
          <p:cNvSpPr>
            <a:spLocks noChangeArrowheads="1"/>
          </p:cNvSpPr>
          <p:nvPr/>
        </p:nvSpPr>
        <p:spPr bwMode="auto">
          <a:xfrm>
            <a:off x="2795588" y="6407150"/>
            <a:ext cx="2879725" cy="2825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200">
                <a:latin typeface="Arial" charset="0"/>
              </a:rPr>
              <a:t>Выберите все правильные ответы!</a:t>
            </a:r>
          </a:p>
        </p:txBody>
      </p:sp>
      <p:sp>
        <p:nvSpPr>
          <p:cNvPr id="4104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dirty="0" smtClean="0">
                <a:solidFill>
                  <a:schemeClr val="tx2"/>
                </a:solidFill>
                <a:latin typeface="Arial" charset="0"/>
              </a:rPr>
              <a:t>Цилиндр можно получить путем вращения круга вокруг диаметра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5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да</a:t>
            </a:r>
            <a:endParaRPr lang="ru-RU" sz="2400" dirty="0">
              <a:latin typeface="Arial" charset="0"/>
            </a:endParaRPr>
          </a:p>
        </p:txBody>
      </p:sp>
      <p:sp>
        <p:nvSpPr>
          <p:cNvPr id="4106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нет</a:t>
            </a:r>
            <a:endParaRPr lang="ru-RU" sz="2400" dirty="0">
              <a:latin typeface="Arial" charset="0"/>
            </a:endParaRPr>
          </a:p>
        </p:txBody>
      </p:sp>
      <p:sp>
        <p:nvSpPr>
          <p:cNvPr id="4107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08" name="Rectangle 51"/>
          <p:cNvSpPr>
            <a:spLocks noChangeArrowheads="1"/>
          </p:cNvSpPr>
          <p:nvPr/>
        </p:nvSpPr>
        <p:spPr bwMode="auto">
          <a:xfrm>
            <a:off x="1292225" y="391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09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10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11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sp>
        <p:nvSpPr>
          <p:cNvPr id="4112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295" y="1248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endPara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295" y="1248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2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4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177" name="AutoShape 54"/>
          <p:cNvSpPr>
            <a:spLocks noChangeArrowheads="1"/>
          </p:cNvSpPr>
          <p:nvPr/>
        </p:nvSpPr>
        <p:spPr bwMode="auto">
          <a:xfrm>
            <a:off x="2795588" y="6407150"/>
            <a:ext cx="2879725" cy="2825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200">
                <a:latin typeface="Arial" charset="0"/>
              </a:rPr>
              <a:t>Выберите все правильные ответы!</a:t>
            </a:r>
          </a:p>
        </p:txBody>
      </p:sp>
      <p:sp>
        <p:nvSpPr>
          <p:cNvPr id="4104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dirty="0" smtClean="0">
                <a:solidFill>
                  <a:schemeClr val="tx2"/>
                </a:solidFill>
                <a:latin typeface="Arial" charset="0"/>
              </a:rPr>
              <a:t>Сечением цилиндра, образованное плоскостью, проведенной перпендикулярно оси цилиндра, является…</a:t>
            </a:r>
            <a:endParaRPr lang="ru-RU" sz="4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5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прямоугольник</a:t>
            </a:r>
            <a:endParaRPr lang="ru-RU" sz="2400" dirty="0">
              <a:latin typeface="Arial" charset="0"/>
            </a:endParaRPr>
          </a:p>
        </p:txBody>
      </p:sp>
      <p:sp>
        <p:nvSpPr>
          <p:cNvPr id="4106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круг</a:t>
            </a:r>
            <a:endParaRPr lang="ru-RU" sz="2400" dirty="0">
              <a:latin typeface="Arial" charset="0"/>
            </a:endParaRPr>
          </a:p>
        </p:txBody>
      </p:sp>
      <p:sp>
        <p:nvSpPr>
          <p:cNvPr id="4107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овал</a:t>
            </a:r>
            <a:endParaRPr lang="ru-RU" sz="2400" dirty="0">
              <a:latin typeface="Arial" charset="0"/>
            </a:endParaRPr>
          </a:p>
        </p:txBody>
      </p:sp>
      <p:sp>
        <p:nvSpPr>
          <p:cNvPr id="4108" name="Rectangle 51"/>
          <p:cNvSpPr>
            <a:spLocks noChangeArrowheads="1"/>
          </p:cNvSpPr>
          <p:nvPr/>
        </p:nvSpPr>
        <p:spPr bwMode="auto">
          <a:xfrm>
            <a:off x="1292225" y="391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09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10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11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sp>
        <p:nvSpPr>
          <p:cNvPr id="4112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295" y="1248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endPara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295" y="1248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2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295" y="1248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177" name="AutoShape 54"/>
          <p:cNvSpPr>
            <a:spLocks noChangeArrowheads="1"/>
          </p:cNvSpPr>
          <p:nvPr/>
        </p:nvSpPr>
        <p:spPr bwMode="auto">
          <a:xfrm>
            <a:off x="2795588" y="6407150"/>
            <a:ext cx="2879725" cy="2825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200">
                <a:latin typeface="Arial" charset="0"/>
              </a:rPr>
              <a:t>Выберите все правильные ответы!</a:t>
            </a:r>
          </a:p>
        </p:txBody>
      </p:sp>
      <p:sp>
        <p:nvSpPr>
          <p:cNvPr id="4104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dirty="0" smtClean="0">
                <a:solidFill>
                  <a:schemeClr val="tx2"/>
                </a:solidFill>
                <a:latin typeface="Arial" charset="0"/>
              </a:rPr>
              <a:t>Радиус цилиндра равен радиусу основания цилиндра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5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да</a:t>
            </a:r>
            <a:endParaRPr lang="ru-RU" sz="2400" dirty="0">
              <a:latin typeface="Arial" charset="0"/>
            </a:endParaRPr>
          </a:p>
        </p:txBody>
      </p:sp>
      <p:sp>
        <p:nvSpPr>
          <p:cNvPr id="4106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нет</a:t>
            </a:r>
            <a:endParaRPr lang="ru-RU" sz="2400" dirty="0">
              <a:latin typeface="Arial" charset="0"/>
            </a:endParaRPr>
          </a:p>
        </p:txBody>
      </p:sp>
      <p:sp>
        <p:nvSpPr>
          <p:cNvPr id="4107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08" name="Rectangle 51"/>
          <p:cNvSpPr>
            <a:spLocks noChangeArrowheads="1"/>
          </p:cNvSpPr>
          <p:nvPr/>
        </p:nvSpPr>
        <p:spPr bwMode="auto">
          <a:xfrm>
            <a:off x="1292225" y="391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09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10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11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sp>
        <p:nvSpPr>
          <p:cNvPr id="4112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295" y="1248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endPara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295" y="1248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2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6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177" name="AutoShape 54"/>
          <p:cNvSpPr>
            <a:spLocks noChangeArrowheads="1"/>
          </p:cNvSpPr>
          <p:nvPr/>
        </p:nvSpPr>
        <p:spPr bwMode="auto">
          <a:xfrm>
            <a:off x="2795588" y="6407150"/>
            <a:ext cx="2879725" cy="2825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200">
                <a:latin typeface="Arial" charset="0"/>
              </a:rPr>
              <a:t>Выберите все правильные ответы!</a:t>
            </a:r>
          </a:p>
        </p:txBody>
      </p:sp>
      <p:sp>
        <p:nvSpPr>
          <p:cNvPr id="4104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dirty="0" smtClean="0">
                <a:solidFill>
                  <a:schemeClr val="tx2"/>
                </a:solidFill>
                <a:latin typeface="Arial" charset="0"/>
              </a:rPr>
              <a:t>Радиус цилиндра равен 5 см, длина образующей равна 10 см. Найти </a:t>
            </a:r>
            <a:r>
              <a:rPr lang="en-US" sz="2800" dirty="0" smtClean="0">
                <a:solidFill>
                  <a:schemeClr val="tx2"/>
                </a:solidFill>
                <a:latin typeface="Arial" charset="0"/>
              </a:rPr>
              <a:t>S </a:t>
            </a:r>
            <a:r>
              <a:rPr lang="ru-RU" sz="2800" dirty="0" smtClean="0">
                <a:solidFill>
                  <a:schemeClr val="tx2"/>
                </a:solidFill>
                <a:latin typeface="Arial" charset="0"/>
              </a:rPr>
              <a:t>осевого сечения</a:t>
            </a:r>
            <a:endParaRPr lang="ru-RU" sz="4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5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50</a:t>
            </a:r>
            <a:endParaRPr lang="ru-RU" sz="2400" dirty="0">
              <a:latin typeface="Arial" charset="0"/>
            </a:endParaRPr>
          </a:p>
        </p:txBody>
      </p:sp>
      <p:sp>
        <p:nvSpPr>
          <p:cNvPr id="4106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100</a:t>
            </a:r>
            <a:endParaRPr lang="ru-RU" sz="2400" dirty="0">
              <a:latin typeface="Arial" charset="0"/>
            </a:endParaRPr>
          </a:p>
        </p:txBody>
      </p:sp>
      <p:sp>
        <p:nvSpPr>
          <p:cNvPr id="4107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500</a:t>
            </a:r>
            <a:endParaRPr lang="ru-RU" sz="2400" dirty="0">
              <a:latin typeface="Arial" charset="0"/>
            </a:endParaRPr>
          </a:p>
        </p:txBody>
      </p:sp>
      <p:sp>
        <p:nvSpPr>
          <p:cNvPr id="4108" name="Rectangle 51"/>
          <p:cNvSpPr>
            <a:spLocks noChangeArrowheads="1"/>
          </p:cNvSpPr>
          <p:nvPr/>
        </p:nvSpPr>
        <p:spPr bwMode="auto">
          <a:xfrm>
            <a:off x="1292225" y="391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25</a:t>
            </a:r>
            <a:endParaRPr lang="ru-RU" sz="2400" dirty="0">
              <a:latin typeface="Arial" charset="0"/>
            </a:endParaRPr>
          </a:p>
        </p:txBody>
      </p:sp>
      <p:sp>
        <p:nvSpPr>
          <p:cNvPr id="4109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10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 dirty="0">
              <a:latin typeface="Arial" charset="0"/>
            </a:endParaRPr>
          </a:p>
        </p:txBody>
      </p:sp>
      <p:sp>
        <p:nvSpPr>
          <p:cNvPr id="4111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Итоги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sp>
        <p:nvSpPr>
          <p:cNvPr id="4112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295" y="1248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  <a:endPara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295" y="1248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2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295" y="1248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7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4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295" y="1248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295" y="1248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  <a:endPara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07" y="1259"/>
              <a:ext cx="227" cy="22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Rectangle 15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30" y="1282"/>
              <a:ext cx="182" cy="18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1843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2" name="Rectangle 16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353" y="130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364" y="1315"/>
              <a:ext cx="113" cy="114"/>
            </a:xfrm>
            <a:custGeom>
              <a:avLst/>
              <a:gdLst>
                <a:gd name="T0" fmla="*/ 0 w 2834"/>
                <a:gd name="T1" fmla="*/ 0 h 2857"/>
                <a:gd name="T2" fmla="*/ 0 w 2834"/>
                <a:gd name="T3" fmla="*/ 0 h 2857"/>
                <a:gd name="T4" fmla="*/ 0 w 2834"/>
                <a:gd name="T5" fmla="*/ 0 h 2857"/>
                <a:gd name="T6" fmla="*/ 0 w 2834"/>
                <a:gd name="T7" fmla="*/ 0 h 2857"/>
                <a:gd name="T8" fmla="*/ 0 w 2834"/>
                <a:gd name="T9" fmla="*/ 0 h 2857"/>
                <a:gd name="T10" fmla="*/ 0 w 2834"/>
                <a:gd name="T11" fmla="*/ 0 h 2857"/>
                <a:gd name="T12" fmla="*/ 0 w 2834"/>
                <a:gd name="T13" fmla="*/ 0 h 28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4"/>
                <a:gd name="T22" fmla="*/ 0 h 2857"/>
                <a:gd name="T23" fmla="*/ 2834 w 2834"/>
                <a:gd name="T24" fmla="*/ 2857 h 28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4" h="2857">
                  <a:moveTo>
                    <a:pt x="0" y="635"/>
                  </a:moveTo>
                  <a:lnTo>
                    <a:pt x="0" y="1891"/>
                  </a:lnTo>
                  <a:lnTo>
                    <a:pt x="1256" y="2857"/>
                  </a:lnTo>
                  <a:lnTo>
                    <a:pt x="2834" y="1263"/>
                  </a:lnTo>
                  <a:lnTo>
                    <a:pt x="2834" y="0"/>
                  </a:lnTo>
                  <a:lnTo>
                    <a:pt x="1252" y="1618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6147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148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14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6150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6151" name="AutoShape 1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6152" name="AutoShape 13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687388" y="35718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65000"/>
              </a:lnSpc>
              <a:defRPr/>
            </a:pPr>
            <a:r>
              <a:rPr lang="ru-RU" sz="6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Результаты</a:t>
            </a:r>
            <a: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тестирования</a:t>
            </a:r>
          </a:p>
        </p:txBody>
      </p:sp>
      <p:sp>
        <p:nvSpPr>
          <p:cNvPr id="18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6155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615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6157" name="Out_proc"/>
          <p:cNvSpPr txBox="1">
            <a:spLocks noChangeArrowheads="1"/>
          </p:cNvSpPr>
          <p:nvPr/>
        </p:nvSpPr>
        <p:spPr bwMode="auto">
          <a:xfrm>
            <a:off x="6218238" y="3105150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2" name="Out_oc"/>
          <p:cNvSpPr txBox="1">
            <a:spLocks noChangeArrowheads="1"/>
          </p:cNvSpPr>
          <p:nvPr/>
        </p:nvSpPr>
        <p:spPr bwMode="auto">
          <a:xfrm>
            <a:off x="7451725" y="3101975"/>
            <a:ext cx="10795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159" name="Rectangle 14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Arial" charset="0"/>
              </a:rPr>
              <a:t>Правильных ответов</a:t>
            </a:r>
          </a:p>
        </p:txBody>
      </p:sp>
      <p:sp>
        <p:nvSpPr>
          <p:cNvPr id="6160" name="Rectangle 15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Arial" charset="0"/>
              </a:rPr>
              <a:t>Набранных баллов</a:t>
            </a: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7131050" y="2286000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6162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6163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616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6165" name="Out_prb"/>
          <p:cNvSpPr txBox="1">
            <a:spLocks noChangeArrowheads="1"/>
          </p:cNvSpPr>
          <p:nvPr/>
        </p:nvSpPr>
        <p:spPr bwMode="auto">
          <a:xfrm>
            <a:off x="6218238" y="3819525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FO" val="False"/>
  <p:tag name="TFS" val="False"/>
  <p:tag name="TFM" val="True"/>
  <p:tag name="TFF" val="True"/>
  <p:tag name="TK" val="1"/>
  <p:tag name="TTIM" val="5"/>
  <p:tag name="TFT" val="True"/>
  <p:tag name="TFC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5"/>
  <p:tag name="KP" val="0"/>
  <p:tag name="V" val="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2"/>
  <p:tag name="KP" val="0"/>
  <p:tag name="V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3"/>
  <p:tag name="KP" val="0"/>
  <p:tag name="V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2"/>
  <p:tag name="KP" val="0"/>
  <p:tag name="V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2.0. XML Code produced on 2010.08.09-->
<customUI xmlns="http://schemas.microsoft.com/office/2006/01/customui">
  <ribbon>
    <tabs>
      <tab id="TabTest" label="Тестирование" visible="true">
        <!--Osnovnye nastroiri testa-->
        <group id="GrOutRez" label="Результаты" visible="true">
          <checkBox description="description" enabled="true" id="ChOutFile" label="Вывод результатов в файл" supertip="Выводить результаты тестирования в текстовый файл" visible="true" getPressed="ChOutFile_getPressed" onAction="ChB_RezTx"/>
          <checkBox enabled="true" id="ChUchetOshibok" label="Вывод отчета об ошибках" supertip="Выводить отчет об ошибках на последний слайд" visible="true" getPressed="ChUchetOshibok_getPressed" onAction="ChB_OtOsh"/>
          <checkBox enabled="true" id="CbUchetDoley" label="Учет неполных ответов" supertip="Учитывать неполные ответы в заданиях с множественным выбором и в заданиях на соответствие" visible="true" getPressed="CbUchetDoley_getPressed" onAction="ChB_DolMV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Name" label="Именование" visible="true">
          <button enabled="true" id="BtName" image="NewName_png" label="Именование объектов" showImage="true" showLabel="true" size="large" supertip="Именование перемещаемых объектов, объектов конечных позиций и прочих объектов" visible="true" onAction="NewName"/>
        </group>
        <group id="GroupFix" label="Фиксация" visible="true">
          <button enabled="true" id="BtFix" image="fix3_png" label="Фиксировать объекты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</group>
        <group id="GroupFlagPerekl" label="Обновление" visible="true">
          <button enabled="true" id="BtFlagPerekl" image="Vosst_png" label="Флажки и переключатели" showImage="true" showLabel="true" size="large" supertip="Обновление флажков или переключателей после их преобразования" visible="true" onAction="ReconFP"/>
        </group>
        <group id="GrDelMac" label="Удаление" visible="true">
          <button enabled="true" id="BtDelMac" image="Delmac_png" label="Удаление макросов" showImage="true" showLabel="true" size="large" supertip="Удаление некоторых макросов Office 2007 для обеспечения работоспособности теста при его сохранении в формате pps или ppt" visible="true" onAction="DelMacros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372</TotalTime>
  <Words>276</Words>
  <Application>Microsoft Office PowerPoint</Application>
  <PresentationFormat>Экран (4:3)</PresentationFormat>
  <Paragraphs>124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БОБУ СОШ №4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Разложение числа на простые множители</dc:title>
  <dc:subject>цилиндр</dc:subject>
  <dc:creator>ПономаренкоЕИ</dc:creator>
  <dc:description>в своей работе использовала конструктор тестов в MS Power Point 2007, автора Комаровского А.Н.(cайт: http://www.rosinka.vrn.ru/pp/)</dc:description>
  <cp:lastModifiedBy>User</cp:lastModifiedBy>
  <cp:revision>88</cp:revision>
  <dcterms:created xsi:type="dcterms:W3CDTF">2009-11-15T10:01:00Z</dcterms:created>
  <dcterms:modified xsi:type="dcterms:W3CDTF">2013-02-28T05:01:13Z</dcterms:modified>
</cp:coreProperties>
</file>