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7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615870-B45A-4D5A-A36A-6B8B31437EEE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9F56C5-9E23-4440-BE1C-0E0832B4469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01008"/>
            <a:ext cx="7772400" cy="792088"/>
          </a:xfrm>
        </p:spPr>
        <p:txBody>
          <a:bodyPr/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Правильные паркеты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                                                             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/>
              <a:t>Красота </a:t>
            </a:r>
            <a:r>
              <a:rPr lang="ru-RU" sz="3600" dirty="0" smtClean="0"/>
              <a:t>спасет мир?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7772400" cy="4536504"/>
          </a:xfrm>
        </p:spPr>
        <p:txBody>
          <a:bodyPr>
            <a:normAutofit fontScale="92500"/>
          </a:bodyPr>
          <a:lstStyle/>
          <a:p>
            <a:pPr marL="0" lvl="4" indent="0" algn="ctr">
              <a:buClr>
                <a:schemeClr val="accent3"/>
              </a:buClr>
              <a:buSzPct val="95000"/>
            </a:pPr>
            <a:endParaRPr lang="ru-RU" sz="3600" dirty="0" smtClean="0">
              <a:latin typeface="Monotype Corsiva" pitchFamily="66" charset="0"/>
            </a:endParaRPr>
          </a:p>
          <a:p>
            <a:pPr marL="0" lvl="4" indent="0" algn="ctr">
              <a:buClr>
                <a:schemeClr val="accent3"/>
              </a:buClr>
              <a:buSzPct val="95000"/>
            </a:pPr>
            <a:r>
              <a:rPr lang="ru-RU" sz="3900" dirty="0" smtClean="0">
                <a:solidFill>
                  <a:schemeClr val="bg1"/>
                </a:solidFill>
                <a:latin typeface="Monotype Corsiva" pitchFamily="66" charset="0"/>
              </a:rPr>
              <a:t>Основополагающий </a:t>
            </a:r>
            <a:r>
              <a:rPr lang="ru-RU" sz="3900" dirty="0" smtClean="0">
                <a:solidFill>
                  <a:schemeClr val="bg1"/>
                </a:solidFill>
                <a:latin typeface="Monotype Corsiva" pitchFamily="66" charset="0"/>
              </a:rPr>
              <a:t>вопрос:</a:t>
            </a:r>
            <a:endParaRPr lang="ru-RU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0" lvl="4" indent="0" algn="ctr">
              <a:buClr>
                <a:schemeClr val="accent3"/>
              </a:buClr>
              <a:buSzPct val="95000"/>
            </a:pPr>
            <a:endParaRPr lang="ru-RU" sz="3600" dirty="0" smtClean="0">
              <a:latin typeface="Monotype Corsiva" pitchFamily="66" charset="0"/>
            </a:endParaRPr>
          </a:p>
          <a:p>
            <a:pPr marL="0" lvl="4" indent="0" algn="ctr">
              <a:buClr>
                <a:schemeClr val="accent3"/>
              </a:buClr>
              <a:buSzPct val="95000"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Гипотеза:</a:t>
            </a:r>
          </a:p>
          <a:p>
            <a:pPr marL="0" lvl="4" indent="0" algn="ctr">
              <a:buClr>
                <a:schemeClr val="accent3"/>
              </a:buClr>
              <a:buSzPct val="95000"/>
            </a:pPr>
            <a:r>
              <a:rPr lang="ru-RU" sz="3600" dirty="0" smtClean="0">
                <a:solidFill>
                  <a:schemeClr val="bg1"/>
                </a:solidFill>
              </a:rPr>
              <a:t>Правильных </a:t>
            </a:r>
            <a:r>
              <a:rPr lang="ru-RU" sz="3600" dirty="0" smtClean="0">
                <a:solidFill>
                  <a:schemeClr val="bg1"/>
                </a:solidFill>
              </a:rPr>
              <a:t>паркетов конечное число?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lvl="4" indent="0" algn="ctr">
              <a:buClr>
                <a:schemeClr val="accent3"/>
              </a:buClr>
              <a:buSzPct val="95000"/>
            </a:pPr>
            <a:r>
              <a:rPr lang="ru-RU" sz="3600" dirty="0" smtClean="0">
                <a:solidFill>
                  <a:schemeClr val="bg1"/>
                </a:solidFill>
              </a:rPr>
              <a:t> 2) Как их построить?</a:t>
            </a:r>
            <a:r>
              <a:rPr lang="ru-RU" sz="3600" dirty="0" smtClean="0"/>
              <a:t> </a:t>
            </a:r>
          </a:p>
          <a:p>
            <a:pPr marL="0" lvl="4" indent="0" algn="ctr">
              <a:buClr>
                <a:schemeClr val="accent3"/>
              </a:buClr>
              <a:buSzPct val="95000"/>
            </a:pPr>
            <a:r>
              <a:rPr lang="ru-RU" sz="3600" dirty="0" smtClean="0"/>
              <a:t>   </a:t>
            </a:r>
            <a:endParaRPr lang="ru-RU" sz="3600" dirty="0" smtClean="0"/>
          </a:p>
          <a:p>
            <a:pPr algn="ctr"/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Учитель\Рабочий стол\100MSDCF\DSC0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852"/>
            <a:ext cx="5143537" cy="38576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4099" name="Picture 3" descr="C:\Documents and Settings\Учитель\Рабочий стол\100MSDCF\DSC0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428868"/>
            <a:ext cx="5636154" cy="422711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итель\Рабочий стол\100MSDCF\DSC0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89"/>
            <a:ext cx="8572560" cy="642942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52736"/>
            <a:ext cx="7874156" cy="37335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Можно показать, что существуют следующие способы уложить паркет комбинациями правильных многоугольников: (3,12,12); (4,6,12); (6,6,6); (3,3,6,6) - два варианта паркета; (3,4,4,6) - четыре варианта; (3,3,3,4,4) - четыре варианта; (3,3,3,3,6); (3,3,3,3,3,3) (цифры в скобках - обозначения многоугольников, сходящихся в каждой вершине: 3 - правильный треугольник, 4 - квадрат, 6 - правильный шестиугольник, 12 - правильный </a:t>
            </a:r>
            <a:r>
              <a:rPr lang="ru-RU" dirty="0" err="1" smtClean="0">
                <a:solidFill>
                  <a:schemeClr val="bg1"/>
                </a:solidFill>
              </a:rPr>
              <a:t>двенадцатиугольник</a:t>
            </a:r>
            <a:r>
              <a:rPr lang="ru-RU" dirty="0" smtClean="0">
                <a:solidFill>
                  <a:schemeClr val="bg1"/>
                </a:solidFill>
              </a:rPr>
              <a:t>). Некоторые варианты паркета показаны на следующих иллюстрациях: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02898">
            <a:off x="510293" y="5115926"/>
            <a:ext cx="1451875" cy="10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500298" y="5000636"/>
            <a:ext cx="1285879" cy="15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500562" y="4738833"/>
            <a:ext cx="1773528" cy="1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714884"/>
            <a:ext cx="1633543" cy="1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Геометрические паркеты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7772400" cy="4643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Паркет (или мозаика) - бесконечное семейство многоугольников, покрывающее плоскость без просветов и двойных покрытий. Иногда паркетом называют покрытие плоскости правильными многоугольниками, при котором два многоугольника имеют либо общую сторону, либо общую вершину, либо совсем не имеют общих точек; но мы будем рассматривать как правильные, так и неправильные многоугольники.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Итак, какими же многоугольниками можно замостить плоскость</a:t>
            </a:r>
            <a:r>
              <a:rPr lang="ru-RU" dirty="0" smtClean="0"/>
              <a:t>? 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792088"/>
          </a:xfrm>
        </p:spPr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Учебные вопросы :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772400" cy="5256584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Определение правильных многоугольников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Построение правильных многоугольников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Вычисление углов правильных </a:t>
            </a:r>
            <a:r>
              <a:rPr lang="ru-RU" sz="2800" dirty="0" smtClean="0">
                <a:solidFill>
                  <a:schemeClr val="bg1"/>
                </a:solidFill>
              </a:rPr>
              <a:t>многоугольников</a:t>
            </a:r>
          </a:p>
          <a:p>
            <a:pPr marL="457200" indent="-457200"/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ru-RU" sz="2800" dirty="0" smtClean="0">
                <a:solidFill>
                  <a:schemeClr val="bg1"/>
                </a:solidFill>
              </a:rPr>
              <a:t>Определение групп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pPr marL="742950" indent="-74295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Историки</a:t>
            </a:r>
          </a:p>
          <a:p>
            <a:pPr marL="742950" indent="-74295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Теоретики</a:t>
            </a:r>
          </a:p>
          <a:p>
            <a:pPr marL="742950" indent="-74295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Строители</a:t>
            </a:r>
          </a:p>
          <a:p>
            <a:pPr marL="457200" indent="-457200"/>
            <a:endParaRPr lang="ru-RU" sz="2800" dirty="0" smtClean="0"/>
          </a:p>
          <a:p>
            <a:pPr marL="457200" indent="-457200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152128"/>
          </a:xfrm>
        </p:spPr>
        <p:txBody>
          <a:bodyPr/>
          <a:lstStyle/>
          <a:p>
            <a:r>
              <a:rPr lang="ru-RU" sz="4800" dirty="0" smtClean="0"/>
              <a:t>Задания для групп: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2441560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Изучить историю данного вопроса используя научную литературу и интернет ресурсы</a:t>
            </a:r>
            <a:r>
              <a:rPr lang="en-US" sz="2800" dirty="0" smtClean="0">
                <a:solidFill>
                  <a:schemeClr val="bg1"/>
                </a:solidFill>
              </a:rPr>
              <a:t>;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Найти определение правильных паркетов, ответить на вопрос – « сколько их существует и почему?»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Построить все правильные паркеты используя цветной картон и чертежные инструменты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40694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История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247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паркета насчитывает несколько тысячелетий. Более тридцати веков назад люди начали использовать древесину для оформления пола в жилище.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Слово «паркет» появилось во Франции, откуда в Европу пришла мода на фанерованный паркет. Там же впервые начали изготавливать щитовой и мозаичный пол из древесины. В России активно  использовать паркет начали лишь в 18 веке, во время  строительства Эрмитажа.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16736"/>
            <a:ext cx="8017032" cy="1255008"/>
          </a:xfrm>
        </p:spPr>
        <p:txBody>
          <a:bodyPr/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Сколько сходится многоугольников в одной звезде?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571744"/>
            <a:ext cx="8343904" cy="31527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Звездой вершиной называется фигура, образованная всеми многоугольниками, содержащими её.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71934" y="4071942"/>
            <a:ext cx="1428760" cy="1071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5500694" y="5143512"/>
            <a:ext cx="200026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143372" y="5143512"/>
            <a:ext cx="1357322" cy="1357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Выгнутая влево стрелка 24"/>
          <p:cNvSpPr/>
          <p:nvPr/>
        </p:nvSpPr>
        <p:spPr>
          <a:xfrm>
            <a:off x="3500430" y="4857760"/>
            <a:ext cx="1571636" cy="8005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2132" y="450057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360⁰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285884"/>
          </a:xfrm>
        </p:spPr>
        <p:txBody>
          <a:bodyPr/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Сколько всего правильных паркетов?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>Как они устроены?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143116"/>
            <a:ext cx="7772400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Подобно тому как при бесчисленном множестве многогранников вообще существует лишь конечное число правильных многогранников, так и при бесчисленном множестве паркетов существует лишь конечное число правильных паркетов.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Решение нашей задачи естественно начать с исследования вершин паркета. Из определения правильности сразу вытекает принцип эквивалентности вершин: любые две вершины устроены одинаково в том смысле, что звезды всех вершин одинаковы. </a:t>
            </a: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7772400" cy="2376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 Число многоугольников, находящихся в окрестности точки, должно быть больше</a:t>
            </a:r>
          </a:p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 2 (360°/180°).</a:t>
            </a:r>
          </a:p>
          <a:p>
            <a:pPr algn="ctr"/>
            <a:r>
              <a:rPr lang="ru-RU" sz="2100" dirty="0" smtClean="0">
                <a:solidFill>
                  <a:schemeClr val="bg1"/>
                </a:solidFill>
              </a:rPr>
              <a:t> Многоугольника с углами по </a:t>
            </a:r>
            <a:r>
              <a:rPr lang="ru-RU" sz="2100" dirty="0" smtClean="0">
                <a:solidFill>
                  <a:schemeClr val="bg1"/>
                </a:solidFill>
                <a:latin typeface="Century Gothic" pitchFamily="34" charset="0"/>
              </a:rPr>
              <a:t>180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smtClean="0">
                <a:solidFill>
                  <a:schemeClr val="bg1"/>
                </a:solidFill>
              </a:rPr>
              <a:t>градусов  не существует </a:t>
            </a:r>
            <a:endParaRPr lang="ru-RU" sz="21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Величина угла правильного многоугольника должна находиться в интервале от 60° до 180° (не включая); следовательно, число многоугольников, находящихся в окрестности точки, не может превышать 6 (360°/60°)</a:t>
            </a:r>
            <a:endParaRPr lang="ru-RU" sz="2100" dirty="0" smtClean="0">
              <a:solidFill>
                <a:schemeClr val="bg1"/>
              </a:solidFill>
            </a:endParaRPr>
          </a:p>
          <a:p>
            <a:pPr algn="ctr"/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643042" y="5143512"/>
            <a:ext cx="6011508" cy="2269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Выгнутая вверх стрелка 5"/>
          <p:cNvSpPr/>
          <p:nvPr/>
        </p:nvSpPr>
        <p:spPr>
          <a:xfrm>
            <a:off x="2714612" y="3929066"/>
            <a:ext cx="3643338" cy="12144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2714612" y="5214950"/>
            <a:ext cx="3695131" cy="13879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6072206"/>
            <a:ext cx="142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180⁰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3929066"/>
            <a:ext cx="11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180⁰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76792" y="2841839"/>
            <a:ext cx="2519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100" dirty="0" smtClean="0">
                <a:solidFill>
                  <a:prstClr val="white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100MSDCF\DSC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991991" cy="2993993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100MSDCF\DSC0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4143372" cy="3036092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\Рабочий стол\100MSDCF\DSC0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68706"/>
            <a:ext cx="4071966" cy="3053975"/>
          </a:xfrm>
          <a:prstGeom prst="rect">
            <a:avLst/>
          </a:prstGeom>
          <a:noFill/>
        </p:spPr>
      </p:pic>
      <p:pic>
        <p:nvPicPr>
          <p:cNvPr id="2053" name="Picture 5" descr="C:\Documents and Settings\Учитель\Рабочий стол\100MSDCF\DSC0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643314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Рабочий стол\100MSDCF\DSC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381531" cy="3286148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100MSDCF\DSC0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2" y="214290"/>
            <a:ext cx="4238654" cy="3286124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\Рабочий стол\100MSDCF\DSC0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59206"/>
            <a:ext cx="4357718" cy="2991638"/>
          </a:xfrm>
          <a:prstGeom prst="rect">
            <a:avLst/>
          </a:prstGeom>
          <a:noFill/>
        </p:spPr>
      </p:pic>
      <p:pic>
        <p:nvPicPr>
          <p:cNvPr id="3078" name="Picture 6" descr="C:\Documents and Settings\Учитель\Рабочий стол\100MSDCF\DSC0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43314"/>
            <a:ext cx="4095746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458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  Правильные паркеты                                                                   Красота спасет мир? </vt:lpstr>
      <vt:lpstr>Учебные вопросы :</vt:lpstr>
      <vt:lpstr>Задания для групп:</vt:lpstr>
      <vt:lpstr>История</vt:lpstr>
      <vt:lpstr>Сколько сходится многоугольников в одной звезде?</vt:lpstr>
      <vt:lpstr>Сколько всего правильных паркетов? Как они устроены?</vt:lpstr>
      <vt:lpstr>Слайд 7</vt:lpstr>
      <vt:lpstr>Слайд 8</vt:lpstr>
      <vt:lpstr>Слайд 9</vt:lpstr>
      <vt:lpstr>Слайд 10</vt:lpstr>
      <vt:lpstr>Слайд 11</vt:lpstr>
      <vt:lpstr> </vt:lpstr>
      <vt:lpstr>Геометрические паркеты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паркеты</dc:title>
  <dc:creator>Ученик</dc:creator>
  <cp:lastModifiedBy>1</cp:lastModifiedBy>
  <cp:revision>47</cp:revision>
  <dcterms:created xsi:type="dcterms:W3CDTF">2008-03-11T10:04:25Z</dcterms:created>
  <dcterms:modified xsi:type="dcterms:W3CDTF">2013-01-26T15:06:51Z</dcterms:modified>
</cp:coreProperties>
</file>