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Lst>
  <p:sldIdLst>
    <p:sldId id="256" r:id="rId2"/>
    <p:sldId id="263" r:id="rId3"/>
    <p:sldId id="259" r:id="rId4"/>
    <p:sldId id="260" r:id="rId5"/>
    <p:sldId id="261" r:id="rId6"/>
    <p:sldId id="262" r:id="rId7"/>
    <p:sldId id="265" r:id="rId8"/>
    <p:sldId id="266"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Garamond" pitchFamily="18" charset="0"/>
        <a:ea typeface="+mn-ea"/>
        <a:cs typeface="Arial" charset="0"/>
      </a:defRPr>
    </a:lvl1pPr>
    <a:lvl2pPr marL="457200" algn="l" rtl="0" fontAlgn="base">
      <a:spcBef>
        <a:spcPct val="0"/>
      </a:spcBef>
      <a:spcAft>
        <a:spcPct val="0"/>
      </a:spcAft>
      <a:defRPr kern="1200">
        <a:solidFill>
          <a:schemeClr val="tx1"/>
        </a:solidFill>
        <a:latin typeface="Garamond" pitchFamily="18" charset="0"/>
        <a:ea typeface="+mn-ea"/>
        <a:cs typeface="Arial" charset="0"/>
      </a:defRPr>
    </a:lvl2pPr>
    <a:lvl3pPr marL="914400" algn="l" rtl="0" fontAlgn="base">
      <a:spcBef>
        <a:spcPct val="0"/>
      </a:spcBef>
      <a:spcAft>
        <a:spcPct val="0"/>
      </a:spcAft>
      <a:defRPr kern="1200">
        <a:solidFill>
          <a:schemeClr val="tx1"/>
        </a:solidFill>
        <a:latin typeface="Garamond" pitchFamily="18" charset="0"/>
        <a:ea typeface="+mn-ea"/>
        <a:cs typeface="Arial" charset="0"/>
      </a:defRPr>
    </a:lvl3pPr>
    <a:lvl4pPr marL="1371600" algn="l" rtl="0" fontAlgn="base">
      <a:spcBef>
        <a:spcPct val="0"/>
      </a:spcBef>
      <a:spcAft>
        <a:spcPct val="0"/>
      </a:spcAft>
      <a:defRPr kern="1200">
        <a:solidFill>
          <a:schemeClr val="tx1"/>
        </a:solidFill>
        <a:latin typeface="Garamond" pitchFamily="18" charset="0"/>
        <a:ea typeface="+mn-ea"/>
        <a:cs typeface="Arial" charset="0"/>
      </a:defRPr>
    </a:lvl4pPr>
    <a:lvl5pPr marL="1828800" algn="l" rtl="0" fontAlgn="base">
      <a:spcBef>
        <a:spcPct val="0"/>
      </a:spcBef>
      <a:spcAft>
        <a:spcPct val="0"/>
      </a:spcAft>
      <a:defRPr kern="1200">
        <a:solidFill>
          <a:schemeClr val="tx1"/>
        </a:solidFill>
        <a:latin typeface="Garamond" pitchFamily="18" charset="0"/>
        <a:ea typeface="+mn-ea"/>
        <a:cs typeface="Arial" charset="0"/>
      </a:defRPr>
    </a:lvl5pPr>
    <a:lvl6pPr marL="2286000" algn="l" defTabSz="914400" rtl="0" eaLnBrk="1" latinLnBrk="0" hangingPunct="1">
      <a:defRPr kern="1200">
        <a:solidFill>
          <a:schemeClr val="tx1"/>
        </a:solidFill>
        <a:latin typeface="Garamond" pitchFamily="18" charset="0"/>
        <a:ea typeface="+mn-ea"/>
        <a:cs typeface="Arial" charset="0"/>
      </a:defRPr>
    </a:lvl6pPr>
    <a:lvl7pPr marL="2743200" algn="l" defTabSz="914400" rtl="0" eaLnBrk="1" latinLnBrk="0" hangingPunct="1">
      <a:defRPr kern="1200">
        <a:solidFill>
          <a:schemeClr val="tx1"/>
        </a:solidFill>
        <a:latin typeface="Garamond" pitchFamily="18" charset="0"/>
        <a:ea typeface="+mn-ea"/>
        <a:cs typeface="Arial" charset="0"/>
      </a:defRPr>
    </a:lvl7pPr>
    <a:lvl8pPr marL="3200400" algn="l" defTabSz="914400" rtl="0" eaLnBrk="1" latinLnBrk="0" hangingPunct="1">
      <a:defRPr kern="1200">
        <a:solidFill>
          <a:schemeClr val="tx1"/>
        </a:solidFill>
        <a:latin typeface="Garamond" pitchFamily="18" charset="0"/>
        <a:ea typeface="+mn-ea"/>
        <a:cs typeface="Arial" charset="0"/>
      </a:defRPr>
    </a:lvl8pPr>
    <a:lvl9pPr marL="3657600" algn="l" defTabSz="914400" rtl="0" eaLnBrk="1" latinLnBrk="0" hangingPunct="1">
      <a:defRPr kern="1200">
        <a:solidFill>
          <a:schemeClr val="tx1"/>
        </a:solidFill>
        <a:latin typeface="Garamond"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FFCC99"/>
    <a:srgbClr val="FFFFCC"/>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iagrams/_rels/data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4.xml"/><Relationship Id="rId1" Type="http://schemas.openxmlformats.org/officeDocument/2006/relationships/slide" Target="../slides/slide3.xml"/></Relationships>
</file>

<file path=ppt/diagrams/_rels/data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diagrams/_rels/data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image" Target="../media/image4.jpeg"/></Relationships>
</file>

<file path=ppt/diagrams/_rels/data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diagrams/_rels/data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gif"/></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64F8F0-EAD7-4868-94EB-75A6A184D73D}" type="doc">
      <dgm:prSet loTypeId="urn:microsoft.com/office/officeart/2005/8/layout/list1" loCatId="list" qsTypeId="urn:microsoft.com/office/officeart/2005/8/quickstyle/simple1" qsCatId="simple" csTypeId="urn:microsoft.com/office/officeart/2005/8/colors/accent6_5" csCatId="accent6" phldr="1"/>
      <dgm:spPr/>
      <dgm:t>
        <a:bodyPr/>
        <a:lstStyle/>
        <a:p>
          <a:endParaRPr lang="ru-RU"/>
        </a:p>
      </dgm:t>
    </dgm:pt>
    <dgm:pt modelId="{BE252583-280C-463F-BD02-BD4C5BE02EAD}">
      <dgm:prSet phldrT="[Текст]"/>
      <dgm:spPr/>
      <dgm:t>
        <a:bodyPr/>
        <a:lstStyle/>
        <a:p>
          <a:r>
            <a:rPr lang="en-US"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xmlns:r="http://schemas.openxmlformats.org/officeDocument/2006/relationships" r:id="rId1" action="ppaction://hlinksldjump"/>
            </a:rPr>
            <a:t>Summer sports</a:t>
          </a:r>
          <a:endParaRPr lang="ru-RU"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EAE4F2F2-31BC-481A-821D-DA0530FE17CF}" type="parTrans" cxnId="{765489A8-E2D7-49A3-8196-30E13C6ACAC0}">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9680E1C9-ECB1-46D5-9F04-BB063D4797E1}" type="sibTrans" cxnId="{765489A8-E2D7-49A3-8196-30E13C6ACAC0}">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4C10ADA3-9066-4927-9DB6-73C1D52759A5}">
      <dgm:prSet phldrT="[Текст]"/>
      <dgm:spPr/>
      <dgm:t>
        <a:bodyPr/>
        <a:lstStyle/>
        <a:p>
          <a:r>
            <a:rPr lang="en-US"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xmlns:r="http://schemas.openxmlformats.org/officeDocument/2006/relationships" r:id="rId2" action="ppaction://hlinksldjump"/>
            </a:rPr>
            <a:t>Winter sports</a:t>
          </a:r>
          <a:endParaRPr lang="ru-RU"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0EB0650F-B1BB-495D-86A9-57E5921D2D7F}" type="parTrans" cxnId="{A87D9904-9E19-4346-A0D6-0D6AC87C0855}">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884DAF71-D017-4528-A4DE-4F3C327D5DFC}" type="sibTrans" cxnId="{A87D9904-9E19-4346-A0D6-0D6AC87C0855}">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1C3825DA-DC76-443E-8BC9-EDB683AEA1FB}">
      <dgm:prSet phldrT="[Текст]"/>
      <dgm:spPr/>
      <dgm:t>
        <a:bodyPr/>
        <a:lstStyle/>
        <a:p>
          <a:r>
            <a:rPr lang="en-US"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hlinkClick xmlns:r="http://schemas.openxmlformats.org/officeDocument/2006/relationships" r:id="rId3" action="ppaction://hlinksldjump"/>
            </a:rPr>
            <a:t>Both winter and summer sports</a:t>
          </a:r>
          <a:endParaRPr lang="ru-RU"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99351E8D-6D2A-480F-A6E2-E5AA7D64674A}" type="parTrans" cxnId="{DAB4F1FA-F416-4F8B-82A3-814AE3947521}">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6242A876-1311-4C3A-9E02-B687A146AAFB}" type="sibTrans" cxnId="{DAB4F1FA-F416-4F8B-82A3-814AE3947521}">
      <dgm:prSet/>
      <dgm:spPr/>
      <dgm:t>
        <a:bodyPr/>
        <a:lstStyle/>
        <a:p>
          <a:endParaRPr lang="ru-RU" b="1" cap="none" spc="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dgm:t>
    </dgm:pt>
    <dgm:pt modelId="{21B0AC3A-D281-44B8-8BD8-11EF2FD9E722}" type="pres">
      <dgm:prSet presAssocID="{F664F8F0-EAD7-4868-94EB-75A6A184D73D}" presName="linear" presStyleCnt="0">
        <dgm:presLayoutVars>
          <dgm:dir/>
          <dgm:animLvl val="lvl"/>
          <dgm:resizeHandles val="exact"/>
        </dgm:presLayoutVars>
      </dgm:prSet>
      <dgm:spPr/>
      <dgm:t>
        <a:bodyPr/>
        <a:lstStyle/>
        <a:p>
          <a:endParaRPr lang="ru-RU"/>
        </a:p>
      </dgm:t>
    </dgm:pt>
    <dgm:pt modelId="{280C00C1-DA06-41E1-9810-9F1E0384AE57}" type="pres">
      <dgm:prSet presAssocID="{BE252583-280C-463F-BD02-BD4C5BE02EAD}" presName="parentLin" presStyleCnt="0"/>
      <dgm:spPr/>
    </dgm:pt>
    <dgm:pt modelId="{FAB54CF0-B348-4C78-B0C8-1B9402AE7172}" type="pres">
      <dgm:prSet presAssocID="{BE252583-280C-463F-BD02-BD4C5BE02EAD}" presName="parentLeftMargin" presStyleLbl="node1" presStyleIdx="0" presStyleCnt="3"/>
      <dgm:spPr/>
      <dgm:t>
        <a:bodyPr/>
        <a:lstStyle/>
        <a:p>
          <a:endParaRPr lang="ru-RU"/>
        </a:p>
      </dgm:t>
    </dgm:pt>
    <dgm:pt modelId="{9B9C1DFF-59C1-4022-AA2E-888CBA31D90E}" type="pres">
      <dgm:prSet presAssocID="{BE252583-280C-463F-BD02-BD4C5BE02EAD}" presName="parentText" presStyleLbl="node1" presStyleIdx="0" presStyleCnt="3">
        <dgm:presLayoutVars>
          <dgm:chMax val="0"/>
          <dgm:bulletEnabled val="1"/>
        </dgm:presLayoutVars>
      </dgm:prSet>
      <dgm:spPr/>
      <dgm:t>
        <a:bodyPr/>
        <a:lstStyle/>
        <a:p>
          <a:endParaRPr lang="ru-RU"/>
        </a:p>
      </dgm:t>
    </dgm:pt>
    <dgm:pt modelId="{4CAEA95D-844F-4959-838E-59C7A8466BA4}" type="pres">
      <dgm:prSet presAssocID="{BE252583-280C-463F-BD02-BD4C5BE02EAD}" presName="negativeSpace" presStyleCnt="0"/>
      <dgm:spPr/>
    </dgm:pt>
    <dgm:pt modelId="{E3E89B9E-39FA-4EDC-AFEF-A5E53862BC85}" type="pres">
      <dgm:prSet presAssocID="{BE252583-280C-463F-BD02-BD4C5BE02EAD}" presName="childText" presStyleLbl="conFgAcc1" presStyleIdx="0" presStyleCnt="3">
        <dgm:presLayoutVars>
          <dgm:bulletEnabled val="1"/>
        </dgm:presLayoutVars>
      </dgm:prSet>
      <dgm:spPr/>
    </dgm:pt>
    <dgm:pt modelId="{54A8A6F9-E5AC-44D2-83B2-BAD0744D8926}" type="pres">
      <dgm:prSet presAssocID="{9680E1C9-ECB1-46D5-9F04-BB063D4797E1}" presName="spaceBetweenRectangles" presStyleCnt="0"/>
      <dgm:spPr/>
    </dgm:pt>
    <dgm:pt modelId="{E77D0CDB-2345-45B4-B4ED-3AABA7F939B2}" type="pres">
      <dgm:prSet presAssocID="{4C10ADA3-9066-4927-9DB6-73C1D52759A5}" presName="parentLin" presStyleCnt="0"/>
      <dgm:spPr/>
    </dgm:pt>
    <dgm:pt modelId="{5A1CEFF4-A0FA-49F0-B86A-FC2FF8E2B73E}" type="pres">
      <dgm:prSet presAssocID="{4C10ADA3-9066-4927-9DB6-73C1D52759A5}" presName="parentLeftMargin" presStyleLbl="node1" presStyleIdx="0" presStyleCnt="3"/>
      <dgm:spPr/>
      <dgm:t>
        <a:bodyPr/>
        <a:lstStyle/>
        <a:p>
          <a:endParaRPr lang="ru-RU"/>
        </a:p>
      </dgm:t>
    </dgm:pt>
    <dgm:pt modelId="{1C7AE412-EA65-440E-814F-610FA9992206}" type="pres">
      <dgm:prSet presAssocID="{4C10ADA3-9066-4927-9DB6-73C1D52759A5}" presName="parentText" presStyleLbl="node1" presStyleIdx="1" presStyleCnt="3">
        <dgm:presLayoutVars>
          <dgm:chMax val="0"/>
          <dgm:bulletEnabled val="1"/>
        </dgm:presLayoutVars>
      </dgm:prSet>
      <dgm:spPr/>
      <dgm:t>
        <a:bodyPr/>
        <a:lstStyle/>
        <a:p>
          <a:endParaRPr lang="ru-RU"/>
        </a:p>
      </dgm:t>
    </dgm:pt>
    <dgm:pt modelId="{DE12F191-3442-4D42-8ADE-311C64789634}" type="pres">
      <dgm:prSet presAssocID="{4C10ADA3-9066-4927-9DB6-73C1D52759A5}" presName="negativeSpace" presStyleCnt="0"/>
      <dgm:spPr/>
    </dgm:pt>
    <dgm:pt modelId="{85889A5B-A4B0-4833-A4BB-EF4B2016913A}" type="pres">
      <dgm:prSet presAssocID="{4C10ADA3-9066-4927-9DB6-73C1D52759A5}" presName="childText" presStyleLbl="conFgAcc1" presStyleIdx="1" presStyleCnt="3">
        <dgm:presLayoutVars>
          <dgm:bulletEnabled val="1"/>
        </dgm:presLayoutVars>
      </dgm:prSet>
      <dgm:spPr/>
    </dgm:pt>
    <dgm:pt modelId="{D4C5B2A7-FC48-49B8-AD3D-038CE4C58419}" type="pres">
      <dgm:prSet presAssocID="{884DAF71-D017-4528-A4DE-4F3C327D5DFC}" presName="spaceBetweenRectangles" presStyleCnt="0"/>
      <dgm:spPr/>
    </dgm:pt>
    <dgm:pt modelId="{0675EEFC-8B9F-427C-8C55-DDD60429C02F}" type="pres">
      <dgm:prSet presAssocID="{1C3825DA-DC76-443E-8BC9-EDB683AEA1FB}" presName="parentLin" presStyleCnt="0"/>
      <dgm:spPr/>
    </dgm:pt>
    <dgm:pt modelId="{F58D7DD1-A9E5-4897-83A4-1F080344B69A}" type="pres">
      <dgm:prSet presAssocID="{1C3825DA-DC76-443E-8BC9-EDB683AEA1FB}" presName="parentLeftMargin" presStyleLbl="node1" presStyleIdx="1" presStyleCnt="3"/>
      <dgm:spPr/>
      <dgm:t>
        <a:bodyPr/>
        <a:lstStyle/>
        <a:p>
          <a:endParaRPr lang="ru-RU"/>
        </a:p>
      </dgm:t>
    </dgm:pt>
    <dgm:pt modelId="{FE9A1ACC-4556-4BAE-BB14-29701CB6D733}" type="pres">
      <dgm:prSet presAssocID="{1C3825DA-DC76-443E-8BC9-EDB683AEA1FB}" presName="parentText" presStyleLbl="node1" presStyleIdx="2" presStyleCnt="3">
        <dgm:presLayoutVars>
          <dgm:chMax val="0"/>
          <dgm:bulletEnabled val="1"/>
        </dgm:presLayoutVars>
      </dgm:prSet>
      <dgm:spPr/>
      <dgm:t>
        <a:bodyPr/>
        <a:lstStyle/>
        <a:p>
          <a:endParaRPr lang="ru-RU"/>
        </a:p>
      </dgm:t>
    </dgm:pt>
    <dgm:pt modelId="{BEC47EBA-AF97-4179-A0D6-8EE5F1C1D357}" type="pres">
      <dgm:prSet presAssocID="{1C3825DA-DC76-443E-8BC9-EDB683AEA1FB}" presName="negativeSpace" presStyleCnt="0"/>
      <dgm:spPr/>
    </dgm:pt>
    <dgm:pt modelId="{E5569627-D82B-4189-9B16-816C375FD21F}" type="pres">
      <dgm:prSet presAssocID="{1C3825DA-DC76-443E-8BC9-EDB683AEA1FB}" presName="childText" presStyleLbl="conFgAcc1" presStyleIdx="2" presStyleCnt="3">
        <dgm:presLayoutVars>
          <dgm:bulletEnabled val="1"/>
        </dgm:presLayoutVars>
      </dgm:prSet>
      <dgm:spPr/>
    </dgm:pt>
  </dgm:ptLst>
  <dgm:cxnLst>
    <dgm:cxn modelId="{765489A8-E2D7-49A3-8196-30E13C6ACAC0}" srcId="{F664F8F0-EAD7-4868-94EB-75A6A184D73D}" destId="{BE252583-280C-463F-BD02-BD4C5BE02EAD}" srcOrd="0" destOrd="0" parTransId="{EAE4F2F2-31BC-481A-821D-DA0530FE17CF}" sibTransId="{9680E1C9-ECB1-46D5-9F04-BB063D4797E1}"/>
    <dgm:cxn modelId="{1AEA3EE2-24D1-4488-8942-997F341F3961}" type="presOf" srcId="{F664F8F0-EAD7-4868-94EB-75A6A184D73D}" destId="{21B0AC3A-D281-44B8-8BD8-11EF2FD9E722}" srcOrd="0" destOrd="0" presId="urn:microsoft.com/office/officeart/2005/8/layout/list1"/>
    <dgm:cxn modelId="{9CC496F9-9406-4087-AA10-E3046D94A447}" type="presOf" srcId="{1C3825DA-DC76-443E-8BC9-EDB683AEA1FB}" destId="{F58D7DD1-A9E5-4897-83A4-1F080344B69A}" srcOrd="0" destOrd="0" presId="urn:microsoft.com/office/officeart/2005/8/layout/list1"/>
    <dgm:cxn modelId="{B57691EF-E492-4401-A353-F7B674D05824}" type="presOf" srcId="{4C10ADA3-9066-4927-9DB6-73C1D52759A5}" destId="{5A1CEFF4-A0FA-49F0-B86A-FC2FF8E2B73E}" srcOrd="0" destOrd="0" presId="urn:microsoft.com/office/officeart/2005/8/layout/list1"/>
    <dgm:cxn modelId="{0EBEC8CD-3D05-4F47-BE49-88FEBF99BA8C}" type="presOf" srcId="{BE252583-280C-463F-BD02-BD4C5BE02EAD}" destId="{FAB54CF0-B348-4C78-B0C8-1B9402AE7172}" srcOrd="0" destOrd="0" presId="urn:microsoft.com/office/officeart/2005/8/layout/list1"/>
    <dgm:cxn modelId="{BDCF899A-8742-4157-8D43-A83520BB16E7}" type="presOf" srcId="{4C10ADA3-9066-4927-9DB6-73C1D52759A5}" destId="{1C7AE412-EA65-440E-814F-610FA9992206}" srcOrd="1" destOrd="0" presId="urn:microsoft.com/office/officeart/2005/8/layout/list1"/>
    <dgm:cxn modelId="{A87D9904-9E19-4346-A0D6-0D6AC87C0855}" srcId="{F664F8F0-EAD7-4868-94EB-75A6A184D73D}" destId="{4C10ADA3-9066-4927-9DB6-73C1D52759A5}" srcOrd="1" destOrd="0" parTransId="{0EB0650F-B1BB-495D-86A9-57E5921D2D7F}" sibTransId="{884DAF71-D017-4528-A4DE-4F3C327D5DFC}"/>
    <dgm:cxn modelId="{0CE7B876-2CD4-4400-90FA-37A9FC7F8D7C}" type="presOf" srcId="{1C3825DA-DC76-443E-8BC9-EDB683AEA1FB}" destId="{FE9A1ACC-4556-4BAE-BB14-29701CB6D733}" srcOrd="1" destOrd="0" presId="urn:microsoft.com/office/officeart/2005/8/layout/list1"/>
    <dgm:cxn modelId="{50BBB778-49EA-4F71-9B44-3D57A24D7F9D}" type="presOf" srcId="{BE252583-280C-463F-BD02-BD4C5BE02EAD}" destId="{9B9C1DFF-59C1-4022-AA2E-888CBA31D90E}" srcOrd="1" destOrd="0" presId="urn:microsoft.com/office/officeart/2005/8/layout/list1"/>
    <dgm:cxn modelId="{DAB4F1FA-F416-4F8B-82A3-814AE3947521}" srcId="{F664F8F0-EAD7-4868-94EB-75A6A184D73D}" destId="{1C3825DA-DC76-443E-8BC9-EDB683AEA1FB}" srcOrd="2" destOrd="0" parTransId="{99351E8D-6D2A-480F-A6E2-E5AA7D64674A}" sibTransId="{6242A876-1311-4C3A-9E02-B687A146AAFB}"/>
    <dgm:cxn modelId="{1BF98E07-047B-4D03-AA5D-73973BD8EBA0}" type="presParOf" srcId="{21B0AC3A-D281-44B8-8BD8-11EF2FD9E722}" destId="{280C00C1-DA06-41E1-9810-9F1E0384AE57}" srcOrd="0" destOrd="0" presId="urn:microsoft.com/office/officeart/2005/8/layout/list1"/>
    <dgm:cxn modelId="{D8F6BC4D-79A4-4FCC-A95A-F6397059D8B2}" type="presParOf" srcId="{280C00C1-DA06-41E1-9810-9F1E0384AE57}" destId="{FAB54CF0-B348-4C78-B0C8-1B9402AE7172}" srcOrd="0" destOrd="0" presId="urn:microsoft.com/office/officeart/2005/8/layout/list1"/>
    <dgm:cxn modelId="{E66612FA-5581-4FCB-A33D-C4FC891BAC04}" type="presParOf" srcId="{280C00C1-DA06-41E1-9810-9F1E0384AE57}" destId="{9B9C1DFF-59C1-4022-AA2E-888CBA31D90E}" srcOrd="1" destOrd="0" presId="urn:microsoft.com/office/officeart/2005/8/layout/list1"/>
    <dgm:cxn modelId="{9A7CA646-1F1F-4714-8B8F-6485C37726CF}" type="presParOf" srcId="{21B0AC3A-D281-44B8-8BD8-11EF2FD9E722}" destId="{4CAEA95D-844F-4959-838E-59C7A8466BA4}" srcOrd="1" destOrd="0" presId="urn:microsoft.com/office/officeart/2005/8/layout/list1"/>
    <dgm:cxn modelId="{06164387-7867-4A31-8398-BEED1B4D3EBF}" type="presParOf" srcId="{21B0AC3A-D281-44B8-8BD8-11EF2FD9E722}" destId="{E3E89B9E-39FA-4EDC-AFEF-A5E53862BC85}" srcOrd="2" destOrd="0" presId="urn:microsoft.com/office/officeart/2005/8/layout/list1"/>
    <dgm:cxn modelId="{23B2CF87-27A7-418B-8D0C-0EC37BACA078}" type="presParOf" srcId="{21B0AC3A-D281-44B8-8BD8-11EF2FD9E722}" destId="{54A8A6F9-E5AC-44D2-83B2-BAD0744D8926}" srcOrd="3" destOrd="0" presId="urn:microsoft.com/office/officeart/2005/8/layout/list1"/>
    <dgm:cxn modelId="{B3869374-422A-4D67-B56D-367474928DE8}" type="presParOf" srcId="{21B0AC3A-D281-44B8-8BD8-11EF2FD9E722}" destId="{E77D0CDB-2345-45B4-B4ED-3AABA7F939B2}" srcOrd="4" destOrd="0" presId="urn:microsoft.com/office/officeart/2005/8/layout/list1"/>
    <dgm:cxn modelId="{F9DFF76D-269C-4EA7-9CD6-6E323A87FCDD}" type="presParOf" srcId="{E77D0CDB-2345-45B4-B4ED-3AABA7F939B2}" destId="{5A1CEFF4-A0FA-49F0-B86A-FC2FF8E2B73E}" srcOrd="0" destOrd="0" presId="urn:microsoft.com/office/officeart/2005/8/layout/list1"/>
    <dgm:cxn modelId="{572C39AA-ABB2-4E0C-AFD7-9AFB034C7746}" type="presParOf" srcId="{E77D0CDB-2345-45B4-B4ED-3AABA7F939B2}" destId="{1C7AE412-EA65-440E-814F-610FA9992206}" srcOrd="1" destOrd="0" presId="urn:microsoft.com/office/officeart/2005/8/layout/list1"/>
    <dgm:cxn modelId="{70853E3E-14F8-4ED3-BB43-B806C04FD783}" type="presParOf" srcId="{21B0AC3A-D281-44B8-8BD8-11EF2FD9E722}" destId="{DE12F191-3442-4D42-8ADE-311C64789634}" srcOrd="5" destOrd="0" presId="urn:microsoft.com/office/officeart/2005/8/layout/list1"/>
    <dgm:cxn modelId="{EBD5A341-6476-45F9-A3C7-BB12CF364F23}" type="presParOf" srcId="{21B0AC3A-D281-44B8-8BD8-11EF2FD9E722}" destId="{85889A5B-A4B0-4833-A4BB-EF4B2016913A}" srcOrd="6" destOrd="0" presId="urn:microsoft.com/office/officeart/2005/8/layout/list1"/>
    <dgm:cxn modelId="{B98E63B0-704D-4F5C-A9A1-641202F2B961}" type="presParOf" srcId="{21B0AC3A-D281-44B8-8BD8-11EF2FD9E722}" destId="{D4C5B2A7-FC48-49B8-AD3D-038CE4C58419}" srcOrd="7" destOrd="0" presId="urn:microsoft.com/office/officeart/2005/8/layout/list1"/>
    <dgm:cxn modelId="{9DF88D24-E49A-4580-9A4E-13D96253C8F8}" type="presParOf" srcId="{21B0AC3A-D281-44B8-8BD8-11EF2FD9E722}" destId="{0675EEFC-8B9F-427C-8C55-DDD60429C02F}" srcOrd="8" destOrd="0" presId="urn:microsoft.com/office/officeart/2005/8/layout/list1"/>
    <dgm:cxn modelId="{3EF513DC-666D-4ECF-B6D4-9AD15D2C0C05}" type="presParOf" srcId="{0675EEFC-8B9F-427C-8C55-DDD60429C02F}" destId="{F58D7DD1-A9E5-4897-83A4-1F080344B69A}" srcOrd="0" destOrd="0" presId="urn:microsoft.com/office/officeart/2005/8/layout/list1"/>
    <dgm:cxn modelId="{D8C142DB-C60E-44DA-936B-74B11BD7B7E4}" type="presParOf" srcId="{0675EEFC-8B9F-427C-8C55-DDD60429C02F}" destId="{FE9A1ACC-4556-4BAE-BB14-29701CB6D733}" srcOrd="1" destOrd="0" presId="urn:microsoft.com/office/officeart/2005/8/layout/list1"/>
    <dgm:cxn modelId="{B6732A7E-4654-4334-8A09-B56A30B3C563}" type="presParOf" srcId="{21B0AC3A-D281-44B8-8BD8-11EF2FD9E722}" destId="{BEC47EBA-AF97-4179-A0D6-8EE5F1C1D357}" srcOrd="9" destOrd="0" presId="urn:microsoft.com/office/officeart/2005/8/layout/list1"/>
    <dgm:cxn modelId="{C2734D46-BEF9-4407-AA98-4F49BFBB5588}" type="presParOf" srcId="{21B0AC3A-D281-44B8-8BD8-11EF2FD9E722}" destId="{E5569627-D82B-4189-9B16-816C375FD21F}" srcOrd="10"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DCE06F9F-CC3D-4551-92B6-42C3E86C030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90E9D8C3-11EF-4547-9AF5-C90DD8F61664}">
      <dgm:prSet phldrT="[Текст]"/>
      <dgm:spPr/>
      <dgm:t>
        <a:bodyPr/>
        <a:lstStyle/>
        <a:p>
          <a:r>
            <a:rPr lang="en-US" dirty="0" smtClean="0"/>
            <a:t>Football is a popular sport played all over the world. It is the national sport of most European and Latin-American countries and of many other nations.</a:t>
          </a:r>
          <a:endParaRPr lang="ru-RU" dirty="0"/>
        </a:p>
      </dgm:t>
    </dgm:pt>
    <dgm:pt modelId="{E1836AD3-F0FE-4E51-9E39-7A25B717133C}" type="parTrans" cxnId="{C29885B8-2126-4554-841D-64F61F3BA46E}">
      <dgm:prSet/>
      <dgm:spPr/>
      <dgm:t>
        <a:bodyPr/>
        <a:lstStyle/>
        <a:p>
          <a:endParaRPr lang="ru-RU"/>
        </a:p>
      </dgm:t>
    </dgm:pt>
    <dgm:pt modelId="{885FC175-15E0-4311-8BD2-207E44D72B24}" type="sibTrans" cxnId="{C29885B8-2126-4554-841D-64F61F3BA46E}">
      <dgm:prSet/>
      <dgm:spPr/>
      <dgm:t>
        <a:bodyPr/>
        <a:lstStyle/>
        <a:p>
          <a:endParaRPr lang="ru-RU"/>
        </a:p>
      </dgm:t>
    </dgm:pt>
    <dgm:pt modelId="{3403F97E-8333-4B8A-AB26-0F40CFAA4B95}">
      <dgm:prSet phldrT="[Текст]"/>
      <dgm:spPr/>
      <dgm:t>
        <a:bodyPr/>
        <a:lstStyle/>
        <a:p>
          <a:r>
            <a:rPr lang="en-US" dirty="0" smtClean="0"/>
            <a:t>Swimming was invented before recorded history. Humans discovered how to swim by accident. A person probably fell into the water and struggled to shore using a dog-paddle stroke. </a:t>
          </a:r>
          <a:endParaRPr lang="ru-RU" dirty="0"/>
        </a:p>
      </dgm:t>
    </dgm:pt>
    <dgm:pt modelId="{3EA03AF7-20E3-4EA2-94D3-983494D0C3E6}" type="parTrans" cxnId="{43750DE6-2169-4421-9CF1-98AA088A8157}">
      <dgm:prSet/>
      <dgm:spPr/>
      <dgm:t>
        <a:bodyPr/>
        <a:lstStyle/>
        <a:p>
          <a:endParaRPr lang="ru-RU"/>
        </a:p>
      </dgm:t>
    </dgm:pt>
    <dgm:pt modelId="{8762FC0F-895E-435A-8941-8A9F0233E2E4}" type="sibTrans" cxnId="{43750DE6-2169-4421-9CF1-98AA088A8157}">
      <dgm:prSet/>
      <dgm:spPr/>
      <dgm:t>
        <a:bodyPr/>
        <a:lstStyle/>
        <a:p>
          <a:endParaRPr lang="ru-RU"/>
        </a:p>
      </dgm:t>
    </dgm:pt>
    <dgm:pt modelId="{1A666108-26B9-4565-B670-29FF1DD126AD}">
      <dgm:prSet phldrT="[Текст]"/>
      <dgm:spPr/>
      <dgm:t>
        <a:bodyPr/>
        <a:lstStyle/>
        <a:p>
          <a:r>
            <a:rPr lang="en-US" dirty="0" smtClean="0"/>
            <a:t>The Tennis game is a sport that is played between two players and such tennis games are known as singles. However, there is a combination of a man and man or a man and a woman and such pairs will play against another pair and these games are known as doubles.</a:t>
          </a:r>
          <a:endParaRPr lang="ru-RU" dirty="0"/>
        </a:p>
      </dgm:t>
    </dgm:pt>
    <dgm:pt modelId="{DE14E71A-9663-4CB2-AF59-965C05961426}" type="parTrans" cxnId="{58C10F6A-262F-4587-AD80-1A707665E882}">
      <dgm:prSet/>
      <dgm:spPr/>
      <dgm:t>
        <a:bodyPr/>
        <a:lstStyle/>
        <a:p>
          <a:endParaRPr lang="ru-RU"/>
        </a:p>
      </dgm:t>
    </dgm:pt>
    <dgm:pt modelId="{FE0F739A-E2E6-49F1-90FA-E09C9DF74D4E}" type="sibTrans" cxnId="{58C10F6A-262F-4587-AD80-1A707665E882}">
      <dgm:prSet/>
      <dgm:spPr/>
      <dgm:t>
        <a:bodyPr/>
        <a:lstStyle/>
        <a:p>
          <a:endParaRPr lang="ru-RU"/>
        </a:p>
      </dgm:t>
    </dgm:pt>
    <dgm:pt modelId="{BDB6DF26-1781-4DFB-9118-B89F5D027909}" type="pres">
      <dgm:prSet presAssocID="{DCE06F9F-CC3D-4551-92B6-42C3E86C030C}" presName="linear" presStyleCnt="0">
        <dgm:presLayoutVars>
          <dgm:dir/>
          <dgm:resizeHandles val="exact"/>
        </dgm:presLayoutVars>
      </dgm:prSet>
      <dgm:spPr/>
      <dgm:t>
        <a:bodyPr/>
        <a:lstStyle/>
        <a:p>
          <a:endParaRPr lang="ru-RU"/>
        </a:p>
      </dgm:t>
    </dgm:pt>
    <dgm:pt modelId="{BB6EFFF8-6D2F-4B55-84C8-39D1268169F3}" type="pres">
      <dgm:prSet presAssocID="{90E9D8C3-11EF-4547-9AF5-C90DD8F61664}" presName="comp" presStyleCnt="0"/>
      <dgm:spPr/>
    </dgm:pt>
    <dgm:pt modelId="{FF0B5F12-205A-45F4-AA99-1F62DA18E355}" type="pres">
      <dgm:prSet presAssocID="{90E9D8C3-11EF-4547-9AF5-C90DD8F61664}" presName="box" presStyleLbl="node1" presStyleIdx="0" presStyleCnt="3"/>
      <dgm:spPr/>
      <dgm:t>
        <a:bodyPr/>
        <a:lstStyle/>
        <a:p>
          <a:endParaRPr lang="ru-RU"/>
        </a:p>
      </dgm:t>
    </dgm:pt>
    <dgm:pt modelId="{E2616B7C-7986-4999-98DA-F757C42D75C7}" type="pres">
      <dgm:prSet presAssocID="{90E9D8C3-11EF-4547-9AF5-C90DD8F61664}" presName="img" presStyleLbl="fgImgPlace1" presStyleIdx="0" presStyleCnt="3"/>
      <dgm:spPr>
        <a:blipFill rotWithShape="0">
          <a:blip xmlns:r="http://schemas.openxmlformats.org/officeDocument/2006/relationships" r:embed="rId1"/>
          <a:stretch>
            <a:fillRect/>
          </a:stretch>
        </a:blipFill>
      </dgm:spPr>
      <dgm:t>
        <a:bodyPr/>
        <a:lstStyle/>
        <a:p>
          <a:endParaRPr lang="ru-RU"/>
        </a:p>
      </dgm:t>
    </dgm:pt>
    <dgm:pt modelId="{9348FA11-1EB7-468D-A698-0269A027C777}" type="pres">
      <dgm:prSet presAssocID="{90E9D8C3-11EF-4547-9AF5-C90DD8F61664}" presName="text" presStyleLbl="node1" presStyleIdx="0" presStyleCnt="3">
        <dgm:presLayoutVars>
          <dgm:bulletEnabled val="1"/>
        </dgm:presLayoutVars>
      </dgm:prSet>
      <dgm:spPr/>
      <dgm:t>
        <a:bodyPr/>
        <a:lstStyle/>
        <a:p>
          <a:endParaRPr lang="ru-RU"/>
        </a:p>
      </dgm:t>
    </dgm:pt>
    <dgm:pt modelId="{DF3E2B5E-661E-40F0-A886-4118458FEAC6}" type="pres">
      <dgm:prSet presAssocID="{885FC175-15E0-4311-8BD2-207E44D72B24}" presName="spacer" presStyleCnt="0"/>
      <dgm:spPr/>
    </dgm:pt>
    <dgm:pt modelId="{61C8F0FB-03A4-4188-99EB-D87DBF04B362}" type="pres">
      <dgm:prSet presAssocID="{3403F97E-8333-4B8A-AB26-0F40CFAA4B95}" presName="comp" presStyleCnt="0"/>
      <dgm:spPr/>
    </dgm:pt>
    <dgm:pt modelId="{0017E118-557A-439C-8421-90578A2763D1}" type="pres">
      <dgm:prSet presAssocID="{3403F97E-8333-4B8A-AB26-0F40CFAA4B95}" presName="box" presStyleLbl="node1" presStyleIdx="1" presStyleCnt="3"/>
      <dgm:spPr/>
      <dgm:t>
        <a:bodyPr/>
        <a:lstStyle/>
        <a:p>
          <a:endParaRPr lang="ru-RU"/>
        </a:p>
      </dgm:t>
    </dgm:pt>
    <dgm:pt modelId="{10359DC9-0F74-4DD0-B87E-681A527FA864}" type="pres">
      <dgm:prSet presAssocID="{3403F97E-8333-4B8A-AB26-0F40CFAA4B95}" presName="img" presStyleLbl="fgImgPlace1" presStyleIdx="1" presStyleCnt="3"/>
      <dgm:spPr>
        <a:blipFill rotWithShape="0">
          <a:blip xmlns:r="http://schemas.openxmlformats.org/officeDocument/2006/relationships" r:embed="rId2"/>
          <a:stretch>
            <a:fillRect/>
          </a:stretch>
        </a:blipFill>
      </dgm:spPr>
      <dgm:t>
        <a:bodyPr/>
        <a:lstStyle/>
        <a:p>
          <a:endParaRPr lang="ru-RU"/>
        </a:p>
      </dgm:t>
    </dgm:pt>
    <dgm:pt modelId="{C5D2B362-BA34-42D1-A345-8D3893B9136D}" type="pres">
      <dgm:prSet presAssocID="{3403F97E-8333-4B8A-AB26-0F40CFAA4B95}" presName="text" presStyleLbl="node1" presStyleIdx="1" presStyleCnt="3">
        <dgm:presLayoutVars>
          <dgm:bulletEnabled val="1"/>
        </dgm:presLayoutVars>
      </dgm:prSet>
      <dgm:spPr/>
      <dgm:t>
        <a:bodyPr/>
        <a:lstStyle/>
        <a:p>
          <a:endParaRPr lang="ru-RU"/>
        </a:p>
      </dgm:t>
    </dgm:pt>
    <dgm:pt modelId="{0F398419-3BC3-46A4-8D93-043A372ACD4E}" type="pres">
      <dgm:prSet presAssocID="{8762FC0F-895E-435A-8941-8A9F0233E2E4}" presName="spacer" presStyleCnt="0"/>
      <dgm:spPr/>
    </dgm:pt>
    <dgm:pt modelId="{5F875F15-91B5-42E1-B811-4E5F77FA8D58}" type="pres">
      <dgm:prSet presAssocID="{1A666108-26B9-4565-B670-29FF1DD126AD}" presName="comp" presStyleCnt="0"/>
      <dgm:spPr/>
    </dgm:pt>
    <dgm:pt modelId="{52D2169F-40BA-4A87-98C9-5ED4CFDC5365}" type="pres">
      <dgm:prSet presAssocID="{1A666108-26B9-4565-B670-29FF1DD126AD}" presName="box" presStyleLbl="node1" presStyleIdx="2" presStyleCnt="3"/>
      <dgm:spPr/>
      <dgm:t>
        <a:bodyPr/>
        <a:lstStyle/>
        <a:p>
          <a:endParaRPr lang="ru-RU"/>
        </a:p>
      </dgm:t>
    </dgm:pt>
    <dgm:pt modelId="{76AEF84C-E676-41B1-BBDD-995186256043}" type="pres">
      <dgm:prSet presAssocID="{1A666108-26B9-4565-B670-29FF1DD126AD}" presName="img" presStyleLbl="fgImgPlace1" presStyleIdx="2" presStyleCnt="3"/>
      <dgm:spPr>
        <a:blipFill rotWithShape="0">
          <a:blip xmlns:r="http://schemas.openxmlformats.org/officeDocument/2006/relationships" r:embed="rId3"/>
          <a:stretch>
            <a:fillRect/>
          </a:stretch>
        </a:blipFill>
      </dgm:spPr>
      <dgm:t>
        <a:bodyPr/>
        <a:lstStyle/>
        <a:p>
          <a:endParaRPr lang="ru-RU"/>
        </a:p>
      </dgm:t>
    </dgm:pt>
    <dgm:pt modelId="{0AE86FBD-D2E2-45AB-BEF0-AE3A3334455E}" type="pres">
      <dgm:prSet presAssocID="{1A666108-26B9-4565-B670-29FF1DD126AD}" presName="text" presStyleLbl="node1" presStyleIdx="2" presStyleCnt="3">
        <dgm:presLayoutVars>
          <dgm:bulletEnabled val="1"/>
        </dgm:presLayoutVars>
      </dgm:prSet>
      <dgm:spPr/>
      <dgm:t>
        <a:bodyPr/>
        <a:lstStyle/>
        <a:p>
          <a:endParaRPr lang="ru-RU"/>
        </a:p>
      </dgm:t>
    </dgm:pt>
  </dgm:ptLst>
  <dgm:cxnLst>
    <dgm:cxn modelId="{A5B18C59-7B1C-4B50-A409-66543118DB49}" type="presOf" srcId="{90E9D8C3-11EF-4547-9AF5-C90DD8F61664}" destId="{FF0B5F12-205A-45F4-AA99-1F62DA18E355}" srcOrd="0" destOrd="0" presId="urn:microsoft.com/office/officeart/2005/8/layout/vList4"/>
    <dgm:cxn modelId="{43750DE6-2169-4421-9CF1-98AA088A8157}" srcId="{DCE06F9F-CC3D-4551-92B6-42C3E86C030C}" destId="{3403F97E-8333-4B8A-AB26-0F40CFAA4B95}" srcOrd="1" destOrd="0" parTransId="{3EA03AF7-20E3-4EA2-94D3-983494D0C3E6}" sibTransId="{8762FC0F-895E-435A-8941-8A9F0233E2E4}"/>
    <dgm:cxn modelId="{58C10F6A-262F-4587-AD80-1A707665E882}" srcId="{DCE06F9F-CC3D-4551-92B6-42C3E86C030C}" destId="{1A666108-26B9-4565-B670-29FF1DD126AD}" srcOrd="2" destOrd="0" parTransId="{DE14E71A-9663-4CB2-AF59-965C05961426}" sibTransId="{FE0F739A-E2E6-49F1-90FA-E09C9DF74D4E}"/>
    <dgm:cxn modelId="{647C10F0-BE1A-40FE-ACE0-2CB69F5711D2}" type="presOf" srcId="{3403F97E-8333-4B8A-AB26-0F40CFAA4B95}" destId="{C5D2B362-BA34-42D1-A345-8D3893B9136D}" srcOrd="1" destOrd="0" presId="urn:microsoft.com/office/officeart/2005/8/layout/vList4"/>
    <dgm:cxn modelId="{C29885B8-2126-4554-841D-64F61F3BA46E}" srcId="{DCE06F9F-CC3D-4551-92B6-42C3E86C030C}" destId="{90E9D8C3-11EF-4547-9AF5-C90DD8F61664}" srcOrd="0" destOrd="0" parTransId="{E1836AD3-F0FE-4E51-9E39-7A25B717133C}" sibTransId="{885FC175-15E0-4311-8BD2-207E44D72B24}"/>
    <dgm:cxn modelId="{4290EEB7-93A7-4ABC-9D30-3EC0C171E43C}" type="presOf" srcId="{1A666108-26B9-4565-B670-29FF1DD126AD}" destId="{52D2169F-40BA-4A87-98C9-5ED4CFDC5365}" srcOrd="0" destOrd="0" presId="urn:microsoft.com/office/officeart/2005/8/layout/vList4"/>
    <dgm:cxn modelId="{40D9EB8E-3850-4FC3-9AFE-EC954DCC79B2}" type="presOf" srcId="{90E9D8C3-11EF-4547-9AF5-C90DD8F61664}" destId="{9348FA11-1EB7-468D-A698-0269A027C777}" srcOrd="1" destOrd="0" presId="urn:microsoft.com/office/officeart/2005/8/layout/vList4"/>
    <dgm:cxn modelId="{4BA30DC1-3B37-4E11-94ED-062099A324E1}" type="presOf" srcId="{DCE06F9F-CC3D-4551-92B6-42C3E86C030C}" destId="{BDB6DF26-1781-4DFB-9118-B89F5D027909}" srcOrd="0" destOrd="0" presId="urn:microsoft.com/office/officeart/2005/8/layout/vList4"/>
    <dgm:cxn modelId="{DCFAF263-E017-40EE-8D30-DF378DD6F250}" type="presOf" srcId="{1A666108-26B9-4565-B670-29FF1DD126AD}" destId="{0AE86FBD-D2E2-45AB-BEF0-AE3A3334455E}" srcOrd="1" destOrd="0" presId="urn:microsoft.com/office/officeart/2005/8/layout/vList4"/>
    <dgm:cxn modelId="{5250B8D8-1984-4A08-AA08-A65A7709636F}" type="presOf" srcId="{3403F97E-8333-4B8A-AB26-0F40CFAA4B95}" destId="{0017E118-557A-439C-8421-90578A2763D1}" srcOrd="0" destOrd="0" presId="urn:microsoft.com/office/officeart/2005/8/layout/vList4"/>
    <dgm:cxn modelId="{8AF20153-63FE-48E4-8907-4B6CE2FF96ED}" type="presParOf" srcId="{BDB6DF26-1781-4DFB-9118-B89F5D027909}" destId="{BB6EFFF8-6D2F-4B55-84C8-39D1268169F3}" srcOrd="0" destOrd="0" presId="urn:microsoft.com/office/officeart/2005/8/layout/vList4"/>
    <dgm:cxn modelId="{1E80C482-CA1C-42D5-A886-F777C2E782FE}" type="presParOf" srcId="{BB6EFFF8-6D2F-4B55-84C8-39D1268169F3}" destId="{FF0B5F12-205A-45F4-AA99-1F62DA18E355}" srcOrd="0" destOrd="0" presId="urn:microsoft.com/office/officeart/2005/8/layout/vList4"/>
    <dgm:cxn modelId="{391A41BC-FBFB-4E2A-9394-F6639FF2631C}" type="presParOf" srcId="{BB6EFFF8-6D2F-4B55-84C8-39D1268169F3}" destId="{E2616B7C-7986-4999-98DA-F757C42D75C7}" srcOrd="1" destOrd="0" presId="urn:microsoft.com/office/officeart/2005/8/layout/vList4"/>
    <dgm:cxn modelId="{1A51B63C-FD0C-43CC-B3A8-C9AECC28735D}" type="presParOf" srcId="{BB6EFFF8-6D2F-4B55-84C8-39D1268169F3}" destId="{9348FA11-1EB7-468D-A698-0269A027C777}" srcOrd="2" destOrd="0" presId="urn:microsoft.com/office/officeart/2005/8/layout/vList4"/>
    <dgm:cxn modelId="{F2C57895-6B29-4CAA-B2CE-A3AE621B14BF}" type="presParOf" srcId="{BDB6DF26-1781-4DFB-9118-B89F5D027909}" destId="{DF3E2B5E-661E-40F0-A886-4118458FEAC6}" srcOrd="1" destOrd="0" presId="urn:microsoft.com/office/officeart/2005/8/layout/vList4"/>
    <dgm:cxn modelId="{C9F736D2-E3E8-41C2-B67F-ADCCD24A8E0B}" type="presParOf" srcId="{BDB6DF26-1781-4DFB-9118-B89F5D027909}" destId="{61C8F0FB-03A4-4188-99EB-D87DBF04B362}" srcOrd="2" destOrd="0" presId="urn:microsoft.com/office/officeart/2005/8/layout/vList4"/>
    <dgm:cxn modelId="{174A5ECB-0967-458D-A637-83CB259756AB}" type="presParOf" srcId="{61C8F0FB-03A4-4188-99EB-D87DBF04B362}" destId="{0017E118-557A-439C-8421-90578A2763D1}" srcOrd="0" destOrd="0" presId="urn:microsoft.com/office/officeart/2005/8/layout/vList4"/>
    <dgm:cxn modelId="{F9070192-BEDE-4FD0-8044-A87988DD4261}" type="presParOf" srcId="{61C8F0FB-03A4-4188-99EB-D87DBF04B362}" destId="{10359DC9-0F74-4DD0-B87E-681A527FA864}" srcOrd="1" destOrd="0" presId="urn:microsoft.com/office/officeart/2005/8/layout/vList4"/>
    <dgm:cxn modelId="{D1BA9D65-08F3-499B-95EA-6E40988EC723}" type="presParOf" srcId="{61C8F0FB-03A4-4188-99EB-D87DBF04B362}" destId="{C5D2B362-BA34-42D1-A345-8D3893B9136D}" srcOrd="2" destOrd="0" presId="urn:microsoft.com/office/officeart/2005/8/layout/vList4"/>
    <dgm:cxn modelId="{33229ADF-C645-4031-BE59-F6402DD8E6E0}" type="presParOf" srcId="{BDB6DF26-1781-4DFB-9118-B89F5D027909}" destId="{0F398419-3BC3-46A4-8D93-043A372ACD4E}" srcOrd="3" destOrd="0" presId="urn:microsoft.com/office/officeart/2005/8/layout/vList4"/>
    <dgm:cxn modelId="{DEC1A1F2-2BE5-46A4-B467-24BCA8F37A14}" type="presParOf" srcId="{BDB6DF26-1781-4DFB-9118-B89F5D027909}" destId="{5F875F15-91B5-42E1-B811-4E5F77FA8D58}" srcOrd="4" destOrd="0" presId="urn:microsoft.com/office/officeart/2005/8/layout/vList4"/>
    <dgm:cxn modelId="{F12D20DF-9584-4792-8599-283BE5A2F42E}" type="presParOf" srcId="{5F875F15-91B5-42E1-B811-4E5F77FA8D58}" destId="{52D2169F-40BA-4A87-98C9-5ED4CFDC5365}" srcOrd="0" destOrd="0" presId="urn:microsoft.com/office/officeart/2005/8/layout/vList4"/>
    <dgm:cxn modelId="{17F68865-400F-4CE8-875A-330BB7AEF833}" type="presParOf" srcId="{5F875F15-91B5-42E1-B811-4E5F77FA8D58}" destId="{76AEF84C-E676-41B1-BBDD-995186256043}" srcOrd="1" destOrd="0" presId="urn:microsoft.com/office/officeart/2005/8/layout/vList4"/>
    <dgm:cxn modelId="{17410461-3DCF-484B-A331-E110065453C8}" type="presParOf" srcId="{5F875F15-91B5-42E1-B811-4E5F77FA8D58}" destId="{0AE86FBD-D2E2-45AB-BEF0-AE3A3334455E}" srcOrd="2" destOrd="0" presId="urn:microsoft.com/office/officeart/2005/8/layout/vList4"/>
  </dgm:cxnLst>
  <dgm:bg/>
  <dgm:whole/>
</dgm:dataModel>
</file>

<file path=ppt/diagrams/data3.xml><?xml version="1.0" encoding="utf-8"?>
<dgm:dataModel xmlns:dgm="http://schemas.openxmlformats.org/drawingml/2006/diagram" xmlns:a="http://schemas.openxmlformats.org/drawingml/2006/main">
  <dgm:ptLst>
    <dgm:pt modelId="{5B1C8C71-703D-4EE2-B611-CBF38279A15B}"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CA3CCFE9-5AB2-4539-9570-81268C7EC511}">
      <dgm:prSet phldrT="[Текст]"/>
      <dgm:spPr/>
      <dgm:t>
        <a:bodyPr/>
        <a:lstStyle/>
        <a:p>
          <a:r>
            <a:rPr lang="en-US" dirty="0" smtClean="0"/>
            <a:t>The game developed in the frozen expanses of North America, and a hundred years ago became the national winter sport of Canada. It also became very popular in the northern states of the United States</a:t>
          </a:r>
          <a:endParaRPr lang="ru-RU" dirty="0"/>
        </a:p>
      </dgm:t>
    </dgm:pt>
    <dgm:pt modelId="{FEF2541B-D448-498A-A61C-CB7C723D03EC}" type="parTrans" cxnId="{BDE5AFBB-F35E-4FEA-97F2-98C55722517F}">
      <dgm:prSet/>
      <dgm:spPr/>
      <dgm:t>
        <a:bodyPr/>
        <a:lstStyle/>
        <a:p>
          <a:endParaRPr lang="ru-RU"/>
        </a:p>
      </dgm:t>
    </dgm:pt>
    <dgm:pt modelId="{930DB77C-AC37-484F-99B9-53B5AAD2C8F6}" type="sibTrans" cxnId="{BDE5AFBB-F35E-4FEA-97F2-98C55722517F}">
      <dgm:prSet/>
      <dgm:spPr/>
      <dgm:t>
        <a:bodyPr/>
        <a:lstStyle/>
        <a:p>
          <a:endParaRPr lang="ru-RU"/>
        </a:p>
      </dgm:t>
    </dgm:pt>
    <dgm:pt modelId="{1CEAB3BB-1397-4B06-833E-6D5F38E3021E}">
      <dgm:prSet phldrT="[Текст]"/>
      <dgm:spPr/>
      <dgm:t>
        <a:bodyPr/>
        <a:lstStyle/>
        <a:p>
          <a:r>
            <a:rPr lang="en-US" dirty="0" smtClean="0"/>
            <a:t>Skiing is the most popular of all winter sports. It is believed that skiing comes from northern Europe and Siberia, where it was a vital means of transportation during the long, snowbound months of winter. The pre-historic people of these regions used skis to keep hunters on top of the snow.</a:t>
          </a:r>
          <a:endParaRPr lang="ru-RU" dirty="0"/>
        </a:p>
      </dgm:t>
    </dgm:pt>
    <dgm:pt modelId="{4D970956-C59B-4BDC-903C-B65E493E5934}" type="parTrans" cxnId="{03830ED1-F7E4-462D-A961-DAAA507041D6}">
      <dgm:prSet/>
      <dgm:spPr/>
      <dgm:t>
        <a:bodyPr/>
        <a:lstStyle/>
        <a:p>
          <a:endParaRPr lang="ru-RU"/>
        </a:p>
      </dgm:t>
    </dgm:pt>
    <dgm:pt modelId="{44C87C5C-4956-4C51-9D95-0BD1D73BCBB7}" type="sibTrans" cxnId="{03830ED1-F7E4-462D-A961-DAAA507041D6}">
      <dgm:prSet/>
      <dgm:spPr/>
      <dgm:t>
        <a:bodyPr/>
        <a:lstStyle/>
        <a:p>
          <a:endParaRPr lang="ru-RU"/>
        </a:p>
      </dgm:t>
    </dgm:pt>
    <dgm:pt modelId="{47ED457E-4BD0-4918-86E7-69349DF89423}">
      <dgm:prSet phldrT="[Текст]"/>
      <dgm:spPr/>
      <dgm:t>
        <a:bodyPr/>
        <a:lstStyle/>
        <a:p>
          <a:r>
            <a:rPr lang="en-US" dirty="0" smtClean="0"/>
            <a:t>Sport in which ice skaters, singly or in pairs, perform freestyle movements of jumps, spins, lifts, and footwork in a graceful manner. Its name derives from the patterns skaters make on the ice, an element that was a major part of the sport until recently.</a:t>
          </a:r>
          <a:endParaRPr lang="ru-RU" dirty="0"/>
        </a:p>
      </dgm:t>
    </dgm:pt>
    <dgm:pt modelId="{34CD4DAA-13DB-4834-A7B3-5F5FDB16008E}" type="parTrans" cxnId="{421A2506-E89E-4AE8-B8C6-F7127FED996A}">
      <dgm:prSet/>
      <dgm:spPr/>
      <dgm:t>
        <a:bodyPr/>
        <a:lstStyle/>
        <a:p>
          <a:endParaRPr lang="ru-RU"/>
        </a:p>
      </dgm:t>
    </dgm:pt>
    <dgm:pt modelId="{20BF555E-15D9-40A9-9BDD-C6B701358B54}" type="sibTrans" cxnId="{421A2506-E89E-4AE8-B8C6-F7127FED996A}">
      <dgm:prSet/>
      <dgm:spPr/>
      <dgm:t>
        <a:bodyPr/>
        <a:lstStyle/>
        <a:p>
          <a:endParaRPr lang="ru-RU"/>
        </a:p>
      </dgm:t>
    </dgm:pt>
    <dgm:pt modelId="{2F0C3745-63AD-4ED4-AC17-DD4A71B2F24F}" type="pres">
      <dgm:prSet presAssocID="{5B1C8C71-703D-4EE2-B611-CBF38279A15B}" presName="linear" presStyleCnt="0">
        <dgm:presLayoutVars>
          <dgm:dir/>
          <dgm:resizeHandles val="exact"/>
        </dgm:presLayoutVars>
      </dgm:prSet>
      <dgm:spPr/>
      <dgm:t>
        <a:bodyPr/>
        <a:lstStyle/>
        <a:p>
          <a:endParaRPr lang="ru-RU"/>
        </a:p>
      </dgm:t>
    </dgm:pt>
    <dgm:pt modelId="{D2C9B68C-6253-42A3-8548-355CA7209E0E}" type="pres">
      <dgm:prSet presAssocID="{CA3CCFE9-5AB2-4539-9570-81268C7EC511}" presName="comp" presStyleCnt="0"/>
      <dgm:spPr/>
    </dgm:pt>
    <dgm:pt modelId="{8BFE8B3F-1F1B-4694-81CE-AA7C05BB102A}" type="pres">
      <dgm:prSet presAssocID="{CA3CCFE9-5AB2-4539-9570-81268C7EC511}" presName="box" presStyleLbl="node1" presStyleIdx="0" presStyleCnt="3"/>
      <dgm:spPr/>
      <dgm:t>
        <a:bodyPr/>
        <a:lstStyle/>
        <a:p>
          <a:endParaRPr lang="ru-RU"/>
        </a:p>
      </dgm:t>
    </dgm:pt>
    <dgm:pt modelId="{815A5778-0B51-484E-AF37-750DEDBDB312}" type="pres">
      <dgm:prSet presAssocID="{CA3CCFE9-5AB2-4539-9570-81268C7EC511}" presName="img" presStyleLbl="fgImgPlace1" presStyleIdx="0" presStyleCnt="3"/>
      <dgm:spPr>
        <a:blipFill rotWithShape="0">
          <a:blip xmlns:r="http://schemas.openxmlformats.org/officeDocument/2006/relationships" r:embed="rId1"/>
          <a:stretch>
            <a:fillRect/>
          </a:stretch>
        </a:blipFill>
      </dgm:spPr>
      <dgm:t>
        <a:bodyPr/>
        <a:lstStyle/>
        <a:p>
          <a:endParaRPr lang="ru-RU"/>
        </a:p>
      </dgm:t>
    </dgm:pt>
    <dgm:pt modelId="{736E8875-E340-4EB7-AAF5-D0742C0E7B0F}" type="pres">
      <dgm:prSet presAssocID="{CA3CCFE9-5AB2-4539-9570-81268C7EC511}" presName="text" presStyleLbl="node1" presStyleIdx="0" presStyleCnt="3">
        <dgm:presLayoutVars>
          <dgm:bulletEnabled val="1"/>
        </dgm:presLayoutVars>
      </dgm:prSet>
      <dgm:spPr/>
      <dgm:t>
        <a:bodyPr/>
        <a:lstStyle/>
        <a:p>
          <a:endParaRPr lang="ru-RU"/>
        </a:p>
      </dgm:t>
    </dgm:pt>
    <dgm:pt modelId="{93F41148-2E23-43AE-B8B1-434F25C0CC01}" type="pres">
      <dgm:prSet presAssocID="{930DB77C-AC37-484F-99B9-53B5AAD2C8F6}" presName="spacer" presStyleCnt="0"/>
      <dgm:spPr/>
    </dgm:pt>
    <dgm:pt modelId="{7E39CAD1-CB19-4D5E-A458-F0F1FDC14CD4}" type="pres">
      <dgm:prSet presAssocID="{1CEAB3BB-1397-4B06-833E-6D5F38E3021E}" presName="comp" presStyleCnt="0"/>
      <dgm:spPr/>
    </dgm:pt>
    <dgm:pt modelId="{8633A0D0-D608-4DB6-9ADC-4D4992D9AFCD}" type="pres">
      <dgm:prSet presAssocID="{1CEAB3BB-1397-4B06-833E-6D5F38E3021E}" presName="box" presStyleLbl="node1" presStyleIdx="1" presStyleCnt="3"/>
      <dgm:spPr/>
      <dgm:t>
        <a:bodyPr/>
        <a:lstStyle/>
        <a:p>
          <a:endParaRPr lang="ru-RU"/>
        </a:p>
      </dgm:t>
    </dgm:pt>
    <dgm:pt modelId="{947C403D-008D-423A-8E2C-1293DBF36C48}" type="pres">
      <dgm:prSet presAssocID="{1CEAB3BB-1397-4B06-833E-6D5F38E3021E}" presName="img" presStyleLbl="fgImgPlace1" presStyleIdx="1" presStyleCnt="3"/>
      <dgm:spPr>
        <a:blipFill rotWithShape="0">
          <a:blip xmlns:r="http://schemas.openxmlformats.org/officeDocument/2006/relationships" r:embed="rId2"/>
          <a:stretch>
            <a:fillRect/>
          </a:stretch>
        </a:blipFill>
      </dgm:spPr>
      <dgm:t>
        <a:bodyPr/>
        <a:lstStyle/>
        <a:p>
          <a:endParaRPr lang="ru-RU"/>
        </a:p>
      </dgm:t>
    </dgm:pt>
    <dgm:pt modelId="{9AFF137A-EA99-4252-A6B2-25912A6F63F8}" type="pres">
      <dgm:prSet presAssocID="{1CEAB3BB-1397-4B06-833E-6D5F38E3021E}" presName="text" presStyleLbl="node1" presStyleIdx="1" presStyleCnt="3">
        <dgm:presLayoutVars>
          <dgm:bulletEnabled val="1"/>
        </dgm:presLayoutVars>
      </dgm:prSet>
      <dgm:spPr/>
      <dgm:t>
        <a:bodyPr/>
        <a:lstStyle/>
        <a:p>
          <a:endParaRPr lang="ru-RU"/>
        </a:p>
      </dgm:t>
    </dgm:pt>
    <dgm:pt modelId="{EF2E4F79-E746-46ED-9916-7348D89FD15F}" type="pres">
      <dgm:prSet presAssocID="{44C87C5C-4956-4C51-9D95-0BD1D73BCBB7}" presName="spacer" presStyleCnt="0"/>
      <dgm:spPr/>
    </dgm:pt>
    <dgm:pt modelId="{C865E623-B5E9-4861-A09C-E5BF590745F4}" type="pres">
      <dgm:prSet presAssocID="{47ED457E-4BD0-4918-86E7-69349DF89423}" presName="comp" presStyleCnt="0"/>
      <dgm:spPr/>
    </dgm:pt>
    <dgm:pt modelId="{F1061E18-7BBA-42A8-B8B3-100FDAB655CA}" type="pres">
      <dgm:prSet presAssocID="{47ED457E-4BD0-4918-86E7-69349DF89423}" presName="box" presStyleLbl="node1" presStyleIdx="2" presStyleCnt="3"/>
      <dgm:spPr/>
      <dgm:t>
        <a:bodyPr/>
        <a:lstStyle/>
        <a:p>
          <a:endParaRPr lang="ru-RU"/>
        </a:p>
      </dgm:t>
    </dgm:pt>
    <dgm:pt modelId="{89E515BB-615F-42FE-81B5-23427CAAA2A1}" type="pres">
      <dgm:prSet presAssocID="{47ED457E-4BD0-4918-86E7-69349DF89423}" presName="img" presStyleLbl="fgImgPlace1" presStyleIdx="2" presStyleCnt="3"/>
      <dgm:spPr>
        <a:blipFill rotWithShape="0">
          <a:blip xmlns:r="http://schemas.openxmlformats.org/officeDocument/2006/relationships" r:embed="rId3"/>
          <a:stretch>
            <a:fillRect/>
          </a:stretch>
        </a:blipFill>
      </dgm:spPr>
      <dgm:t>
        <a:bodyPr/>
        <a:lstStyle/>
        <a:p>
          <a:endParaRPr lang="ru-RU"/>
        </a:p>
      </dgm:t>
    </dgm:pt>
    <dgm:pt modelId="{15F43D3C-FDC6-48A8-B904-D5626D91107A}" type="pres">
      <dgm:prSet presAssocID="{47ED457E-4BD0-4918-86E7-69349DF89423}" presName="text" presStyleLbl="node1" presStyleIdx="2" presStyleCnt="3">
        <dgm:presLayoutVars>
          <dgm:bulletEnabled val="1"/>
        </dgm:presLayoutVars>
      </dgm:prSet>
      <dgm:spPr/>
      <dgm:t>
        <a:bodyPr/>
        <a:lstStyle/>
        <a:p>
          <a:endParaRPr lang="ru-RU"/>
        </a:p>
      </dgm:t>
    </dgm:pt>
  </dgm:ptLst>
  <dgm:cxnLst>
    <dgm:cxn modelId="{06272120-9C1C-4BDA-9F68-248ACCD66DA2}" type="presOf" srcId="{CA3CCFE9-5AB2-4539-9570-81268C7EC511}" destId="{8BFE8B3F-1F1B-4694-81CE-AA7C05BB102A}" srcOrd="0" destOrd="0" presId="urn:microsoft.com/office/officeart/2005/8/layout/vList4"/>
    <dgm:cxn modelId="{47902D52-90C4-4D7E-B586-316975959BBC}" type="presOf" srcId="{1CEAB3BB-1397-4B06-833E-6D5F38E3021E}" destId="{8633A0D0-D608-4DB6-9ADC-4D4992D9AFCD}" srcOrd="0" destOrd="0" presId="urn:microsoft.com/office/officeart/2005/8/layout/vList4"/>
    <dgm:cxn modelId="{DBFF99AA-448B-4716-9C23-ECB10566FC46}" type="presOf" srcId="{5B1C8C71-703D-4EE2-B611-CBF38279A15B}" destId="{2F0C3745-63AD-4ED4-AC17-DD4A71B2F24F}" srcOrd="0" destOrd="0" presId="urn:microsoft.com/office/officeart/2005/8/layout/vList4"/>
    <dgm:cxn modelId="{466A1139-CD8D-4840-86B0-C2B0A8FBB8E5}" type="presOf" srcId="{CA3CCFE9-5AB2-4539-9570-81268C7EC511}" destId="{736E8875-E340-4EB7-AAF5-D0742C0E7B0F}" srcOrd="1" destOrd="0" presId="urn:microsoft.com/office/officeart/2005/8/layout/vList4"/>
    <dgm:cxn modelId="{BDE5AFBB-F35E-4FEA-97F2-98C55722517F}" srcId="{5B1C8C71-703D-4EE2-B611-CBF38279A15B}" destId="{CA3CCFE9-5AB2-4539-9570-81268C7EC511}" srcOrd="0" destOrd="0" parTransId="{FEF2541B-D448-498A-A61C-CB7C723D03EC}" sibTransId="{930DB77C-AC37-484F-99B9-53B5AAD2C8F6}"/>
    <dgm:cxn modelId="{0AF615F6-59F1-4ACA-A363-D4CAD8885D2F}" type="presOf" srcId="{47ED457E-4BD0-4918-86E7-69349DF89423}" destId="{F1061E18-7BBA-42A8-B8B3-100FDAB655CA}" srcOrd="0" destOrd="0" presId="urn:microsoft.com/office/officeart/2005/8/layout/vList4"/>
    <dgm:cxn modelId="{B216459F-D06B-4F8C-9B77-940D71AF1367}" type="presOf" srcId="{1CEAB3BB-1397-4B06-833E-6D5F38E3021E}" destId="{9AFF137A-EA99-4252-A6B2-25912A6F63F8}" srcOrd="1" destOrd="0" presId="urn:microsoft.com/office/officeart/2005/8/layout/vList4"/>
    <dgm:cxn modelId="{06B52E6C-90CF-4748-B54B-C209DABC46A9}" type="presOf" srcId="{47ED457E-4BD0-4918-86E7-69349DF89423}" destId="{15F43D3C-FDC6-48A8-B904-D5626D91107A}" srcOrd="1" destOrd="0" presId="urn:microsoft.com/office/officeart/2005/8/layout/vList4"/>
    <dgm:cxn modelId="{03830ED1-F7E4-462D-A961-DAAA507041D6}" srcId="{5B1C8C71-703D-4EE2-B611-CBF38279A15B}" destId="{1CEAB3BB-1397-4B06-833E-6D5F38E3021E}" srcOrd="1" destOrd="0" parTransId="{4D970956-C59B-4BDC-903C-B65E493E5934}" sibTransId="{44C87C5C-4956-4C51-9D95-0BD1D73BCBB7}"/>
    <dgm:cxn modelId="{421A2506-E89E-4AE8-B8C6-F7127FED996A}" srcId="{5B1C8C71-703D-4EE2-B611-CBF38279A15B}" destId="{47ED457E-4BD0-4918-86E7-69349DF89423}" srcOrd="2" destOrd="0" parTransId="{34CD4DAA-13DB-4834-A7B3-5F5FDB16008E}" sibTransId="{20BF555E-15D9-40A9-9BDD-C6B701358B54}"/>
    <dgm:cxn modelId="{2BE4AA7E-2DD6-4ADF-B133-49CEFFA413CD}" type="presParOf" srcId="{2F0C3745-63AD-4ED4-AC17-DD4A71B2F24F}" destId="{D2C9B68C-6253-42A3-8548-355CA7209E0E}" srcOrd="0" destOrd="0" presId="urn:microsoft.com/office/officeart/2005/8/layout/vList4"/>
    <dgm:cxn modelId="{AEE4DCF5-3AA4-4EE2-BA6E-91093AA872A6}" type="presParOf" srcId="{D2C9B68C-6253-42A3-8548-355CA7209E0E}" destId="{8BFE8B3F-1F1B-4694-81CE-AA7C05BB102A}" srcOrd="0" destOrd="0" presId="urn:microsoft.com/office/officeart/2005/8/layout/vList4"/>
    <dgm:cxn modelId="{874EE062-BED6-4200-B810-D921D94F9F42}" type="presParOf" srcId="{D2C9B68C-6253-42A3-8548-355CA7209E0E}" destId="{815A5778-0B51-484E-AF37-750DEDBDB312}" srcOrd="1" destOrd="0" presId="urn:microsoft.com/office/officeart/2005/8/layout/vList4"/>
    <dgm:cxn modelId="{194078CE-5F23-4082-BAF8-18327E5D1617}" type="presParOf" srcId="{D2C9B68C-6253-42A3-8548-355CA7209E0E}" destId="{736E8875-E340-4EB7-AAF5-D0742C0E7B0F}" srcOrd="2" destOrd="0" presId="urn:microsoft.com/office/officeart/2005/8/layout/vList4"/>
    <dgm:cxn modelId="{9B122C2B-E48C-46CC-9BF8-F0988077DD15}" type="presParOf" srcId="{2F0C3745-63AD-4ED4-AC17-DD4A71B2F24F}" destId="{93F41148-2E23-43AE-B8B1-434F25C0CC01}" srcOrd="1" destOrd="0" presId="urn:microsoft.com/office/officeart/2005/8/layout/vList4"/>
    <dgm:cxn modelId="{CF09D2B5-142A-4749-B4E6-C9E14A9AEF74}" type="presParOf" srcId="{2F0C3745-63AD-4ED4-AC17-DD4A71B2F24F}" destId="{7E39CAD1-CB19-4D5E-A458-F0F1FDC14CD4}" srcOrd="2" destOrd="0" presId="urn:microsoft.com/office/officeart/2005/8/layout/vList4"/>
    <dgm:cxn modelId="{33E19A62-6D6B-483A-95A8-7439BDC2B9CC}" type="presParOf" srcId="{7E39CAD1-CB19-4D5E-A458-F0F1FDC14CD4}" destId="{8633A0D0-D608-4DB6-9ADC-4D4992D9AFCD}" srcOrd="0" destOrd="0" presId="urn:microsoft.com/office/officeart/2005/8/layout/vList4"/>
    <dgm:cxn modelId="{AB3DE694-6CEE-4D1B-8748-5366BED384FE}" type="presParOf" srcId="{7E39CAD1-CB19-4D5E-A458-F0F1FDC14CD4}" destId="{947C403D-008D-423A-8E2C-1293DBF36C48}" srcOrd="1" destOrd="0" presId="urn:microsoft.com/office/officeart/2005/8/layout/vList4"/>
    <dgm:cxn modelId="{A09E5277-53F5-44FC-806D-CEB59BCC10BF}" type="presParOf" srcId="{7E39CAD1-CB19-4D5E-A458-F0F1FDC14CD4}" destId="{9AFF137A-EA99-4252-A6B2-25912A6F63F8}" srcOrd="2" destOrd="0" presId="urn:microsoft.com/office/officeart/2005/8/layout/vList4"/>
    <dgm:cxn modelId="{1CFBDACD-8497-4577-B9CC-EEA030C5F202}" type="presParOf" srcId="{2F0C3745-63AD-4ED4-AC17-DD4A71B2F24F}" destId="{EF2E4F79-E746-46ED-9916-7348D89FD15F}" srcOrd="3" destOrd="0" presId="urn:microsoft.com/office/officeart/2005/8/layout/vList4"/>
    <dgm:cxn modelId="{9DB41EE2-470A-4C49-A312-6253D7B797B0}" type="presParOf" srcId="{2F0C3745-63AD-4ED4-AC17-DD4A71B2F24F}" destId="{C865E623-B5E9-4861-A09C-E5BF590745F4}" srcOrd="4" destOrd="0" presId="urn:microsoft.com/office/officeart/2005/8/layout/vList4"/>
    <dgm:cxn modelId="{4351A68E-EDA0-48B1-A319-C2A8DCE0E9BF}" type="presParOf" srcId="{C865E623-B5E9-4861-A09C-E5BF590745F4}" destId="{F1061E18-7BBA-42A8-B8B3-100FDAB655CA}" srcOrd="0" destOrd="0" presId="urn:microsoft.com/office/officeart/2005/8/layout/vList4"/>
    <dgm:cxn modelId="{77771D3C-D6CD-43DF-A288-3261F60E5CFA}" type="presParOf" srcId="{C865E623-B5E9-4861-A09C-E5BF590745F4}" destId="{89E515BB-615F-42FE-81B5-23427CAAA2A1}" srcOrd="1" destOrd="0" presId="urn:microsoft.com/office/officeart/2005/8/layout/vList4"/>
    <dgm:cxn modelId="{F4289A32-4D7E-41D4-91D3-878B9EF0B65E}" type="presParOf" srcId="{C865E623-B5E9-4861-A09C-E5BF590745F4}" destId="{15F43D3C-FDC6-48A8-B904-D5626D91107A}" srcOrd="2" destOrd="0" presId="urn:microsoft.com/office/officeart/2005/8/layout/vList4"/>
  </dgm:cxnLst>
  <dgm:bg/>
  <dgm:whole/>
</dgm:dataModel>
</file>

<file path=ppt/diagrams/data4.xml><?xml version="1.0" encoding="utf-8"?>
<dgm:dataModel xmlns:dgm="http://schemas.openxmlformats.org/drawingml/2006/diagram" xmlns:a="http://schemas.openxmlformats.org/drawingml/2006/main">
  <dgm:ptLst>
    <dgm:pt modelId="{63DBB581-6746-40BF-9990-424B504E28D7}"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1CAB5634-FC84-402C-B0CE-683B555691F7}">
      <dgm:prSet phldrT="[Текст]"/>
      <dgm:spPr/>
      <dgm:t>
        <a:bodyPr/>
        <a:lstStyle/>
        <a:p>
          <a:r>
            <a:rPr lang="en-US" dirty="0" smtClean="0"/>
            <a:t>The term gymnastics, derived from a Greek word meaning “to exercise naked,” applied in ancient Greece to all exercises practiced in the gymnasium, the place where male athletes did indeed exercise unclothed. Many of these exercises came to be included in the Olympic Games, until the abandonment of the Games in ad 393.</a:t>
          </a:r>
          <a:endParaRPr lang="ru-RU" dirty="0"/>
        </a:p>
      </dgm:t>
    </dgm:pt>
    <dgm:pt modelId="{328B2635-522C-4ADE-8CB0-DA33E58D93DB}" type="parTrans" cxnId="{79CF1CD9-6517-48FC-93FF-543B137FF434}">
      <dgm:prSet/>
      <dgm:spPr/>
      <dgm:t>
        <a:bodyPr/>
        <a:lstStyle/>
        <a:p>
          <a:endParaRPr lang="ru-RU"/>
        </a:p>
      </dgm:t>
    </dgm:pt>
    <dgm:pt modelId="{4E9EF342-A854-4C16-BB1E-45A45ACB58E2}" type="sibTrans" cxnId="{79CF1CD9-6517-48FC-93FF-543B137FF434}">
      <dgm:prSet/>
      <dgm:spPr/>
      <dgm:t>
        <a:bodyPr/>
        <a:lstStyle/>
        <a:p>
          <a:endParaRPr lang="ru-RU"/>
        </a:p>
      </dgm:t>
    </dgm:pt>
    <dgm:pt modelId="{55BB4309-A5AE-4EA5-9AD4-600B7F4CCFCA}">
      <dgm:prSet phldrT="[Текст]"/>
      <dgm:spPr/>
      <dgm:t>
        <a:bodyPr/>
        <a:lstStyle/>
        <a:p>
          <a:r>
            <a:rPr lang="en-US" dirty="0" smtClean="0"/>
            <a:t>Wrestling is one of the oldest forms of combat with references to it as early as the Iliad, in which Homer recounts the Trojan War in the 13th or 12th century BC.[3] The origins of wrestling can be traced back 15,000 years through cave drawings in France. Babylonian and Egyptian relief's show wrestlers using most of the holds known to the present-day sport. </a:t>
          </a:r>
          <a:endParaRPr lang="ru-RU" dirty="0"/>
        </a:p>
      </dgm:t>
    </dgm:pt>
    <dgm:pt modelId="{5D826BE7-3825-4776-9EA3-39B94FCDAE9B}" type="parTrans" cxnId="{B6C3AD0F-1A8E-4EAE-8140-261DA19443C1}">
      <dgm:prSet/>
      <dgm:spPr/>
      <dgm:t>
        <a:bodyPr/>
        <a:lstStyle/>
        <a:p>
          <a:endParaRPr lang="ru-RU"/>
        </a:p>
      </dgm:t>
    </dgm:pt>
    <dgm:pt modelId="{3B4E9911-AB43-49AF-9385-AE45833F3124}" type="sibTrans" cxnId="{B6C3AD0F-1A8E-4EAE-8140-261DA19443C1}">
      <dgm:prSet/>
      <dgm:spPr/>
      <dgm:t>
        <a:bodyPr/>
        <a:lstStyle/>
        <a:p>
          <a:endParaRPr lang="ru-RU"/>
        </a:p>
      </dgm:t>
    </dgm:pt>
    <dgm:pt modelId="{F47D9E33-F81D-4591-8CA0-59CAE2D6E9CB}">
      <dgm:prSet phldrT="[Текст]"/>
      <dgm:spPr/>
      <dgm:t>
        <a:bodyPr/>
        <a:lstStyle/>
        <a:p>
          <a:r>
            <a:rPr lang="en-US" dirty="0" smtClean="0"/>
            <a:t>Boxing is a combat sport in which two people fight each other using their fists. Boxing is supervised by a referee over a series of between one to three minute intervals called rounds. The boxers are generally of similar weight. There are four ways to win</a:t>
          </a:r>
          <a:endParaRPr lang="ru-RU" dirty="0"/>
        </a:p>
      </dgm:t>
    </dgm:pt>
    <dgm:pt modelId="{8B27234D-6F72-413A-B715-D6F0A8C6FE41}" type="parTrans" cxnId="{BAEF5FF4-79BA-4943-80EE-27BC092C6EF6}">
      <dgm:prSet/>
      <dgm:spPr/>
      <dgm:t>
        <a:bodyPr/>
        <a:lstStyle/>
        <a:p>
          <a:endParaRPr lang="ru-RU"/>
        </a:p>
      </dgm:t>
    </dgm:pt>
    <dgm:pt modelId="{EA2D89D1-8B94-499C-95F2-0848345D29B0}" type="sibTrans" cxnId="{BAEF5FF4-79BA-4943-80EE-27BC092C6EF6}">
      <dgm:prSet/>
      <dgm:spPr/>
      <dgm:t>
        <a:bodyPr/>
        <a:lstStyle/>
        <a:p>
          <a:endParaRPr lang="ru-RU"/>
        </a:p>
      </dgm:t>
    </dgm:pt>
    <dgm:pt modelId="{CA477D57-C9BF-4873-8B14-80105A20AE72}" type="pres">
      <dgm:prSet presAssocID="{63DBB581-6746-40BF-9990-424B504E28D7}" presName="linear" presStyleCnt="0">
        <dgm:presLayoutVars>
          <dgm:dir/>
          <dgm:resizeHandles val="exact"/>
        </dgm:presLayoutVars>
      </dgm:prSet>
      <dgm:spPr/>
      <dgm:t>
        <a:bodyPr/>
        <a:lstStyle/>
        <a:p>
          <a:endParaRPr lang="ru-RU"/>
        </a:p>
      </dgm:t>
    </dgm:pt>
    <dgm:pt modelId="{B1416C56-5348-4748-93E9-889063EB108A}" type="pres">
      <dgm:prSet presAssocID="{1CAB5634-FC84-402C-B0CE-683B555691F7}" presName="comp" presStyleCnt="0"/>
      <dgm:spPr/>
    </dgm:pt>
    <dgm:pt modelId="{C773225F-EB10-4811-989A-E4129D34D1DE}" type="pres">
      <dgm:prSet presAssocID="{1CAB5634-FC84-402C-B0CE-683B555691F7}" presName="box" presStyleLbl="node1" presStyleIdx="0" presStyleCnt="3"/>
      <dgm:spPr/>
      <dgm:t>
        <a:bodyPr/>
        <a:lstStyle/>
        <a:p>
          <a:endParaRPr lang="ru-RU"/>
        </a:p>
      </dgm:t>
    </dgm:pt>
    <dgm:pt modelId="{A7413769-F2BD-4A7C-935F-8EB02EB7F812}" type="pres">
      <dgm:prSet presAssocID="{1CAB5634-FC84-402C-B0CE-683B555691F7}" presName="img" presStyleLbl="fgImgPlace1" presStyleIdx="0" presStyleCnt="3"/>
      <dgm:spPr>
        <a:blipFill rotWithShape="0">
          <a:blip xmlns:r="http://schemas.openxmlformats.org/officeDocument/2006/relationships" r:embed="rId1"/>
          <a:stretch>
            <a:fillRect/>
          </a:stretch>
        </a:blipFill>
      </dgm:spPr>
      <dgm:t>
        <a:bodyPr/>
        <a:lstStyle/>
        <a:p>
          <a:endParaRPr lang="ru-RU"/>
        </a:p>
      </dgm:t>
    </dgm:pt>
    <dgm:pt modelId="{B0E9CA51-CC5B-4888-9493-86EEE1E419CF}" type="pres">
      <dgm:prSet presAssocID="{1CAB5634-FC84-402C-B0CE-683B555691F7}" presName="text" presStyleLbl="node1" presStyleIdx="0" presStyleCnt="3">
        <dgm:presLayoutVars>
          <dgm:bulletEnabled val="1"/>
        </dgm:presLayoutVars>
      </dgm:prSet>
      <dgm:spPr/>
      <dgm:t>
        <a:bodyPr/>
        <a:lstStyle/>
        <a:p>
          <a:endParaRPr lang="ru-RU"/>
        </a:p>
      </dgm:t>
    </dgm:pt>
    <dgm:pt modelId="{44D8CB9B-3A8E-4283-8AD6-C3B796A077EE}" type="pres">
      <dgm:prSet presAssocID="{4E9EF342-A854-4C16-BB1E-45A45ACB58E2}" presName="spacer" presStyleCnt="0"/>
      <dgm:spPr/>
    </dgm:pt>
    <dgm:pt modelId="{414D7589-303C-4DCD-B64B-0AEB34DC1AF8}" type="pres">
      <dgm:prSet presAssocID="{55BB4309-A5AE-4EA5-9AD4-600B7F4CCFCA}" presName="comp" presStyleCnt="0"/>
      <dgm:spPr/>
    </dgm:pt>
    <dgm:pt modelId="{8FDC064E-772D-4C8A-8BEA-BBED99410C98}" type="pres">
      <dgm:prSet presAssocID="{55BB4309-A5AE-4EA5-9AD4-600B7F4CCFCA}" presName="box" presStyleLbl="node1" presStyleIdx="1" presStyleCnt="3"/>
      <dgm:spPr/>
      <dgm:t>
        <a:bodyPr/>
        <a:lstStyle/>
        <a:p>
          <a:endParaRPr lang="ru-RU"/>
        </a:p>
      </dgm:t>
    </dgm:pt>
    <dgm:pt modelId="{34099641-4A11-4B47-96BE-A4C1F82C7941}" type="pres">
      <dgm:prSet presAssocID="{55BB4309-A5AE-4EA5-9AD4-600B7F4CCFCA}" presName="img" presStyleLbl="fgImgPlace1" presStyleIdx="1" presStyleCnt="3"/>
      <dgm:spPr>
        <a:blipFill rotWithShape="0">
          <a:blip xmlns:r="http://schemas.openxmlformats.org/officeDocument/2006/relationships" r:embed="rId2"/>
          <a:stretch>
            <a:fillRect/>
          </a:stretch>
        </a:blipFill>
      </dgm:spPr>
      <dgm:t>
        <a:bodyPr/>
        <a:lstStyle/>
        <a:p>
          <a:endParaRPr lang="ru-RU"/>
        </a:p>
      </dgm:t>
    </dgm:pt>
    <dgm:pt modelId="{B71F21E1-80FA-43A9-9E1E-FC72B7C8BF9F}" type="pres">
      <dgm:prSet presAssocID="{55BB4309-A5AE-4EA5-9AD4-600B7F4CCFCA}" presName="text" presStyleLbl="node1" presStyleIdx="1" presStyleCnt="3">
        <dgm:presLayoutVars>
          <dgm:bulletEnabled val="1"/>
        </dgm:presLayoutVars>
      </dgm:prSet>
      <dgm:spPr/>
      <dgm:t>
        <a:bodyPr/>
        <a:lstStyle/>
        <a:p>
          <a:endParaRPr lang="ru-RU"/>
        </a:p>
      </dgm:t>
    </dgm:pt>
    <dgm:pt modelId="{677FE961-AEEC-4C3D-9EE4-7B8326ADA529}" type="pres">
      <dgm:prSet presAssocID="{3B4E9911-AB43-49AF-9385-AE45833F3124}" presName="spacer" presStyleCnt="0"/>
      <dgm:spPr/>
    </dgm:pt>
    <dgm:pt modelId="{AC1F0B3C-0C38-4117-8825-2451B6419FCE}" type="pres">
      <dgm:prSet presAssocID="{F47D9E33-F81D-4591-8CA0-59CAE2D6E9CB}" presName="comp" presStyleCnt="0"/>
      <dgm:spPr/>
    </dgm:pt>
    <dgm:pt modelId="{D43D5C4A-F7CB-43D8-A781-592D2022A0D4}" type="pres">
      <dgm:prSet presAssocID="{F47D9E33-F81D-4591-8CA0-59CAE2D6E9CB}" presName="box" presStyleLbl="node1" presStyleIdx="2" presStyleCnt="3"/>
      <dgm:spPr/>
      <dgm:t>
        <a:bodyPr/>
        <a:lstStyle/>
        <a:p>
          <a:endParaRPr lang="ru-RU"/>
        </a:p>
      </dgm:t>
    </dgm:pt>
    <dgm:pt modelId="{95C2B6F6-6EC8-4370-B89E-7E58C3FFDA6F}" type="pres">
      <dgm:prSet presAssocID="{F47D9E33-F81D-4591-8CA0-59CAE2D6E9CB}" presName="img" presStyleLbl="fgImgPlace1" presStyleIdx="2" presStyleCnt="3"/>
      <dgm:spPr>
        <a:blipFill rotWithShape="0">
          <a:blip xmlns:r="http://schemas.openxmlformats.org/officeDocument/2006/relationships" r:embed="rId3"/>
          <a:stretch>
            <a:fillRect/>
          </a:stretch>
        </a:blipFill>
      </dgm:spPr>
      <dgm:t>
        <a:bodyPr/>
        <a:lstStyle/>
        <a:p>
          <a:endParaRPr lang="ru-RU"/>
        </a:p>
      </dgm:t>
    </dgm:pt>
    <dgm:pt modelId="{8E399527-6361-448F-A717-31977787C73B}" type="pres">
      <dgm:prSet presAssocID="{F47D9E33-F81D-4591-8CA0-59CAE2D6E9CB}" presName="text" presStyleLbl="node1" presStyleIdx="2" presStyleCnt="3">
        <dgm:presLayoutVars>
          <dgm:bulletEnabled val="1"/>
        </dgm:presLayoutVars>
      </dgm:prSet>
      <dgm:spPr/>
      <dgm:t>
        <a:bodyPr/>
        <a:lstStyle/>
        <a:p>
          <a:endParaRPr lang="ru-RU"/>
        </a:p>
      </dgm:t>
    </dgm:pt>
  </dgm:ptLst>
  <dgm:cxnLst>
    <dgm:cxn modelId="{102477C7-5967-410C-AE5C-30F4BB00DFDE}" type="presOf" srcId="{55BB4309-A5AE-4EA5-9AD4-600B7F4CCFCA}" destId="{8FDC064E-772D-4C8A-8BEA-BBED99410C98}" srcOrd="0" destOrd="0" presId="urn:microsoft.com/office/officeart/2005/8/layout/vList4"/>
    <dgm:cxn modelId="{86A4024D-799B-48F4-93DF-C2B006E83100}" type="presOf" srcId="{1CAB5634-FC84-402C-B0CE-683B555691F7}" destId="{B0E9CA51-CC5B-4888-9493-86EEE1E419CF}" srcOrd="1" destOrd="0" presId="urn:microsoft.com/office/officeart/2005/8/layout/vList4"/>
    <dgm:cxn modelId="{79CF1CD9-6517-48FC-93FF-543B137FF434}" srcId="{63DBB581-6746-40BF-9990-424B504E28D7}" destId="{1CAB5634-FC84-402C-B0CE-683B555691F7}" srcOrd="0" destOrd="0" parTransId="{328B2635-522C-4ADE-8CB0-DA33E58D93DB}" sibTransId="{4E9EF342-A854-4C16-BB1E-45A45ACB58E2}"/>
    <dgm:cxn modelId="{B6C3AD0F-1A8E-4EAE-8140-261DA19443C1}" srcId="{63DBB581-6746-40BF-9990-424B504E28D7}" destId="{55BB4309-A5AE-4EA5-9AD4-600B7F4CCFCA}" srcOrd="1" destOrd="0" parTransId="{5D826BE7-3825-4776-9EA3-39B94FCDAE9B}" sibTransId="{3B4E9911-AB43-49AF-9385-AE45833F3124}"/>
    <dgm:cxn modelId="{B2756229-03C5-4C61-8A0F-26F2E5AF4804}" type="presOf" srcId="{1CAB5634-FC84-402C-B0CE-683B555691F7}" destId="{C773225F-EB10-4811-989A-E4129D34D1DE}" srcOrd="0" destOrd="0" presId="urn:microsoft.com/office/officeart/2005/8/layout/vList4"/>
    <dgm:cxn modelId="{B73A110E-6F61-4C91-AE8E-51949BF8D6CC}" type="presOf" srcId="{F47D9E33-F81D-4591-8CA0-59CAE2D6E9CB}" destId="{8E399527-6361-448F-A717-31977787C73B}" srcOrd="1" destOrd="0" presId="urn:microsoft.com/office/officeart/2005/8/layout/vList4"/>
    <dgm:cxn modelId="{802CBAF7-1CB1-48AC-A2FC-0884AF24261E}" type="presOf" srcId="{55BB4309-A5AE-4EA5-9AD4-600B7F4CCFCA}" destId="{B71F21E1-80FA-43A9-9E1E-FC72B7C8BF9F}" srcOrd="1" destOrd="0" presId="urn:microsoft.com/office/officeart/2005/8/layout/vList4"/>
    <dgm:cxn modelId="{40D3EAD9-CCB6-4660-B987-D995F6EDBEC2}" type="presOf" srcId="{F47D9E33-F81D-4591-8CA0-59CAE2D6E9CB}" destId="{D43D5C4A-F7CB-43D8-A781-592D2022A0D4}" srcOrd="0" destOrd="0" presId="urn:microsoft.com/office/officeart/2005/8/layout/vList4"/>
    <dgm:cxn modelId="{F78820C1-A271-4FCD-AD5A-AD5F9DD9BF26}" type="presOf" srcId="{63DBB581-6746-40BF-9990-424B504E28D7}" destId="{CA477D57-C9BF-4873-8B14-80105A20AE72}" srcOrd="0" destOrd="0" presId="urn:microsoft.com/office/officeart/2005/8/layout/vList4"/>
    <dgm:cxn modelId="{BAEF5FF4-79BA-4943-80EE-27BC092C6EF6}" srcId="{63DBB581-6746-40BF-9990-424B504E28D7}" destId="{F47D9E33-F81D-4591-8CA0-59CAE2D6E9CB}" srcOrd="2" destOrd="0" parTransId="{8B27234D-6F72-413A-B715-D6F0A8C6FE41}" sibTransId="{EA2D89D1-8B94-499C-95F2-0848345D29B0}"/>
    <dgm:cxn modelId="{B687C07D-EDA0-4225-B4E0-004C1A86C6DE}" type="presParOf" srcId="{CA477D57-C9BF-4873-8B14-80105A20AE72}" destId="{B1416C56-5348-4748-93E9-889063EB108A}" srcOrd="0" destOrd="0" presId="urn:microsoft.com/office/officeart/2005/8/layout/vList4"/>
    <dgm:cxn modelId="{2FD9F16F-62E1-4740-B8D1-3C368732478C}" type="presParOf" srcId="{B1416C56-5348-4748-93E9-889063EB108A}" destId="{C773225F-EB10-4811-989A-E4129D34D1DE}" srcOrd="0" destOrd="0" presId="urn:microsoft.com/office/officeart/2005/8/layout/vList4"/>
    <dgm:cxn modelId="{FDC12162-2FA7-433A-AB4F-B535DC184121}" type="presParOf" srcId="{B1416C56-5348-4748-93E9-889063EB108A}" destId="{A7413769-F2BD-4A7C-935F-8EB02EB7F812}" srcOrd="1" destOrd="0" presId="urn:microsoft.com/office/officeart/2005/8/layout/vList4"/>
    <dgm:cxn modelId="{98FE4FEA-FFD4-4EBB-8FA4-E79EFBD6DD9B}" type="presParOf" srcId="{B1416C56-5348-4748-93E9-889063EB108A}" destId="{B0E9CA51-CC5B-4888-9493-86EEE1E419CF}" srcOrd="2" destOrd="0" presId="urn:microsoft.com/office/officeart/2005/8/layout/vList4"/>
    <dgm:cxn modelId="{F92AB2A0-8395-4311-A151-5DA3C9AD39AD}" type="presParOf" srcId="{CA477D57-C9BF-4873-8B14-80105A20AE72}" destId="{44D8CB9B-3A8E-4283-8AD6-C3B796A077EE}" srcOrd="1" destOrd="0" presId="urn:microsoft.com/office/officeart/2005/8/layout/vList4"/>
    <dgm:cxn modelId="{76CDFDF6-4263-4DF0-BBDC-346D49CCBA66}" type="presParOf" srcId="{CA477D57-C9BF-4873-8B14-80105A20AE72}" destId="{414D7589-303C-4DCD-B64B-0AEB34DC1AF8}" srcOrd="2" destOrd="0" presId="urn:microsoft.com/office/officeart/2005/8/layout/vList4"/>
    <dgm:cxn modelId="{30D696A7-CA6C-49B0-A2B4-BAFAC89DFB9E}" type="presParOf" srcId="{414D7589-303C-4DCD-B64B-0AEB34DC1AF8}" destId="{8FDC064E-772D-4C8A-8BEA-BBED99410C98}" srcOrd="0" destOrd="0" presId="urn:microsoft.com/office/officeart/2005/8/layout/vList4"/>
    <dgm:cxn modelId="{EF939E9B-3ACE-49A8-A65F-A09E97A997FC}" type="presParOf" srcId="{414D7589-303C-4DCD-B64B-0AEB34DC1AF8}" destId="{34099641-4A11-4B47-96BE-A4C1F82C7941}" srcOrd="1" destOrd="0" presId="urn:microsoft.com/office/officeart/2005/8/layout/vList4"/>
    <dgm:cxn modelId="{5C5400CE-CBCC-4DCE-B2ED-272F29C7EC81}" type="presParOf" srcId="{414D7589-303C-4DCD-B64B-0AEB34DC1AF8}" destId="{B71F21E1-80FA-43A9-9E1E-FC72B7C8BF9F}" srcOrd="2" destOrd="0" presId="urn:microsoft.com/office/officeart/2005/8/layout/vList4"/>
    <dgm:cxn modelId="{2633FA85-309F-4B3C-AF5F-E856138E80EE}" type="presParOf" srcId="{CA477D57-C9BF-4873-8B14-80105A20AE72}" destId="{677FE961-AEEC-4C3D-9EE4-7B8326ADA529}" srcOrd="3" destOrd="0" presId="urn:microsoft.com/office/officeart/2005/8/layout/vList4"/>
    <dgm:cxn modelId="{ACC4C58C-D8B9-406F-9FD0-6CE3893BAFF9}" type="presParOf" srcId="{CA477D57-C9BF-4873-8B14-80105A20AE72}" destId="{AC1F0B3C-0C38-4117-8825-2451B6419FCE}" srcOrd="4" destOrd="0" presId="urn:microsoft.com/office/officeart/2005/8/layout/vList4"/>
    <dgm:cxn modelId="{630BEC2B-C14B-4006-BCB6-D7814AEDBE7F}" type="presParOf" srcId="{AC1F0B3C-0C38-4117-8825-2451B6419FCE}" destId="{D43D5C4A-F7CB-43D8-A781-592D2022A0D4}" srcOrd="0" destOrd="0" presId="urn:microsoft.com/office/officeart/2005/8/layout/vList4"/>
    <dgm:cxn modelId="{BB6305C5-28EA-42A0-8D21-D0BE3004BC91}" type="presParOf" srcId="{AC1F0B3C-0C38-4117-8825-2451B6419FCE}" destId="{95C2B6F6-6EC8-4370-B89E-7E58C3FFDA6F}" srcOrd="1" destOrd="0" presId="urn:microsoft.com/office/officeart/2005/8/layout/vList4"/>
    <dgm:cxn modelId="{1E1E2DC5-FF33-4FCB-B7B3-3F353A1DA86D}" type="presParOf" srcId="{AC1F0B3C-0C38-4117-8825-2451B6419FCE}" destId="{8E399527-6361-448F-A717-31977787C73B}" srcOrd="2" destOrd="0" presId="urn:microsoft.com/office/officeart/2005/8/layout/vList4"/>
  </dgm:cxnLst>
  <dgm:bg/>
  <dgm:whole/>
</dgm:dataModel>
</file>

<file path=ppt/diagrams/data5.xml><?xml version="1.0" encoding="utf-8"?>
<dgm:dataModel xmlns:dgm="http://schemas.openxmlformats.org/drawingml/2006/diagram" xmlns:a="http://schemas.openxmlformats.org/drawingml/2006/main">
  <dgm:ptLst>
    <dgm:pt modelId="{999CF8BB-CB87-4D8A-BC02-AD8FA0AEE5FC}" type="doc">
      <dgm:prSet loTypeId="urn:microsoft.com/office/officeart/2005/8/layout/hList7" loCatId="list" qsTypeId="urn:microsoft.com/office/officeart/2005/8/quickstyle/simple1" qsCatId="simple" csTypeId="urn:microsoft.com/office/officeart/2005/8/colors/colorful1" csCatId="colorful" phldr="1"/>
      <dgm:spPr/>
    </dgm:pt>
    <dgm:pt modelId="{A8CBEE62-0043-47D0-A5F7-A43CADA1222E}">
      <dgm:prSet phldrT="[Текст]"/>
      <dgm:spPr/>
      <dgm:t>
        <a:bodyPr/>
        <a:lstStyle/>
        <a:p>
          <a:r>
            <a:rPr lang="en-US" b="1" dirty="0" smtClean="0">
              <a:solidFill>
                <a:srgbClr val="FF0000"/>
              </a:solidFill>
            </a:rPr>
            <a:t>Team games</a:t>
          </a:r>
          <a:endParaRPr lang="ru-RU" b="1" dirty="0">
            <a:solidFill>
              <a:srgbClr val="FF0000"/>
            </a:solidFill>
          </a:endParaRPr>
        </a:p>
      </dgm:t>
    </dgm:pt>
    <dgm:pt modelId="{ACBB793E-C482-4E4C-A2AF-29B9DE364149}" type="parTrans" cxnId="{9B7DC0BA-C4B2-4914-B88B-9D269F42889B}">
      <dgm:prSet/>
      <dgm:spPr/>
      <dgm:t>
        <a:bodyPr/>
        <a:lstStyle/>
        <a:p>
          <a:endParaRPr lang="ru-RU"/>
        </a:p>
      </dgm:t>
    </dgm:pt>
    <dgm:pt modelId="{EB618E07-43DA-4F92-B5BF-B8DE67CCA37D}" type="sibTrans" cxnId="{9B7DC0BA-C4B2-4914-B88B-9D269F42889B}">
      <dgm:prSet/>
      <dgm:spPr/>
      <dgm:t>
        <a:bodyPr/>
        <a:lstStyle/>
        <a:p>
          <a:endParaRPr lang="ru-RU"/>
        </a:p>
      </dgm:t>
    </dgm:pt>
    <dgm:pt modelId="{FD4AD8F4-5CE4-4705-A5CC-7B1AE4F9D704}">
      <dgm:prSet phldrT="[Текст]"/>
      <dgm:spPr/>
      <dgm:t>
        <a:bodyPr/>
        <a:lstStyle/>
        <a:p>
          <a:r>
            <a:rPr lang="en-US" b="1" dirty="0" smtClean="0">
              <a:solidFill>
                <a:srgbClr val="FF0000"/>
              </a:solidFill>
            </a:rPr>
            <a:t>Table games</a:t>
          </a:r>
          <a:endParaRPr lang="ru-RU" b="1" dirty="0">
            <a:solidFill>
              <a:srgbClr val="FF0000"/>
            </a:solidFill>
          </a:endParaRPr>
        </a:p>
      </dgm:t>
    </dgm:pt>
    <dgm:pt modelId="{5972CAC6-D99B-47C9-BDCF-82FA5ED3184B}" type="parTrans" cxnId="{CD99AB80-181E-4B79-9F5D-84756155F35D}">
      <dgm:prSet/>
      <dgm:spPr/>
      <dgm:t>
        <a:bodyPr/>
        <a:lstStyle/>
        <a:p>
          <a:endParaRPr lang="ru-RU"/>
        </a:p>
      </dgm:t>
    </dgm:pt>
    <dgm:pt modelId="{40AB10B3-850D-4EDC-B29E-A5740EEF330E}" type="sibTrans" cxnId="{CD99AB80-181E-4B79-9F5D-84756155F35D}">
      <dgm:prSet/>
      <dgm:spPr/>
      <dgm:t>
        <a:bodyPr/>
        <a:lstStyle/>
        <a:p>
          <a:endParaRPr lang="ru-RU"/>
        </a:p>
      </dgm:t>
    </dgm:pt>
    <dgm:pt modelId="{3717F5EF-2322-4905-B587-10D57DA8FE15}">
      <dgm:prSet/>
      <dgm:spPr/>
      <dgm:t>
        <a:bodyPr/>
        <a:lstStyle/>
        <a:p>
          <a:r>
            <a:rPr lang="en-US" b="1" dirty="0" smtClean="0">
              <a:solidFill>
                <a:srgbClr val="FF0000"/>
              </a:solidFill>
            </a:rPr>
            <a:t>Races</a:t>
          </a:r>
          <a:endParaRPr lang="ru-RU" b="1" dirty="0">
            <a:solidFill>
              <a:srgbClr val="FF0000"/>
            </a:solidFill>
          </a:endParaRPr>
        </a:p>
      </dgm:t>
    </dgm:pt>
    <dgm:pt modelId="{0D315CBD-8B30-454E-B0ED-C642CBB2D583}" type="parTrans" cxnId="{6CF76A97-5174-4112-86F1-EAE664ACEDA4}">
      <dgm:prSet/>
      <dgm:spPr/>
      <dgm:t>
        <a:bodyPr/>
        <a:lstStyle/>
        <a:p>
          <a:endParaRPr lang="ru-RU"/>
        </a:p>
      </dgm:t>
    </dgm:pt>
    <dgm:pt modelId="{63F5D203-6A06-497F-A2C2-9A1AE2496B71}" type="sibTrans" cxnId="{6CF76A97-5174-4112-86F1-EAE664ACEDA4}">
      <dgm:prSet/>
      <dgm:spPr/>
      <dgm:t>
        <a:bodyPr/>
        <a:lstStyle/>
        <a:p>
          <a:endParaRPr lang="ru-RU"/>
        </a:p>
      </dgm:t>
    </dgm:pt>
    <dgm:pt modelId="{C7632D4A-0508-4D65-9B66-CD2DC344E0F2}" type="pres">
      <dgm:prSet presAssocID="{999CF8BB-CB87-4D8A-BC02-AD8FA0AEE5FC}" presName="Name0" presStyleCnt="0">
        <dgm:presLayoutVars>
          <dgm:dir/>
          <dgm:resizeHandles val="exact"/>
        </dgm:presLayoutVars>
      </dgm:prSet>
      <dgm:spPr/>
    </dgm:pt>
    <dgm:pt modelId="{7F3607DD-40AA-4867-AE54-7FB683FB6C50}" type="pres">
      <dgm:prSet presAssocID="{999CF8BB-CB87-4D8A-BC02-AD8FA0AEE5FC}" presName="fgShape" presStyleLbl="fgShp" presStyleIdx="0" presStyleCnt="1"/>
      <dgm:spPr/>
    </dgm:pt>
    <dgm:pt modelId="{2BE505DA-8586-460B-9FAC-07D5DA166D22}" type="pres">
      <dgm:prSet presAssocID="{999CF8BB-CB87-4D8A-BC02-AD8FA0AEE5FC}" presName="linComp" presStyleCnt="0"/>
      <dgm:spPr/>
    </dgm:pt>
    <dgm:pt modelId="{EECCFA6D-B935-4744-BA3C-210507DA520C}" type="pres">
      <dgm:prSet presAssocID="{A8CBEE62-0043-47D0-A5F7-A43CADA1222E}" presName="compNode" presStyleCnt="0"/>
      <dgm:spPr/>
    </dgm:pt>
    <dgm:pt modelId="{3E42B94E-17B4-4366-B099-88C8025E9E58}" type="pres">
      <dgm:prSet presAssocID="{A8CBEE62-0043-47D0-A5F7-A43CADA1222E}" presName="bkgdShape" presStyleLbl="node1" presStyleIdx="0" presStyleCnt="3"/>
      <dgm:spPr/>
      <dgm:t>
        <a:bodyPr/>
        <a:lstStyle/>
        <a:p>
          <a:endParaRPr lang="ru-RU"/>
        </a:p>
      </dgm:t>
    </dgm:pt>
    <dgm:pt modelId="{EF61825D-B209-4DBF-8523-CFB111678391}" type="pres">
      <dgm:prSet presAssocID="{A8CBEE62-0043-47D0-A5F7-A43CADA1222E}" presName="nodeTx" presStyleLbl="node1" presStyleIdx="0" presStyleCnt="3">
        <dgm:presLayoutVars>
          <dgm:bulletEnabled val="1"/>
        </dgm:presLayoutVars>
      </dgm:prSet>
      <dgm:spPr/>
      <dgm:t>
        <a:bodyPr/>
        <a:lstStyle/>
        <a:p>
          <a:endParaRPr lang="ru-RU"/>
        </a:p>
      </dgm:t>
    </dgm:pt>
    <dgm:pt modelId="{395028FB-E29C-4F31-9B6B-90D8B5E00439}" type="pres">
      <dgm:prSet presAssocID="{A8CBEE62-0043-47D0-A5F7-A43CADA1222E}" presName="invisiNode" presStyleLbl="node1" presStyleIdx="0" presStyleCnt="3"/>
      <dgm:spPr/>
    </dgm:pt>
    <dgm:pt modelId="{6FCC75AA-63B6-4D91-8BF9-D0BECF66DE0E}" type="pres">
      <dgm:prSet presAssocID="{A8CBEE62-0043-47D0-A5F7-A43CADA1222E}" presName="imagNode" presStyleLbl="fgImgPlace1" presStyleIdx="0" presStyleCnt="3" custScaleX="112667" custScaleY="126198"/>
      <dgm:spPr>
        <a:blipFill rotWithShape="0">
          <a:blip xmlns:r="http://schemas.openxmlformats.org/officeDocument/2006/relationships" r:embed="rId1"/>
          <a:stretch>
            <a:fillRect/>
          </a:stretch>
        </a:blipFill>
      </dgm:spPr>
      <dgm:t>
        <a:bodyPr/>
        <a:lstStyle/>
        <a:p>
          <a:endParaRPr lang="ru-RU"/>
        </a:p>
      </dgm:t>
    </dgm:pt>
    <dgm:pt modelId="{C0702ADA-B685-4055-9B84-1C7491B89800}" type="pres">
      <dgm:prSet presAssocID="{EB618E07-43DA-4F92-B5BF-B8DE67CCA37D}" presName="sibTrans" presStyleLbl="sibTrans2D1" presStyleIdx="0" presStyleCnt="0"/>
      <dgm:spPr/>
      <dgm:t>
        <a:bodyPr/>
        <a:lstStyle/>
        <a:p>
          <a:endParaRPr lang="ru-RU"/>
        </a:p>
      </dgm:t>
    </dgm:pt>
    <dgm:pt modelId="{CE319B52-BC1C-4806-AFC6-2B1426EF4789}" type="pres">
      <dgm:prSet presAssocID="{3717F5EF-2322-4905-B587-10D57DA8FE15}" presName="compNode" presStyleCnt="0"/>
      <dgm:spPr/>
    </dgm:pt>
    <dgm:pt modelId="{13872471-7EF9-44E6-B485-BCAE5CE86620}" type="pres">
      <dgm:prSet presAssocID="{3717F5EF-2322-4905-B587-10D57DA8FE15}" presName="bkgdShape" presStyleLbl="node1" presStyleIdx="1" presStyleCnt="3"/>
      <dgm:spPr/>
      <dgm:t>
        <a:bodyPr/>
        <a:lstStyle/>
        <a:p>
          <a:endParaRPr lang="ru-RU"/>
        </a:p>
      </dgm:t>
    </dgm:pt>
    <dgm:pt modelId="{CA12B645-4A9C-4AE4-83DC-ED0DDD937068}" type="pres">
      <dgm:prSet presAssocID="{3717F5EF-2322-4905-B587-10D57DA8FE15}" presName="nodeTx" presStyleLbl="node1" presStyleIdx="1" presStyleCnt="3">
        <dgm:presLayoutVars>
          <dgm:bulletEnabled val="1"/>
        </dgm:presLayoutVars>
      </dgm:prSet>
      <dgm:spPr/>
      <dgm:t>
        <a:bodyPr/>
        <a:lstStyle/>
        <a:p>
          <a:endParaRPr lang="ru-RU"/>
        </a:p>
      </dgm:t>
    </dgm:pt>
    <dgm:pt modelId="{13039597-2F8C-4F4C-BD12-B22DB41D9856}" type="pres">
      <dgm:prSet presAssocID="{3717F5EF-2322-4905-B587-10D57DA8FE15}" presName="invisiNode" presStyleLbl="node1" presStyleIdx="1" presStyleCnt="3"/>
      <dgm:spPr/>
    </dgm:pt>
    <dgm:pt modelId="{85340329-6457-475E-9A1E-3DF91A4496A5}" type="pres">
      <dgm:prSet presAssocID="{3717F5EF-2322-4905-B587-10D57DA8FE15}" presName="imagNode" presStyleLbl="fgImgPlace1" presStyleIdx="1" presStyleCnt="3" custScaleX="118428" custScaleY="126198"/>
      <dgm:spPr>
        <a:blipFill rotWithShape="0">
          <a:blip xmlns:r="http://schemas.openxmlformats.org/officeDocument/2006/relationships" r:embed="rId2"/>
          <a:stretch>
            <a:fillRect/>
          </a:stretch>
        </a:blipFill>
      </dgm:spPr>
    </dgm:pt>
    <dgm:pt modelId="{A66DC37C-B62A-43BE-BCB6-AD52709C3996}" type="pres">
      <dgm:prSet presAssocID="{63F5D203-6A06-497F-A2C2-9A1AE2496B71}" presName="sibTrans" presStyleLbl="sibTrans2D1" presStyleIdx="0" presStyleCnt="0"/>
      <dgm:spPr/>
      <dgm:t>
        <a:bodyPr/>
        <a:lstStyle/>
        <a:p>
          <a:endParaRPr lang="ru-RU"/>
        </a:p>
      </dgm:t>
    </dgm:pt>
    <dgm:pt modelId="{E8F97C3A-ECAF-4A47-A434-764ABE09881D}" type="pres">
      <dgm:prSet presAssocID="{FD4AD8F4-5CE4-4705-A5CC-7B1AE4F9D704}" presName="compNode" presStyleCnt="0"/>
      <dgm:spPr/>
    </dgm:pt>
    <dgm:pt modelId="{BE250F7A-45A1-4918-A35F-29EDA7D2041F}" type="pres">
      <dgm:prSet presAssocID="{FD4AD8F4-5CE4-4705-A5CC-7B1AE4F9D704}" presName="bkgdShape" presStyleLbl="node1" presStyleIdx="2" presStyleCnt="3"/>
      <dgm:spPr/>
      <dgm:t>
        <a:bodyPr/>
        <a:lstStyle/>
        <a:p>
          <a:endParaRPr lang="ru-RU"/>
        </a:p>
      </dgm:t>
    </dgm:pt>
    <dgm:pt modelId="{5636DD92-EAC3-4127-B045-F0C8AD8385C9}" type="pres">
      <dgm:prSet presAssocID="{FD4AD8F4-5CE4-4705-A5CC-7B1AE4F9D704}" presName="nodeTx" presStyleLbl="node1" presStyleIdx="2" presStyleCnt="3">
        <dgm:presLayoutVars>
          <dgm:bulletEnabled val="1"/>
        </dgm:presLayoutVars>
      </dgm:prSet>
      <dgm:spPr/>
      <dgm:t>
        <a:bodyPr/>
        <a:lstStyle/>
        <a:p>
          <a:endParaRPr lang="ru-RU"/>
        </a:p>
      </dgm:t>
    </dgm:pt>
    <dgm:pt modelId="{C1924895-88B8-4996-9039-0245A386A843}" type="pres">
      <dgm:prSet presAssocID="{FD4AD8F4-5CE4-4705-A5CC-7B1AE4F9D704}" presName="invisiNode" presStyleLbl="node1" presStyleIdx="2" presStyleCnt="3"/>
      <dgm:spPr/>
    </dgm:pt>
    <dgm:pt modelId="{B3F005B2-25E6-4566-8782-97EFF958B4AE}" type="pres">
      <dgm:prSet presAssocID="{FD4AD8F4-5CE4-4705-A5CC-7B1AE4F9D704}" presName="imagNode" presStyleLbl="fgImgPlace1" presStyleIdx="2" presStyleCnt="3" custScaleX="115731" custScaleY="126198"/>
      <dgm:spPr>
        <a:blipFill rotWithShape="0">
          <a:blip xmlns:r="http://schemas.openxmlformats.org/officeDocument/2006/relationships" r:embed="rId3"/>
          <a:stretch>
            <a:fillRect/>
          </a:stretch>
        </a:blipFill>
      </dgm:spPr>
    </dgm:pt>
  </dgm:ptLst>
  <dgm:cxnLst>
    <dgm:cxn modelId="{CD99AB80-181E-4B79-9F5D-84756155F35D}" srcId="{999CF8BB-CB87-4D8A-BC02-AD8FA0AEE5FC}" destId="{FD4AD8F4-5CE4-4705-A5CC-7B1AE4F9D704}" srcOrd="2" destOrd="0" parTransId="{5972CAC6-D99B-47C9-BDCF-82FA5ED3184B}" sibTransId="{40AB10B3-850D-4EDC-B29E-A5740EEF330E}"/>
    <dgm:cxn modelId="{0C88AC1D-989D-4786-88E4-19C20BA8E780}" type="presOf" srcId="{999CF8BB-CB87-4D8A-BC02-AD8FA0AEE5FC}" destId="{C7632D4A-0508-4D65-9B66-CD2DC344E0F2}" srcOrd="0" destOrd="0" presId="urn:microsoft.com/office/officeart/2005/8/layout/hList7"/>
    <dgm:cxn modelId="{6CF76A97-5174-4112-86F1-EAE664ACEDA4}" srcId="{999CF8BB-CB87-4D8A-BC02-AD8FA0AEE5FC}" destId="{3717F5EF-2322-4905-B587-10D57DA8FE15}" srcOrd="1" destOrd="0" parTransId="{0D315CBD-8B30-454E-B0ED-C642CBB2D583}" sibTransId="{63F5D203-6A06-497F-A2C2-9A1AE2496B71}"/>
    <dgm:cxn modelId="{2DF34504-5995-48A0-B0B3-7BB934DA4D8F}" type="presOf" srcId="{63F5D203-6A06-497F-A2C2-9A1AE2496B71}" destId="{A66DC37C-B62A-43BE-BCB6-AD52709C3996}" srcOrd="0" destOrd="0" presId="urn:microsoft.com/office/officeart/2005/8/layout/hList7"/>
    <dgm:cxn modelId="{A43E604E-A15C-48F2-97D5-4BBF654C1C27}" type="presOf" srcId="{FD4AD8F4-5CE4-4705-A5CC-7B1AE4F9D704}" destId="{BE250F7A-45A1-4918-A35F-29EDA7D2041F}" srcOrd="0" destOrd="0" presId="urn:microsoft.com/office/officeart/2005/8/layout/hList7"/>
    <dgm:cxn modelId="{2E9D5CFF-161B-45AD-9F5B-AE4B59B2471D}" type="presOf" srcId="{EB618E07-43DA-4F92-B5BF-B8DE67CCA37D}" destId="{C0702ADA-B685-4055-9B84-1C7491B89800}" srcOrd="0" destOrd="0" presId="urn:microsoft.com/office/officeart/2005/8/layout/hList7"/>
    <dgm:cxn modelId="{3B5402D7-810A-47C1-A769-895FDB92A94A}" type="presOf" srcId="{FD4AD8F4-5CE4-4705-A5CC-7B1AE4F9D704}" destId="{5636DD92-EAC3-4127-B045-F0C8AD8385C9}" srcOrd="1" destOrd="0" presId="urn:microsoft.com/office/officeart/2005/8/layout/hList7"/>
    <dgm:cxn modelId="{3A36628D-4339-47E7-8BD1-931E4A130244}" type="presOf" srcId="{3717F5EF-2322-4905-B587-10D57DA8FE15}" destId="{CA12B645-4A9C-4AE4-83DC-ED0DDD937068}" srcOrd="1" destOrd="0" presId="urn:microsoft.com/office/officeart/2005/8/layout/hList7"/>
    <dgm:cxn modelId="{9B7DC0BA-C4B2-4914-B88B-9D269F42889B}" srcId="{999CF8BB-CB87-4D8A-BC02-AD8FA0AEE5FC}" destId="{A8CBEE62-0043-47D0-A5F7-A43CADA1222E}" srcOrd="0" destOrd="0" parTransId="{ACBB793E-C482-4E4C-A2AF-29B9DE364149}" sibTransId="{EB618E07-43DA-4F92-B5BF-B8DE67CCA37D}"/>
    <dgm:cxn modelId="{A2D0CBC0-B738-4AA8-9270-952C6018F45C}" type="presOf" srcId="{A8CBEE62-0043-47D0-A5F7-A43CADA1222E}" destId="{3E42B94E-17B4-4366-B099-88C8025E9E58}" srcOrd="0" destOrd="0" presId="urn:microsoft.com/office/officeart/2005/8/layout/hList7"/>
    <dgm:cxn modelId="{F4EC0452-F92C-468C-8382-BA13483709AD}" type="presOf" srcId="{A8CBEE62-0043-47D0-A5F7-A43CADA1222E}" destId="{EF61825D-B209-4DBF-8523-CFB111678391}" srcOrd="1" destOrd="0" presId="urn:microsoft.com/office/officeart/2005/8/layout/hList7"/>
    <dgm:cxn modelId="{89E6B440-173B-4C49-9136-513A4D06EE9C}" type="presOf" srcId="{3717F5EF-2322-4905-B587-10D57DA8FE15}" destId="{13872471-7EF9-44E6-B485-BCAE5CE86620}" srcOrd="0" destOrd="0" presId="urn:microsoft.com/office/officeart/2005/8/layout/hList7"/>
    <dgm:cxn modelId="{D6D8049F-095D-4284-935D-E1D8C24AE9E6}" type="presParOf" srcId="{C7632D4A-0508-4D65-9B66-CD2DC344E0F2}" destId="{7F3607DD-40AA-4867-AE54-7FB683FB6C50}" srcOrd="0" destOrd="0" presId="urn:microsoft.com/office/officeart/2005/8/layout/hList7"/>
    <dgm:cxn modelId="{D50E1268-1144-4772-9415-BCCD232CB264}" type="presParOf" srcId="{C7632D4A-0508-4D65-9B66-CD2DC344E0F2}" destId="{2BE505DA-8586-460B-9FAC-07D5DA166D22}" srcOrd="1" destOrd="0" presId="urn:microsoft.com/office/officeart/2005/8/layout/hList7"/>
    <dgm:cxn modelId="{EF6E2662-B19D-46EE-B652-525658D7E37B}" type="presParOf" srcId="{2BE505DA-8586-460B-9FAC-07D5DA166D22}" destId="{EECCFA6D-B935-4744-BA3C-210507DA520C}" srcOrd="0" destOrd="0" presId="urn:microsoft.com/office/officeart/2005/8/layout/hList7"/>
    <dgm:cxn modelId="{6B48B571-92B7-4624-9318-983EB662C15D}" type="presParOf" srcId="{EECCFA6D-B935-4744-BA3C-210507DA520C}" destId="{3E42B94E-17B4-4366-B099-88C8025E9E58}" srcOrd="0" destOrd="0" presId="urn:microsoft.com/office/officeart/2005/8/layout/hList7"/>
    <dgm:cxn modelId="{17091707-F831-4BA2-930E-DDB97ED2203F}" type="presParOf" srcId="{EECCFA6D-B935-4744-BA3C-210507DA520C}" destId="{EF61825D-B209-4DBF-8523-CFB111678391}" srcOrd="1" destOrd="0" presId="urn:microsoft.com/office/officeart/2005/8/layout/hList7"/>
    <dgm:cxn modelId="{B6DE1DCC-D203-4658-BF55-374D3238F6D7}" type="presParOf" srcId="{EECCFA6D-B935-4744-BA3C-210507DA520C}" destId="{395028FB-E29C-4F31-9B6B-90D8B5E00439}" srcOrd="2" destOrd="0" presId="urn:microsoft.com/office/officeart/2005/8/layout/hList7"/>
    <dgm:cxn modelId="{F8F996BC-EB0F-4D8D-9F2C-C30F69DCCEDC}" type="presParOf" srcId="{EECCFA6D-B935-4744-BA3C-210507DA520C}" destId="{6FCC75AA-63B6-4D91-8BF9-D0BECF66DE0E}" srcOrd="3" destOrd="0" presId="urn:microsoft.com/office/officeart/2005/8/layout/hList7"/>
    <dgm:cxn modelId="{BAC2907F-17D7-451C-9BB6-0806FFAACD70}" type="presParOf" srcId="{2BE505DA-8586-460B-9FAC-07D5DA166D22}" destId="{C0702ADA-B685-4055-9B84-1C7491B89800}" srcOrd="1" destOrd="0" presId="urn:microsoft.com/office/officeart/2005/8/layout/hList7"/>
    <dgm:cxn modelId="{1ABD16F9-69B4-4131-84A6-0950BD542D05}" type="presParOf" srcId="{2BE505DA-8586-460B-9FAC-07D5DA166D22}" destId="{CE319B52-BC1C-4806-AFC6-2B1426EF4789}" srcOrd="2" destOrd="0" presId="urn:microsoft.com/office/officeart/2005/8/layout/hList7"/>
    <dgm:cxn modelId="{4C74CDBC-85B5-47ED-B2CC-75F18A71E190}" type="presParOf" srcId="{CE319B52-BC1C-4806-AFC6-2B1426EF4789}" destId="{13872471-7EF9-44E6-B485-BCAE5CE86620}" srcOrd="0" destOrd="0" presId="urn:microsoft.com/office/officeart/2005/8/layout/hList7"/>
    <dgm:cxn modelId="{8B6B3CFE-0134-4487-BE82-2B71F27D7C71}" type="presParOf" srcId="{CE319B52-BC1C-4806-AFC6-2B1426EF4789}" destId="{CA12B645-4A9C-4AE4-83DC-ED0DDD937068}" srcOrd="1" destOrd="0" presId="urn:microsoft.com/office/officeart/2005/8/layout/hList7"/>
    <dgm:cxn modelId="{DA5BC7B2-0B50-4E10-9868-4A1038F7C200}" type="presParOf" srcId="{CE319B52-BC1C-4806-AFC6-2B1426EF4789}" destId="{13039597-2F8C-4F4C-BD12-B22DB41D9856}" srcOrd="2" destOrd="0" presId="urn:microsoft.com/office/officeart/2005/8/layout/hList7"/>
    <dgm:cxn modelId="{15EB1288-BF76-4390-B1BB-4F62555F704F}" type="presParOf" srcId="{CE319B52-BC1C-4806-AFC6-2B1426EF4789}" destId="{85340329-6457-475E-9A1E-3DF91A4496A5}" srcOrd="3" destOrd="0" presId="urn:microsoft.com/office/officeart/2005/8/layout/hList7"/>
    <dgm:cxn modelId="{A6688EF3-35A0-492C-A3E7-ABE275B85E55}" type="presParOf" srcId="{2BE505DA-8586-460B-9FAC-07D5DA166D22}" destId="{A66DC37C-B62A-43BE-BCB6-AD52709C3996}" srcOrd="3" destOrd="0" presId="urn:microsoft.com/office/officeart/2005/8/layout/hList7"/>
    <dgm:cxn modelId="{10ADC3AE-8043-4A57-B037-23BC6368C1C0}" type="presParOf" srcId="{2BE505DA-8586-460B-9FAC-07D5DA166D22}" destId="{E8F97C3A-ECAF-4A47-A434-764ABE09881D}" srcOrd="4" destOrd="0" presId="urn:microsoft.com/office/officeart/2005/8/layout/hList7"/>
    <dgm:cxn modelId="{B721C1F2-20CB-4B51-BC80-008D1E6F7E14}" type="presParOf" srcId="{E8F97C3A-ECAF-4A47-A434-764ABE09881D}" destId="{BE250F7A-45A1-4918-A35F-29EDA7D2041F}" srcOrd="0" destOrd="0" presId="urn:microsoft.com/office/officeart/2005/8/layout/hList7"/>
    <dgm:cxn modelId="{D78523E7-1B08-4FE3-85DE-CE5FE7041987}" type="presParOf" srcId="{E8F97C3A-ECAF-4A47-A434-764ABE09881D}" destId="{5636DD92-EAC3-4127-B045-F0C8AD8385C9}" srcOrd="1" destOrd="0" presId="urn:microsoft.com/office/officeart/2005/8/layout/hList7"/>
    <dgm:cxn modelId="{D86E3020-4B8B-4BCC-8AB7-85CB84899109}" type="presParOf" srcId="{E8F97C3A-ECAF-4A47-A434-764ABE09881D}" destId="{C1924895-88B8-4996-9039-0245A386A843}" srcOrd="2" destOrd="0" presId="urn:microsoft.com/office/officeart/2005/8/layout/hList7"/>
    <dgm:cxn modelId="{3DDC2159-A4F9-4734-8361-DA39F69E22BC}" type="presParOf" srcId="{E8F97C3A-ECAF-4A47-A434-764ABE09881D}" destId="{B3F005B2-25E6-4566-8782-97EFF958B4AE}" srcOrd="3" destOrd="0" presId="urn:microsoft.com/office/officeart/2005/8/layout/hList7"/>
  </dgm:cxnLst>
  <dgm:bg/>
  <dgm:whole/>
</dgm:dataModel>
</file>

<file path=ppt/diagrams/data6.xml><?xml version="1.0" encoding="utf-8"?>
<dgm:dataModel xmlns:dgm="http://schemas.openxmlformats.org/drawingml/2006/diagram" xmlns:a="http://schemas.openxmlformats.org/drawingml/2006/main">
  <dgm:ptLst>
    <dgm:pt modelId="{CE9869A0-C47E-4E88-A958-394A29A46442}" type="doc">
      <dgm:prSet loTypeId="urn:microsoft.com/office/officeart/2005/8/layout/cycle4" loCatId="cycle" qsTypeId="urn:microsoft.com/office/officeart/2005/8/quickstyle/simple1" qsCatId="simple" csTypeId="urn:microsoft.com/office/officeart/2005/8/colors/accent2_5" csCatId="accent2" phldr="1"/>
      <dgm:spPr/>
      <dgm:t>
        <a:bodyPr/>
        <a:lstStyle/>
        <a:p>
          <a:endParaRPr lang="ru-RU"/>
        </a:p>
      </dgm:t>
    </dgm:pt>
    <dgm:pt modelId="{D8A85999-85F4-4A0F-9C8A-0C797F047AAF}">
      <dgm:prSet phldrT="[Текст]"/>
      <dgm:spPr/>
      <dgm:t>
        <a:bodyPr/>
        <a:lstStyle/>
        <a:p>
          <a:r>
            <a:rPr lang="en-US" b="1" dirty="0" smtClean="0">
              <a:solidFill>
                <a:srgbClr val="7030A0"/>
              </a:solidFill>
            </a:rPr>
            <a:t>SKATING RINK</a:t>
          </a:r>
          <a:endParaRPr lang="ru-RU" b="1" dirty="0">
            <a:solidFill>
              <a:srgbClr val="7030A0"/>
            </a:solidFill>
          </a:endParaRPr>
        </a:p>
      </dgm:t>
    </dgm:pt>
    <dgm:pt modelId="{7D66C59C-D9C8-4F74-B6F8-FBFA10307C58}" type="parTrans" cxnId="{89EFE1F1-CE9E-4A20-8E08-3F7CA1FFF6AF}">
      <dgm:prSet/>
      <dgm:spPr/>
      <dgm:t>
        <a:bodyPr/>
        <a:lstStyle/>
        <a:p>
          <a:endParaRPr lang="ru-RU">
            <a:solidFill>
              <a:srgbClr val="7030A0"/>
            </a:solidFill>
          </a:endParaRPr>
        </a:p>
      </dgm:t>
    </dgm:pt>
    <dgm:pt modelId="{30A49A32-4637-4B32-B99C-811A34B76C82}" type="sibTrans" cxnId="{89EFE1F1-CE9E-4A20-8E08-3F7CA1FFF6AF}">
      <dgm:prSet/>
      <dgm:spPr/>
      <dgm:t>
        <a:bodyPr/>
        <a:lstStyle/>
        <a:p>
          <a:endParaRPr lang="ru-RU">
            <a:solidFill>
              <a:srgbClr val="7030A0"/>
            </a:solidFill>
          </a:endParaRPr>
        </a:p>
      </dgm:t>
    </dgm:pt>
    <dgm:pt modelId="{178642A1-DE6C-4CC4-917B-FBB56E23BA99}">
      <dgm:prSet phldrT="[Текст]" custT="1"/>
      <dgm:spPr/>
      <dgm:t>
        <a:bodyPr/>
        <a:lstStyle/>
        <a:p>
          <a:r>
            <a:rPr lang="en-US" sz="2800" b="1" dirty="0" smtClean="0">
              <a:solidFill>
                <a:srgbClr val="7030A0"/>
              </a:solidFill>
            </a:rPr>
            <a:t>Hockey</a:t>
          </a:r>
          <a:endParaRPr lang="ru-RU" sz="2800" b="1" dirty="0">
            <a:solidFill>
              <a:srgbClr val="7030A0"/>
            </a:solidFill>
          </a:endParaRPr>
        </a:p>
      </dgm:t>
    </dgm:pt>
    <dgm:pt modelId="{1B5357E1-AA5C-43AD-BF35-D6387670557E}" type="parTrans" cxnId="{BA85DF2B-478B-4795-95A4-B077837DAF6A}">
      <dgm:prSet/>
      <dgm:spPr/>
      <dgm:t>
        <a:bodyPr/>
        <a:lstStyle/>
        <a:p>
          <a:endParaRPr lang="ru-RU">
            <a:solidFill>
              <a:srgbClr val="7030A0"/>
            </a:solidFill>
          </a:endParaRPr>
        </a:p>
      </dgm:t>
    </dgm:pt>
    <dgm:pt modelId="{33B9558E-0E1A-49C2-8B62-391B80A6A4CB}" type="sibTrans" cxnId="{BA85DF2B-478B-4795-95A4-B077837DAF6A}">
      <dgm:prSet/>
      <dgm:spPr/>
      <dgm:t>
        <a:bodyPr/>
        <a:lstStyle/>
        <a:p>
          <a:endParaRPr lang="ru-RU">
            <a:solidFill>
              <a:srgbClr val="7030A0"/>
            </a:solidFill>
          </a:endParaRPr>
        </a:p>
      </dgm:t>
    </dgm:pt>
    <dgm:pt modelId="{74190B62-243C-4874-9D35-15A5510BC602}">
      <dgm:prSet phldrT="[Текст]"/>
      <dgm:spPr/>
      <dgm:t>
        <a:bodyPr/>
        <a:lstStyle/>
        <a:p>
          <a:r>
            <a:rPr lang="en-US" b="1" dirty="0" smtClean="0">
              <a:solidFill>
                <a:srgbClr val="7030A0"/>
              </a:solidFill>
            </a:rPr>
            <a:t>GYM</a:t>
          </a:r>
          <a:endParaRPr lang="ru-RU" b="1" dirty="0">
            <a:solidFill>
              <a:srgbClr val="7030A0"/>
            </a:solidFill>
          </a:endParaRPr>
        </a:p>
      </dgm:t>
    </dgm:pt>
    <dgm:pt modelId="{84C749FF-B200-405D-98CF-C99357973D7D}" type="parTrans" cxnId="{3F6F23D6-6D30-46E8-ACE3-AC3B7CD90187}">
      <dgm:prSet/>
      <dgm:spPr/>
      <dgm:t>
        <a:bodyPr/>
        <a:lstStyle/>
        <a:p>
          <a:endParaRPr lang="ru-RU">
            <a:solidFill>
              <a:srgbClr val="7030A0"/>
            </a:solidFill>
          </a:endParaRPr>
        </a:p>
      </dgm:t>
    </dgm:pt>
    <dgm:pt modelId="{40CD9944-BC06-40D4-A630-BBA48AECDBB8}" type="sibTrans" cxnId="{3F6F23D6-6D30-46E8-ACE3-AC3B7CD90187}">
      <dgm:prSet/>
      <dgm:spPr/>
      <dgm:t>
        <a:bodyPr/>
        <a:lstStyle/>
        <a:p>
          <a:endParaRPr lang="ru-RU">
            <a:solidFill>
              <a:srgbClr val="7030A0"/>
            </a:solidFill>
          </a:endParaRPr>
        </a:p>
      </dgm:t>
    </dgm:pt>
    <dgm:pt modelId="{7BE49D78-EE5E-4F05-8703-99BAE65F3196}">
      <dgm:prSet phldrT="[Текст]" custT="1"/>
      <dgm:spPr/>
      <dgm:t>
        <a:bodyPr/>
        <a:lstStyle/>
        <a:p>
          <a:r>
            <a:rPr lang="en-US" sz="2400" b="1" dirty="0" smtClean="0">
              <a:solidFill>
                <a:srgbClr val="7030A0"/>
              </a:solidFill>
            </a:rPr>
            <a:t>Volleyball</a:t>
          </a:r>
          <a:endParaRPr lang="ru-RU" sz="2400" b="1" dirty="0">
            <a:solidFill>
              <a:srgbClr val="7030A0"/>
            </a:solidFill>
          </a:endParaRPr>
        </a:p>
      </dgm:t>
    </dgm:pt>
    <dgm:pt modelId="{72BF5EB4-7B44-4B9E-A11E-F633CAA6AB9C}" type="parTrans" cxnId="{0E235AA7-EC8B-4145-B5AC-BE0F48444146}">
      <dgm:prSet/>
      <dgm:spPr/>
      <dgm:t>
        <a:bodyPr/>
        <a:lstStyle/>
        <a:p>
          <a:endParaRPr lang="ru-RU">
            <a:solidFill>
              <a:srgbClr val="7030A0"/>
            </a:solidFill>
          </a:endParaRPr>
        </a:p>
      </dgm:t>
    </dgm:pt>
    <dgm:pt modelId="{33603548-EBFF-489C-B41C-AA708FB3D75E}" type="sibTrans" cxnId="{0E235AA7-EC8B-4145-B5AC-BE0F48444146}">
      <dgm:prSet/>
      <dgm:spPr/>
      <dgm:t>
        <a:bodyPr/>
        <a:lstStyle/>
        <a:p>
          <a:endParaRPr lang="ru-RU">
            <a:solidFill>
              <a:srgbClr val="7030A0"/>
            </a:solidFill>
          </a:endParaRPr>
        </a:p>
      </dgm:t>
    </dgm:pt>
    <dgm:pt modelId="{54DC87B1-E040-4BC5-8128-BAAB992E5D5B}">
      <dgm:prSet phldrT="[Текст]"/>
      <dgm:spPr/>
      <dgm:t>
        <a:bodyPr/>
        <a:lstStyle/>
        <a:p>
          <a:r>
            <a:rPr lang="en-US" b="1" smtClean="0">
              <a:solidFill>
                <a:srgbClr val="7030A0"/>
              </a:solidFill>
            </a:rPr>
            <a:t>STREET</a:t>
          </a:r>
          <a:endParaRPr lang="ru-RU" b="1" dirty="0">
            <a:solidFill>
              <a:srgbClr val="7030A0"/>
            </a:solidFill>
          </a:endParaRPr>
        </a:p>
      </dgm:t>
    </dgm:pt>
    <dgm:pt modelId="{FBB6413B-F18D-4E21-9963-E45CC0591085}" type="parTrans" cxnId="{7705A1FA-8DF9-46DA-9E33-92F3E9ACE029}">
      <dgm:prSet/>
      <dgm:spPr/>
      <dgm:t>
        <a:bodyPr/>
        <a:lstStyle/>
        <a:p>
          <a:endParaRPr lang="ru-RU">
            <a:solidFill>
              <a:srgbClr val="7030A0"/>
            </a:solidFill>
          </a:endParaRPr>
        </a:p>
      </dgm:t>
    </dgm:pt>
    <dgm:pt modelId="{20031410-3416-4E7F-8AFD-A92B6E5F1772}" type="sibTrans" cxnId="{7705A1FA-8DF9-46DA-9E33-92F3E9ACE029}">
      <dgm:prSet/>
      <dgm:spPr/>
      <dgm:t>
        <a:bodyPr/>
        <a:lstStyle/>
        <a:p>
          <a:endParaRPr lang="ru-RU">
            <a:solidFill>
              <a:srgbClr val="7030A0"/>
            </a:solidFill>
          </a:endParaRPr>
        </a:p>
      </dgm:t>
    </dgm:pt>
    <dgm:pt modelId="{C7363A32-FA7F-42A9-8266-DCAF01D98867}">
      <dgm:prSet phldrT="[Текст]" custT="1"/>
      <dgm:spPr/>
      <dgm:t>
        <a:bodyPr/>
        <a:lstStyle/>
        <a:p>
          <a:r>
            <a:rPr lang="en-US" sz="2800" b="1" dirty="0" smtClean="0">
              <a:solidFill>
                <a:srgbClr val="7030A0"/>
              </a:solidFill>
            </a:rPr>
            <a:t>Roller skating</a:t>
          </a:r>
          <a:endParaRPr lang="ru-RU" sz="2800" b="1" dirty="0">
            <a:solidFill>
              <a:srgbClr val="7030A0"/>
            </a:solidFill>
          </a:endParaRPr>
        </a:p>
      </dgm:t>
    </dgm:pt>
    <dgm:pt modelId="{2948F41B-CF5F-49BB-B926-6529578A84DC}" type="parTrans" cxnId="{40FC684F-2074-487A-B946-DB1337E4F19F}">
      <dgm:prSet/>
      <dgm:spPr/>
      <dgm:t>
        <a:bodyPr/>
        <a:lstStyle/>
        <a:p>
          <a:endParaRPr lang="ru-RU">
            <a:solidFill>
              <a:srgbClr val="7030A0"/>
            </a:solidFill>
          </a:endParaRPr>
        </a:p>
      </dgm:t>
    </dgm:pt>
    <dgm:pt modelId="{790ACFCE-F9F4-4BE5-B4B3-E64A531A92C9}" type="sibTrans" cxnId="{40FC684F-2074-487A-B946-DB1337E4F19F}">
      <dgm:prSet/>
      <dgm:spPr/>
      <dgm:t>
        <a:bodyPr/>
        <a:lstStyle/>
        <a:p>
          <a:endParaRPr lang="ru-RU">
            <a:solidFill>
              <a:srgbClr val="7030A0"/>
            </a:solidFill>
          </a:endParaRPr>
        </a:p>
      </dgm:t>
    </dgm:pt>
    <dgm:pt modelId="{B57889AD-B003-4806-B3D2-2F2B63B349EA}">
      <dgm:prSet phldrT="[Текст]"/>
      <dgm:spPr/>
      <dgm:t>
        <a:bodyPr/>
        <a:lstStyle/>
        <a:p>
          <a:r>
            <a:rPr lang="en-US" b="1" smtClean="0">
              <a:solidFill>
                <a:srgbClr val="7030A0"/>
              </a:solidFill>
            </a:rPr>
            <a:t>SPORTS GROUND</a:t>
          </a:r>
          <a:endParaRPr lang="ru-RU" b="1" dirty="0">
            <a:solidFill>
              <a:srgbClr val="7030A0"/>
            </a:solidFill>
          </a:endParaRPr>
        </a:p>
      </dgm:t>
    </dgm:pt>
    <dgm:pt modelId="{1ACA8C35-67EC-48BB-9ECD-AB2091B27C6A}" type="parTrans" cxnId="{60B03032-8192-4D05-8178-181200947B16}">
      <dgm:prSet/>
      <dgm:spPr/>
      <dgm:t>
        <a:bodyPr/>
        <a:lstStyle/>
        <a:p>
          <a:endParaRPr lang="ru-RU">
            <a:solidFill>
              <a:srgbClr val="7030A0"/>
            </a:solidFill>
          </a:endParaRPr>
        </a:p>
      </dgm:t>
    </dgm:pt>
    <dgm:pt modelId="{F7068798-6085-42C3-B30E-0ADBAC4969C9}" type="sibTrans" cxnId="{60B03032-8192-4D05-8178-181200947B16}">
      <dgm:prSet/>
      <dgm:spPr/>
      <dgm:t>
        <a:bodyPr/>
        <a:lstStyle/>
        <a:p>
          <a:endParaRPr lang="ru-RU">
            <a:solidFill>
              <a:srgbClr val="7030A0"/>
            </a:solidFill>
          </a:endParaRPr>
        </a:p>
      </dgm:t>
    </dgm:pt>
    <dgm:pt modelId="{97A95694-721E-497A-83E4-3F8E9C563910}">
      <dgm:prSet phldrT="[Текст]"/>
      <dgm:spPr/>
      <dgm:t>
        <a:bodyPr/>
        <a:lstStyle/>
        <a:p>
          <a:r>
            <a:rPr lang="en-US" b="1" dirty="0" smtClean="0">
              <a:solidFill>
                <a:srgbClr val="7030A0"/>
              </a:solidFill>
            </a:rPr>
            <a:t>Running</a:t>
          </a:r>
          <a:endParaRPr lang="ru-RU" b="1" dirty="0">
            <a:solidFill>
              <a:srgbClr val="7030A0"/>
            </a:solidFill>
          </a:endParaRPr>
        </a:p>
      </dgm:t>
    </dgm:pt>
    <dgm:pt modelId="{2E4B3214-ED3A-4BEE-A41F-272A6C332B43}" type="parTrans" cxnId="{84EE14BD-4C94-43F3-8B3F-636765D414E7}">
      <dgm:prSet/>
      <dgm:spPr/>
      <dgm:t>
        <a:bodyPr/>
        <a:lstStyle/>
        <a:p>
          <a:endParaRPr lang="ru-RU">
            <a:solidFill>
              <a:srgbClr val="7030A0"/>
            </a:solidFill>
          </a:endParaRPr>
        </a:p>
      </dgm:t>
    </dgm:pt>
    <dgm:pt modelId="{10004DF1-61AC-4CCC-8B0D-FA36C7EF21DD}" type="sibTrans" cxnId="{84EE14BD-4C94-43F3-8B3F-636765D414E7}">
      <dgm:prSet/>
      <dgm:spPr/>
      <dgm:t>
        <a:bodyPr/>
        <a:lstStyle/>
        <a:p>
          <a:endParaRPr lang="ru-RU">
            <a:solidFill>
              <a:srgbClr val="7030A0"/>
            </a:solidFill>
          </a:endParaRPr>
        </a:p>
      </dgm:t>
    </dgm:pt>
    <dgm:pt modelId="{5697B1E9-7858-4224-9847-84D9FE96CA65}">
      <dgm:prSet phldrT="[Текст]" custT="1"/>
      <dgm:spPr/>
      <dgm:t>
        <a:bodyPr/>
        <a:lstStyle/>
        <a:p>
          <a:endParaRPr lang="ru-RU" sz="2800" b="1" dirty="0">
            <a:solidFill>
              <a:srgbClr val="7030A0"/>
            </a:solidFill>
          </a:endParaRPr>
        </a:p>
      </dgm:t>
    </dgm:pt>
    <dgm:pt modelId="{16D89041-97CB-45F2-98AF-2EF825F2410E}" type="parTrans" cxnId="{871A7EFC-C559-4BC2-B677-365C38F10989}">
      <dgm:prSet/>
      <dgm:spPr/>
      <dgm:t>
        <a:bodyPr/>
        <a:lstStyle/>
        <a:p>
          <a:endParaRPr lang="ru-RU">
            <a:solidFill>
              <a:srgbClr val="7030A0"/>
            </a:solidFill>
          </a:endParaRPr>
        </a:p>
      </dgm:t>
    </dgm:pt>
    <dgm:pt modelId="{827E7544-A154-4D71-8841-29CFCBC6C774}" type="sibTrans" cxnId="{871A7EFC-C559-4BC2-B677-365C38F10989}">
      <dgm:prSet/>
      <dgm:spPr/>
      <dgm:t>
        <a:bodyPr/>
        <a:lstStyle/>
        <a:p>
          <a:endParaRPr lang="ru-RU">
            <a:solidFill>
              <a:srgbClr val="7030A0"/>
            </a:solidFill>
          </a:endParaRPr>
        </a:p>
      </dgm:t>
    </dgm:pt>
    <dgm:pt modelId="{04ABD6A2-9D18-4013-AD4F-86661DE68155}">
      <dgm:prSet phldrT="[Текст]" custT="1"/>
      <dgm:spPr/>
      <dgm:t>
        <a:bodyPr/>
        <a:lstStyle/>
        <a:p>
          <a:endParaRPr lang="ru-RU" sz="2400" b="1" dirty="0">
            <a:solidFill>
              <a:srgbClr val="7030A0"/>
            </a:solidFill>
          </a:endParaRPr>
        </a:p>
      </dgm:t>
    </dgm:pt>
    <dgm:pt modelId="{0FB3349F-1F2A-4E40-8D08-BAB5CBF789E3}" type="parTrans" cxnId="{ED67EB8B-18B4-4BCC-ADEB-6BC91E26A114}">
      <dgm:prSet/>
      <dgm:spPr/>
      <dgm:t>
        <a:bodyPr/>
        <a:lstStyle/>
        <a:p>
          <a:endParaRPr lang="ru-RU">
            <a:solidFill>
              <a:srgbClr val="7030A0"/>
            </a:solidFill>
          </a:endParaRPr>
        </a:p>
      </dgm:t>
    </dgm:pt>
    <dgm:pt modelId="{ADBB5C06-7A83-4247-AA0C-92629ECB507B}" type="sibTrans" cxnId="{ED67EB8B-18B4-4BCC-ADEB-6BC91E26A114}">
      <dgm:prSet/>
      <dgm:spPr/>
      <dgm:t>
        <a:bodyPr/>
        <a:lstStyle/>
        <a:p>
          <a:endParaRPr lang="ru-RU">
            <a:solidFill>
              <a:srgbClr val="7030A0"/>
            </a:solidFill>
          </a:endParaRPr>
        </a:p>
      </dgm:t>
    </dgm:pt>
    <dgm:pt modelId="{AA3560A8-9269-4C6E-9788-BB5E14AFD08B}" type="pres">
      <dgm:prSet presAssocID="{CE9869A0-C47E-4E88-A958-394A29A46442}" presName="cycleMatrixDiagram" presStyleCnt="0">
        <dgm:presLayoutVars>
          <dgm:chMax val="1"/>
          <dgm:dir/>
          <dgm:animLvl val="lvl"/>
          <dgm:resizeHandles val="exact"/>
        </dgm:presLayoutVars>
      </dgm:prSet>
      <dgm:spPr/>
      <dgm:t>
        <a:bodyPr/>
        <a:lstStyle/>
        <a:p>
          <a:endParaRPr lang="ru-RU"/>
        </a:p>
      </dgm:t>
    </dgm:pt>
    <dgm:pt modelId="{992F29E2-9BEA-4BBF-97E6-F57D15C9EED2}" type="pres">
      <dgm:prSet presAssocID="{CE9869A0-C47E-4E88-A958-394A29A46442}" presName="children" presStyleCnt="0"/>
      <dgm:spPr/>
    </dgm:pt>
    <dgm:pt modelId="{E625FF43-0A70-44E8-BD82-04574DE6576A}" type="pres">
      <dgm:prSet presAssocID="{CE9869A0-C47E-4E88-A958-394A29A46442}" presName="child1group" presStyleCnt="0"/>
      <dgm:spPr/>
    </dgm:pt>
    <dgm:pt modelId="{2902DFB4-1B0D-4AA1-8BA5-29A8FAC78B83}" type="pres">
      <dgm:prSet presAssocID="{CE9869A0-C47E-4E88-A958-394A29A46442}" presName="child1" presStyleLbl="bgAcc1" presStyleIdx="0" presStyleCnt="4"/>
      <dgm:spPr/>
      <dgm:t>
        <a:bodyPr/>
        <a:lstStyle/>
        <a:p>
          <a:endParaRPr lang="ru-RU"/>
        </a:p>
      </dgm:t>
    </dgm:pt>
    <dgm:pt modelId="{8ACFE99A-6A72-415A-985B-60ED0CD17FFA}" type="pres">
      <dgm:prSet presAssocID="{CE9869A0-C47E-4E88-A958-394A29A46442}" presName="child1Text" presStyleLbl="bgAcc1" presStyleIdx="0" presStyleCnt="4">
        <dgm:presLayoutVars>
          <dgm:bulletEnabled val="1"/>
        </dgm:presLayoutVars>
      </dgm:prSet>
      <dgm:spPr/>
      <dgm:t>
        <a:bodyPr/>
        <a:lstStyle/>
        <a:p>
          <a:endParaRPr lang="ru-RU"/>
        </a:p>
      </dgm:t>
    </dgm:pt>
    <dgm:pt modelId="{1629DC46-8245-45E7-B906-EBC028A625EE}" type="pres">
      <dgm:prSet presAssocID="{CE9869A0-C47E-4E88-A958-394A29A46442}" presName="child2group" presStyleCnt="0"/>
      <dgm:spPr/>
    </dgm:pt>
    <dgm:pt modelId="{2B50F7D5-6314-4B25-903B-6A5C8FCFD9F8}" type="pres">
      <dgm:prSet presAssocID="{CE9869A0-C47E-4E88-A958-394A29A46442}" presName="child2" presStyleLbl="bgAcc1" presStyleIdx="1" presStyleCnt="4"/>
      <dgm:spPr/>
      <dgm:t>
        <a:bodyPr/>
        <a:lstStyle/>
        <a:p>
          <a:endParaRPr lang="ru-RU"/>
        </a:p>
      </dgm:t>
    </dgm:pt>
    <dgm:pt modelId="{4701C055-919E-4F8A-984C-1680D1A7454C}" type="pres">
      <dgm:prSet presAssocID="{CE9869A0-C47E-4E88-A958-394A29A46442}" presName="child2Text" presStyleLbl="bgAcc1" presStyleIdx="1" presStyleCnt="4">
        <dgm:presLayoutVars>
          <dgm:bulletEnabled val="1"/>
        </dgm:presLayoutVars>
      </dgm:prSet>
      <dgm:spPr/>
      <dgm:t>
        <a:bodyPr/>
        <a:lstStyle/>
        <a:p>
          <a:endParaRPr lang="ru-RU"/>
        </a:p>
      </dgm:t>
    </dgm:pt>
    <dgm:pt modelId="{89B889AA-0F6B-49A5-8C91-F40425726B99}" type="pres">
      <dgm:prSet presAssocID="{CE9869A0-C47E-4E88-A958-394A29A46442}" presName="child3group" presStyleCnt="0"/>
      <dgm:spPr/>
    </dgm:pt>
    <dgm:pt modelId="{21B916E8-8E07-4FCE-A516-CAF65A808AC8}" type="pres">
      <dgm:prSet presAssocID="{CE9869A0-C47E-4E88-A958-394A29A46442}" presName="child3" presStyleLbl="bgAcc1" presStyleIdx="2" presStyleCnt="4"/>
      <dgm:spPr/>
      <dgm:t>
        <a:bodyPr/>
        <a:lstStyle/>
        <a:p>
          <a:endParaRPr lang="ru-RU"/>
        </a:p>
      </dgm:t>
    </dgm:pt>
    <dgm:pt modelId="{60D7ECB9-16FD-4867-B7F9-7C7B0E13ACD7}" type="pres">
      <dgm:prSet presAssocID="{CE9869A0-C47E-4E88-A958-394A29A46442}" presName="child3Text" presStyleLbl="bgAcc1" presStyleIdx="2" presStyleCnt="4">
        <dgm:presLayoutVars>
          <dgm:bulletEnabled val="1"/>
        </dgm:presLayoutVars>
      </dgm:prSet>
      <dgm:spPr/>
      <dgm:t>
        <a:bodyPr/>
        <a:lstStyle/>
        <a:p>
          <a:endParaRPr lang="ru-RU"/>
        </a:p>
      </dgm:t>
    </dgm:pt>
    <dgm:pt modelId="{F98AFAA1-9989-4E00-9A15-8B3C5EDD9F81}" type="pres">
      <dgm:prSet presAssocID="{CE9869A0-C47E-4E88-A958-394A29A46442}" presName="child4group" presStyleCnt="0"/>
      <dgm:spPr/>
    </dgm:pt>
    <dgm:pt modelId="{52BC3779-50F2-437B-AE67-3E4DA226D9BD}" type="pres">
      <dgm:prSet presAssocID="{CE9869A0-C47E-4E88-A958-394A29A46442}" presName="child4" presStyleLbl="bgAcc1" presStyleIdx="3" presStyleCnt="4"/>
      <dgm:spPr/>
      <dgm:t>
        <a:bodyPr/>
        <a:lstStyle/>
        <a:p>
          <a:endParaRPr lang="ru-RU"/>
        </a:p>
      </dgm:t>
    </dgm:pt>
    <dgm:pt modelId="{2CE315DD-2758-4444-A143-9737BDB0E7CB}" type="pres">
      <dgm:prSet presAssocID="{CE9869A0-C47E-4E88-A958-394A29A46442}" presName="child4Text" presStyleLbl="bgAcc1" presStyleIdx="3" presStyleCnt="4">
        <dgm:presLayoutVars>
          <dgm:bulletEnabled val="1"/>
        </dgm:presLayoutVars>
      </dgm:prSet>
      <dgm:spPr/>
      <dgm:t>
        <a:bodyPr/>
        <a:lstStyle/>
        <a:p>
          <a:endParaRPr lang="ru-RU"/>
        </a:p>
      </dgm:t>
    </dgm:pt>
    <dgm:pt modelId="{7B464F39-37A4-4F16-85DC-BBA9966D900A}" type="pres">
      <dgm:prSet presAssocID="{CE9869A0-C47E-4E88-A958-394A29A46442}" presName="childPlaceholder" presStyleCnt="0"/>
      <dgm:spPr/>
    </dgm:pt>
    <dgm:pt modelId="{37BD0B27-81E8-4D4D-AEF1-EC827BAAB743}" type="pres">
      <dgm:prSet presAssocID="{CE9869A0-C47E-4E88-A958-394A29A46442}" presName="circle" presStyleCnt="0"/>
      <dgm:spPr/>
    </dgm:pt>
    <dgm:pt modelId="{48340236-380B-4891-B558-D3B22FD74B15}" type="pres">
      <dgm:prSet presAssocID="{CE9869A0-C47E-4E88-A958-394A29A46442}" presName="quadrant1" presStyleLbl="node1" presStyleIdx="0" presStyleCnt="4">
        <dgm:presLayoutVars>
          <dgm:chMax val="1"/>
          <dgm:bulletEnabled val="1"/>
        </dgm:presLayoutVars>
      </dgm:prSet>
      <dgm:spPr/>
      <dgm:t>
        <a:bodyPr/>
        <a:lstStyle/>
        <a:p>
          <a:endParaRPr lang="ru-RU"/>
        </a:p>
      </dgm:t>
    </dgm:pt>
    <dgm:pt modelId="{B1524395-962F-470F-B6E9-F6B3F3E0C482}" type="pres">
      <dgm:prSet presAssocID="{CE9869A0-C47E-4E88-A958-394A29A46442}" presName="quadrant2" presStyleLbl="node1" presStyleIdx="1" presStyleCnt="4">
        <dgm:presLayoutVars>
          <dgm:chMax val="1"/>
          <dgm:bulletEnabled val="1"/>
        </dgm:presLayoutVars>
      </dgm:prSet>
      <dgm:spPr/>
      <dgm:t>
        <a:bodyPr/>
        <a:lstStyle/>
        <a:p>
          <a:endParaRPr lang="ru-RU"/>
        </a:p>
      </dgm:t>
    </dgm:pt>
    <dgm:pt modelId="{106B6EA6-6C9F-417D-A8A8-05F3BA84BB8B}" type="pres">
      <dgm:prSet presAssocID="{CE9869A0-C47E-4E88-A958-394A29A46442}" presName="quadrant3" presStyleLbl="node1" presStyleIdx="2" presStyleCnt="4">
        <dgm:presLayoutVars>
          <dgm:chMax val="1"/>
          <dgm:bulletEnabled val="1"/>
        </dgm:presLayoutVars>
      </dgm:prSet>
      <dgm:spPr/>
      <dgm:t>
        <a:bodyPr/>
        <a:lstStyle/>
        <a:p>
          <a:endParaRPr lang="ru-RU"/>
        </a:p>
      </dgm:t>
    </dgm:pt>
    <dgm:pt modelId="{FF95A76A-CBC4-420D-A34E-98B182E2F024}" type="pres">
      <dgm:prSet presAssocID="{CE9869A0-C47E-4E88-A958-394A29A46442}" presName="quadrant4" presStyleLbl="node1" presStyleIdx="3" presStyleCnt="4">
        <dgm:presLayoutVars>
          <dgm:chMax val="1"/>
          <dgm:bulletEnabled val="1"/>
        </dgm:presLayoutVars>
      </dgm:prSet>
      <dgm:spPr/>
      <dgm:t>
        <a:bodyPr/>
        <a:lstStyle/>
        <a:p>
          <a:endParaRPr lang="ru-RU"/>
        </a:p>
      </dgm:t>
    </dgm:pt>
    <dgm:pt modelId="{8128D4A2-C3B7-494E-9B00-C9456A531242}" type="pres">
      <dgm:prSet presAssocID="{CE9869A0-C47E-4E88-A958-394A29A46442}" presName="quadrantPlaceholder" presStyleCnt="0"/>
      <dgm:spPr/>
    </dgm:pt>
    <dgm:pt modelId="{550AD46F-7625-4E8C-923A-1EA1ED5A79B7}" type="pres">
      <dgm:prSet presAssocID="{CE9869A0-C47E-4E88-A958-394A29A46442}" presName="center1" presStyleLbl="fgShp" presStyleIdx="0" presStyleCnt="2"/>
      <dgm:spPr/>
    </dgm:pt>
    <dgm:pt modelId="{195ED15C-E285-4EC9-9E99-F5553043E5FF}" type="pres">
      <dgm:prSet presAssocID="{CE9869A0-C47E-4E88-A958-394A29A46442}" presName="center2" presStyleLbl="fgShp" presStyleIdx="1" presStyleCnt="2"/>
      <dgm:spPr/>
    </dgm:pt>
  </dgm:ptLst>
  <dgm:cxnLst>
    <dgm:cxn modelId="{D3D33C3A-F13C-469B-B59E-B3498415E27B}" type="presOf" srcId="{178642A1-DE6C-4CC4-917B-FBB56E23BA99}" destId="{2902DFB4-1B0D-4AA1-8BA5-29A8FAC78B83}" srcOrd="0" destOrd="1" presId="urn:microsoft.com/office/officeart/2005/8/layout/cycle4"/>
    <dgm:cxn modelId="{02F0B79F-C5F1-4910-A840-B8891F4016F5}" type="presOf" srcId="{54DC87B1-E040-4BC5-8128-BAAB992E5D5B}" destId="{106B6EA6-6C9F-417D-A8A8-05F3BA84BB8B}" srcOrd="0" destOrd="0" presId="urn:microsoft.com/office/officeart/2005/8/layout/cycle4"/>
    <dgm:cxn modelId="{40FC684F-2074-487A-B946-DB1337E4F19F}" srcId="{54DC87B1-E040-4BC5-8128-BAAB992E5D5B}" destId="{C7363A32-FA7F-42A9-8266-DCAF01D98867}" srcOrd="0" destOrd="0" parTransId="{2948F41B-CF5F-49BB-B926-6529578A84DC}" sibTransId="{790ACFCE-F9F4-4BE5-B4B3-E64A531A92C9}"/>
    <dgm:cxn modelId="{7E38BB8A-F3A4-46BD-A44C-4853B637CFC3}" type="presOf" srcId="{04ABD6A2-9D18-4013-AD4F-86661DE68155}" destId="{2B50F7D5-6314-4B25-903B-6A5C8FCFD9F8}" srcOrd="0" destOrd="0" presId="urn:microsoft.com/office/officeart/2005/8/layout/cycle4"/>
    <dgm:cxn modelId="{60B03032-8192-4D05-8178-181200947B16}" srcId="{CE9869A0-C47E-4E88-A958-394A29A46442}" destId="{B57889AD-B003-4806-B3D2-2F2B63B349EA}" srcOrd="3" destOrd="0" parTransId="{1ACA8C35-67EC-48BB-9ECD-AB2091B27C6A}" sibTransId="{F7068798-6085-42C3-B30E-0ADBAC4969C9}"/>
    <dgm:cxn modelId="{7705A1FA-8DF9-46DA-9E33-92F3E9ACE029}" srcId="{CE9869A0-C47E-4E88-A958-394A29A46442}" destId="{54DC87B1-E040-4BC5-8128-BAAB992E5D5B}" srcOrd="2" destOrd="0" parTransId="{FBB6413B-F18D-4E21-9963-E45CC0591085}" sibTransId="{20031410-3416-4E7F-8AFD-A92B6E5F1772}"/>
    <dgm:cxn modelId="{0354105F-9405-480F-91C4-C983C67ED75A}" type="presOf" srcId="{C7363A32-FA7F-42A9-8266-DCAF01D98867}" destId="{60D7ECB9-16FD-4867-B7F9-7C7B0E13ACD7}" srcOrd="1" destOrd="0" presId="urn:microsoft.com/office/officeart/2005/8/layout/cycle4"/>
    <dgm:cxn modelId="{D0F4B0ED-22E5-431E-862F-5C9461876D0A}" type="presOf" srcId="{74190B62-243C-4874-9D35-15A5510BC602}" destId="{B1524395-962F-470F-B6E9-F6B3F3E0C482}" srcOrd="0" destOrd="0" presId="urn:microsoft.com/office/officeart/2005/8/layout/cycle4"/>
    <dgm:cxn modelId="{2FFDB61D-9644-4C90-91A9-0B9CA73E76F5}" type="presOf" srcId="{D8A85999-85F4-4A0F-9C8A-0C797F047AAF}" destId="{48340236-380B-4891-B558-D3B22FD74B15}" srcOrd="0" destOrd="0" presId="urn:microsoft.com/office/officeart/2005/8/layout/cycle4"/>
    <dgm:cxn modelId="{871A7EFC-C559-4BC2-B677-365C38F10989}" srcId="{D8A85999-85F4-4A0F-9C8A-0C797F047AAF}" destId="{5697B1E9-7858-4224-9847-84D9FE96CA65}" srcOrd="0" destOrd="0" parTransId="{16D89041-97CB-45F2-98AF-2EF825F2410E}" sibTransId="{827E7544-A154-4D71-8841-29CFCBC6C774}"/>
    <dgm:cxn modelId="{664AD9D3-20A6-4106-A9F8-0E49AD9710A7}" type="presOf" srcId="{CE9869A0-C47E-4E88-A958-394A29A46442}" destId="{AA3560A8-9269-4C6E-9788-BB5E14AFD08B}" srcOrd="0" destOrd="0" presId="urn:microsoft.com/office/officeart/2005/8/layout/cycle4"/>
    <dgm:cxn modelId="{BA85DF2B-478B-4795-95A4-B077837DAF6A}" srcId="{D8A85999-85F4-4A0F-9C8A-0C797F047AAF}" destId="{178642A1-DE6C-4CC4-917B-FBB56E23BA99}" srcOrd="1" destOrd="0" parTransId="{1B5357E1-AA5C-43AD-BF35-D6387670557E}" sibTransId="{33B9558E-0E1A-49C2-8B62-391B80A6A4CB}"/>
    <dgm:cxn modelId="{47D23D32-9B22-4401-9A00-1B80A85449CD}" type="presOf" srcId="{C7363A32-FA7F-42A9-8266-DCAF01D98867}" destId="{21B916E8-8E07-4FCE-A516-CAF65A808AC8}" srcOrd="0" destOrd="0" presId="urn:microsoft.com/office/officeart/2005/8/layout/cycle4"/>
    <dgm:cxn modelId="{3F6F23D6-6D30-46E8-ACE3-AC3B7CD90187}" srcId="{CE9869A0-C47E-4E88-A958-394A29A46442}" destId="{74190B62-243C-4874-9D35-15A5510BC602}" srcOrd="1" destOrd="0" parTransId="{84C749FF-B200-405D-98CF-C99357973D7D}" sibTransId="{40CD9944-BC06-40D4-A630-BBA48AECDBB8}"/>
    <dgm:cxn modelId="{F7E6E83B-5F24-4869-A11A-9612C98E193F}" type="presOf" srcId="{B57889AD-B003-4806-B3D2-2F2B63B349EA}" destId="{FF95A76A-CBC4-420D-A34E-98B182E2F024}" srcOrd="0" destOrd="0" presId="urn:microsoft.com/office/officeart/2005/8/layout/cycle4"/>
    <dgm:cxn modelId="{0CD43E09-1F92-461C-B7BD-97C9D2FE3A3B}" type="presOf" srcId="{97A95694-721E-497A-83E4-3F8E9C563910}" destId="{52BC3779-50F2-437B-AE67-3E4DA226D9BD}" srcOrd="0" destOrd="0" presId="urn:microsoft.com/office/officeart/2005/8/layout/cycle4"/>
    <dgm:cxn modelId="{52CC49C2-7A9D-44F6-A44B-8C5BFD767A14}" type="presOf" srcId="{04ABD6A2-9D18-4013-AD4F-86661DE68155}" destId="{4701C055-919E-4F8A-984C-1680D1A7454C}" srcOrd="1" destOrd="0" presId="urn:microsoft.com/office/officeart/2005/8/layout/cycle4"/>
    <dgm:cxn modelId="{B0D14661-F1A2-4144-B608-B661BAD8F521}" type="presOf" srcId="{7BE49D78-EE5E-4F05-8703-99BAE65F3196}" destId="{4701C055-919E-4F8A-984C-1680D1A7454C}" srcOrd="1" destOrd="1" presId="urn:microsoft.com/office/officeart/2005/8/layout/cycle4"/>
    <dgm:cxn modelId="{C3F5ED67-D0FB-4899-A669-B8FF803F652C}" type="presOf" srcId="{97A95694-721E-497A-83E4-3F8E9C563910}" destId="{2CE315DD-2758-4444-A143-9737BDB0E7CB}" srcOrd="1" destOrd="0" presId="urn:microsoft.com/office/officeart/2005/8/layout/cycle4"/>
    <dgm:cxn modelId="{3B01DBA4-DFEA-4C5F-AECC-1B7D50472DFB}" type="presOf" srcId="{5697B1E9-7858-4224-9847-84D9FE96CA65}" destId="{2902DFB4-1B0D-4AA1-8BA5-29A8FAC78B83}" srcOrd="0" destOrd="0" presId="urn:microsoft.com/office/officeart/2005/8/layout/cycle4"/>
    <dgm:cxn modelId="{84EE14BD-4C94-43F3-8B3F-636765D414E7}" srcId="{B57889AD-B003-4806-B3D2-2F2B63B349EA}" destId="{97A95694-721E-497A-83E4-3F8E9C563910}" srcOrd="0" destOrd="0" parTransId="{2E4B3214-ED3A-4BEE-A41F-272A6C332B43}" sibTransId="{10004DF1-61AC-4CCC-8B0D-FA36C7EF21DD}"/>
    <dgm:cxn modelId="{CC7A89C4-DD02-49A6-906F-4C15C3BA9078}" type="presOf" srcId="{5697B1E9-7858-4224-9847-84D9FE96CA65}" destId="{8ACFE99A-6A72-415A-985B-60ED0CD17FFA}" srcOrd="1" destOrd="0" presId="urn:microsoft.com/office/officeart/2005/8/layout/cycle4"/>
    <dgm:cxn modelId="{ED67EB8B-18B4-4BCC-ADEB-6BC91E26A114}" srcId="{74190B62-243C-4874-9D35-15A5510BC602}" destId="{04ABD6A2-9D18-4013-AD4F-86661DE68155}" srcOrd="0" destOrd="0" parTransId="{0FB3349F-1F2A-4E40-8D08-BAB5CBF789E3}" sibTransId="{ADBB5C06-7A83-4247-AA0C-92629ECB507B}"/>
    <dgm:cxn modelId="{43368961-38EE-4A39-9603-03BB0014532C}" type="presOf" srcId="{7BE49D78-EE5E-4F05-8703-99BAE65F3196}" destId="{2B50F7D5-6314-4B25-903B-6A5C8FCFD9F8}" srcOrd="0" destOrd="1" presId="urn:microsoft.com/office/officeart/2005/8/layout/cycle4"/>
    <dgm:cxn modelId="{0E235AA7-EC8B-4145-B5AC-BE0F48444146}" srcId="{74190B62-243C-4874-9D35-15A5510BC602}" destId="{7BE49D78-EE5E-4F05-8703-99BAE65F3196}" srcOrd="1" destOrd="0" parTransId="{72BF5EB4-7B44-4B9E-A11E-F633CAA6AB9C}" sibTransId="{33603548-EBFF-489C-B41C-AA708FB3D75E}"/>
    <dgm:cxn modelId="{4D7E6869-AFD8-45D0-A9D1-BFFF3994196F}" type="presOf" srcId="{178642A1-DE6C-4CC4-917B-FBB56E23BA99}" destId="{8ACFE99A-6A72-415A-985B-60ED0CD17FFA}" srcOrd="1" destOrd="1" presId="urn:microsoft.com/office/officeart/2005/8/layout/cycle4"/>
    <dgm:cxn modelId="{89EFE1F1-CE9E-4A20-8E08-3F7CA1FFF6AF}" srcId="{CE9869A0-C47E-4E88-A958-394A29A46442}" destId="{D8A85999-85F4-4A0F-9C8A-0C797F047AAF}" srcOrd="0" destOrd="0" parTransId="{7D66C59C-D9C8-4F74-B6F8-FBFA10307C58}" sibTransId="{30A49A32-4637-4B32-B99C-811A34B76C82}"/>
    <dgm:cxn modelId="{17F907C4-9BDF-4294-AD24-5D7577AFDAB8}" type="presParOf" srcId="{AA3560A8-9269-4C6E-9788-BB5E14AFD08B}" destId="{992F29E2-9BEA-4BBF-97E6-F57D15C9EED2}" srcOrd="0" destOrd="0" presId="urn:microsoft.com/office/officeart/2005/8/layout/cycle4"/>
    <dgm:cxn modelId="{DEB1885A-5100-45D8-A503-A88B4925F865}" type="presParOf" srcId="{992F29E2-9BEA-4BBF-97E6-F57D15C9EED2}" destId="{E625FF43-0A70-44E8-BD82-04574DE6576A}" srcOrd="0" destOrd="0" presId="urn:microsoft.com/office/officeart/2005/8/layout/cycle4"/>
    <dgm:cxn modelId="{E2BA9FF8-5181-4F1B-A439-1FDAD18FC5F1}" type="presParOf" srcId="{E625FF43-0A70-44E8-BD82-04574DE6576A}" destId="{2902DFB4-1B0D-4AA1-8BA5-29A8FAC78B83}" srcOrd="0" destOrd="0" presId="urn:microsoft.com/office/officeart/2005/8/layout/cycle4"/>
    <dgm:cxn modelId="{D706DC85-F005-4D70-A280-CB8028737B21}" type="presParOf" srcId="{E625FF43-0A70-44E8-BD82-04574DE6576A}" destId="{8ACFE99A-6A72-415A-985B-60ED0CD17FFA}" srcOrd="1" destOrd="0" presId="urn:microsoft.com/office/officeart/2005/8/layout/cycle4"/>
    <dgm:cxn modelId="{E02692FA-3270-472C-A12B-D8F0DF6DC5EE}" type="presParOf" srcId="{992F29E2-9BEA-4BBF-97E6-F57D15C9EED2}" destId="{1629DC46-8245-45E7-B906-EBC028A625EE}" srcOrd="1" destOrd="0" presId="urn:microsoft.com/office/officeart/2005/8/layout/cycle4"/>
    <dgm:cxn modelId="{F0DFA1F3-22F9-4627-ACF6-7ECC28D9CEA3}" type="presParOf" srcId="{1629DC46-8245-45E7-B906-EBC028A625EE}" destId="{2B50F7D5-6314-4B25-903B-6A5C8FCFD9F8}" srcOrd="0" destOrd="0" presId="urn:microsoft.com/office/officeart/2005/8/layout/cycle4"/>
    <dgm:cxn modelId="{36E96AE0-A836-48E9-AF9E-286FEFF6DEEC}" type="presParOf" srcId="{1629DC46-8245-45E7-B906-EBC028A625EE}" destId="{4701C055-919E-4F8A-984C-1680D1A7454C}" srcOrd="1" destOrd="0" presId="urn:microsoft.com/office/officeart/2005/8/layout/cycle4"/>
    <dgm:cxn modelId="{09E2783C-62D1-4C31-843E-6A18FAF657B4}" type="presParOf" srcId="{992F29E2-9BEA-4BBF-97E6-F57D15C9EED2}" destId="{89B889AA-0F6B-49A5-8C91-F40425726B99}" srcOrd="2" destOrd="0" presId="urn:microsoft.com/office/officeart/2005/8/layout/cycle4"/>
    <dgm:cxn modelId="{8AFC71AF-F42B-42E5-953A-475D63EDECCF}" type="presParOf" srcId="{89B889AA-0F6B-49A5-8C91-F40425726B99}" destId="{21B916E8-8E07-4FCE-A516-CAF65A808AC8}" srcOrd="0" destOrd="0" presId="urn:microsoft.com/office/officeart/2005/8/layout/cycle4"/>
    <dgm:cxn modelId="{83EF6F6D-1325-4520-BC90-7497563BBAF6}" type="presParOf" srcId="{89B889AA-0F6B-49A5-8C91-F40425726B99}" destId="{60D7ECB9-16FD-4867-B7F9-7C7B0E13ACD7}" srcOrd="1" destOrd="0" presId="urn:microsoft.com/office/officeart/2005/8/layout/cycle4"/>
    <dgm:cxn modelId="{E62C0297-64DD-46A4-9117-07A6F7F92CD0}" type="presParOf" srcId="{992F29E2-9BEA-4BBF-97E6-F57D15C9EED2}" destId="{F98AFAA1-9989-4E00-9A15-8B3C5EDD9F81}" srcOrd="3" destOrd="0" presId="urn:microsoft.com/office/officeart/2005/8/layout/cycle4"/>
    <dgm:cxn modelId="{BCBA0517-9533-491E-BEB4-3ACFBFBF3431}" type="presParOf" srcId="{F98AFAA1-9989-4E00-9A15-8B3C5EDD9F81}" destId="{52BC3779-50F2-437B-AE67-3E4DA226D9BD}" srcOrd="0" destOrd="0" presId="urn:microsoft.com/office/officeart/2005/8/layout/cycle4"/>
    <dgm:cxn modelId="{6F25D4A3-87D1-443D-88EA-94A41E17DFDA}" type="presParOf" srcId="{F98AFAA1-9989-4E00-9A15-8B3C5EDD9F81}" destId="{2CE315DD-2758-4444-A143-9737BDB0E7CB}" srcOrd="1" destOrd="0" presId="urn:microsoft.com/office/officeart/2005/8/layout/cycle4"/>
    <dgm:cxn modelId="{3B26A0F1-EB73-45BE-B62C-BE033E93E4A1}" type="presParOf" srcId="{992F29E2-9BEA-4BBF-97E6-F57D15C9EED2}" destId="{7B464F39-37A4-4F16-85DC-BBA9966D900A}" srcOrd="4" destOrd="0" presId="urn:microsoft.com/office/officeart/2005/8/layout/cycle4"/>
    <dgm:cxn modelId="{D9C9CA54-9339-4C85-82DC-EA12F05C1EE8}" type="presParOf" srcId="{AA3560A8-9269-4C6E-9788-BB5E14AFD08B}" destId="{37BD0B27-81E8-4D4D-AEF1-EC827BAAB743}" srcOrd="1" destOrd="0" presId="urn:microsoft.com/office/officeart/2005/8/layout/cycle4"/>
    <dgm:cxn modelId="{6C9A7647-32E0-4F44-B656-2A6942673DD3}" type="presParOf" srcId="{37BD0B27-81E8-4D4D-AEF1-EC827BAAB743}" destId="{48340236-380B-4891-B558-D3B22FD74B15}" srcOrd="0" destOrd="0" presId="urn:microsoft.com/office/officeart/2005/8/layout/cycle4"/>
    <dgm:cxn modelId="{143DF3FA-D90A-49A5-A7A4-039433A6BF15}" type="presParOf" srcId="{37BD0B27-81E8-4D4D-AEF1-EC827BAAB743}" destId="{B1524395-962F-470F-B6E9-F6B3F3E0C482}" srcOrd="1" destOrd="0" presId="urn:microsoft.com/office/officeart/2005/8/layout/cycle4"/>
    <dgm:cxn modelId="{F0A64A91-B40E-4991-8168-80C95482C4AB}" type="presParOf" srcId="{37BD0B27-81E8-4D4D-AEF1-EC827BAAB743}" destId="{106B6EA6-6C9F-417D-A8A8-05F3BA84BB8B}" srcOrd="2" destOrd="0" presId="urn:microsoft.com/office/officeart/2005/8/layout/cycle4"/>
    <dgm:cxn modelId="{5B3F8ABF-4769-4CFD-A0E6-C94927FB3A25}" type="presParOf" srcId="{37BD0B27-81E8-4D4D-AEF1-EC827BAAB743}" destId="{FF95A76A-CBC4-420D-A34E-98B182E2F024}" srcOrd="3" destOrd="0" presId="urn:microsoft.com/office/officeart/2005/8/layout/cycle4"/>
    <dgm:cxn modelId="{A1BA3884-822B-4D18-9FC4-AFE3BA54E0F9}" type="presParOf" srcId="{37BD0B27-81E8-4D4D-AEF1-EC827BAAB743}" destId="{8128D4A2-C3B7-494E-9B00-C9456A531242}" srcOrd="4" destOrd="0" presId="urn:microsoft.com/office/officeart/2005/8/layout/cycle4"/>
    <dgm:cxn modelId="{9FCEAFEB-75D2-41B0-AC33-BBBD65E10E64}" type="presParOf" srcId="{AA3560A8-9269-4C6E-9788-BB5E14AFD08B}" destId="{550AD46F-7625-4E8C-923A-1EA1ED5A79B7}" srcOrd="2" destOrd="0" presId="urn:microsoft.com/office/officeart/2005/8/layout/cycle4"/>
    <dgm:cxn modelId="{BAAB0C9F-FE2D-4300-9D2E-FB2F3040EC78}" type="presParOf" srcId="{AA3560A8-9269-4C6E-9788-BB5E14AFD08B}" destId="{195ED15C-E285-4EC9-9E99-F5553043E5FF}" srcOrd="3" destOrd="0" presId="urn:microsoft.com/office/officeart/2005/8/layout/cycle4"/>
  </dgm:cxnLst>
  <dgm:bg>
    <a:noFill/>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144000" cy="4046538"/>
            <a:chOff x="0" y="1536"/>
            <a:chExt cx="5760" cy="2549"/>
          </a:xfrm>
        </p:grpSpPr>
        <p:sp>
          <p:nvSpPr>
            <p:cNvPr id="5" name="Rectangle 3"/>
            <p:cNvSpPr>
              <a:spLocks noChangeArrowheads="1"/>
            </p:cNvSpPr>
            <p:nvPr/>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eaLnBrk="0" hangingPunct="0">
                <a:defRPr/>
              </a:pPr>
              <a:endParaRPr lang="en-US">
                <a:cs typeface="+mn-cs"/>
              </a:endParaRPr>
            </a:p>
          </p:txBody>
        </p:sp>
        <p:sp>
          <p:nvSpPr>
            <p:cNvPr id="6" name="Freeform 4"/>
            <p:cNvSpPr>
              <a:spLocks/>
            </p:cNvSpPr>
            <p:nvPr/>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eaLnBrk="0" hangingPunct="0">
                <a:defRPr/>
              </a:pPr>
              <a:endParaRPr lang="en-US">
                <a:cs typeface="+mn-cs"/>
              </a:endParaRPr>
            </a:p>
          </p:txBody>
        </p:sp>
        <p:sp>
          <p:nvSpPr>
            <p:cNvPr id="7" name="Freeform 5"/>
            <p:cNvSpPr>
              <a:spLocks/>
            </p:cNvSpPr>
            <p:nvPr/>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eaLnBrk="0" hangingPunct="0">
                <a:defRPr/>
              </a:pPr>
              <a:endParaRPr lang="en-US">
                <a:cs typeface="+mn-cs"/>
              </a:endParaRPr>
            </a:p>
          </p:txBody>
        </p:sp>
        <p:sp>
          <p:nvSpPr>
            <p:cNvPr id="8" name="Freeform 6"/>
            <p:cNvSpPr>
              <a:spLocks/>
            </p:cNvSpPr>
            <p:nvPr/>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9" name="Freeform 7"/>
            <p:cNvSpPr>
              <a:spLocks/>
            </p:cNvSpPr>
            <p:nvPr/>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10" name="Freeform 8"/>
            <p:cNvSpPr>
              <a:spLocks/>
            </p:cNvSpPr>
            <p:nvPr/>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11" name="Freeform 9"/>
            <p:cNvSpPr>
              <a:spLocks/>
            </p:cNvSpPr>
            <p:nvPr/>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12" name="Freeform 10"/>
            <p:cNvSpPr>
              <a:spLocks/>
            </p:cNvSpPr>
            <p:nvPr/>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13" name="Freeform 11"/>
            <p:cNvSpPr>
              <a:spLocks/>
            </p:cNvSpPr>
            <p:nvPr/>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14" name="Freeform 12"/>
            <p:cNvSpPr>
              <a:spLocks/>
            </p:cNvSpPr>
            <p:nvPr/>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15" name="Freeform 13"/>
            <p:cNvSpPr>
              <a:spLocks/>
            </p:cNvSpPr>
            <p:nvPr/>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eaLnBrk="0" hangingPunct="0">
                <a:defRPr/>
              </a:pPr>
              <a:endParaRPr lang="en-US">
                <a:cs typeface="+mn-cs"/>
              </a:endParaRPr>
            </a:p>
          </p:txBody>
        </p:sp>
        <p:sp>
          <p:nvSpPr>
            <p:cNvPr id="16" name="Freeform 14"/>
            <p:cNvSpPr>
              <a:spLocks/>
            </p:cNvSpPr>
            <p:nvPr/>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17" name="Freeform 15"/>
            <p:cNvSpPr>
              <a:spLocks/>
            </p:cNvSpPr>
            <p:nvPr/>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18" name="Freeform 16"/>
            <p:cNvSpPr>
              <a:spLocks/>
            </p:cNvSpPr>
            <p:nvPr/>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19" name="Freeform 17"/>
            <p:cNvSpPr>
              <a:spLocks/>
            </p:cNvSpPr>
            <p:nvPr/>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eaLnBrk="0" hangingPunct="0">
                <a:defRPr/>
              </a:pPr>
              <a:endParaRPr lang="en-US">
                <a:cs typeface="+mn-cs"/>
              </a:endParaRPr>
            </a:p>
          </p:txBody>
        </p:sp>
      </p:grpSp>
      <p:sp>
        <p:nvSpPr>
          <p:cNvPr id="446482" name="Rectangle 18"/>
          <p:cNvSpPr>
            <a:spLocks noGrp="1" noChangeArrowheads="1"/>
          </p:cNvSpPr>
          <p:nvPr>
            <p:ph type="ctrTitle" sz="quarter"/>
          </p:nvPr>
        </p:nvSpPr>
        <p:spPr>
          <a:xfrm>
            <a:off x="685800" y="1768475"/>
            <a:ext cx="7772400" cy="1736725"/>
          </a:xfrm>
        </p:spPr>
        <p:txBody>
          <a:bodyPr anchor="b"/>
          <a:lstStyle>
            <a:lvl1pPr>
              <a:defRPr sz="5400"/>
            </a:lvl1pPr>
          </a:lstStyle>
          <a:p>
            <a:r>
              <a:rPr lang="ru-RU" smtClean="0"/>
              <a:t>Образец заголовка</a:t>
            </a:r>
            <a:endParaRPr lang="en-US"/>
          </a:p>
        </p:txBody>
      </p:sp>
      <p:sp>
        <p:nvSpPr>
          <p:cNvPr id="446483" name="Rectangle 19"/>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en-US"/>
          </a:p>
        </p:txBody>
      </p:sp>
      <p:sp>
        <p:nvSpPr>
          <p:cNvPr id="20" name="Rectangle 20"/>
          <p:cNvSpPr>
            <a:spLocks noGrp="1" noChangeArrowheads="1"/>
          </p:cNvSpPr>
          <p:nvPr>
            <p:ph type="dt" sz="quarter" idx="10"/>
          </p:nvPr>
        </p:nvSpPr>
        <p:spPr/>
        <p:txBody>
          <a:bodyPr/>
          <a:lstStyle>
            <a:lvl1pPr>
              <a:defRPr smtClean="0"/>
            </a:lvl1pPr>
          </a:lstStyle>
          <a:p>
            <a:pPr>
              <a:defRPr/>
            </a:pPr>
            <a:endParaRPr lang="en-US"/>
          </a:p>
        </p:txBody>
      </p:sp>
      <p:sp>
        <p:nvSpPr>
          <p:cNvPr id="21" name="Rectangle 21"/>
          <p:cNvSpPr>
            <a:spLocks noGrp="1" noChangeArrowheads="1"/>
          </p:cNvSpPr>
          <p:nvPr>
            <p:ph type="ftr" sz="quarter" idx="11"/>
          </p:nvPr>
        </p:nvSpPr>
        <p:spPr/>
        <p:txBody>
          <a:bodyPr/>
          <a:lstStyle>
            <a:lvl1pPr>
              <a:defRPr smtClean="0"/>
            </a:lvl1pPr>
          </a:lstStyle>
          <a:p>
            <a:pPr>
              <a:defRPr/>
            </a:pPr>
            <a:endParaRPr lang="en-US"/>
          </a:p>
        </p:txBody>
      </p:sp>
      <p:sp>
        <p:nvSpPr>
          <p:cNvPr id="22" name="Rectangle 22"/>
          <p:cNvSpPr>
            <a:spLocks noGrp="1" noChangeArrowheads="1"/>
          </p:cNvSpPr>
          <p:nvPr>
            <p:ph type="sldNum" sz="quarter" idx="12"/>
          </p:nvPr>
        </p:nvSpPr>
        <p:spPr/>
        <p:txBody>
          <a:bodyPr/>
          <a:lstStyle>
            <a:lvl1pPr>
              <a:defRPr smtClean="0"/>
            </a:lvl1pPr>
          </a:lstStyle>
          <a:p>
            <a:pPr>
              <a:defRPr/>
            </a:pPr>
            <a:fld id="{4A018E6B-C065-462B-B1C6-C06AD61BFDD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EC7E3B98-CE76-48BA-AC9F-994E04CA8D2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21362"/>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21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51A44ADA-A190-4ACE-99E1-19E6E5B3B1C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939202F6-2C83-4C4D-AA9F-333459E7B6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9"/>
          <p:cNvSpPr>
            <a:spLocks noGrp="1" noChangeArrowheads="1"/>
          </p:cNvSpPr>
          <p:nvPr>
            <p:ph type="dt" sz="half" idx="10"/>
          </p:nvPr>
        </p:nvSpPr>
        <p:spPr>
          <a:ln/>
        </p:spPr>
        <p:txBody>
          <a:bodyPr/>
          <a:lstStyle>
            <a:lvl1pPr>
              <a:defRPr/>
            </a:lvl1pPr>
          </a:lstStyle>
          <a:p>
            <a:pPr>
              <a:defRPr/>
            </a:pPr>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pPr>
              <a:defRPr/>
            </a:pPr>
            <a:fld id="{6BCA1FF2-9E0C-4266-B529-19AAE5D3EC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C313F557-3A7F-4F29-B183-E3A7C54D723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19"/>
          <p:cNvSpPr>
            <a:spLocks noGrp="1" noChangeArrowheads="1"/>
          </p:cNvSpPr>
          <p:nvPr>
            <p:ph type="dt" sz="half" idx="10"/>
          </p:nvPr>
        </p:nvSpPr>
        <p:spPr>
          <a:ln/>
        </p:spPr>
        <p:txBody>
          <a:bodyPr/>
          <a:lstStyle>
            <a:lvl1pPr>
              <a:defRPr/>
            </a:lvl1pPr>
          </a:lstStyle>
          <a:p>
            <a:pPr>
              <a:defRPr/>
            </a:pPr>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pPr>
              <a:defRPr/>
            </a:pPr>
            <a:fld id="{85F48275-8905-4546-B088-FD2AD9A7CE2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Rectangle 19"/>
          <p:cNvSpPr>
            <a:spLocks noGrp="1" noChangeArrowheads="1"/>
          </p:cNvSpPr>
          <p:nvPr>
            <p:ph type="dt" sz="half" idx="10"/>
          </p:nvPr>
        </p:nvSpPr>
        <p:spPr>
          <a:ln/>
        </p:spPr>
        <p:txBody>
          <a:bodyPr/>
          <a:lstStyle>
            <a:lvl1pPr>
              <a:defRPr/>
            </a:lvl1pPr>
          </a:lstStyle>
          <a:p>
            <a:pPr>
              <a:defRPr/>
            </a:pPr>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pPr>
              <a:defRPr/>
            </a:pPr>
            <a:fld id="{79D5059B-38C1-413F-A754-EABC5AB6309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pPr>
              <a:defRPr/>
            </a:pPr>
            <a:fld id="{5736BC23-06EE-4E5B-A600-75C729423A6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6B8C0B5E-84F8-4638-AC66-8F2854FBF8A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pPr>
              <a:defRPr/>
            </a:pPr>
            <a:fld id="{0A00253F-58A5-4B51-82DD-FA96589A9E4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kHorz">
          <a:fgClr>
            <a:schemeClr val="bg2"/>
          </a:fgClr>
          <a:bgClr>
            <a:schemeClr val="bg1"/>
          </a:bgClr>
        </a:patt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2438400"/>
            <a:ext cx="9144000" cy="4046538"/>
            <a:chOff x="0" y="1536"/>
            <a:chExt cx="5760" cy="2549"/>
          </a:xfrm>
        </p:grpSpPr>
        <p:sp>
          <p:nvSpPr>
            <p:cNvPr id="445443" name="Rectangle 3"/>
            <p:cNvSpPr>
              <a:spLocks noChangeArrowheads="1"/>
            </p:cNvSpPr>
            <p:nvPr/>
          </p:nvSpPr>
          <p:spPr bwMode="hidden">
            <a:xfrm rot="-1424751">
              <a:off x="2121" y="2592"/>
              <a:ext cx="3072" cy="384"/>
            </a:xfrm>
            <a:prstGeom prst="rect">
              <a:avLst/>
            </a:prstGeom>
            <a:gradFill rotWithShape="0">
              <a:gsLst>
                <a:gs pos="0">
                  <a:schemeClr val="bg1">
                    <a:gamma/>
                    <a:shade val="94118"/>
                    <a:invGamma/>
                  </a:schemeClr>
                </a:gs>
                <a:gs pos="50000">
                  <a:schemeClr val="bg1"/>
                </a:gs>
                <a:gs pos="100000">
                  <a:schemeClr val="bg1">
                    <a:gamma/>
                    <a:shade val="94118"/>
                    <a:invGamma/>
                  </a:schemeClr>
                </a:gs>
              </a:gsLst>
              <a:lin ang="18900000" scaled="1"/>
            </a:gradFill>
            <a:ln w="9525">
              <a:noFill/>
              <a:miter lim="800000"/>
              <a:headEnd/>
              <a:tailEnd/>
            </a:ln>
            <a:effectLst/>
          </p:spPr>
          <p:txBody>
            <a:bodyPr wrap="none" anchor="ctr"/>
            <a:lstStyle/>
            <a:p>
              <a:pPr eaLnBrk="0" hangingPunct="0">
                <a:defRPr/>
              </a:pPr>
              <a:endParaRPr lang="en-US">
                <a:cs typeface="+mn-cs"/>
              </a:endParaRPr>
            </a:p>
          </p:txBody>
        </p:sp>
        <p:sp>
          <p:nvSpPr>
            <p:cNvPr id="445444" name="Freeform 4"/>
            <p:cNvSpPr>
              <a:spLocks/>
            </p:cNvSpPr>
            <p:nvPr/>
          </p:nvSpPr>
          <p:spPr bwMode="hidden">
            <a:xfrm>
              <a:off x="0" y="2664"/>
              <a:ext cx="2688" cy="1224"/>
            </a:xfrm>
            <a:custGeom>
              <a:avLst/>
              <a:gdLst/>
              <a:ahLst/>
              <a:cxnLst>
                <a:cxn ang="0">
                  <a:pos x="0" y="0"/>
                </a:cxn>
                <a:cxn ang="0">
                  <a:pos x="960" y="552"/>
                </a:cxn>
                <a:cxn ang="0">
                  <a:pos x="1968" y="264"/>
                </a:cxn>
                <a:cxn ang="0">
                  <a:pos x="2028" y="270"/>
                </a:cxn>
                <a:cxn ang="0">
                  <a:pos x="2661" y="528"/>
                </a:cxn>
                <a:cxn ang="0">
                  <a:pos x="2688" y="648"/>
                </a:cxn>
                <a:cxn ang="0">
                  <a:pos x="2304" y="1080"/>
                </a:cxn>
                <a:cxn ang="0">
                  <a:pos x="1584" y="1224"/>
                </a:cxn>
                <a:cxn ang="0">
                  <a:pos x="1296" y="936"/>
                </a:cxn>
                <a:cxn ang="0">
                  <a:pos x="864" y="1032"/>
                </a:cxn>
                <a:cxn ang="0">
                  <a:pos x="0" y="552"/>
                </a:cxn>
                <a:cxn ang="0">
                  <a:pos x="0" y="0"/>
                </a:cxn>
              </a:cxnLst>
              <a:rect l="0" t="0" r="r" b="b"/>
              <a:pathLst>
                <a:path w="2688" h="1224">
                  <a:moveTo>
                    <a:pt x="0" y="0"/>
                  </a:moveTo>
                  <a:lnTo>
                    <a:pt x="960" y="552"/>
                  </a:lnTo>
                  <a:lnTo>
                    <a:pt x="1968" y="264"/>
                  </a:lnTo>
                  <a:lnTo>
                    <a:pt x="2028" y="270"/>
                  </a:lnTo>
                  <a:lnTo>
                    <a:pt x="2661" y="528"/>
                  </a:lnTo>
                  <a:lnTo>
                    <a:pt x="2688" y="648"/>
                  </a:lnTo>
                  <a:lnTo>
                    <a:pt x="2304" y="1080"/>
                  </a:lnTo>
                  <a:lnTo>
                    <a:pt x="1584" y="1224"/>
                  </a:lnTo>
                  <a:lnTo>
                    <a:pt x="1296" y="936"/>
                  </a:lnTo>
                  <a:lnTo>
                    <a:pt x="864" y="1032"/>
                  </a:lnTo>
                  <a:lnTo>
                    <a:pt x="0" y="552"/>
                  </a:lnTo>
                  <a:lnTo>
                    <a:pt x="0" y="0"/>
                  </a:lnTo>
                  <a:close/>
                </a:path>
              </a:pathLst>
            </a:custGeom>
            <a:solidFill>
              <a:schemeClr val="bg2"/>
            </a:solidFill>
            <a:ln w="9525">
              <a:noFill/>
              <a:round/>
              <a:headEnd/>
              <a:tailEnd/>
            </a:ln>
            <a:effectLst/>
          </p:spPr>
          <p:txBody>
            <a:bodyPr/>
            <a:lstStyle/>
            <a:p>
              <a:pPr eaLnBrk="0" hangingPunct="0">
                <a:defRPr/>
              </a:pPr>
              <a:endParaRPr lang="en-US">
                <a:cs typeface="+mn-cs"/>
              </a:endParaRPr>
            </a:p>
          </p:txBody>
        </p:sp>
        <p:sp>
          <p:nvSpPr>
            <p:cNvPr id="445445" name="Freeform 5"/>
            <p:cNvSpPr>
              <a:spLocks/>
            </p:cNvSpPr>
            <p:nvPr/>
          </p:nvSpPr>
          <p:spPr bwMode="hidden">
            <a:xfrm>
              <a:off x="3359" y="1536"/>
              <a:ext cx="2401" cy="1232"/>
            </a:xfrm>
            <a:custGeom>
              <a:avLst/>
              <a:gdLst/>
              <a:ahLst/>
              <a:cxnLst>
                <a:cxn ang="0">
                  <a:pos x="2208" y="15"/>
                </a:cxn>
                <a:cxn ang="0">
                  <a:pos x="2088" y="57"/>
                </a:cxn>
                <a:cxn ang="0">
                  <a:pos x="1951" y="99"/>
                </a:cxn>
                <a:cxn ang="0">
                  <a:pos x="1704" y="135"/>
                </a:cxn>
                <a:cxn ang="0">
                  <a:pos x="1314" y="177"/>
                </a:cxn>
                <a:cxn ang="0">
                  <a:pos x="1176" y="189"/>
                </a:cxn>
                <a:cxn ang="0">
                  <a:pos x="1122" y="195"/>
                </a:cxn>
                <a:cxn ang="0">
                  <a:pos x="1075" y="231"/>
                </a:cxn>
                <a:cxn ang="0">
                  <a:pos x="924" y="321"/>
                </a:cxn>
                <a:cxn ang="0">
                  <a:pos x="840" y="369"/>
                </a:cxn>
                <a:cxn ang="0">
                  <a:pos x="630" y="458"/>
                </a:cxn>
                <a:cxn ang="0">
                  <a:pos x="529" y="500"/>
                </a:cxn>
                <a:cxn ang="0">
                  <a:pos x="487" y="542"/>
                </a:cxn>
                <a:cxn ang="0">
                  <a:pos x="457" y="590"/>
                </a:cxn>
                <a:cxn ang="0">
                  <a:pos x="402" y="638"/>
                </a:cxn>
                <a:cxn ang="0">
                  <a:pos x="330" y="758"/>
                </a:cxn>
                <a:cxn ang="0">
                  <a:pos x="312" y="788"/>
                </a:cxn>
                <a:cxn ang="0">
                  <a:pos x="252" y="824"/>
                </a:cxn>
                <a:cxn ang="0">
                  <a:pos x="84" y="926"/>
                </a:cxn>
                <a:cxn ang="0">
                  <a:pos x="0" y="992"/>
                </a:cxn>
                <a:cxn ang="0">
                  <a:pos x="12" y="1040"/>
                </a:cxn>
                <a:cxn ang="0">
                  <a:pos x="132" y="1034"/>
                </a:cxn>
                <a:cxn ang="0">
                  <a:pos x="336" y="980"/>
                </a:cxn>
                <a:cxn ang="0">
                  <a:pos x="529" y="896"/>
                </a:cxn>
                <a:cxn ang="0">
                  <a:pos x="576" y="872"/>
                </a:cxn>
                <a:cxn ang="0">
                  <a:pos x="714" y="848"/>
                </a:cxn>
                <a:cxn ang="0">
                  <a:pos x="966" y="794"/>
                </a:cxn>
                <a:cxn ang="0">
                  <a:pos x="1212" y="782"/>
                </a:cxn>
                <a:cxn ang="0">
                  <a:pos x="1416" y="872"/>
                </a:cxn>
                <a:cxn ang="0">
                  <a:pos x="1464" y="932"/>
                </a:cxn>
                <a:cxn ang="0">
                  <a:pos x="1440" y="992"/>
                </a:cxn>
                <a:cxn ang="0">
                  <a:pos x="1302" y="1040"/>
                </a:cxn>
                <a:cxn ang="0">
                  <a:pos x="1158" y="1100"/>
                </a:cxn>
                <a:cxn ang="0">
                  <a:pos x="1093" y="1148"/>
                </a:cxn>
                <a:cxn ang="0">
                  <a:pos x="1075" y="1208"/>
                </a:cxn>
                <a:cxn ang="0">
                  <a:pos x="1093" y="1232"/>
                </a:cxn>
                <a:cxn ang="0">
                  <a:pos x="1152" y="1226"/>
                </a:cxn>
                <a:cxn ang="0">
                  <a:pos x="1332" y="1208"/>
                </a:cxn>
                <a:cxn ang="0">
                  <a:pos x="1434" y="1184"/>
                </a:cxn>
                <a:cxn ang="0">
                  <a:pos x="1464" y="1172"/>
                </a:cxn>
                <a:cxn ang="0">
                  <a:pos x="1578" y="1130"/>
                </a:cxn>
                <a:cxn ang="0">
                  <a:pos x="1758" y="1064"/>
                </a:cxn>
                <a:cxn ang="0">
                  <a:pos x="1872" y="962"/>
                </a:cxn>
                <a:cxn ang="0">
                  <a:pos x="1986" y="800"/>
                </a:cxn>
                <a:cxn ang="0">
                  <a:pos x="2166" y="650"/>
                </a:cxn>
                <a:cxn ang="0">
                  <a:pos x="2257" y="590"/>
                </a:cxn>
                <a:cxn ang="0">
                  <a:pos x="2400" y="57"/>
                </a:cxn>
              </a:cxnLst>
              <a:rect l="0" t="0" r="r" b="b"/>
              <a:pathLst>
                <a:path w="2401" h="1232">
                  <a:moveTo>
                    <a:pt x="2310" y="3"/>
                  </a:moveTo>
                  <a:lnTo>
                    <a:pt x="2280" y="3"/>
                  </a:lnTo>
                  <a:lnTo>
                    <a:pt x="2208" y="15"/>
                  </a:lnTo>
                  <a:lnTo>
                    <a:pt x="2136" y="27"/>
                  </a:lnTo>
                  <a:lnTo>
                    <a:pt x="2112" y="39"/>
                  </a:lnTo>
                  <a:lnTo>
                    <a:pt x="2088" y="57"/>
                  </a:lnTo>
                  <a:lnTo>
                    <a:pt x="2082" y="63"/>
                  </a:lnTo>
                  <a:lnTo>
                    <a:pt x="2076" y="69"/>
                  </a:lnTo>
                  <a:lnTo>
                    <a:pt x="1951" y="99"/>
                  </a:lnTo>
                  <a:lnTo>
                    <a:pt x="1896" y="111"/>
                  </a:lnTo>
                  <a:lnTo>
                    <a:pt x="1836" y="117"/>
                  </a:lnTo>
                  <a:lnTo>
                    <a:pt x="1704" y="135"/>
                  </a:lnTo>
                  <a:lnTo>
                    <a:pt x="1572" y="153"/>
                  </a:lnTo>
                  <a:lnTo>
                    <a:pt x="1434" y="165"/>
                  </a:lnTo>
                  <a:lnTo>
                    <a:pt x="1314" y="177"/>
                  </a:lnTo>
                  <a:lnTo>
                    <a:pt x="1260" y="183"/>
                  </a:lnTo>
                  <a:lnTo>
                    <a:pt x="1212" y="189"/>
                  </a:lnTo>
                  <a:lnTo>
                    <a:pt x="1176" y="189"/>
                  </a:lnTo>
                  <a:lnTo>
                    <a:pt x="1146" y="195"/>
                  </a:lnTo>
                  <a:lnTo>
                    <a:pt x="1128" y="195"/>
                  </a:lnTo>
                  <a:lnTo>
                    <a:pt x="1122" y="195"/>
                  </a:lnTo>
                  <a:lnTo>
                    <a:pt x="1116" y="201"/>
                  </a:lnTo>
                  <a:lnTo>
                    <a:pt x="1105" y="207"/>
                  </a:lnTo>
                  <a:lnTo>
                    <a:pt x="1075" y="231"/>
                  </a:lnTo>
                  <a:lnTo>
                    <a:pt x="1026" y="261"/>
                  </a:lnTo>
                  <a:lnTo>
                    <a:pt x="972" y="291"/>
                  </a:lnTo>
                  <a:lnTo>
                    <a:pt x="924" y="321"/>
                  </a:lnTo>
                  <a:lnTo>
                    <a:pt x="876" y="345"/>
                  </a:lnTo>
                  <a:lnTo>
                    <a:pt x="846" y="363"/>
                  </a:lnTo>
                  <a:lnTo>
                    <a:pt x="840" y="369"/>
                  </a:lnTo>
                  <a:lnTo>
                    <a:pt x="834" y="369"/>
                  </a:lnTo>
                  <a:lnTo>
                    <a:pt x="732" y="417"/>
                  </a:lnTo>
                  <a:lnTo>
                    <a:pt x="630" y="458"/>
                  </a:lnTo>
                  <a:lnTo>
                    <a:pt x="588" y="476"/>
                  </a:lnTo>
                  <a:lnTo>
                    <a:pt x="552" y="488"/>
                  </a:lnTo>
                  <a:lnTo>
                    <a:pt x="529" y="500"/>
                  </a:lnTo>
                  <a:lnTo>
                    <a:pt x="517" y="506"/>
                  </a:lnTo>
                  <a:lnTo>
                    <a:pt x="499" y="524"/>
                  </a:lnTo>
                  <a:lnTo>
                    <a:pt x="487" y="542"/>
                  </a:lnTo>
                  <a:lnTo>
                    <a:pt x="481" y="560"/>
                  </a:lnTo>
                  <a:lnTo>
                    <a:pt x="481" y="578"/>
                  </a:lnTo>
                  <a:lnTo>
                    <a:pt x="457" y="590"/>
                  </a:lnTo>
                  <a:lnTo>
                    <a:pt x="438" y="596"/>
                  </a:lnTo>
                  <a:lnTo>
                    <a:pt x="420" y="614"/>
                  </a:lnTo>
                  <a:lnTo>
                    <a:pt x="402" y="638"/>
                  </a:lnTo>
                  <a:lnTo>
                    <a:pt x="366" y="698"/>
                  </a:lnTo>
                  <a:lnTo>
                    <a:pt x="348" y="728"/>
                  </a:lnTo>
                  <a:lnTo>
                    <a:pt x="330" y="758"/>
                  </a:lnTo>
                  <a:lnTo>
                    <a:pt x="324" y="776"/>
                  </a:lnTo>
                  <a:lnTo>
                    <a:pt x="318" y="782"/>
                  </a:lnTo>
                  <a:lnTo>
                    <a:pt x="312" y="788"/>
                  </a:lnTo>
                  <a:lnTo>
                    <a:pt x="300" y="794"/>
                  </a:lnTo>
                  <a:lnTo>
                    <a:pt x="282" y="806"/>
                  </a:lnTo>
                  <a:lnTo>
                    <a:pt x="252" y="824"/>
                  </a:lnTo>
                  <a:lnTo>
                    <a:pt x="199" y="854"/>
                  </a:lnTo>
                  <a:lnTo>
                    <a:pt x="151" y="884"/>
                  </a:lnTo>
                  <a:lnTo>
                    <a:pt x="84" y="926"/>
                  </a:lnTo>
                  <a:lnTo>
                    <a:pt x="30" y="962"/>
                  </a:lnTo>
                  <a:lnTo>
                    <a:pt x="12" y="974"/>
                  </a:lnTo>
                  <a:lnTo>
                    <a:pt x="0" y="992"/>
                  </a:lnTo>
                  <a:lnTo>
                    <a:pt x="0" y="1004"/>
                  </a:lnTo>
                  <a:lnTo>
                    <a:pt x="0" y="1022"/>
                  </a:lnTo>
                  <a:lnTo>
                    <a:pt x="12" y="1040"/>
                  </a:lnTo>
                  <a:lnTo>
                    <a:pt x="42" y="1046"/>
                  </a:lnTo>
                  <a:lnTo>
                    <a:pt x="84" y="1046"/>
                  </a:lnTo>
                  <a:lnTo>
                    <a:pt x="132" y="1034"/>
                  </a:lnTo>
                  <a:lnTo>
                    <a:pt x="193" y="1022"/>
                  </a:lnTo>
                  <a:lnTo>
                    <a:pt x="264" y="1004"/>
                  </a:lnTo>
                  <a:lnTo>
                    <a:pt x="336" y="980"/>
                  </a:lnTo>
                  <a:lnTo>
                    <a:pt x="408" y="950"/>
                  </a:lnTo>
                  <a:lnTo>
                    <a:pt x="475" y="920"/>
                  </a:lnTo>
                  <a:lnTo>
                    <a:pt x="529" y="896"/>
                  </a:lnTo>
                  <a:lnTo>
                    <a:pt x="564" y="878"/>
                  </a:lnTo>
                  <a:lnTo>
                    <a:pt x="570" y="872"/>
                  </a:lnTo>
                  <a:lnTo>
                    <a:pt x="576" y="872"/>
                  </a:lnTo>
                  <a:lnTo>
                    <a:pt x="606" y="872"/>
                  </a:lnTo>
                  <a:lnTo>
                    <a:pt x="648" y="866"/>
                  </a:lnTo>
                  <a:lnTo>
                    <a:pt x="714" y="848"/>
                  </a:lnTo>
                  <a:lnTo>
                    <a:pt x="793" y="830"/>
                  </a:lnTo>
                  <a:lnTo>
                    <a:pt x="876" y="812"/>
                  </a:lnTo>
                  <a:lnTo>
                    <a:pt x="966" y="794"/>
                  </a:lnTo>
                  <a:lnTo>
                    <a:pt x="1063" y="782"/>
                  </a:lnTo>
                  <a:lnTo>
                    <a:pt x="1152" y="776"/>
                  </a:lnTo>
                  <a:lnTo>
                    <a:pt x="1212" y="782"/>
                  </a:lnTo>
                  <a:lnTo>
                    <a:pt x="1284" y="806"/>
                  </a:lnTo>
                  <a:lnTo>
                    <a:pt x="1357" y="836"/>
                  </a:lnTo>
                  <a:lnTo>
                    <a:pt x="1416" y="872"/>
                  </a:lnTo>
                  <a:lnTo>
                    <a:pt x="1434" y="890"/>
                  </a:lnTo>
                  <a:lnTo>
                    <a:pt x="1452" y="908"/>
                  </a:lnTo>
                  <a:lnTo>
                    <a:pt x="1464" y="932"/>
                  </a:lnTo>
                  <a:lnTo>
                    <a:pt x="1464" y="950"/>
                  </a:lnTo>
                  <a:lnTo>
                    <a:pt x="1458" y="968"/>
                  </a:lnTo>
                  <a:lnTo>
                    <a:pt x="1440" y="992"/>
                  </a:lnTo>
                  <a:lnTo>
                    <a:pt x="1410" y="1004"/>
                  </a:lnTo>
                  <a:lnTo>
                    <a:pt x="1369" y="1022"/>
                  </a:lnTo>
                  <a:lnTo>
                    <a:pt x="1302" y="1040"/>
                  </a:lnTo>
                  <a:lnTo>
                    <a:pt x="1248" y="1064"/>
                  </a:lnTo>
                  <a:lnTo>
                    <a:pt x="1200" y="1082"/>
                  </a:lnTo>
                  <a:lnTo>
                    <a:pt x="1158" y="1100"/>
                  </a:lnTo>
                  <a:lnTo>
                    <a:pt x="1128" y="1118"/>
                  </a:lnTo>
                  <a:lnTo>
                    <a:pt x="1110" y="1130"/>
                  </a:lnTo>
                  <a:lnTo>
                    <a:pt x="1093" y="1148"/>
                  </a:lnTo>
                  <a:lnTo>
                    <a:pt x="1081" y="1160"/>
                  </a:lnTo>
                  <a:lnTo>
                    <a:pt x="1069" y="1190"/>
                  </a:lnTo>
                  <a:lnTo>
                    <a:pt x="1075" y="1208"/>
                  </a:lnTo>
                  <a:lnTo>
                    <a:pt x="1081" y="1220"/>
                  </a:lnTo>
                  <a:lnTo>
                    <a:pt x="1087" y="1226"/>
                  </a:lnTo>
                  <a:lnTo>
                    <a:pt x="1093" y="1232"/>
                  </a:lnTo>
                  <a:lnTo>
                    <a:pt x="1110" y="1232"/>
                  </a:lnTo>
                  <a:lnTo>
                    <a:pt x="1128" y="1226"/>
                  </a:lnTo>
                  <a:lnTo>
                    <a:pt x="1152" y="1226"/>
                  </a:lnTo>
                  <a:lnTo>
                    <a:pt x="1212" y="1220"/>
                  </a:lnTo>
                  <a:lnTo>
                    <a:pt x="1272" y="1214"/>
                  </a:lnTo>
                  <a:lnTo>
                    <a:pt x="1332" y="1208"/>
                  </a:lnTo>
                  <a:lnTo>
                    <a:pt x="1393" y="1196"/>
                  </a:lnTo>
                  <a:lnTo>
                    <a:pt x="1416" y="1190"/>
                  </a:lnTo>
                  <a:lnTo>
                    <a:pt x="1434" y="1184"/>
                  </a:lnTo>
                  <a:lnTo>
                    <a:pt x="1446" y="1178"/>
                  </a:lnTo>
                  <a:lnTo>
                    <a:pt x="1452" y="1178"/>
                  </a:lnTo>
                  <a:lnTo>
                    <a:pt x="1464" y="1172"/>
                  </a:lnTo>
                  <a:lnTo>
                    <a:pt x="1488" y="1166"/>
                  </a:lnTo>
                  <a:lnTo>
                    <a:pt x="1530" y="1148"/>
                  </a:lnTo>
                  <a:lnTo>
                    <a:pt x="1578" y="1130"/>
                  </a:lnTo>
                  <a:lnTo>
                    <a:pt x="1681" y="1094"/>
                  </a:lnTo>
                  <a:lnTo>
                    <a:pt x="1722" y="1076"/>
                  </a:lnTo>
                  <a:lnTo>
                    <a:pt x="1758" y="1064"/>
                  </a:lnTo>
                  <a:lnTo>
                    <a:pt x="1812" y="1040"/>
                  </a:lnTo>
                  <a:lnTo>
                    <a:pt x="1848" y="1004"/>
                  </a:lnTo>
                  <a:lnTo>
                    <a:pt x="1872" y="962"/>
                  </a:lnTo>
                  <a:lnTo>
                    <a:pt x="1890" y="932"/>
                  </a:lnTo>
                  <a:lnTo>
                    <a:pt x="1932" y="866"/>
                  </a:lnTo>
                  <a:lnTo>
                    <a:pt x="1986" y="800"/>
                  </a:lnTo>
                  <a:lnTo>
                    <a:pt x="2046" y="740"/>
                  </a:lnTo>
                  <a:lnTo>
                    <a:pt x="2112" y="692"/>
                  </a:lnTo>
                  <a:lnTo>
                    <a:pt x="2166" y="650"/>
                  </a:lnTo>
                  <a:lnTo>
                    <a:pt x="2214" y="620"/>
                  </a:lnTo>
                  <a:lnTo>
                    <a:pt x="2244" y="596"/>
                  </a:lnTo>
                  <a:lnTo>
                    <a:pt x="2257" y="590"/>
                  </a:lnTo>
                  <a:lnTo>
                    <a:pt x="2257" y="590"/>
                  </a:lnTo>
                  <a:lnTo>
                    <a:pt x="2400" y="518"/>
                  </a:lnTo>
                  <a:lnTo>
                    <a:pt x="2400" y="57"/>
                  </a:lnTo>
                  <a:lnTo>
                    <a:pt x="2401" y="0"/>
                  </a:lnTo>
                  <a:lnTo>
                    <a:pt x="2310" y="3"/>
                  </a:lnTo>
                  <a:close/>
                </a:path>
              </a:pathLst>
            </a:custGeom>
            <a:solidFill>
              <a:schemeClr val="bg2"/>
            </a:solidFill>
            <a:ln w="9525">
              <a:noFill/>
              <a:round/>
              <a:headEnd/>
              <a:tailEnd/>
            </a:ln>
          </p:spPr>
          <p:txBody>
            <a:bodyPr/>
            <a:lstStyle/>
            <a:p>
              <a:pPr eaLnBrk="0" hangingPunct="0">
                <a:defRPr/>
              </a:pPr>
              <a:endParaRPr lang="en-US">
                <a:cs typeface="+mn-cs"/>
              </a:endParaRPr>
            </a:p>
          </p:txBody>
        </p:sp>
        <p:sp>
          <p:nvSpPr>
            <p:cNvPr id="445446" name="Freeform 6"/>
            <p:cNvSpPr>
              <a:spLocks/>
            </p:cNvSpPr>
            <p:nvPr/>
          </p:nvSpPr>
          <p:spPr bwMode="hidden">
            <a:xfrm>
              <a:off x="3792" y="1536"/>
              <a:ext cx="1968" cy="762"/>
            </a:xfrm>
            <a:custGeom>
              <a:avLst/>
              <a:gdLst/>
              <a:ahLst/>
              <a:cxnLst>
                <a:cxn ang="0">
                  <a:pos x="965" y="165"/>
                </a:cxn>
                <a:cxn ang="0">
                  <a:pos x="696" y="200"/>
                </a:cxn>
                <a:cxn ang="0">
                  <a:pos x="693" y="237"/>
                </a:cxn>
                <a:cxn ang="0">
                  <a:pos x="924" y="258"/>
                </a:cxn>
                <a:cxn ang="0">
                  <a:pos x="993" y="267"/>
                </a:cxn>
                <a:cxn ang="0">
                  <a:pos x="681" y="291"/>
                </a:cxn>
                <a:cxn ang="0">
                  <a:pos x="633" y="309"/>
                </a:cxn>
                <a:cxn ang="0">
                  <a:pos x="645" y="336"/>
                </a:cxn>
                <a:cxn ang="0">
                  <a:pos x="672" y="351"/>
                </a:cxn>
                <a:cxn ang="0">
                  <a:pos x="984" y="333"/>
                </a:cxn>
                <a:cxn ang="0">
                  <a:pos x="1080" y="357"/>
                </a:cxn>
                <a:cxn ang="0">
                  <a:pos x="624" y="492"/>
                </a:cxn>
                <a:cxn ang="0">
                  <a:pos x="616" y="536"/>
                </a:cxn>
                <a:cxn ang="0">
                  <a:pos x="8" y="724"/>
                </a:cxn>
                <a:cxn ang="0">
                  <a:pos x="0" y="756"/>
                </a:cxn>
                <a:cxn ang="0">
                  <a:pos x="27" y="762"/>
                </a:cxn>
                <a:cxn ang="0">
                  <a:pos x="664" y="564"/>
                </a:cxn>
                <a:cxn ang="0">
                  <a:pos x="856" y="600"/>
                </a:cxn>
                <a:cxn ang="0">
                  <a:pos x="1158" y="507"/>
                </a:cxn>
                <a:cxn ang="0">
                  <a:pos x="1434" y="465"/>
                </a:cxn>
                <a:cxn ang="0">
                  <a:pos x="1572" y="368"/>
                </a:cxn>
                <a:cxn ang="0">
                  <a:pos x="1712" y="340"/>
                </a:cxn>
                <a:cxn ang="0">
                  <a:pos x="1856" y="328"/>
                </a:cxn>
                <a:cxn ang="0">
                  <a:pos x="1968" y="330"/>
                </a:cxn>
                <a:cxn ang="0">
                  <a:pos x="1968" y="0"/>
                </a:cxn>
                <a:cxn ang="0">
                  <a:pos x="1934" y="3"/>
                </a:cxn>
                <a:cxn ang="0">
                  <a:pos x="1832" y="5"/>
                </a:cxn>
                <a:cxn ang="0">
                  <a:pos x="1682" y="35"/>
                </a:cxn>
                <a:cxn ang="0">
                  <a:pos x="1643" y="72"/>
                </a:cxn>
                <a:cxn ang="0">
                  <a:pos x="1392" y="119"/>
                </a:cxn>
              </a:cxnLst>
              <a:rect l="0" t="0" r="r" b="b"/>
              <a:pathLst>
                <a:path w="1968" h="762">
                  <a:moveTo>
                    <a:pt x="965" y="165"/>
                  </a:moveTo>
                  <a:lnTo>
                    <a:pt x="696" y="200"/>
                  </a:lnTo>
                  <a:lnTo>
                    <a:pt x="693" y="237"/>
                  </a:lnTo>
                  <a:lnTo>
                    <a:pt x="924" y="258"/>
                  </a:lnTo>
                  <a:lnTo>
                    <a:pt x="993" y="267"/>
                  </a:lnTo>
                  <a:lnTo>
                    <a:pt x="681" y="291"/>
                  </a:lnTo>
                  <a:lnTo>
                    <a:pt x="633" y="309"/>
                  </a:lnTo>
                  <a:lnTo>
                    <a:pt x="645" y="336"/>
                  </a:lnTo>
                  <a:lnTo>
                    <a:pt x="672" y="351"/>
                  </a:lnTo>
                  <a:lnTo>
                    <a:pt x="984" y="333"/>
                  </a:lnTo>
                  <a:lnTo>
                    <a:pt x="1080" y="357"/>
                  </a:lnTo>
                  <a:lnTo>
                    <a:pt x="624" y="492"/>
                  </a:lnTo>
                  <a:lnTo>
                    <a:pt x="616" y="536"/>
                  </a:lnTo>
                  <a:lnTo>
                    <a:pt x="8" y="724"/>
                  </a:lnTo>
                  <a:lnTo>
                    <a:pt x="0" y="756"/>
                  </a:lnTo>
                  <a:lnTo>
                    <a:pt x="27" y="762"/>
                  </a:lnTo>
                  <a:lnTo>
                    <a:pt x="664" y="564"/>
                  </a:lnTo>
                  <a:lnTo>
                    <a:pt x="856" y="600"/>
                  </a:lnTo>
                  <a:lnTo>
                    <a:pt x="1158" y="507"/>
                  </a:lnTo>
                  <a:lnTo>
                    <a:pt x="1434" y="465"/>
                  </a:lnTo>
                  <a:lnTo>
                    <a:pt x="1572" y="368"/>
                  </a:lnTo>
                  <a:lnTo>
                    <a:pt x="1712" y="340"/>
                  </a:lnTo>
                  <a:lnTo>
                    <a:pt x="1856" y="328"/>
                  </a:lnTo>
                  <a:lnTo>
                    <a:pt x="1968" y="330"/>
                  </a:lnTo>
                  <a:lnTo>
                    <a:pt x="1968" y="0"/>
                  </a:lnTo>
                  <a:lnTo>
                    <a:pt x="1934" y="3"/>
                  </a:lnTo>
                  <a:lnTo>
                    <a:pt x="1832" y="5"/>
                  </a:lnTo>
                  <a:lnTo>
                    <a:pt x="1682" y="35"/>
                  </a:lnTo>
                  <a:lnTo>
                    <a:pt x="1643" y="72"/>
                  </a:lnTo>
                  <a:lnTo>
                    <a:pt x="1392" y="119"/>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445447" name="Freeform 7"/>
            <p:cNvSpPr>
              <a:spLocks/>
            </p:cNvSpPr>
            <p:nvPr/>
          </p:nvSpPr>
          <p:spPr bwMode="hidden">
            <a:xfrm>
              <a:off x="3599" y="2477"/>
              <a:ext cx="186" cy="120"/>
            </a:xfrm>
            <a:custGeom>
              <a:avLst/>
              <a:gdLst/>
              <a:ahLst/>
              <a:cxnLst>
                <a:cxn ang="0">
                  <a:pos x="185" y="0"/>
                </a:cxn>
                <a:cxn ang="0">
                  <a:pos x="185" y="6"/>
                </a:cxn>
                <a:cxn ang="0">
                  <a:pos x="185" y="18"/>
                </a:cxn>
                <a:cxn ang="0">
                  <a:pos x="185" y="36"/>
                </a:cxn>
                <a:cxn ang="0">
                  <a:pos x="179" y="54"/>
                </a:cxn>
                <a:cxn ang="0">
                  <a:pos x="161" y="72"/>
                </a:cxn>
                <a:cxn ang="0">
                  <a:pos x="137" y="96"/>
                </a:cxn>
                <a:cxn ang="0">
                  <a:pos x="101" y="108"/>
                </a:cxn>
                <a:cxn ang="0">
                  <a:pos x="47" y="120"/>
                </a:cxn>
                <a:cxn ang="0">
                  <a:pos x="29" y="120"/>
                </a:cxn>
                <a:cxn ang="0">
                  <a:pos x="17" y="114"/>
                </a:cxn>
                <a:cxn ang="0">
                  <a:pos x="0" y="96"/>
                </a:cxn>
                <a:cxn ang="0">
                  <a:pos x="0" y="78"/>
                </a:cxn>
                <a:cxn ang="0">
                  <a:pos x="0" y="72"/>
                </a:cxn>
                <a:cxn ang="0">
                  <a:pos x="185" y="0"/>
                </a:cxn>
                <a:cxn ang="0">
                  <a:pos x="185" y="0"/>
                </a:cxn>
              </a:cxnLst>
              <a:rect l="0" t="0" r="r" b="b"/>
              <a:pathLst>
                <a:path w="185" h="120">
                  <a:moveTo>
                    <a:pt x="185" y="0"/>
                  </a:moveTo>
                  <a:lnTo>
                    <a:pt x="185" y="6"/>
                  </a:lnTo>
                  <a:lnTo>
                    <a:pt x="185" y="18"/>
                  </a:lnTo>
                  <a:lnTo>
                    <a:pt x="185" y="36"/>
                  </a:lnTo>
                  <a:lnTo>
                    <a:pt x="179" y="54"/>
                  </a:lnTo>
                  <a:lnTo>
                    <a:pt x="161" y="72"/>
                  </a:lnTo>
                  <a:lnTo>
                    <a:pt x="137" y="96"/>
                  </a:lnTo>
                  <a:lnTo>
                    <a:pt x="101" y="108"/>
                  </a:lnTo>
                  <a:lnTo>
                    <a:pt x="47" y="120"/>
                  </a:lnTo>
                  <a:lnTo>
                    <a:pt x="29" y="120"/>
                  </a:lnTo>
                  <a:lnTo>
                    <a:pt x="17" y="114"/>
                  </a:lnTo>
                  <a:lnTo>
                    <a:pt x="0" y="96"/>
                  </a:lnTo>
                  <a:lnTo>
                    <a:pt x="0" y="78"/>
                  </a:lnTo>
                  <a:lnTo>
                    <a:pt x="0" y="72"/>
                  </a:lnTo>
                  <a:lnTo>
                    <a:pt x="185" y="0"/>
                  </a:lnTo>
                  <a:lnTo>
                    <a:pt x="185" y="0"/>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445448" name="Freeform 8"/>
            <p:cNvSpPr>
              <a:spLocks/>
            </p:cNvSpPr>
            <p:nvPr/>
          </p:nvSpPr>
          <p:spPr bwMode="hidden">
            <a:xfrm>
              <a:off x="3779" y="2393"/>
              <a:ext cx="185" cy="120"/>
            </a:xfrm>
            <a:custGeom>
              <a:avLst/>
              <a:gdLst/>
              <a:ahLst/>
              <a:cxnLst>
                <a:cxn ang="0">
                  <a:pos x="185" y="0"/>
                </a:cxn>
                <a:cxn ang="0">
                  <a:pos x="185" y="6"/>
                </a:cxn>
                <a:cxn ang="0">
                  <a:pos x="179" y="24"/>
                </a:cxn>
                <a:cxn ang="0">
                  <a:pos x="167" y="42"/>
                </a:cxn>
                <a:cxn ang="0">
                  <a:pos x="149" y="66"/>
                </a:cxn>
                <a:cxn ang="0">
                  <a:pos x="131" y="90"/>
                </a:cxn>
                <a:cxn ang="0">
                  <a:pos x="102" y="108"/>
                </a:cxn>
                <a:cxn ang="0">
                  <a:pos x="66" y="120"/>
                </a:cxn>
                <a:cxn ang="0">
                  <a:pos x="18" y="120"/>
                </a:cxn>
                <a:cxn ang="0">
                  <a:pos x="0" y="60"/>
                </a:cxn>
                <a:cxn ang="0">
                  <a:pos x="185" y="0"/>
                </a:cxn>
                <a:cxn ang="0">
                  <a:pos x="185" y="0"/>
                </a:cxn>
              </a:cxnLst>
              <a:rect l="0" t="0" r="r" b="b"/>
              <a:pathLst>
                <a:path w="185" h="120">
                  <a:moveTo>
                    <a:pt x="185" y="0"/>
                  </a:moveTo>
                  <a:lnTo>
                    <a:pt x="185" y="6"/>
                  </a:lnTo>
                  <a:lnTo>
                    <a:pt x="179" y="24"/>
                  </a:lnTo>
                  <a:lnTo>
                    <a:pt x="167" y="42"/>
                  </a:lnTo>
                  <a:lnTo>
                    <a:pt x="149" y="66"/>
                  </a:lnTo>
                  <a:lnTo>
                    <a:pt x="131" y="90"/>
                  </a:lnTo>
                  <a:lnTo>
                    <a:pt x="102" y="108"/>
                  </a:lnTo>
                  <a:lnTo>
                    <a:pt x="66" y="120"/>
                  </a:lnTo>
                  <a:lnTo>
                    <a:pt x="18" y="120"/>
                  </a:lnTo>
                  <a:lnTo>
                    <a:pt x="0" y="60"/>
                  </a:lnTo>
                  <a:lnTo>
                    <a:pt x="185" y="0"/>
                  </a:lnTo>
                  <a:lnTo>
                    <a:pt x="185" y="0"/>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445449" name="Freeform 9"/>
            <p:cNvSpPr>
              <a:spLocks/>
            </p:cNvSpPr>
            <p:nvPr/>
          </p:nvSpPr>
          <p:spPr bwMode="hidden">
            <a:xfrm>
              <a:off x="3839" y="1836"/>
              <a:ext cx="528" cy="275"/>
            </a:xfrm>
            <a:custGeom>
              <a:avLst/>
              <a:gdLst/>
              <a:ahLst/>
              <a:cxnLst>
                <a:cxn ang="0">
                  <a:pos x="0" y="275"/>
                </a:cxn>
                <a:cxn ang="0">
                  <a:pos x="0" y="269"/>
                </a:cxn>
                <a:cxn ang="0">
                  <a:pos x="6" y="251"/>
                </a:cxn>
                <a:cxn ang="0">
                  <a:pos x="6" y="239"/>
                </a:cxn>
                <a:cxn ang="0">
                  <a:pos x="12" y="227"/>
                </a:cxn>
                <a:cxn ang="0">
                  <a:pos x="18" y="221"/>
                </a:cxn>
                <a:cxn ang="0">
                  <a:pos x="36" y="215"/>
                </a:cxn>
                <a:cxn ang="0">
                  <a:pos x="77" y="203"/>
                </a:cxn>
                <a:cxn ang="0">
                  <a:pos x="137" y="179"/>
                </a:cxn>
                <a:cxn ang="0">
                  <a:pos x="209" y="143"/>
                </a:cxn>
                <a:cxn ang="0">
                  <a:pos x="251" y="120"/>
                </a:cxn>
                <a:cxn ang="0">
                  <a:pos x="299" y="96"/>
                </a:cxn>
                <a:cxn ang="0">
                  <a:pos x="394" y="48"/>
                </a:cxn>
                <a:cxn ang="0">
                  <a:pos x="442" y="30"/>
                </a:cxn>
                <a:cxn ang="0">
                  <a:pos x="478" y="12"/>
                </a:cxn>
                <a:cxn ang="0">
                  <a:pos x="502" y="6"/>
                </a:cxn>
                <a:cxn ang="0">
                  <a:pos x="520" y="0"/>
                </a:cxn>
                <a:cxn ang="0">
                  <a:pos x="526" y="0"/>
                </a:cxn>
                <a:cxn ang="0">
                  <a:pos x="520" y="6"/>
                </a:cxn>
                <a:cxn ang="0">
                  <a:pos x="508" y="12"/>
                </a:cxn>
                <a:cxn ang="0">
                  <a:pos x="484" y="24"/>
                </a:cxn>
                <a:cxn ang="0">
                  <a:pos x="460" y="42"/>
                </a:cxn>
                <a:cxn ang="0">
                  <a:pos x="436" y="54"/>
                </a:cxn>
                <a:cxn ang="0">
                  <a:pos x="394" y="78"/>
                </a:cxn>
                <a:cxn ang="0">
                  <a:pos x="340" y="108"/>
                </a:cxn>
                <a:cxn ang="0">
                  <a:pos x="275" y="143"/>
                </a:cxn>
                <a:cxn ang="0">
                  <a:pos x="131" y="221"/>
                </a:cxn>
                <a:cxn ang="0">
                  <a:pos x="65" y="251"/>
                </a:cxn>
                <a:cxn ang="0">
                  <a:pos x="0" y="275"/>
                </a:cxn>
                <a:cxn ang="0">
                  <a:pos x="0" y="275"/>
                </a:cxn>
              </a:cxnLst>
              <a:rect l="0" t="0" r="r" b="b"/>
              <a:pathLst>
                <a:path w="526" h="275">
                  <a:moveTo>
                    <a:pt x="0" y="275"/>
                  </a:moveTo>
                  <a:lnTo>
                    <a:pt x="0" y="269"/>
                  </a:lnTo>
                  <a:lnTo>
                    <a:pt x="6" y="251"/>
                  </a:lnTo>
                  <a:lnTo>
                    <a:pt x="6" y="239"/>
                  </a:lnTo>
                  <a:lnTo>
                    <a:pt x="12" y="227"/>
                  </a:lnTo>
                  <a:lnTo>
                    <a:pt x="18" y="221"/>
                  </a:lnTo>
                  <a:lnTo>
                    <a:pt x="36" y="215"/>
                  </a:lnTo>
                  <a:lnTo>
                    <a:pt x="77" y="203"/>
                  </a:lnTo>
                  <a:lnTo>
                    <a:pt x="137" y="179"/>
                  </a:lnTo>
                  <a:lnTo>
                    <a:pt x="209" y="143"/>
                  </a:lnTo>
                  <a:lnTo>
                    <a:pt x="251" y="120"/>
                  </a:lnTo>
                  <a:lnTo>
                    <a:pt x="299" y="96"/>
                  </a:lnTo>
                  <a:lnTo>
                    <a:pt x="394" y="48"/>
                  </a:lnTo>
                  <a:lnTo>
                    <a:pt x="442" y="30"/>
                  </a:lnTo>
                  <a:lnTo>
                    <a:pt x="478" y="12"/>
                  </a:lnTo>
                  <a:lnTo>
                    <a:pt x="502" y="6"/>
                  </a:lnTo>
                  <a:lnTo>
                    <a:pt x="520" y="0"/>
                  </a:lnTo>
                  <a:lnTo>
                    <a:pt x="526" y="0"/>
                  </a:lnTo>
                  <a:lnTo>
                    <a:pt x="520" y="6"/>
                  </a:lnTo>
                  <a:lnTo>
                    <a:pt x="508" y="12"/>
                  </a:lnTo>
                  <a:lnTo>
                    <a:pt x="484" y="24"/>
                  </a:lnTo>
                  <a:lnTo>
                    <a:pt x="460" y="42"/>
                  </a:lnTo>
                  <a:lnTo>
                    <a:pt x="436" y="54"/>
                  </a:lnTo>
                  <a:lnTo>
                    <a:pt x="394" y="78"/>
                  </a:lnTo>
                  <a:lnTo>
                    <a:pt x="340" y="108"/>
                  </a:lnTo>
                  <a:lnTo>
                    <a:pt x="275" y="143"/>
                  </a:lnTo>
                  <a:lnTo>
                    <a:pt x="131" y="221"/>
                  </a:lnTo>
                  <a:lnTo>
                    <a:pt x="65" y="251"/>
                  </a:lnTo>
                  <a:lnTo>
                    <a:pt x="0" y="275"/>
                  </a:lnTo>
                  <a:lnTo>
                    <a:pt x="0" y="275"/>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445450" name="Freeform 10"/>
            <p:cNvSpPr>
              <a:spLocks/>
            </p:cNvSpPr>
            <p:nvPr/>
          </p:nvSpPr>
          <p:spPr bwMode="hidden">
            <a:xfrm>
              <a:off x="3676" y="2015"/>
              <a:ext cx="721" cy="306"/>
            </a:xfrm>
            <a:custGeom>
              <a:avLst/>
              <a:gdLst/>
              <a:ahLst/>
              <a:cxnLst>
                <a:cxn ang="0">
                  <a:pos x="48" y="216"/>
                </a:cxn>
                <a:cxn ang="0">
                  <a:pos x="30" y="252"/>
                </a:cxn>
                <a:cxn ang="0">
                  <a:pos x="12" y="282"/>
                </a:cxn>
                <a:cxn ang="0">
                  <a:pos x="6" y="300"/>
                </a:cxn>
                <a:cxn ang="0">
                  <a:pos x="0" y="306"/>
                </a:cxn>
                <a:cxn ang="0">
                  <a:pos x="48" y="276"/>
                </a:cxn>
                <a:cxn ang="0">
                  <a:pos x="84" y="252"/>
                </a:cxn>
                <a:cxn ang="0">
                  <a:pos x="108" y="234"/>
                </a:cxn>
                <a:cxn ang="0">
                  <a:pos x="120" y="228"/>
                </a:cxn>
                <a:cxn ang="0">
                  <a:pos x="126" y="228"/>
                </a:cxn>
                <a:cxn ang="0">
                  <a:pos x="144" y="222"/>
                </a:cxn>
                <a:cxn ang="0">
                  <a:pos x="168" y="216"/>
                </a:cxn>
                <a:cxn ang="0">
                  <a:pos x="198" y="204"/>
                </a:cxn>
                <a:cxn ang="0">
                  <a:pos x="275" y="180"/>
                </a:cxn>
                <a:cxn ang="0">
                  <a:pos x="371" y="156"/>
                </a:cxn>
                <a:cxn ang="0">
                  <a:pos x="461" y="126"/>
                </a:cxn>
                <a:cxn ang="0">
                  <a:pos x="544" y="102"/>
                </a:cxn>
                <a:cxn ang="0">
                  <a:pos x="574" y="90"/>
                </a:cxn>
                <a:cxn ang="0">
                  <a:pos x="604" y="84"/>
                </a:cxn>
                <a:cxn ang="0">
                  <a:pos x="622" y="78"/>
                </a:cxn>
                <a:cxn ang="0">
                  <a:pos x="628" y="72"/>
                </a:cxn>
                <a:cxn ang="0">
                  <a:pos x="634" y="66"/>
                </a:cxn>
                <a:cxn ang="0">
                  <a:pos x="652" y="60"/>
                </a:cxn>
                <a:cxn ang="0">
                  <a:pos x="694" y="30"/>
                </a:cxn>
                <a:cxn ang="0">
                  <a:pos x="712" y="18"/>
                </a:cxn>
                <a:cxn ang="0">
                  <a:pos x="718" y="6"/>
                </a:cxn>
                <a:cxn ang="0">
                  <a:pos x="712" y="0"/>
                </a:cxn>
                <a:cxn ang="0">
                  <a:pos x="688" y="0"/>
                </a:cxn>
                <a:cxn ang="0">
                  <a:pos x="628" y="0"/>
                </a:cxn>
                <a:cxn ang="0">
                  <a:pos x="580" y="0"/>
                </a:cxn>
                <a:cxn ang="0">
                  <a:pos x="544" y="0"/>
                </a:cxn>
                <a:cxn ang="0">
                  <a:pos x="514" y="18"/>
                </a:cxn>
                <a:cxn ang="0">
                  <a:pos x="485" y="42"/>
                </a:cxn>
                <a:cxn ang="0">
                  <a:pos x="467" y="54"/>
                </a:cxn>
                <a:cxn ang="0">
                  <a:pos x="449" y="60"/>
                </a:cxn>
                <a:cxn ang="0">
                  <a:pos x="425" y="60"/>
                </a:cxn>
                <a:cxn ang="0">
                  <a:pos x="389" y="66"/>
                </a:cxn>
                <a:cxn ang="0">
                  <a:pos x="347" y="84"/>
                </a:cxn>
                <a:cxn ang="0">
                  <a:pos x="311" y="108"/>
                </a:cxn>
                <a:cxn ang="0">
                  <a:pos x="287" y="126"/>
                </a:cxn>
                <a:cxn ang="0">
                  <a:pos x="275" y="132"/>
                </a:cxn>
                <a:cxn ang="0">
                  <a:pos x="257" y="138"/>
                </a:cxn>
                <a:cxn ang="0">
                  <a:pos x="221" y="138"/>
                </a:cxn>
                <a:cxn ang="0">
                  <a:pos x="186" y="138"/>
                </a:cxn>
                <a:cxn ang="0">
                  <a:pos x="180" y="138"/>
                </a:cxn>
                <a:cxn ang="0">
                  <a:pos x="174" y="138"/>
                </a:cxn>
                <a:cxn ang="0">
                  <a:pos x="114" y="162"/>
                </a:cxn>
                <a:cxn ang="0">
                  <a:pos x="48" y="216"/>
                </a:cxn>
                <a:cxn ang="0">
                  <a:pos x="48" y="216"/>
                </a:cxn>
              </a:cxnLst>
              <a:rect l="0" t="0" r="r" b="b"/>
              <a:pathLst>
                <a:path w="718" h="306">
                  <a:moveTo>
                    <a:pt x="48" y="216"/>
                  </a:moveTo>
                  <a:lnTo>
                    <a:pt x="30" y="252"/>
                  </a:lnTo>
                  <a:lnTo>
                    <a:pt x="12" y="282"/>
                  </a:lnTo>
                  <a:lnTo>
                    <a:pt x="6" y="300"/>
                  </a:lnTo>
                  <a:lnTo>
                    <a:pt x="0" y="306"/>
                  </a:lnTo>
                  <a:lnTo>
                    <a:pt x="48" y="276"/>
                  </a:lnTo>
                  <a:lnTo>
                    <a:pt x="84" y="252"/>
                  </a:lnTo>
                  <a:lnTo>
                    <a:pt x="108" y="234"/>
                  </a:lnTo>
                  <a:lnTo>
                    <a:pt x="120" y="228"/>
                  </a:lnTo>
                  <a:lnTo>
                    <a:pt x="126" y="228"/>
                  </a:lnTo>
                  <a:lnTo>
                    <a:pt x="144" y="222"/>
                  </a:lnTo>
                  <a:lnTo>
                    <a:pt x="168" y="216"/>
                  </a:lnTo>
                  <a:lnTo>
                    <a:pt x="198" y="204"/>
                  </a:lnTo>
                  <a:lnTo>
                    <a:pt x="275" y="180"/>
                  </a:lnTo>
                  <a:lnTo>
                    <a:pt x="371" y="156"/>
                  </a:lnTo>
                  <a:lnTo>
                    <a:pt x="461" y="126"/>
                  </a:lnTo>
                  <a:lnTo>
                    <a:pt x="544" y="102"/>
                  </a:lnTo>
                  <a:lnTo>
                    <a:pt x="574" y="90"/>
                  </a:lnTo>
                  <a:lnTo>
                    <a:pt x="604" y="84"/>
                  </a:lnTo>
                  <a:lnTo>
                    <a:pt x="622" y="78"/>
                  </a:lnTo>
                  <a:lnTo>
                    <a:pt x="628" y="72"/>
                  </a:lnTo>
                  <a:lnTo>
                    <a:pt x="634" y="66"/>
                  </a:lnTo>
                  <a:lnTo>
                    <a:pt x="652" y="60"/>
                  </a:lnTo>
                  <a:lnTo>
                    <a:pt x="694" y="30"/>
                  </a:lnTo>
                  <a:lnTo>
                    <a:pt x="712" y="18"/>
                  </a:lnTo>
                  <a:lnTo>
                    <a:pt x="718" y="6"/>
                  </a:lnTo>
                  <a:lnTo>
                    <a:pt x="712" y="0"/>
                  </a:lnTo>
                  <a:lnTo>
                    <a:pt x="688" y="0"/>
                  </a:lnTo>
                  <a:lnTo>
                    <a:pt x="628" y="0"/>
                  </a:lnTo>
                  <a:lnTo>
                    <a:pt x="580" y="0"/>
                  </a:lnTo>
                  <a:lnTo>
                    <a:pt x="544" y="0"/>
                  </a:lnTo>
                  <a:lnTo>
                    <a:pt x="514" y="18"/>
                  </a:lnTo>
                  <a:lnTo>
                    <a:pt x="485" y="42"/>
                  </a:lnTo>
                  <a:lnTo>
                    <a:pt x="467" y="54"/>
                  </a:lnTo>
                  <a:lnTo>
                    <a:pt x="449" y="60"/>
                  </a:lnTo>
                  <a:lnTo>
                    <a:pt x="425" y="60"/>
                  </a:lnTo>
                  <a:lnTo>
                    <a:pt x="389" y="66"/>
                  </a:lnTo>
                  <a:lnTo>
                    <a:pt x="347" y="84"/>
                  </a:lnTo>
                  <a:lnTo>
                    <a:pt x="311" y="108"/>
                  </a:lnTo>
                  <a:lnTo>
                    <a:pt x="287" y="126"/>
                  </a:lnTo>
                  <a:lnTo>
                    <a:pt x="275" y="132"/>
                  </a:lnTo>
                  <a:lnTo>
                    <a:pt x="257" y="138"/>
                  </a:lnTo>
                  <a:lnTo>
                    <a:pt x="221" y="138"/>
                  </a:lnTo>
                  <a:lnTo>
                    <a:pt x="186" y="138"/>
                  </a:lnTo>
                  <a:lnTo>
                    <a:pt x="180" y="138"/>
                  </a:lnTo>
                  <a:lnTo>
                    <a:pt x="174" y="138"/>
                  </a:lnTo>
                  <a:lnTo>
                    <a:pt x="114" y="162"/>
                  </a:lnTo>
                  <a:lnTo>
                    <a:pt x="48" y="216"/>
                  </a:lnTo>
                  <a:lnTo>
                    <a:pt x="48" y="216"/>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445451" name="Freeform 11"/>
            <p:cNvSpPr>
              <a:spLocks/>
            </p:cNvSpPr>
            <p:nvPr/>
          </p:nvSpPr>
          <p:spPr bwMode="hidden">
            <a:xfrm>
              <a:off x="3358" y="1890"/>
              <a:ext cx="2400" cy="881"/>
            </a:xfrm>
            <a:custGeom>
              <a:avLst/>
              <a:gdLst/>
              <a:ahLst/>
              <a:cxnLst>
                <a:cxn ang="0">
                  <a:pos x="2231" y="54"/>
                </a:cxn>
                <a:cxn ang="0">
                  <a:pos x="2189" y="54"/>
                </a:cxn>
                <a:cxn ang="0">
                  <a:pos x="2147" y="66"/>
                </a:cxn>
                <a:cxn ang="0">
                  <a:pos x="2021" y="101"/>
                </a:cxn>
                <a:cxn ang="0">
                  <a:pos x="1956" y="119"/>
                </a:cxn>
                <a:cxn ang="0">
                  <a:pos x="1860" y="167"/>
                </a:cxn>
                <a:cxn ang="0">
                  <a:pos x="1836" y="245"/>
                </a:cxn>
                <a:cxn ang="0">
                  <a:pos x="1842" y="305"/>
                </a:cxn>
                <a:cxn ang="0">
                  <a:pos x="1758" y="317"/>
                </a:cxn>
                <a:cxn ang="0">
                  <a:pos x="1597" y="263"/>
                </a:cxn>
                <a:cxn ang="0">
                  <a:pos x="1507" y="257"/>
                </a:cxn>
                <a:cxn ang="0">
                  <a:pos x="1399" y="311"/>
                </a:cxn>
                <a:cxn ang="0">
                  <a:pos x="1334" y="353"/>
                </a:cxn>
                <a:cxn ang="0">
                  <a:pos x="1310" y="359"/>
                </a:cxn>
                <a:cxn ang="0">
                  <a:pos x="1214" y="371"/>
                </a:cxn>
                <a:cxn ang="0">
                  <a:pos x="1160" y="365"/>
                </a:cxn>
                <a:cxn ang="0">
                  <a:pos x="1053" y="371"/>
                </a:cxn>
                <a:cxn ang="0">
                  <a:pos x="957" y="383"/>
                </a:cxn>
                <a:cxn ang="0">
                  <a:pos x="921" y="401"/>
                </a:cxn>
                <a:cxn ang="0">
                  <a:pos x="819" y="419"/>
                </a:cxn>
                <a:cxn ang="0">
                  <a:pos x="778" y="419"/>
                </a:cxn>
                <a:cxn ang="0">
                  <a:pos x="664" y="437"/>
                </a:cxn>
                <a:cxn ang="0">
                  <a:pos x="598" y="473"/>
                </a:cxn>
                <a:cxn ang="0">
                  <a:pos x="503" y="467"/>
                </a:cxn>
                <a:cxn ang="0">
                  <a:pos x="431" y="491"/>
                </a:cxn>
                <a:cxn ang="0">
                  <a:pos x="413" y="539"/>
                </a:cxn>
                <a:cxn ang="0">
                  <a:pos x="347" y="569"/>
                </a:cxn>
                <a:cxn ang="0">
                  <a:pos x="222" y="599"/>
                </a:cxn>
                <a:cxn ang="0">
                  <a:pos x="138" y="647"/>
                </a:cxn>
                <a:cxn ang="0">
                  <a:pos x="108" y="659"/>
                </a:cxn>
                <a:cxn ang="0">
                  <a:pos x="0" y="671"/>
                </a:cxn>
                <a:cxn ang="0">
                  <a:pos x="84" y="695"/>
                </a:cxn>
                <a:cxn ang="0">
                  <a:pos x="263" y="653"/>
                </a:cxn>
                <a:cxn ang="0">
                  <a:pos x="473" y="569"/>
                </a:cxn>
                <a:cxn ang="0">
                  <a:pos x="568" y="521"/>
                </a:cxn>
                <a:cxn ang="0">
                  <a:pos x="646" y="515"/>
                </a:cxn>
                <a:cxn ang="0">
                  <a:pos x="873" y="461"/>
                </a:cxn>
                <a:cxn ang="0">
                  <a:pos x="1148" y="425"/>
                </a:cxn>
                <a:cxn ang="0">
                  <a:pos x="1292" y="461"/>
                </a:cxn>
                <a:cxn ang="0">
                  <a:pos x="1417" y="533"/>
                </a:cxn>
                <a:cxn ang="0">
                  <a:pos x="1435" y="617"/>
                </a:cxn>
                <a:cxn ang="0">
                  <a:pos x="1376" y="653"/>
                </a:cxn>
                <a:cxn ang="0">
                  <a:pos x="1226" y="701"/>
                </a:cxn>
                <a:cxn ang="0">
                  <a:pos x="1112" y="755"/>
                </a:cxn>
                <a:cxn ang="0">
                  <a:pos x="1065" y="809"/>
                </a:cxn>
                <a:cxn ang="0">
                  <a:pos x="1077" y="869"/>
                </a:cxn>
                <a:cxn ang="0">
                  <a:pos x="1106" y="881"/>
                </a:cxn>
                <a:cxn ang="0">
                  <a:pos x="1208" y="869"/>
                </a:cxn>
                <a:cxn ang="0">
                  <a:pos x="1388" y="857"/>
                </a:cxn>
                <a:cxn ang="0">
                  <a:pos x="1441" y="851"/>
                </a:cxn>
                <a:cxn ang="0">
                  <a:pos x="1483" y="833"/>
                </a:cxn>
                <a:cxn ang="0">
                  <a:pos x="1675" y="743"/>
                </a:cxn>
                <a:cxn ang="0">
                  <a:pos x="1806" y="689"/>
                </a:cxn>
                <a:cxn ang="0">
                  <a:pos x="1884" y="581"/>
                </a:cxn>
                <a:cxn ang="0">
                  <a:pos x="2039" y="389"/>
                </a:cxn>
                <a:cxn ang="0">
                  <a:pos x="2207" y="269"/>
                </a:cxn>
                <a:cxn ang="0">
                  <a:pos x="2249" y="239"/>
                </a:cxn>
                <a:cxn ang="0">
                  <a:pos x="2392" y="0"/>
                </a:cxn>
                <a:cxn ang="0">
                  <a:pos x="2302" y="36"/>
                </a:cxn>
              </a:cxnLst>
              <a:rect l="0" t="0" r="r" b="b"/>
              <a:pathLst>
                <a:path w="2392" h="881">
                  <a:moveTo>
                    <a:pt x="2302" y="36"/>
                  </a:moveTo>
                  <a:lnTo>
                    <a:pt x="2266" y="48"/>
                  </a:lnTo>
                  <a:lnTo>
                    <a:pt x="2231" y="54"/>
                  </a:lnTo>
                  <a:lnTo>
                    <a:pt x="2201" y="54"/>
                  </a:lnTo>
                  <a:lnTo>
                    <a:pt x="2195" y="54"/>
                  </a:lnTo>
                  <a:lnTo>
                    <a:pt x="2189" y="54"/>
                  </a:lnTo>
                  <a:lnTo>
                    <a:pt x="2189" y="54"/>
                  </a:lnTo>
                  <a:lnTo>
                    <a:pt x="2177" y="60"/>
                  </a:lnTo>
                  <a:lnTo>
                    <a:pt x="2147" y="66"/>
                  </a:lnTo>
                  <a:lnTo>
                    <a:pt x="2105" y="78"/>
                  </a:lnTo>
                  <a:lnTo>
                    <a:pt x="2057" y="89"/>
                  </a:lnTo>
                  <a:lnTo>
                    <a:pt x="2021" y="101"/>
                  </a:lnTo>
                  <a:lnTo>
                    <a:pt x="1997" y="107"/>
                  </a:lnTo>
                  <a:lnTo>
                    <a:pt x="1973" y="113"/>
                  </a:lnTo>
                  <a:lnTo>
                    <a:pt x="1956" y="119"/>
                  </a:lnTo>
                  <a:lnTo>
                    <a:pt x="1926" y="131"/>
                  </a:lnTo>
                  <a:lnTo>
                    <a:pt x="1896" y="137"/>
                  </a:lnTo>
                  <a:lnTo>
                    <a:pt x="1860" y="167"/>
                  </a:lnTo>
                  <a:lnTo>
                    <a:pt x="1842" y="191"/>
                  </a:lnTo>
                  <a:lnTo>
                    <a:pt x="1836" y="221"/>
                  </a:lnTo>
                  <a:lnTo>
                    <a:pt x="1836" y="245"/>
                  </a:lnTo>
                  <a:lnTo>
                    <a:pt x="1842" y="269"/>
                  </a:lnTo>
                  <a:lnTo>
                    <a:pt x="1842" y="293"/>
                  </a:lnTo>
                  <a:lnTo>
                    <a:pt x="1842" y="305"/>
                  </a:lnTo>
                  <a:lnTo>
                    <a:pt x="1824" y="323"/>
                  </a:lnTo>
                  <a:lnTo>
                    <a:pt x="1794" y="329"/>
                  </a:lnTo>
                  <a:lnTo>
                    <a:pt x="1758" y="317"/>
                  </a:lnTo>
                  <a:lnTo>
                    <a:pt x="1716" y="299"/>
                  </a:lnTo>
                  <a:lnTo>
                    <a:pt x="1657" y="275"/>
                  </a:lnTo>
                  <a:lnTo>
                    <a:pt x="1597" y="263"/>
                  </a:lnTo>
                  <a:lnTo>
                    <a:pt x="1543" y="257"/>
                  </a:lnTo>
                  <a:lnTo>
                    <a:pt x="1519" y="257"/>
                  </a:lnTo>
                  <a:lnTo>
                    <a:pt x="1507" y="257"/>
                  </a:lnTo>
                  <a:lnTo>
                    <a:pt x="1489" y="263"/>
                  </a:lnTo>
                  <a:lnTo>
                    <a:pt x="1459" y="275"/>
                  </a:lnTo>
                  <a:lnTo>
                    <a:pt x="1399" y="311"/>
                  </a:lnTo>
                  <a:lnTo>
                    <a:pt x="1376" y="329"/>
                  </a:lnTo>
                  <a:lnTo>
                    <a:pt x="1352" y="341"/>
                  </a:lnTo>
                  <a:lnTo>
                    <a:pt x="1334" y="353"/>
                  </a:lnTo>
                  <a:lnTo>
                    <a:pt x="1328" y="359"/>
                  </a:lnTo>
                  <a:lnTo>
                    <a:pt x="1322" y="359"/>
                  </a:lnTo>
                  <a:lnTo>
                    <a:pt x="1310" y="359"/>
                  </a:lnTo>
                  <a:lnTo>
                    <a:pt x="1286" y="365"/>
                  </a:lnTo>
                  <a:lnTo>
                    <a:pt x="1262" y="365"/>
                  </a:lnTo>
                  <a:lnTo>
                    <a:pt x="1214" y="371"/>
                  </a:lnTo>
                  <a:lnTo>
                    <a:pt x="1196" y="371"/>
                  </a:lnTo>
                  <a:lnTo>
                    <a:pt x="1178" y="365"/>
                  </a:lnTo>
                  <a:lnTo>
                    <a:pt x="1160" y="365"/>
                  </a:lnTo>
                  <a:lnTo>
                    <a:pt x="1130" y="365"/>
                  </a:lnTo>
                  <a:lnTo>
                    <a:pt x="1095" y="365"/>
                  </a:lnTo>
                  <a:lnTo>
                    <a:pt x="1053" y="371"/>
                  </a:lnTo>
                  <a:lnTo>
                    <a:pt x="1017" y="377"/>
                  </a:lnTo>
                  <a:lnTo>
                    <a:pt x="981" y="377"/>
                  </a:lnTo>
                  <a:lnTo>
                    <a:pt x="957" y="383"/>
                  </a:lnTo>
                  <a:lnTo>
                    <a:pt x="945" y="389"/>
                  </a:lnTo>
                  <a:lnTo>
                    <a:pt x="939" y="395"/>
                  </a:lnTo>
                  <a:lnTo>
                    <a:pt x="921" y="401"/>
                  </a:lnTo>
                  <a:lnTo>
                    <a:pt x="879" y="407"/>
                  </a:lnTo>
                  <a:lnTo>
                    <a:pt x="837" y="419"/>
                  </a:lnTo>
                  <a:lnTo>
                    <a:pt x="819" y="419"/>
                  </a:lnTo>
                  <a:lnTo>
                    <a:pt x="808" y="419"/>
                  </a:lnTo>
                  <a:lnTo>
                    <a:pt x="796" y="419"/>
                  </a:lnTo>
                  <a:lnTo>
                    <a:pt x="778" y="419"/>
                  </a:lnTo>
                  <a:lnTo>
                    <a:pt x="754" y="419"/>
                  </a:lnTo>
                  <a:lnTo>
                    <a:pt x="724" y="425"/>
                  </a:lnTo>
                  <a:lnTo>
                    <a:pt x="664" y="437"/>
                  </a:lnTo>
                  <a:lnTo>
                    <a:pt x="640" y="449"/>
                  </a:lnTo>
                  <a:lnTo>
                    <a:pt x="616" y="461"/>
                  </a:lnTo>
                  <a:lnTo>
                    <a:pt x="598" y="473"/>
                  </a:lnTo>
                  <a:lnTo>
                    <a:pt x="580" y="473"/>
                  </a:lnTo>
                  <a:lnTo>
                    <a:pt x="538" y="473"/>
                  </a:lnTo>
                  <a:lnTo>
                    <a:pt x="503" y="467"/>
                  </a:lnTo>
                  <a:lnTo>
                    <a:pt x="461" y="473"/>
                  </a:lnTo>
                  <a:lnTo>
                    <a:pt x="443" y="479"/>
                  </a:lnTo>
                  <a:lnTo>
                    <a:pt x="431" y="491"/>
                  </a:lnTo>
                  <a:lnTo>
                    <a:pt x="425" y="509"/>
                  </a:lnTo>
                  <a:lnTo>
                    <a:pt x="419" y="533"/>
                  </a:lnTo>
                  <a:lnTo>
                    <a:pt x="413" y="539"/>
                  </a:lnTo>
                  <a:lnTo>
                    <a:pt x="407" y="545"/>
                  </a:lnTo>
                  <a:lnTo>
                    <a:pt x="389" y="551"/>
                  </a:lnTo>
                  <a:lnTo>
                    <a:pt x="347" y="569"/>
                  </a:lnTo>
                  <a:lnTo>
                    <a:pt x="299" y="587"/>
                  </a:lnTo>
                  <a:lnTo>
                    <a:pt x="257" y="593"/>
                  </a:lnTo>
                  <a:lnTo>
                    <a:pt x="222" y="599"/>
                  </a:lnTo>
                  <a:lnTo>
                    <a:pt x="180" y="617"/>
                  </a:lnTo>
                  <a:lnTo>
                    <a:pt x="150" y="641"/>
                  </a:lnTo>
                  <a:lnTo>
                    <a:pt x="138" y="647"/>
                  </a:lnTo>
                  <a:lnTo>
                    <a:pt x="132" y="653"/>
                  </a:lnTo>
                  <a:lnTo>
                    <a:pt x="126" y="659"/>
                  </a:lnTo>
                  <a:lnTo>
                    <a:pt x="108" y="659"/>
                  </a:lnTo>
                  <a:lnTo>
                    <a:pt x="96" y="653"/>
                  </a:lnTo>
                  <a:lnTo>
                    <a:pt x="90" y="653"/>
                  </a:lnTo>
                  <a:lnTo>
                    <a:pt x="0" y="671"/>
                  </a:lnTo>
                  <a:lnTo>
                    <a:pt x="12" y="689"/>
                  </a:lnTo>
                  <a:lnTo>
                    <a:pt x="42" y="695"/>
                  </a:lnTo>
                  <a:lnTo>
                    <a:pt x="84" y="695"/>
                  </a:lnTo>
                  <a:lnTo>
                    <a:pt x="132" y="683"/>
                  </a:lnTo>
                  <a:lnTo>
                    <a:pt x="192" y="671"/>
                  </a:lnTo>
                  <a:lnTo>
                    <a:pt x="263" y="653"/>
                  </a:lnTo>
                  <a:lnTo>
                    <a:pt x="335" y="629"/>
                  </a:lnTo>
                  <a:lnTo>
                    <a:pt x="407" y="599"/>
                  </a:lnTo>
                  <a:lnTo>
                    <a:pt x="473" y="569"/>
                  </a:lnTo>
                  <a:lnTo>
                    <a:pt x="527" y="545"/>
                  </a:lnTo>
                  <a:lnTo>
                    <a:pt x="562" y="527"/>
                  </a:lnTo>
                  <a:lnTo>
                    <a:pt x="568" y="521"/>
                  </a:lnTo>
                  <a:lnTo>
                    <a:pt x="574" y="521"/>
                  </a:lnTo>
                  <a:lnTo>
                    <a:pt x="604" y="521"/>
                  </a:lnTo>
                  <a:lnTo>
                    <a:pt x="646" y="515"/>
                  </a:lnTo>
                  <a:lnTo>
                    <a:pt x="712" y="497"/>
                  </a:lnTo>
                  <a:lnTo>
                    <a:pt x="790" y="479"/>
                  </a:lnTo>
                  <a:lnTo>
                    <a:pt x="873" y="461"/>
                  </a:lnTo>
                  <a:lnTo>
                    <a:pt x="963" y="443"/>
                  </a:lnTo>
                  <a:lnTo>
                    <a:pt x="1059" y="431"/>
                  </a:lnTo>
                  <a:lnTo>
                    <a:pt x="1148" y="425"/>
                  </a:lnTo>
                  <a:lnTo>
                    <a:pt x="1178" y="425"/>
                  </a:lnTo>
                  <a:lnTo>
                    <a:pt x="1214" y="437"/>
                  </a:lnTo>
                  <a:lnTo>
                    <a:pt x="1292" y="461"/>
                  </a:lnTo>
                  <a:lnTo>
                    <a:pt x="1340" y="479"/>
                  </a:lnTo>
                  <a:lnTo>
                    <a:pt x="1382" y="503"/>
                  </a:lnTo>
                  <a:lnTo>
                    <a:pt x="1417" y="533"/>
                  </a:lnTo>
                  <a:lnTo>
                    <a:pt x="1441" y="563"/>
                  </a:lnTo>
                  <a:lnTo>
                    <a:pt x="1447" y="587"/>
                  </a:lnTo>
                  <a:lnTo>
                    <a:pt x="1435" y="617"/>
                  </a:lnTo>
                  <a:lnTo>
                    <a:pt x="1423" y="629"/>
                  </a:lnTo>
                  <a:lnTo>
                    <a:pt x="1405" y="641"/>
                  </a:lnTo>
                  <a:lnTo>
                    <a:pt x="1376" y="653"/>
                  </a:lnTo>
                  <a:lnTo>
                    <a:pt x="1346" y="665"/>
                  </a:lnTo>
                  <a:lnTo>
                    <a:pt x="1280" y="683"/>
                  </a:lnTo>
                  <a:lnTo>
                    <a:pt x="1226" y="701"/>
                  </a:lnTo>
                  <a:lnTo>
                    <a:pt x="1178" y="719"/>
                  </a:lnTo>
                  <a:lnTo>
                    <a:pt x="1142" y="743"/>
                  </a:lnTo>
                  <a:lnTo>
                    <a:pt x="1112" y="755"/>
                  </a:lnTo>
                  <a:lnTo>
                    <a:pt x="1089" y="773"/>
                  </a:lnTo>
                  <a:lnTo>
                    <a:pt x="1077" y="791"/>
                  </a:lnTo>
                  <a:lnTo>
                    <a:pt x="1065" y="809"/>
                  </a:lnTo>
                  <a:lnTo>
                    <a:pt x="1059" y="833"/>
                  </a:lnTo>
                  <a:lnTo>
                    <a:pt x="1065" y="857"/>
                  </a:lnTo>
                  <a:lnTo>
                    <a:pt x="1077" y="869"/>
                  </a:lnTo>
                  <a:lnTo>
                    <a:pt x="1083" y="875"/>
                  </a:lnTo>
                  <a:lnTo>
                    <a:pt x="1089" y="881"/>
                  </a:lnTo>
                  <a:lnTo>
                    <a:pt x="1106" y="881"/>
                  </a:lnTo>
                  <a:lnTo>
                    <a:pt x="1124" y="875"/>
                  </a:lnTo>
                  <a:lnTo>
                    <a:pt x="1148" y="875"/>
                  </a:lnTo>
                  <a:lnTo>
                    <a:pt x="1208" y="869"/>
                  </a:lnTo>
                  <a:lnTo>
                    <a:pt x="1268" y="863"/>
                  </a:lnTo>
                  <a:lnTo>
                    <a:pt x="1328" y="863"/>
                  </a:lnTo>
                  <a:lnTo>
                    <a:pt x="1388" y="857"/>
                  </a:lnTo>
                  <a:lnTo>
                    <a:pt x="1411" y="857"/>
                  </a:lnTo>
                  <a:lnTo>
                    <a:pt x="1429" y="851"/>
                  </a:lnTo>
                  <a:lnTo>
                    <a:pt x="1441" y="851"/>
                  </a:lnTo>
                  <a:lnTo>
                    <a:pt x="1447" y="851"/>
                  </a:lnTo>
                  <a:lnTo>
                    <a:pt x="1459" y="845"/>
                  </a:lnTo>
                  <a:lnTo>
                    <a:pt x="1483" y="833"/>
                  </a:lnTo>
                  <a:lnTo>
                    <a:pt x="1525" y="815"/>
                  </a:lnTo>
                  <a:lnTo>
                    <a:pt x="1573" y="791"/>
                  </a:lnTo>
                  <a:lnTo>
                    <a:pt x="1675" y="743"/>
                  </a:lnTo>
                  <a:lnTo>
                    <a:pt x="1716" y="725"/>
                  </a:lnTo>
                  <a:lnTo>
                    <a:pt x="1752" y="713"/>
                  </a:lnTo>
                  <a:lnTo>
                    <a:pt x="1806" y="689"/>
                  </a:lnTo>
                  <a:lnTo>
                    <a:pt x="1842" y="653"/>
                  </a:lnTo>
                  <a:lnTo>
                    <a:pt x="1866" y="611"/>
                  </a:lnTo>
                  <a:lnTo>
                    <a:pt x="1884" y="581"/>
                  </a:lnTo>
                  <a:lnTo>
                    <a:pt x="1926" y="515"/>
                  </a:lnTo>
                  <a:lnTo>
                    <a:pt x="1979" y="449"/>
                  </a:lnTo>
                  <a:lnTo>
                    <a:pt x="2039" y="389"/>
                  </a:lnTo>
                  <a:lnTo>
                    <a:pt x="2105" y="341"/>
                  </a:lnTo>
                  <a:lnTo>
                    <a:pt x="2159" y="299"/>
                  </a:lnTo>
                  <a:lnTo>
                    <a:pt x="2207" y="269"/>
                  </a:lnTo>
                  <a:lnTo>
                    <a:pt x="2237" y="245"/>
                  </a:lnTo>
                  <a:lnTo>
                    <a:pt x="2249" y="239"/>
                  </a:lnTo>
                  <a:lnTo>
                    <a:pt x="2249" y="239"/>
                  </a:lnTo>
                  <a:lnTo>
                    <a:pt x="2392" y="167"/>
                  </a:lnTo>
                  <a:lnTo>
                    <a:pt x="2392" y="60"/>
                  </a:lnTo>
                  <a:lnTo>
                    <a:pt x="2392" y="0"/>
                  </a:lnTo>
                  <a:lnTo>
                    <a:pt x="2344" y="18"/>
                  </a:lnTo>
                  <a:lnTo>
                    <a:pt x="2302" y="36"/>
                  </a:lnTo>
                  <a:lnTo>
                    <a:pt x="2302" y="36"/>
                  </a:lnTo>
                  <a:close/>
                </a:path>
              </a:pathLst>
            </a:custGeom>
            <a:solidFill>
              <a:schemeClr val="bg1"/>
            </a:solidFill>
            <a:ln w="9525">
              <a:noFill/>
              <a:round/>
              <a:headEnd/>
              <a:tailEnd/>
            </a:ln>
          </p:spPr>
          <p:txBody>
            <a:bodyPr/>
            <a:lstStyle/>
            <a:p>
              <a:pPr eaLnBrk="0" hangingPunct="0">
                <a:defRPr/>
              </a:pPr>
              <a:endParaRPr lang="en-US">
                <a:cs typeface="+mn-cs"/>
              </a:endParaRPr>
            </a:p>
          </p:txBody>
        </p:sp>
        <p:sp>
          <p:nvSpPr>
            <p:cNvPr id="445452" name="Freeform 12"/>
            <p:cNvSpPr>
              <a:spLocks/>
            </p:cNvSpPr>
            <p:nvPr/>
          </p:nvSpPr>
          <p:spPr bwMode="hidden">
            <a:xfrm>
              <a:off x="3839" y="1854"/>
              <a:ext cx="577" cy="258"/>
            </a:xfrm>
            <a:custGeom>
              <a:avLst/>
              <a:gdLst/>
              <a:ahLst/>
              <a:cxnLst>
                <a:cxn ang="0">
                  <a:pos x="30" y="245"/>
                </a:cxn>
                <a:cxn ang="0">
                  <a:pos x="18" y="251"/>
                </a:cxn>
                <a:cxn ang="0">
                  <a:pos x="6" y="257"/>
                </a:cxn>
                <a:cxn ang="0">
                  <a:pos x="0" y="257"/>
                </a:cxn>
                <a:cxn ang="0">
                  <a:pos x="305" y="113"/>
                </a:cxn>
                <a:cxn ang="0">
                  <a:pos x="520" y="0"/>
                </a:cxn>
                <a:cxn ang="0">
                  <a:pos x="526" y="6"/>
                </a:cxn>
                <a:cxn ang="0">
                  <a:pos x="544" y="18"/>
                </a:cxn>
                <a:cxn ang="0">
                  <a:pos x="550" y="24"/>
                </a:cxn>
                <a:cxn ang="0">
                  <a:pos x="550" y="36"/>
                </a:cxn>
                <a:cxn ang="0">
                  <a:pos x="544" y="42"/>
                </a:cxn>
                <a:cxn ang="0">
                  <a:pos x="526" y="54"/>
                </a:cxn>
                <a:cxn ang="0">
                  <a:pos x="514" y="60"/>
                </a:cxn>
                <a:cxn ang="0">
                  <a:pos x="502" y="66"/>
                </a:cxn>
                <a:cxn ang="0">
                  <a:pos x="448" y="84"/>
                </a:cxn>
                <a:cxn ang="0">
                  <a:pos x="382" y="113"/>
                </a:cxn>
                <a:cxn ang="0">
                  <a:pos x="305" y="143"/>
                </a:cxn>
                <a:cxn ang="0">
                  <a:pos x="227" y="173"/>
                </a:cxn>
                <a:cxn ang="0">
                  <a:pos x="149" y="203"/>
                </a:cxn>
                <a:cxn ang="0">
                  <a:pos x="83" y="227"/>
                </a:cxn>
                <a:cxn ang="0">
                  <a:pos x="30" y="245"/>
                </a:cxn>
                <a:cxn ang="0">
                  <a:pos x="30" y="245"/>
                </a:cxn>
              </a:cxnLst>
              <a:rect l="0" t="0" r="r" b="b"/>
              <a:pathLst>
                <a:path w="550" h="257">
                  <a:moveTo>
                    <a:pt x="30" y="245"/>
                  </a:moveTo>
                  <a:lnTo>
                    <a:pt x="18" y="251"/>
                  </a:lnTo>
                  <a:lnTo>
                    <a:pt x="6" y="257"/>
                  </a:lnTo>
                  <a:lnTo>
                    <a:pt x="0" y="257"/>
                  </a:lnTo>
                  <a:lnTo>
                    <a:pt x="305" y="113"/>
                  </a:lnTo>
                  <a:lnTo>
                    <a:pt x="520" y="0"/>
                  </a:lnTo>
                  <a:lnTo>
                    <a:pt x="526" y="6"/>
                  </a:lnTo>
                  <a:lnTo>
                    <a:pt x="544" y="18"/>
                  </a:lnTo>
                  <a:lnTo>
                    <a:pt x="550" y="24"/>
                  </a:lnTo>
                  <a:lnTo>
                    <a:pt x="550" y="36"/>
                  </a:lnTo>
                  <a:lnTo>
                    <a:pt x="544" y="42"/>
                  </a:lnTo>
                  <a:lnTo>
                    <a:pt x="526" y="54"/>
                  </a:lnTo>
                  <a:lnTo>
                    <a:pt x="514" y="60"/>
                  </a:lnTo>
                  <a:lnTo>
                    <a:pt x="502" y="66"/>
                  </a:lnTo>
                  <a:lnTo>
                    <a:pt x="448" y="84"/>
                  </a:lnTo>
                  <a:lnTo>
                    <a:pt x="382" y="113"/>
                  </a:lnTo>
                  <a:lnTo>
                    <a:pt x="305" y="143"/>
                  </a:lnTo>
                  <a:lnTo>
                    <a:pt x="227" y="173"/>
                  </a:lnTo>
                  <a:lnTo>
                    <a:pt x="149" y="203"/>
                  </a:lnTo>
                  <a:lnTo>
                    <a:pt x="83" y="227"/>
                  </a:lnTo>
                  <a:lnTo>
                    <a:pt x="30" y="245"/>
                  </a:lnTo>
                  <a:lnTo>
                    <a:pt x="30" y="245"/>
                  </a:lnTo>
                  <a:close/>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445453" name="Freeform 13"/>
            <p:cNvSpPr>
              <a:spLocks/>
            </p:cNvSpPr>
            <p:nvPr/>
          </p:nvSpPr>
          <p:spPr bwMode="hidden">
            <a:xfrm>
              <a:off x="5327" y="1642"/>
              <a:ext cx="5" cy="1"/>
            </a:xfrm>
            <a:custGeom>
              <a:avLst/>
              <a:gdLst/>
              <a:ahLst/>
              <a:cxnLst>
                <a:cxn ang="0">
                  <a:pos x="0" y="0"/>
                </a:cxn>
                <a:cxn ang="0">
                  <a:pos x="5" y="0"/>
                </a:cxn>
                <a:cxn ang="0">
                  <a:pos x="0" y="0"/>
                </a:cxn>
                <a:cxn ang="0">
                  <a:pos x="0" y="0"/>
                </a:cxn>
              </a:cxnLst>
              <a:rect l="0" t="0" r="r" b="b"/>
              <a:pathLst>
                <a:path w="5">
                  <a:moveTo>
                    <a:pt x="0" y="0"/>
                  </a:moveTo>
                  <a:lnTo>
                    <a:pt x="5" y="0"/>
                  </a:lnTo>
                  <a:lnTo>
                    <a:pt x="0" y="0"/>
                  </a:lnTo>
                  <a:lnTo>
                    <a:pt x="0" y="0"/>
                  </a:lnTo>
                  <a:close/>
                </a:path>
              </a:pathLst>
            </a:custGeom>
            <a:solidFill>
              <a:srgbClr val="FED1AD"/>
            </a:solidFill>
            <a:ln w="9525">
              <a:noFill/>
              <a:round/>
              <a:headEnd/>
              <a:tailEnd/>
            </a:ln>
          </p:spPr>
          <p:txBody>
            <a:bodyPr/>
            <a:lstStyle/>
            <a:p>
              <a:pPr eaLnBrk="0" hangingPunct="0">
                <a:defRPr/>
              </a:pPr>
              <a:endParaRPr lang="en-US">
                <a:cs typeface="+mn-cs"/>
              </a:endParaRPr>
            </a:p>
          </p:txBody>
        </p:sp>
        <p:sp>
          <p:nvSpPr>
            <p:cNvPr id="445454" name="Freeform 14"/>
            <p:cNvSpPr>
              <a:spLocks/>
            </p:cNvSpPr>
            <p:nvPr/>
          </p:nvSpPr>
          <p:spPr bwMode="hidden">
            <a:xfrm>
              <a:off x="3839" y="1728"/>
              <a:ext cx="716" cy="383"/>
            </a:xfrm>
            <a:custGeom>
              <a:avLst/>
              <a:gdLst/>
              <a:ahLst/>
              <a:cxnLst>
                <a:cxn ang="0">
                  <a:pos x="659" y="6"/>
                </a:cxn>
                <a:cxn ang="0">
                  <a:pos x="588" y="42"/>
                </a:cxn>
                <a:cxn ang="0">
                  <a:pos x="515" y="84"/>
                </a:cxn>
                <a:cxn ang="0">
                  <a:pos x="509" y="90"/>
                </a:cxn>
                <a:cxn ang="0">
                  <a:pos x="485" y="102"/>
                </a:cxn>
                <a:cxn ang="0">
                  <a:pos x="455" y="120"/>
                </a:cxn>
                <a:cxn ang="0">
                  <a:pos x="425" y="138"/>
                </a:cxn>
                <a:cxn ang="0">
                  <a:pos x="371" y="168"/>
                </a:cxn>
                <a:cxn ang="0">
                  <a:pos x="306" y="198"/>
                </a:cxn>
                <a:cxn ang="0">
                  <a:pos x="186" y="251"/>
                </a:cxn>
                <a:cxn ang="0">
                  <a:pos x="131" y="269"/>
                </a:cxn>
                <a:cxn ang="0">
                  <a:pos x="89" y="287"/>
                </a:cxn>
                <a:cxn ang="0">
                  <a:pos x="53" y="305"/>
                </a:cxn>
                <a:cxn ang="0">
                  <a:pos x="36" y="311"/>
                </a:cxn>
                <a:cxn ang="0">
                  <a:pos x="12" y="329"/>
                </a:cxn>
                <a:cxn ang="0">
                  <a:pos x="0" y="353"/>
                </a:cxn>
                <a:cxn ang="0">
                  <a:pos x="0" y="371"/>
                </a:cxn>
                <a:cxn ang="0">
                  <a:pos x="0" y="383"/>
                </a:cxn>
                <a:cxn ang="0">
                  <a:pos x="0" y="383"/>
                </a:cxn>
                <a:cxn ang="0">
                  <a:pos x="12" y="371"/>
                </a:cxn>
                <a:cxn ang="0">
                  <a:pos x="30" y="353"/>
                </a:cxn>
                <a:cxn ang="0">
                  <a:pos x="53" y="335"/>
                </a:cxn>
                <a:cxn ang="0">
                  <a:pos x="77" y="317"/>
                </a:cxn>
                <a:cxn ang="0">
                  <a:pos x="101" y="311"/>
                </a:cxn>
                <a:cxn ang="0">
                  <a:pos x="131" y="299"/>
                </a:cxn>
                <a:cxn ang="0">
                  <a:pos x="204" y="269"/>
                </a:cxn>
                <a:cxn ang="0">
                  <a:pos x="240" y="251"/>
                </a:cxn>
                <a:cxn ang="0">
                  <a:pos x="270" y="239"/>
                </a:cxn>
                <a:cxn ang="0">
                  <a:pos x="294" y="228"/>
                </a:cxn>
                <a:cxn ang="0">
                  <a:pos x="312" y="222"/>
                </a:cxn>
                <a:cxn ang="0">
                  <a:pos x="330" y="210"/>
                </a:cxn>
                <a:cxn ang="0">
                  <a:pos x="365" y="186"/>
                </a:cxn>
                <a:cxn ang="0">
                  <a:pos x="419" y="156"/>
                </a:cxn>
                <a:cxn ang="0">
                  <a:pos x="473" y="120"/>
                </a:cxn>
                <a:cxn ang="0">
                  <a:pos x="527" y="90"/>
                </a:cxn>
                <a:cxn ang="0">
                  <a:pos x="576" y="60"/>
                </a:cxn>
                <a:cxn ang="0">
                  <a:pos x="612" y="42"/>
                </a:cxn>
                <a:cxn ang="0">
                  <a:pos x="629" y="36"/>
                </a:cxn>
                <a:cxn ang="0">
                  <a:pos x="647" y="30"/>
                </a:cxn>
                <a:cxn ang="0">
                  <a:pos x="677" y="18"/>
                </a:cxn>
                <a:cxn ang="0">
                  <a:pos x="701" y="6"/>
                </a:cxn>
                <a:cxn ang="0">
                  <a:pos x="713" y="0"/>
                </a:cxn>
                <a:cxn ang="0">
                  <a:pos x="713" y="0"/>
                </a:cxn>
                <a:cxn ang="0">
                  <a:pos x="659" y="6"/>
                </a:cxn>
                <a:cxn ang="0">
                  <a:pos x="716" y="63"/>
                </a:cxn>
              </a:cxnLst>
              <a:rect l="0" t="0" r="r" b="b"/>
              <a:pathLst>
                <a:path w="716" h="383">
                  <a:moveTo>
                    <a:pt x="659" y="6"/>
                  </a:moveTo>
                  <a:lnTo>
                    <a:pt x="588" y="42"/>
                  </a:lnTo>
                  <a:lnTo>
                    <a:pt x="515" y="84"/>
                  </a:lnTo>
                  <a:lnTo>
                    <a:pt x="509" y="90"/>
                  </a:lnTo>
                  <a:lnTo>
                    <a:pt x="485" y="102"/>
                  </a:lnTo>
                  <a:lnTo>
                    <a:pt x="455" y="120"/>
                  </a:lnTo>
                  <a:lnTo>
                    <a:pt x="425" y="138"/>
                  </a:lnTo>
                  <a:lnTo>
                    <a:pt x="371" y="168"/>
                  </a:lnTo>
                  <a:lnTo>
                    <a:pt x="306" y="198"/>
                  </a:lnTo>
                  <a:lnTo>
                    <a:pt x="186" y="251"/>
                  </a:lnTo>
                  <a:lnTo>
                    <a:pt x="131" y="269"/>
                  </a:lnTo>
                  <a:lnTo>
                    <a:pt x="89" y="287"/>
                  </a:lnTo>
                  <a:lnTo>
                    <a:pt x="53" y="305"/>
                  </a:lnTo>
                  <a:lnTo>
                    <a:pt x="36" y="311"/>
                  </a:lnTo>
                  <a:lnTo>
                    <a:pt x="12" y="329"/>
                  </a:lnTo>
                  <a:lnTo>
                    <a:pt x="0" y="353"/>
                  </a:lnTo>
                  <a:lnTo>
                    <a:pt x="0" y="371"/>
                  </a:lnTo>
                  <a:lnTo>
                    <a:pt x="0" y="383"/>
                  </a:lnTo>
                  <a:lnTo>
                    <a:pt x="0" y="383"/>
                  </a:lnTo>
                  <a:lnTo>
                    <a:pt x="12" y="371"/>
                  </a:lnTo>
                  <a:lnTo>
                    <a:pt x="30" y="353"/>
                  </a:lnTo>
                  <a:lnTo>
                    <a:pt x="53" y="335"/>
                  </a:lnTo>
                  <a:lnTo>
                    <a:pt x="77" y="317"/>
                  </a:lnTo>
                  <a:lnTo>
                    <a:pt x="101" y="311"/>
                  </a:lnTo>
                  <a:lnTo>
                    <a:pt x="131" y="299"/>
                  </a:lnTo>
                  <a:lnTo>
                    <a:pt x="204" y="269"/>
                  </a:lnTo>
                  <a:lnTo>
                    <a:pt x="240" y="251"/>
                  </a:lnTo>
                  <a:lnTo>
                    <a:pt x="270" y="239"/>
                  </a:lnTo>
                  <a:lnTo>
                    <a:pt x="294" y="228"/>
                  </a:lnTo>
                  <a:lnTo>
                    <a:pt x="312" y="222"/>
                  </a:lnTo>
                  <a:lnTo>
                    <a:pt x="330" y="210"/>
                  </a:lnTo>
                  <a:lnTo>
                    <a:pt x="365" y="186"/>
                  </a:lnTo>
                  <a:lnTo>
                    <a:pt x="419" y="156"/>
                  </a:lnTo>
                  <a:lnTo>
                    <a:pt x="473" y="120"/>
                  </a:lnTo>
                  <a:lnTo>
                    <a:pt x="527" y="90"/>
                  </a:lnTo>
                  <a:lnTo>
                    <a:pt x="576" y="60"/>
                  </a:lnTo>
                  <a:lnTo>
                    <a:pt x="612" y="42"/>
                  </a:lnTo>
                  <a:lnTo>
                    <a:pt x="629" y="36"/>
                  </a:lnTo>
                  <a:lnTo>
                    <a:pt x="647" y="30"/>
                  </a:lnTo>
                  <a:lnTo>
                    <a:pt x="677" y="18"/>
                  </a:lnTo>
                  <a:lnTo>
                    <a:pt x="701" y="6"/>
                  </a:lnTo>
                  <a:lnTo>
                    <a:pt x="713" y="0"/>
                  </a:lnTo>
                  <a:lnTo>
                    <a:pt x="713" y="0"/>
                  </a:lnTo>
                  <a:lnTo>
                    <a:pt x="659" y="6"/>
                  </a:lnTo>
                  <a:lnTo>
                    <a:pt x="716" y="63"/>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445455" name="Freeform 15"/>
            <p:cNvSpPr>
              <a:spLocks/>
            </p:cNvSpPr>
            <p:nvPr/>
          </p:nvSpPr>
          <p:spPr bwMode="hidden">
            <a:xfrm>
              <a:off x="3453" y="2271"/>
              <a:ext cx="318" cy="225"/>
            </a:xfrm>
            <a:custGeom>
              <a:avLst/>
              <a:gdLst/>
              <a:ahLst/>
              <a:cxnLst>
                <a:cxn ang="0">
                  <a:pos x="6" y="225"/>
                </a:cxn>
                <a:cxn ang="0">
                  <a:pos x="0" y="195"/>
                </a:cxn>
                <a:cxn ang="0">
                  <a:pos x="315" y="0"/>
                </a:cxn>
                <a:cxn ang="0">
                  <a:pos x="303" y="27"/>
                </a:cxn>
                <a:cxn ang="0">
                  <a:pos x="318" y="42"/>
                </a:cxn>
              </a:cxnLst>
              <a:rect l="0" t="0" r="r" b="b"/>
              <a:pathLst>
                <a:path w="318" h="225">
                  <a:moveTo>
                    <a:pt x="6" y="225"/>
                  </a:moveTo>
                  <a:lnTo>
                    <a:pt x="0" y="195"/>
                  </a:lnTo>
                  <a:lnTo>
                    <a:pt x="315" y="0"/>
                  </a:lnTo>
                  <a:lnTo>
                    <a:pt x="303" y="27"/>
                  </a:lnTo>
                  <a:lnTo>
                    <a:pt x="318" y="42"/>
                  </a:lnTo>
                </a:path>
              </a:pathLst>
            </a:custGeom>
            <a:gradFill rotWithShape="0">
              <a:gsLst>
                <a:gs pos="0">
                  <a:schemeClr val="bg2">
                    <a:gamma/>
                    <a:tint val="94118"/>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445456" name="Freeform 16"/>
            <p:cNvSpPr>
              <a:spLocks/>
            </p:cNvSpPr>
            <p:nvPr/>
          </p:nvSpPr>
          <p:spPr bwMode="hidden">
            <a:xfrm>
              <a:off x="0" y="2658"/>
              <a:ext cx="2595" cy="933"/>
            </a:xfrm>
            <a:custGeom>
              <a:avLst/>
              <a:gdLst/>
              <a:ahLst/>
              <a:cxnLst>
                <a:cxn ang="0">
                  <a:pos x="1050" y="657"/>
                </a:cxn>
                <a:cxn ang="0">
                  <a:pos x="1581" y="690"/>
                </a:cxn>
                <a:cxn ang="0">
                  <a:pos x="1671" y="723"/>
                </a:cxn>
                <a:cxn ang="0">
                  <a:pos x="1176" y="621"/>
                </a:cxn>
                <a:cxn ang="0">
                  <a:pos x="1854" y="567"/>
                </a:cxn>
                <a:cxn ang="0">
                  <a:pos x="1869" y="612"/>
                </a:cxn>
                <a:cxn ang="0">
                  <a:pos x="2103" y="861"/>
                </a:cxn>
                <a:cxn ang="0">
                  <a:pos x="1883" y="520"/>
                </a:cxn>
                <a:cxn ang="0">
                  <a:pos x="1842" y="490"/>
                </a:cxn>
                <a:cxn ang="0">
                  <a:pos x="1770" y="466"/>
                </a:cxn>
                <a:cxn ang="0">
                  <a:pos x="1740" y="448"/>
                </a:cxn>
                <a:cxn ang="0">
                  <a:pos x="1758" y="436"/>
                </a:cxn>
                <a:cxn ang="0">
                  <a:pos x="1830" y="430"/>
                </a:cxn>
                <a:cxn ang="0">
                  <a:pos x="1877" y="424"/>
                </a:cxn>
                <a:cxn ang="0">
                  <a:pos x="1955" y="394"/>
                </a:cxn>
                <a:cxn ang="0">
                  <a:pos x="2052" y="396"/>
                </a:cxn>
                <a:cxn ang="0">
                  <a:pos x="2253" y="732"/>
                </a:cxn>
                <a:cxn ang="0">
                  <a:pos x="2415" y="933"/>
                </a:cxn>
                <a:cxn ang="0">
                  <a:pos x="2397" y="828"/>
                </a:cxn>
                <a:cxn ang="0">
                  <a:pos x="2088" y="400"/>
                </a:cxn>
                <a:cxn ang="0">
                  <a:pos x="2046" y="346"/>
                </a:cxn>
                <a:cxn ang="0">
                  <a:pos x="1997" y="304"/>
                </a:cxn>
                <a:cxn ang="0">
                  <a:pos x="1967" y="286"/>
                </a:cxn>
                <a:cxn ang="0">
                  <a:pos x="1973" y="286"/>
                </a:cxn>
                <a:cxn ang="0">
                  <a:pos x="2009" y="286"/>
                </a:cxn>
                <a:cxn ang="0">
                  <a:pos x="2082" y="322"/>
                </a:cxn>
                <a:cxn ang="0">
                  <a:pos x="2199" y="384"/>
                </a:cxn>
                <a:cxn ang="0">
                  <a:pos x="2394" y="448"/>
                </a:cxn>
                <a:cxn ang="0">
                  <a:pos x="2595" y="516"/>
                </a:cxn>
                <a:cxn ang="0">
                  <a:pos x="2388" y="424"/>
                </a:cxn>
                <a:cxn ang="0">
                  <a:pos x="2219" y="340"/>
                </a:cxn>
                <a:cxn ang="0">
                  <a:pos x="2052" y="280"/>
                </a:cxn>
                <a:cxn ang="0">
                  <a:pos x="1955" y="262"/>
                </a:cxn>
                <a:cxn ang="0">
                  <a:pos x="1877" y="274"/>
                </a:cxn>
                <a:cxn ang="0">
                  <a:pos x="1752" y="274"/>
                </a:cxn>
                <a:cxn ang="0">
                  <a:pos x="1661" y="292"/>
                </a:cxn>
                <a:cxn ang="0">
                  <a:pos x="1607" y="316"/>
                </a:cxn>
                <a:cxn ang="0">
                  <a:pos x="1589" y="322"/>
                </a:cxn>
                <a:cxn ang="0">
                  <a:pos x="1409" y="358"/>
                </a:cxn>
                <a:cxn ang="0">
                  <a:pos x="1152" y="442"/>
                </a:cxn>
                <a:cxn ang="0">
                  <a:pos x="966" y="460"/>
                </a:cxn>
                <a:cxn ang="0">
                  <a:pos x="870" y="442"/>
                </a:cxn>
                <a:cxn ang="0">
                  <a:pos x="828" y="430"/>
                </a:cxn>
                <a:cxn ang="0">
                  <a:pos x="743" y="388"/>
                </a:cxn>
                <a:cxn ang="0">
                  <a:pos x="636" y="334"/>
                </a:cxn>
                <a:cxn ang="0">
                  <a:pos x="467" y="256"/>
                </a:cxn>
                <a:cxn ang="0">
                  <a:pos x="0" y="0"/>
                </a:cxn>
                <a:cxn ang="0">
                  <a:pos x="585" y="390"/>
                </a:cxn>
                <a:cxn ang="0">
                  <a:pos x="849" y="543"/>
                </a:cxn>
                <a:cxn ang="0">
                  <a:pos x="897" y="621"/>
                </a:cxn>
              </a:cxnLst>
              <a:rect l="0" t="0" r="r" b="b"/>
              <a:pathLst>
                <a:path w="2595" h="933">
                  <a:moveTo>
                    <a:pt x="981" y="675"/>
                  </a:moveTo>
                  <a:lnTo>
                    <a:pt x="1050" y="657"/>
                  </a:lnTo>
                  <a:lnTo>
                    <a:pt x="1143" y="651"/>
                  </a:lnTo>
                  <a:lnTo>
                    <a:pt x="1581" y="690"/>
                  </a:lnTo>
                  <a:lnTo>
                    <a:pt x="1623" y="738"/>
                  </a:lnTo>
                  <a:lnTo>
                    <a:pt x="1671" y="723"/>
                  </a:lnTo>
                  <a:lnTo>
                    <a:pt x="1656" y="675"/>
                  </a:lnTo>
                  <a:lnTo>
                    <a:pt x="1176" y="621"/>
                  </a:lnTo>
                  <a:lnTo>
                    <a:pt x="1797" y="534"/>
                  </a:lnTo>
                  <a:lnTo>
                    <a:pt x="1854" y="567"/>
                  </a:lnTo>
                  <a:lnTo>
                    <a:pt x="1881" y="585"/>
                  </a:lnTo>
                  <a:lnTo>
                    <a:pt x="1869" y="612"/>
                  </a:lnTo>
                  <a:lnTo>
                    <a:pt x="1995" y="852"/>
                  </a:lnTo>
                  <a:lnTo>
                    <a:pt x="2103" y="861"/>
                  </a:lnTo>
                  <a:lnTo>
                    <a:pt x="1889" y="538"/>
                  </a:lnTo>
                  <a:lnTo>
                    <a:pt x="1883" y="520"/>
                  </a:lnTo>
                  <a:lnTo>
                    <a:pt x="1872" y="508"/>
                  </a:lnTo>
                  <a:lnTo>
                    <a:pt x="1842" y="490"/>
                  </a:lnTo>
                  <a:lnTo>
                    <a:pt x="1806" y="478"/>
                  </a:lnTo>
                  <a:lnTo>
                    <a:pt x="1770" y="466"/>
                  </a:lnTo>
                  <a:lnTo>
                    <a:pt x="1752" y="454"/>
                  </a:lnTo>
                  <a:lnTo>
                    <a:pt x="1740" y="448"/>
                  </a:lnTo>
                  <a:lnTo>
                    <a:pt x="1746" y="436"/>
                  </a:lnTo>
                  <a:lnTo>
                    <a:pt x="1758" y="436"/>
                  </a:lnTo>
                  <a:lnTo>
                    <a:pt x="1782" y="430"/>
                  </a:lnTo>
                  <a:lnTo>
                    <a:pt x="1830" y="430"/>
                  </a:lnTo>
                  <a:lnTo>
                    <a:pt x="1854" y="430"/>
                  </a:lnTo>
                  <a:lnTo>
                    <a:pt x="1877" y="424"/>
                  </a:lnTo>
                  <a:lnTo>
                    <a:pt x="1925" y="400"/>
                  </a:lnTo>
                  <a:lnTo>
                    <a:pt x="1955" y="394"/>
                  </a:lnTo>
                  <a:lnTo>
                    <a:pt x="1979" y="394"/>
                  </a:lnTo>
                  <a:lnTo>
                    <a:pt x="2052" y="396"/>
                  </a:lnTo>
                  <a:lnTo>
                    <a:pt x="2046" y="456"/>
                  </a:lnTo>
                  <a:lnTo>
                    <a:pt x="2253" y="732"/>
                  </a:lnTo>
                  <a:lnTo>
                    <a:pt x="2334" y="816"/>
                  </a:lnTo>
                  <a:lnTo>
                    <a:pt x="2415" y="933"/>
                  </a:lnTo>
                  <a:lnTo>
                    <a:pt x="2430" y="909"/>
                  </a:lnTo>
                  <a:lnTo>
                    <a:pt x="2397" y="828"/>
                  </a:lnTo>
                  <a:lnTo>
                    <a:pt x="2094" y="412"/>
                  </a:lnTo>
                  <a:lnTo>
                    <a:pt x="2088" y="400"/>
                  </a:lnTo>
                  <a:lnTo>
                    <a:pt x="2076" y="376"/>
                  </a:lnTo>
                  <a:lnTo>
                    <a:pt x="2046" y="346"/>
                  </a:lnTo>
                  <a:lnTo>
                    <a:pt x="2015" y="322"/>
                  </a:lnTo>
                  <a:lnTo>
                    <a:pt x="1997" y="304"/>
                  </a:lnTo>
                  <a:lnTo>
                    <a:pt x="1979" y="292"/>
                  </a:lnTo>
                  <a:lnTo>
                    <a:pt x="1967" y="286"/>
                  </a:lnTo>
                  <a:lnTo>
                    <a:pt x="1967" y="286"/>
                  </a:lnTo>
                  <a:lnTo>
                    <a:pt x="1973" y="286"/>
                  </a:lnTo>
                  <a:lnTo>
                    <a:pt x="1985" y="286"/>
                  </a:lnTo>
                  <a:lnTo>
                    <a:pt x="2009" y="286"/>
                  </a:lnTo>
                  <a:lnTo>
                    <a:pt x="2040" y="298"/>
                  </a:lnTo>
                  <a:lnTo>
                    <a:pt x="2082" y="322"/>
                  </a:lnTo>
                  <a:lnTo>
                    <a:pt x="2124" y="348"/>
                  </a:lnTo>
                  <a:lnTo>
                    <a:pt x="2199" y="384"/>
                  </a:lnTo>
                  <a:lnTo>
                    <a:pt x="2325" y="426"/>
                  </a:lnTo>
                  <a:lnTo>
                    <a:pt x="2394" y="448"/>
                  </a:lnTo>
                  <a:lnTo>
                    <a:pt x="2523" y="522"/>
                  </a:lnTo>
                  <a:lnTo>
                    <a:pt x="2595" y="516"/>
                  </a:lnTo>
                  <a:lnTo>
                    <a:pt x="2442" y="454"/>
                  </a:lnTo>
                  <a:lnTo>
                    <a:pt x="2388" y="424"/>
                  </a:lnTo>
                  <a:lnTo>
                    <a:pt x="2327" y="388"/>
                  </a:lnTo>
                  <a:lnTo>
                    <a:pt x="2219" y="340"/>
                  </a:lnTo>
                  <a:lnTo>
                    <a:pt x="2106" y="292"/>
                  </a:lnTo>
                  <a:lnTo>
                    <a:pt x="2052" y="280"/>
                  </a:lnTo>
                  <a:lnTo>
                    <a:pt x="2003" y="268"/>
                  </a:lnTo>
                  <a:lnTo>
                    <a:pt x="1955" y="262"/>
                  </a:lnTo>
                  <a:lnTo>
                    <a:pt x="1919" y="268"/>
                  </a:lnTo>
                  <a:lnTo>
                    <a:pt x="1877" y="274"/>
                  </a:lnTo>
                  <a:lnTo>
                    <a:pt x="1812" y="274"/>
                  </a:lnTo>
                  <a:lnTo>
                    <a:pt x="1752" y="274"/>
                  </a:lnTo>
                  <a:lnTo>
                    <a:pt x="1703" y="286"/>
                  </a:lnTo>
                  <a:lnTo>
                    <a:pt x="1661" y="292"/>
                  </a:lnTo>
                  <a:lnTo>
                    <a:pt x="1631" y="304"/>
                  </a:lnTo>
                  <a:lnTo>
                    <a:pt x="1607" y="316"/>
                  </a:lnTo>
                  <a:lnTo>
                    <a:pt x="1595" y="322"/>
                  </a:lnTo>
                  <a:lnTo>
                    <a:pt x="1589" y="322"/>
                  </a:lnTo>
                  <a:lnTo>
                    <a:pt x="1500" y="334"/>
                  </a:lnTo>
                  <a:lnTo>
                    <a:pt x="1409" y="358"/>
                  </a:lnTo>
                  <a:lnTo>
                    <a:pt x="1236" y="418"/>
                  </a:lnTo>
                  <a:lnTo>
                    <a:pt x="1152" y="442"/>
                  </a:lnTo>
                  <a:lnTo>
                    <a:pt x="1061" y="460"/>
                  </a:lnTo>
                  <a:lnTo>
                    <a:pt x="966" y="460"/>
                  </a:lnTo>
                  <a:lnTo>
                    <a:pt x="918" y="454"/>
                  </a:lnTo>
                  <a:lnTo>
                    <a:pt x="870" y="442"/>
                  </a:lnTo>
                  <a:lnTo>
                    <a:pt x="858" y="436"/>
                  </a:lnTo>
                  <a:lnTo>
                    <a:pt x="828" y="430"/>
                  </a:lnTo>
                  <a:lnTo>
                    <a:pt x="791" y="412"/>
                  </a:lnTo>
                  <a:lnTo>
                    <a:pt x="743" y="388"/>
                  </a:lnTo>
                  <a:lnTo>
                    <a:pt x="690" y="364"/>
                  </a:lnTo>
                  <a:lnTo>
                    <a:pt x="636" y="334"/>
                  </a:lnTo>
                  <a:lnTo>
                    <a:pt x="515" y="280"/>
                  </a:lnTo>
                  <a:lnTo>
                    <a:pt x="467" y="256"/>
                  </a:lnTo>
                  <a:lnTo>
                    <a:pt x="443" y="244"/>
                  </a:lnTo>
                  <a:lnTo>
                    <a:pt x="0" y="0"/>
                  </a:lnTo>
                  <a:lnTo>
                    <a:pt x="123" y="120"/>
                  </a:lnTo>
                  <a:lnTo>
                    <a:pt x="585" y="390"/>
                  </a:lnTo>
                  <a:lnTo>
                    <a:pt x="708" y="462"/>
                  </a:lnTo>
                  <a:lnTo>
                    <a:pt x="849" y="543"/>
                  </a:lnTo>
                  <a:lnTo>
                    <a:pt x="882" y="564"/>
                  </a:lnTo>
                  <a:lnTo>
                    <a:pt x="897" y="621"/>
                  </a:lnTo>
                  <a:lnTo>
                    <a:pt x="981" y="675"/>
                  </a:lnTo>
                  <a:close/>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eaLnBrk="0" hangingPunct="0">
                <a:defRPr/>
              </a:pPr>
              <a:endParaRPr lang="en-US">
                <a:cs typeface="+mn-cs"/>
              </a:endParaRPr>
            </a:p>
          </p:txBody>
        </p:sp>
        <p:sp>
          <p:nvSpPr>
            <p:cNvPr id="445457" name="Freeform 17"/>
            <p:cNvSpPr>
              <a:spLocks/>
            </p:cNvSpPr>
            <p:nvPr/>
          </p:nvSpPr>
          <p:spPr bwMode="hidden">
            <a:xfrm>
              <a:off x="0" y="2994"/>
              <a:ext cx="2723" cy="1091"/>
            </a:xfrm>
            <a:custGeom>
              <a:avLst/>
              <a:gdLst/>
              <a:ahLst/>
              <a:cxnLst>
                <a:cxn ang="0">
                  <a:pos x="2370" y="72"/>
                </a:cxn>
                <a:cxn ang="0">
                  <a:pos x="2597" y="198"/>
                </a:cxn>
                <a:cxn ang="0">
                  <a:pos x="2639" y="276"/>
                </a:cxn>
                <a:cxn ang="0">
                  <a:pos x="2453" y="264"/>
                </a:cxn>
                <a:cxn ang="0">
                  <a:pos x="2297" y="204"/>
                </a:cxn>
                <a:cxn ang="0">
                  <a:pos x="2112" y="66"/>
                </a:cxn>
                <a:cxn ang="0">
                  <a:pos x="2088" y="72"/>
                </a:cxn>
                <a:cxn ang="0">
                  <a:pos x="2106" y="114"/>
                </a:cxn>
                <a:cxn ang="0">
                  <a:pos x="2412" y="552"/>
                </a:cxn>
                <a:cxn ang="0">
                  <a:pos x="2279" y="564"/>
                </a:cxn>
                <a:cxn ang="0">
                  <a:pos x="2189" y="492"/>
                </a:cxn>
                <a:cxn ang="0">
                  <a:pos x="2058" y="330"/>
                </a:cxn>
                <a:cxn ang="0">
                  <a:pos x="1991" y="234"/>
                </a:cxn>
                <a:cxn ang="0">
                  <a:pos x="1949" y="174"/>
                </a:cxn>
                <a:cxn ang="0">
                  <a:pos x="1824" y="132"/>
                </a:cxn>
                <a:cxn ang="0">
                  <a:pos x="1794" y="144"/>
                </a:cxn>
                <a:cxn ang="0">
                  <a:pos x="1895" y="222"/>
                </a:cxn>
                <a:cxn ang="0">
                  <a:pos x="1943" y="366"/>
                </a:cxn>
                <a:cxn ang="0">
                  <a:pos x="2064" y="630"/>
                </a:cxn>
                <a:cxn ang="0">
                  <a:pos x="2052" y="695"/>
                </a:cxn>
                <a:cxn ang="0">
                  <a:pos x="1955" y="683"/>
                </a:cxn>
                <a:cxn ang="0">
                  <a:pos x="1913" y="636"/>
                </a:cxn>
                <a:cxn ang="0">
                  <a:pos x="1703" y="312"/>
                </a:cxn>
                <a:cxn ang="0">
                  <a:pos x="1637" y="276"/>
                </a:cxn>
                <a:cxn ang="0">
                  <a:pos x="1643" y="318"/>
                </a:cxn>
                <a:cxn ang="0">
                  <a:pos x="1673" y="408"/>
                </a:cxn>
                <a:cxn ang="0">
                  <a:pos x="1716" y="779"/>
                </a:cxn>
                <a:cxn ang="0">
                  <a:pos x="1691" y="737"/>
                </a:cxn>
                <a:cxn ang="0">
                  <a:pos x="1613" y="582"/>
                </a:cxn>
                <a:cxn ang="0">
                  <a:pos x="1494" y="480"/>
                </a:cxn>
                <a:cxn ang="0">
                  <a:pos x="1248" y="528"/>
                </a:cxn>
                <a:cxn ang="0">
                  <a:pos x="996" y="630"/>
                </a:cxn>
                <a:cxn ang="0">
                  <a:pos x="714" y="534"/>
                </a:cxn>
                <a:cxn ang="0">
                  <a:pos x="198" y="288"/>
                </a:cxn>
                <a:cxn ang="0">
                  <a:pos x="0" y="460"/>
                </a:cxn>
                <a:cxn ang="0">
                  <a:pos x="288" y="570"/>
                </a:cxn>
                <a:cxn ang="0">
                  <a:pos x="461" y="654"/>
                </a:cxn>
                <a:cxn ang="0">
                  <a:pos x="725" y="755"/>
                </a:cxn>
                <a:cxn ang="0">
                  <a:pos x="966" y="791"/>
                </a:cxn>
                <a:cxn ang="0">
                  <a:pos x="1176" y="779"/>
                </a:cxn>
                <a:cxn ang="0">
                  <a:pos x="1278" y="791"/>
                </a:cxn>
                <a:cxn ang="0">
                  <a:pos x="1404" y="845"/>
                </a:cxn>
                <a:cxn ang="0">
                  <a:pos x="1416" y="887"/>
                </a:cxn>
                <a:cxn ang="0">
                  <a:pos x="1361" y="923"/>
                </a:cxn>
                <a:cxn ang="0">
                  <a:pos x="1385" y="1007"/>
                </a:cxn>
                <a:cxn ang="0">
                  <a:pos x="1494" y="1085"/>
                </a:cxn>
                <a:cxn ang="0">
                  <a:pos x="1697" y="1043"/>
                </a:cxn>
                <a:cxn ang="0">
                  <a:pos x="1812" y="989"/>
                </a:cxn>
                <a:cxn ang="0">
                  <a:pos x="1973" y="917"/>
                </a:cxn>
                <a:cxn ang="0">
                  <a:pos x="2201" y="899"/>
                </a:cxn>
                <a:cxn ang="0">
                  <a:pos x="2364" y="863"/>
                </a:cxn>
                <a:cxn ang="0">
                  <a:pos x="2400" y="743"/>
                </a:cxn>
                <a:cxn ang="0">
                  <a:pos x="2471" y="701"/>
                </a:cxn>
                <a:cxn ang="0">
                  <a:pos x="2621" y="504"/>
                </a:cxn>
                <a:cxn ang="0">
                  <a:pos x="2693" y="374"/>
                </a:cxn>
              </a:cxnLst>
              <a:rect l="0" t="0" r="r" b="b"/>
              <a:pathLst>
                <a:path w="2723" h="1091">
                  <a:moveTo>
                    <a:pt x="2723" y="299"/>
                  </a:moveTo>
                  <a:lnTo>
                    <a:pt x="2715" y="240"/>
                  </a:lnTo>
                  <a:lnTo>
                    <a:pt x="2656" y="195"/>
                  </a:lnTo>
                  <a:lnTo>
                    <a:pt x="2370" y="72"/>
                  </a:lnTo>
                  <a:lnTo>
                    <a:pt x="2303" y="54"/>
                  </a:lnTo>
                  <a:lnTo>
                    <a:pt x="2585" y="186"/>
                  </a:lnTo>
                  <a:lnTo>
                    <a:pt x="2591" y="192"/>
                  </a:lnTo>
                  <a:lnTo>
                    <a:pt x="2597" y="198"/>
                  </a:lnTo>
                  <a:lnTo>
                    <a:pt x="2621" y="228"/>
                  </a:lnTo>
                  <a:lnTo>
                    <a:pt x="2639" y="258"/>
                  </a:lnTo>
                  <a:lnTo>
                    <a:pt x="2646" y="270"/>
                  </a:lnTo>
                  <a:lnTo>
                    <a:pt x="2639" y="276"/>
                  </a:lnTo>
                  <a:lnTo>
                    <a:pt x="2603" y="282"/>
                  </a:lnTo>
                  <a:lnTo>
                    <a:pt x="2555" y="282"/>
                  </a:lnTo>
                  <a:lnTo>
                    <a:pt x="2507" y="276"/>
                  </a:lnTo>
                  <a:lnTo>
                    <a:pt x="2453" y="264"/>
                  </a:lnTo>
                  <a:lnTo>
                    <a:pt x="2394" y="246"/>
                  </a:lnTo>
                  <a:lnTo>
                    <a:pt x="2340" y="222"/>
                  </a:lnTo>
                  <a:lnTo>
                    <a:pt x="2321" y="216"/>
                  </a:lnTo>
                  <a:lnTo>
                    <a:pt x="2297" y="204"/>
                  </a:lnTo>
                  <a:lnTo>
                    <a:pt x="2171" y="126"/>
                  </a:lnTo>
                  <a:lnTo>
                    <a:pt x="2165" y="120"/>
                  </a:lnTo>
                  <a:lnTo>
                    <a:pt x="2154" y="102"/>
                  </a:lnTo>
                  <a:lnTo>
                    <a:pt x="2112" y="66"/>
                  </a:lnTo>
                  <a:lnTo>
                    <a:pt x="2064" y="24"/>
                  </a:lnTo>
                  <a:lnTo>
                    <a:pt x="2046" y="6"/>
                  </a:lnTo>
                  <a:lnTo>
                    <a:pt x="2034" y="0"/>
                  </a:lnTo>
                  <a:lnTo>
                    <a:pt x="2088" y="72"/>
                  </a:lnTo>
                  <a:lnTo>
                    <a:pt x="2106" y="108"/>
                  </a:lnTo>
                  <a:lnTo>
                    <a:pt x="2106" y="108"/>
                  </a:lnTo>
                  <a:lnTo>
                    <a:pt x="2106" y="108"/>
                  </a:lnTo>
                  <a:lnTo>
                    <a:pt x="2106" y="114"/>
                  </a:lnTo>
                  <a:lnTo>
                    <a:pt x="2112" y="114"/>
                  </a:lnTo>
                  <a:lnTo>
                    <a:pt x="2406" y="516"/>
                  </a:lnTo>
                  <a:lnTo>
                    <a:pt x="2412" y="534"/>
                  </a:lnTo>
                  <a:lnTo>
                    <a:pt x="2412" y="552"/>
                  </a:lnTo>
                  <a:lnTo>
                    <a:pt x="2394" y="576"/>
                  </a:lnTo>
                  <a:lnTo>
                    <a:pt x="2364" y="588"/>
                  </a:lnTo>
                  <a:lnTo>
                    <a:pt x="2321" y="588"/>
                  </a:lnTo>
                  <a:lnTo>
                    <a:pt x="2279" y="564"/>
                  </a:lnTo>
                  <a:lnTo>
                    <a:pt x="2237" y="534"/>
                  </a:lnTo>
                  <a:lnTo>
                    <a:pt x="2201" y="504"/>
                  </a:lnTo>
                  <a:lnTo>
                    <a:pt x="2195" y="498"/>
                  </a:lnTo>
                  <a:lnTo>
                    <a:pt x="2189" y="492"/>
                  </a:lnTo>
                  <a:lnTo>
                    <a:pt x="2171" y="462"/>
                  </a:lnTo>
                  <a:lnTo>
                    <a:pt x="2142" y="420"/>
                  </a:lnTo>
                  <a:lnTo>
                    <a:pt x="2100" y="378"/>
                  </a:lnTo>
                  <a:lnTo>
                    <a:pt x="2058" y="330"/>
                  </a:lnTo>
                  <a:lnTo>
                    <a:pt x="2040" y="318"/>
                  </a:lnTo>
                  <a:lnTo>
                    <a:pt x="2028" y="300"/>
                  </a:lnTo>
                  <a:lnTo>
                    <a:pt x="2009" y="264"/>
                  </a:lnTo>
                  <a:lnTo>
                    <a:pt x="1991" y="234"/>
                  </a:lnTo>
                  <a:lnTo>
                    <a:pt x="1985" y="210"/>
                  </a:lnTo>
                  <a:lnTo>
                    <a:pt x="1973" y="192"/>
                  </a:lnTo>
                  <a:lnTo>
                    <a:pt x="1967" y="180"/>
                  </a:lnTo>
                  <a:lnTo>
                    <a:pt x="1949" y="174"/>
                  </a:lnTo>
                  <a:lnTo>
                    <a:pt x="1907" y="156"/>
                  </a:lnTo>
                  <a:lnTo>
                    <a:pt x="1860" y="138"/>
                  </a:lnTo>
                  <a:lnTo>
                    <a:pt x="1836" y="132"/>
                  </a:lnTo>
                  <a:lnTo>
                    <a:pt x="1824" y="132"/>
                  </a:lnTo>
                  <a:lnTo>
                    <a:pt x="1806" y="132"/>
                  </a:lnTo>
                  <a:lnTo>
                    <a:pt x="1800" y="138"/>
                  </a:lnTo>
                  <a:lnTo>
                    <a:pt x="1794" y="144"/>
                  </a:lnTo>
                  <a:lnTo>
                    <a:pt x="1794" y="144"/>
                  </a:lnTo>
                  <a:lnTo>
                    <a:pt x="1842" y="156"/>
                  </a:lnTo>
                  <a:lnTo>
                    <a:pt x="1872" y="180"/>
                  </a:lnTo>
                  <a:lnTo>
                    <a:pt x="1889" y="204"/>
                  </a:lnTo>
                  <a:lnTo>
                    <a:pt x="1895" y="222"/>
                  </a:lnTo>
                  <a:lnTo>
                    <a:pt x="1889" y="240"/>
                  </a:lnTo>
                  <a:lnTo>
                    <a:pt x="1901" y="270"/>
                  </a:lnTo>
                  <a:lnTo>
                    <a:pt x="1919" y="318"/>
                  </a:lnTo>
                  <a:lnTo>
                    <a:pt x="1943" y="366"/>
                  </a:lnTo>
                  <a:lnTo>
                    <a:pt x="1991" y="480"/>
                  </a:lnTo>
                  <a:lnTo>
                    <a:pt x="2021" y="534"/>
                  </a:lnTo>
                  <a:lnTo>
                    <a:pt x="2040" y="582"/>
                  </a:lnTo>
                  <a:lnTo>
                    <a:pt x="2064" y="630"/>
                  </a:lnTo>
                  <a:lnTo>
                    <a:pt x="2076" y="666"/>
                  </a:lnTo>
                  <a:lnTo>
                    <a:pt x="2082" y="683"/>
                  </a:lnTo>
                  <a:lnTo>
                    <a:pt x="2070" y="695"/>
                  </a:lnTo>
                  <a:lnTo>
                    <a:pt x="2052" y="695"/>
                  </a:lnTo>
                  <a:lnTo>
                    <a:pt x="2021" y="695"/>
                  </a:lnTo>
                  <a:lnTo>
                    <a:pt x="1997" y="695"/>
                  </a:lnTo>
                  <a:lnTo>
                    <a:pt x="1973" y="689"/>
                  </a:lnTo>
                  <a:lnTo>
                    <a:pt x="1955" y="683"/>
                  </a:lnTo>
                  <a:lnTo>
                    <a:pt x="1949" y="683"/>
                  </a:lnTo>
                  <a:lnTo>
                    <a:pt x="1949" y="677"/>
                  </a:lnTo>
                  <a:lnTo>
                    <a:pt x="1943" y="672"/>
                  </a:lnTo>
                  <a:lnTo>
                    <a:pt x="1913" y="636"/>
                  </a:lnTo>
                  <a:lnTo>
                    <a:pt x="1806" y="324"/>
                  </a:lnTo>
                  <a:lnTo>
                    <a:pt x="1776" y="330"/>
                  </a:lnTo>
                  <a:lnTo>
                    <a:pt x="1746" y="330"/>
                  </a:lnTo>
                  <a:lnTo>
                    <a:pt x="1703" y="312"/>
                  </a:lnTo>
                  <a:lnTo>
                    <a:pt x="1673" y="288"/>
                  </a:lnTo>
                  <a:lnTo>
                    <a:pt x="1667" y="276"/>
                  </a:lnTo>
                  <a:lnTo>
                    <a:pt x="1655" y="270"/>
                  </a:lnTo>
                  <a:lnTo>
                    <a:pt x="1637" y="276"/>
                  </a:lnTo>
                  <a:lnTo>
                    <a:pt x="1631" y="288"/>
                  </a:lnTo>
                  <a:lnTo>
                    <a:pt x="1625" y="306"/>
                  </a:lnTo>
                  <a:lnTo>
                    <a:pt x="1625" y="312"/>
                  </a:lnTo>
                  <a:lnTo>
                    <a:pt x="1643" y="318"/>
                  </a:lnTo>
                  <a:lnTo>
                    <a:pt x="1655" y="336"/>
                  </a:lnTo>
                  <a:lnTo>
                    <a:pt x="1667" y="366"/>
                  </a:lnTo>
                  <a:lnTo>
                    <a:pt x="1673" y="402"/>
                  </a:lnTo>
                  <a:lnTo>
                    <a:pt x="1673" y="408"/>
                  </a:lnTo>
                  <a:lnTo>
                    <a:pt x="1673" y="414"/>
                  </a:lnTo>
                  <a:lnTo>
                    <a:pt x="1716" y="761"/>
                  </a:lnTo>
                  <a:lnTo>
                    <a:pt x="1716" y="773"/>
                  </a:lnTo>
                  <a:lnTo>
                    <a:pt x="1716" y="779"/>
                  </a:lnTo>
                  <a:lnTo>
                    <a:pt x="1709" y="773"/>
                  </a:lnTo>
                  <a:lnTo>
                    <a:pt x="1703" y="755"/>
                  </a:lnTo>
                  <a:lnTo>
                    <a:pt x="1697" y="749"/>
                  </a:lnTo>
                  <a:lnTo>
                    <a:pt x="1691" y="737"/>
                  </a:lnTo>
                  <a:lnTo>
                    <a:pt x="1679" y="713"/>
                  </a:lnTo>
                  <a:lnTo>
                    <a:pt x="1661" y="672"/>
                  </a:lnTo>
                  <a:lnTo>
                    <a:pt x="1643" y="630"/>
                  </a:lnTo>
                  <a:lnTo>
                    <a:pt x="1613" y="582"/>
                  </a:lnTo>
                  <a:lnTo>
                    <a:pt x="1589" y="540"/>
                  </a:lnTo>
                  <a:lnTo>
                    <a:pt x="1560" y="510"/>
                  </a:lnTo>
                  <a:lnTo>
                    <a:pt x="1536" y="492"/>
                  </a:lnTo>
                  <a:lnTo>
                    <a:pt x="1494" y="480"/>
                  </a:lnTo>
                  <a:lnTo>
                    <a:pt x="1446" y="480"/>
                  </a:lnTo>
                  <a:lnTo>
                    <a:pt x="1397" y="486"/>
                  </a:lnTo>
                  <a:lnTo>
                    <a:pt x="1349" y="498"/>
                  </a:lnTo>
                  <a:lnTo>
                    <a:pt x="1248" y="528"/>
                  </a:lnTo>
                  <a:lnTo>
                    <a:pt x="1158" y="570"/>
                  </a:lnTo>
                  <a:lnTo>
                    <a:pt x="1104" y="600"/>
                  </a:lnTo>
                  <a:lnTo>
                    <a:pt x="1037" y="624"/>
                  </a:lnTo>
                  <a:lnTo>
                    <a:pt x="996" y="630"/>
                  </a:lnTo>
                  <a:lnTo>
                    <a:pt x="948" y="630"/>
                  </a:lnTo>
                  <a:lnTo>
                    <a:pt x="900" y="618"/>
                  </a:lnTo>
                  <a:lnTo>
                    <a:pt x="840" y="588"/>
                  </a:lnTo>
                  <a:lnTo>
                    <a:pt x="714" y="534"/>
                  </a:lnTo>
                  <a:lnTo>
                    <a:pt x="582" y="474"/>
                  </a:lnTo>
                  <a:lnTo>
                    <a:pt x="443" y="408"/>
                  </a:lnTo>
                  <a:lnTo>
                    <a:pt x="318" y="348"/>
                  </a:lnTo>
                  <a:lnTo>
                    <a:pt x="198" y="288"/>
                  </a:lnTo>
                  <a:lnTo>
                    <a:pt x="149" y="264"/>
                  </a:lnTo>
                  <a:lnTo>
                    <a:pt x="102" y="240"/>
                  </a:lnTo>
                  <a:lnTo>
                    <a:pt x="0" y="187"/>
                  </a:lnTo>
                  <a:lnTo>
                    <a:pt x="0" y="460"/>
                  </a:lnTo>
                  <a:lnTo>
                    <a:pt x="36" y="474"/>
                  </a:lnTo>
                  <a:lnTo>
                    <a:pt x="149" y="516"/>
                  </a:lnTo>
                  <a:lnTo>
                    <a:pt x="216" y="540"/>
                  </a:lnTo>
                  <a:lnTo>
                    <a:pt x="288" y="570"/>
                  </a:lnTo>
                  <a:lnTo>
                    <a:pt x="348" y="594"/>
                  </a:lnTo>
                  <a:lnTo>
                    <a:pt x="396" y="618"/>
                  </a:lnTo>
                  <a:lnTo>
                    <a:pt x="432" y="636"/>
                  </a:lnTo>
                  <a:lnTo>
                    <a:pt x="461" y="654"/>
                  </a:lnTo>
                  <a:lnTo>
                    <a:pt x="504" y="672"/>
                  </a:lnTo>
                  <a:lnTo>
                    <a:pt x="588" y="707"/>
                  </a:lnTo>
                  <a:lnTo>
                    <a:pt x="684" y="743"/>
                  </a:lnTo>
                  <a:lnTo>
                    <a:pt x="725" y="755"/>
                  </a:lnTo>
                  <a:lnTo>
                    <a:pt x="761" y="767"/>
                  </a:lnTo>
                  <a:lnTo>
                    <a:pt x="828" y="779"/>
                  </a:lnTo>
                  <a:lnTo>
                    <a:pt x="894" y="785"/>
                  </a:lnTo>
                  <a:lnTo>
                    <a:pt x="966" y="791"/>
                  </a:lnTo>
                  <a:lnTo>
                    <a:pt x="1031" y="791"/>
                  </a:lnTo>
                  <a:lnTo>
                    <a:pt x="1092" y="785"/>
                  </a:lnTo>
                  <a:lnTo>
                    <a:pt x="1146" y="785"/>
                  </a:lnTo>
                  <a:lnTo>
                    <a:pt x="1176" y="779"/>
                  </a:lnTo>
                  <a:lnTo>
                    <a:pt x="1188" y="779"/>
                  </a:lnTo>
                  <a:lnTo>
                    <a:pt x="1188" y="779"/>
                  </a:lnTo>
                  <a:lnTo>
                    <a:pt x="1236" y="785"/>
                  </a:lnTo>
                  <a:lnTo>
                    <a:pt x="1278" y="791"/>
                  </a:lnTo>
                  <a:lnTo>
                    <a:pt x="1307" y="803"/>
                  </a:lnTo>
                  <a:lnTo>
                    <a:pt x="1337" y="809"/>
                  </a:lnTo>
                  <a:lnTo>
                    <a:pt x="1379" y="827"/>
                  </a:lnTo>
                  <a:lnTo>
                    <a:pt x="1404" y="845"/>
                  </a:lnTo>
                  <a:lnTo>
                    <a:pt x="1416" y="863"/>
                  </a:lnTo>
                  <a:lnTo>
                    <a:pt x="1416" y="875"/>
                  </a:lnTo>
                  <a:lnTo>
                    <a:pt x="1416" y="881"/>
                  </a:lnTo>
                  <a:lnTo>
                    <a:pt x="1416" y="887"/>
                  </a:lnTo>
                  <a:lnTo>
                    <a:pt x="1410" y="887"/>
                  </a:lnTo>
                  <a:lnTo>
                    <a:pt x="1397" y="893"/>
                  </a:lnTo>
                  <a:lnTo>
                    <a:pt x="1379" y="905"/>
                  </a:lnTo>
                  <a:lnTo>
                    <a:pt x="1361" y="923"/>
                  </a:lnTo>
                  <a:lnTo>
                    <a:pt x="1355" y="941"/>
                  </a:lnTo>
                  <a:lnTo>
                    <a:pt x="1361" y="971"/>
                  </a:lnTo>
                  <a:lnTo>
                    <a:pt x="1367" y="989"/>
                  </a:lnTo>
                  <a:lnTo>
                    <a:pt x="1385" y="1007"/>
                  </a:lnTo>
                  <a:lnTo>
                    <a:pt x="1404" y="1025"/>
                  </a:lnTo>
                  <a:lnTo>
                    <a:pt x="1434" y="1049"/>
                  </a:lnTo>
                  <a:lnTo>
                    <a:pt x="1464" y="1067"/>
                  </a:lnTo>
                  <a:lnTo>
                    <a:pt x="1494" y="1085"/>
                  </a:lnTo>
                  <a:lnTo>
                    <a:pt x="1554" y="1091"/>
                  </a:lnTo>
                  <a:lnTo>
                    <a:pt x="1607" y="1085"/>
                  </a:lnTo>
                  <a:lnTo>
                    <a:pt x="1661" y="1067"/>
                  </a:lnTo>
                  <a:lnTo>
                    <a:pt x="1697" y="1043"/>
                  </a:lnTo>
                  <a:lnTo>
                    <a:pt x="1734" y="1019"/>
                  </a:lnTo>
                  <a:lnTo>
                    <a:pt x="1752" y="995"/>
                  </a:lnTo>
                  <a:lnTo>
                    <a:pt x="1758" y="989"/>
                  </a:lnTo>
                  <a:lnTo>
                    <a:pt x="1812" y="989"/>
                  </a:lnTo>
                  <a:lnTo>
                    <a:pt x="1860" y="983"/>
                  </a:lnTo>
                  <a:lnTo>
                    <a:pt x="1907" y="965"/>
                  </a:lnTo>
                  <a:lnTo>
                    <a:pt x="1943" y="941"/>
                  </a:lnTo>
                  <a:lnTo>
                    <a:pt x="1973" y="917"/>
                  </a:lnTo>
                  <a:lnTo>
                    <a:pt x="2003" y="899"/>
                  </a:lnTo>
                  <a:lnTo>
                    <a:pt x="2015" y="881"/>
                  </a:lnTo>
                  <a:lnTo>
                    <a:pt x="2021" y="875"/>
                  </a:lnTo>
                  <a:lnTo>
                    <a:pt x="2201" y="899"/>
                  </a:lnTo>
                  <a:lnTo>
                    <a:pt x="2243" y="905"/>
                  </a:lnTo>
                  <a:lnTo>
                    <a:pt x="2273" y="899"/>
                  </a:lnTo>
                  <a:lnTo>
                    <a:pt x="2327" y="887"/>
                  </a:lnTo>
                  <a:lnTo>
                    <a:pt x="2364" y="863"/>
                  </a:lnTo>
                  <a:lnTo>
                    <a:pt x="2388" y="827"/>
                  </a:lnTo>
                  <a:lnTo>
                    <a:pt x="2400" y="797"/>
                  </a:lnTo>
                  <a:lnTo>
                    <a:pt x="2400" y="767"/>
                  </a:lnTo>
                  <a:lnTo>
                    <a:pt x="2400" y="743"/>
                  </a:lnTo>
                  <a:lnTo>
                    <a:pt x="2400" y="737"/>
                  </a:lnTo>
                  <a:lnTo>
                    <a:pt x="2418" y="737"/>
                  </a:lnTo>
                  <a:lnTo>
                    <a:pt x="2436" y="731"/>
                  </a:lnTo>
                  <a:lnTo>
                    <a:pt x="2471" y="701"/>
                  </a:lnTo>
                  <a:lnTo>
                    <a:pt x="2513" y="660"/>
                  </a:lnTo>
                  <a:lnTo>
                    <a:pt x="2555" y="606"/>
                  </a:lnTo>
                  <a:lnTo>
                    <a:pt x="2591" y="552"/>
                  </a:lnTo>
                  <a:lnTo>
                    <a:pt x="2621" y="504"/>
                  </a:lnTo>
                  <a:lnTo>
                    <a:pt x="2639" y="468"/>
                  </a:lnTo>
                  <a:lnTo>
                    <a:pt x="2646" y="462"/>
                  </a:lnTo>
                  <a:lnTo>
                    <a:pt x="2646" y="456"/>
                  </a:lnTo>
                  <a:lnTo>
                    <a:pt x="2693" y="374"/>
                  </a:lnTo>
                  <a:lnTo>
                    <a:pt x="2723" y="299"/>
                  </a:lnTo>
                  <a:close/>
                </a:path>
              </a:pathLst>
            </a:custGeom>
            <a:solidFill>
              <a:schemeClr val="bg1"/>
            </a:solidFill>
            <a:ln w="9525">
              <a:noFill/>
              <a:round/>
              <a:headEnd/>
              <a:tailEnd/>
            </a:ln>
          </p:spPr>
          <p:txBody>
            <a:bodyPr/>
            <a:lstStyle/>
            <a:p>
              <a:pPr eaLnBrk="0" hangingPunct="0">
                <a:defRPr/>
              </a:pPr>
              <a:endParaRPr lang="en-US">
                <a:cs typeface="+mn-cs"/>
              </a:endParaRPr>
            </a:p>
          </p:txBody>
        </p:sp>
      </p:grpSp>
      <p:sp>
        <p:nvSpPr>
          <p:cNvPr id="445458" name="Rectangle 18"/>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endParaRPr lang="en-US" smtClean="0"/>
          </a:p>
        </p:txBody>
      </p:sp>
      <p:sp>
        <p:nvSpPr>
          <p:cNvPr id="445459" name="Rectangle 1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cs typeface="+mn-cs"/>
              </a:defRPr>
            </a:lvl1pPr>
          </a:lstStyle>
          <a:p>
            <a:pPr>
              <a:defRPr/>
            </a:pPr>
            <a:endParaRPr lang="en-US"/>
          </a:p>
        </p:txBody>
      </p:sp>
      <p:sp>
        <p:nvSpPr>
          <p:cNvPr id="445460"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cs typeface="+mn-cs"/>
              </a:defRPr>
            </a:lvl1pPr>
          </a:lstStyle>
          <a:p>
            <a:pPr>
              <a:defRPr/>
            </a:pPr>
            <a:endParaRPr lang="en-US"/>
          </a:p>
        </p:txBody>
      </p:sp>
      <p:sp>
        <p:nvSpPr>
          <p:cNvPr id="445461" name="Rectangle 2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cs typeface="+mn-cs"/>
              </a:defRPr>
            </a:lvl1pPr>
          </a:lstStyle>
          <a:p>
            <a:pPr>
              <a:defRPr/>
            </a:pPr>
            <a:fld id="{11B202EF-690C-405C-8AED-6DCF78E62472}" type="slidenum">
              <a:rPr lang="en-US"/>
              <a:pPr>
                <a:defRPr/>
              </a:pPr>
              <a:t>‹#›</a:t>
            </a:fld>
            <a:endParaRPr lang="en-US"/>
          </a:p>
        </p:txBody>
      </p:sp>
      <p:sp>
        <p:nvSpPr>
          <p:cNvPr id="445462" name="Rectangle 22"/>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dk2" tx1="lt1" bg2="dk1" tx2="lt2" accent1="accent1" accent2="accent2" accent3="accent3" accent4="accent4" accent5="accent5" accent6="accent6" hlink="hlink" folHlink="folHlink"/>
  <p:sldLayoutIdLst>
    <p:sldLayoutId id="2147483738"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1" fontAlgn="base" hangingPunct="1">
        <a:spcBef>
          <a:spcPct val="20000"/>
        </a:spcBef>
        <a:spcAft>
          <a:spcPct val="0"/>
        </a:spcAft>
        <a:buClr>
          <a:schemeClr val="hlink"/>
        </a:buClr>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openxmlformats.org/officeDocument/2006/relationships/slide" Target="slide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6.xml"/><Relationship Id="rId7" Type="http://schemas.openxmlformats.org/officeDocument/2006/relationships/image" Target="../media/image13.jpeg"/><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hyperlink" Target="http://www.theage.com.au/ffximage/2004/08/27/Andriola_wideweb__430x325,1.jpg" TargetMode="External"/><Relationship Id="rId13" Type="http://schemas.openxmlformats.org/officeDocument/2006/relationships/hyperlink" Target="http://upload.wikimedia.org/wikipedia/commons/thumb/6/63/Horse-racing-4.jpg/250px-Horse-racing-4.jpg" TargetMode="External"/><Relationship Id="rId3" Type="http://schemas.openxmlformats.org/officeDocument/2006/relationships/hyperlink" Target="http://mignews.com.ua/files/pictures/201012/1292586363475.jpg" TargetMode="External"/><Relationship Id="rId7" Type="http://schemas.openxmlformats.org/officeDocument/2006/relationships/hyperlink" Target="http://s4.hubimg.com/u/4823939_f248.jpg" TargetMode="External"/><Relationship Id="rId12" Type="http://schemas.openxmlformats.org/officeDocument/2006/relationships/hyperlink" Target="http://farglaran.files.wordpress.com/2010/07/121.jpeg?w=460&amp;h=345" TargetMode="External"/><Relationship Id="rId2" Type="http://schemas.openxmlformats.org/officeDocument/2006/relationships/hyperlink" Target="http://www.xakac.info/sites/default/files/football_0.jpg?1251706127" TargetMode="External"/><Relationship Id="rId1" Type="http://schemas.openxmlformats.org/officeDocument/2006/relationships/slideLayout" Target="../slideLayouts/slideLayout7.xml"/><Relationship Id="rId6" Type="http://schemas.openxmlformats.org/officeDocument/2006/relationships/hyperlink" Target="http://www.pokerthatsucks.com/wp-content/uploads/2010/03/winter_Olympics_big.jpg" TargetMode="External"/><Relationship Id="rId11" Type="http://schemas.openxmlformats.org/officeDocument/2006/relationships/hyperlink" Target="http://jmest15.webs.com/volleyball.gif" TargetMode="External"/><Relationship Id="rId5" Type="http://schemas.openxmlformats.org/officeDocument/2006/relationships/hyperlink" Target="http://www.marketingdirecto.com/wp-content/uploads/2010/04/hockey-sobre-hielo.jpg" TargetMode="External"/><Relationship Id="rId15" Type="http://schemas.openxmlformats.org/officeDocument/2006/relationships/hyperlink" Target="http://ninitoooo.files.wordpress.com/2011/07/girl_running-193x300.jpg" TargetMode="External"/><Relationship Id="rId10" Type="http://schemas.openxmlformats.org/officeDocument/2006/relationships/hyperlink" Target="http://oblast.kr.ua/uploads/posts/2011-08/1314813557_boks.jpg" TargetMode="External"/><Relationship Id="rId4" Type="http://schemas.openxmlformats.org/officeDocument/2006/relationships/hyperlink" Target="http://www.bbc.co.uk/pressoffice/images/bank/new_media/300wimbledon.jpg" TargetMode="External"/><Relationship Id="rId9" Type="http://schemas.openxmlformats.org/officeDocument/2006/relationships/hyperlink" Target="http://www.faniq.com/images/blog/Batista&amp;Cena1.jpg" TargetMode="External"/><Relationship Id="rId14" Type="http://schemas.openxmlformats.org/officeDocument/2006/relationships/hyperlink" Target="http://www.xakac.info/sites/default/files/0_3c45_70b2d6a3_XL.jpg?125722500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43240" y="1142984"/>
            <a:ext cx="2962606" cy="1107996"/>
          </a:xfrm>
          <a:prstGeom prst="rect">
            <a:avLst/>
          </a:prstGeom>
          <a:noFill/>
        </p:spPr>
        <p:txBody>
          <a:bodyPr wrap="non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6600" b="1" cap="all" dirty="0" smtClean="0">
                <a:ln w="0"/>
                <a:solidFill>
                  <a:srgbClr val="FF9900"/>
                </a:solidFill>
                <a:effectLst>
                  <a:reflection blurRad="12700" stA="50000" endPos="50000" dist="5000" dir="5400000" sy="-100000" rotWithShape="0"/>
                </a:effectLst>
              </a:rPr>
              <a:t>SPORT</a:t>
            </a:r>
            <a:endParaRPr lang="ru-RU" sz="6600" b="1" cap="all" dirty="0">
              <a:ln w="0"/>
              <a:solidFill>
                <a:srgbClr val="FF9900"/>
              </a:solidFill>
              <a:effectLst>
                <a:reflection blurRad="12700" stA="50000" endPos="50000" dist="5000" dir="5400000" sy="-100000" rotWithShape="0"/>
              </a:effectLst>
            </a:endParaRPr>
          </a:p>
        </p:txBody>
      </p:sp>
      <p:sp>
        <p:nvSpPr>
          <p:cNvPr id="5" name="TextBox 4"/>
          <p:cNvSpPr txBox="1"/>
          <p:nvPr/>
        </p:nvSpPr>
        <p:spPr>
          <a:xfrm>
            <a:off x="3000364" y="5143512"/>
            <a:ext cx="5857916" cy="1384995"/>
          </a:xfrm>
          <a:prstGeom prst="rect">
            <a:avLst/>
          </a:prstGeom>
          <a:noFill/>
        </p:spPr>
        <p:txBody>
          <a:bodyPr wrap="square" rtlCol="0">
            <a:spAutoFit/>
          </a:bodyPr>
          <a:lstStyle/>
          <a:p>
            <a:r>
              <a:rPr lang="ru-RU" sz="2800" b="1" dirty="0" smtClean="0">
                <a:solidFill>
                  <a:srgbClr val="FFCC99"/>
                </a:solidFill>
              </a:rPr>
              <a:t>Хабибуллина Гульнар Ильдаровна</a:t>
            </a:r>
          </a:p>
          <a:p>
            <a:pPr algn="ctr"/>
            <a:r>
              <a:rPr lang="ru-RU" sz="2800" b="1" dirty="0" smtClean="0">
                <a:solidFill>
                  <a:srgbClr val="FFCC99"/>
                </a:solidFill>
              </a:rPr>
              <a:t>учитель английского языка</a:t>
            </a:r>
          </a:p>
          <a:p>
            <a:r>
              <a:rPr lang="ru-RU" sz="2800" b="1" dirty="0" smtClean="0">
                <a:solidFill>
                  <a:srgbClr val="FFCC99"/>
                </a:solidFill>
              </a:rPr>
              <a:t>МОУ «ООШ №15 города Юрги»</a:t>
            </a:r>
            <a:endParaRPr lang="ru-RU" sz="2800" b="1" dirty="0">
              <a:solidFill>
                <a:srgbClr val="FFCC99"/>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1000100" y="642918"/>
          <a:ext cx="7072362"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Схема 1"/>
          <p:cNvGraphicFramePr/>
          <p:nvPr/>
        </p:nvGraphicFramePr>
        <p:xfrm>
          <a:off x="1000100" y="1285860"/>
          <a:ext cx="7143800"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3058573" y="500042"/>
            <a:ext cx="3252365" cy="800219"/>
          </a:xfrm>
          <a:prstGeom prst="rect">
            <a:avLst/>
          </a:prstGeom>
          <a:noFill/>
        </p:spPr>
        <p:txBody>
          <a:bodyPr wrap="none" rtlCol="0">
            <a:spAutoFit/>
          </a:bodyPr>
          <a:lstStyle/>
          <a:p>
            <a:pPr lvl="0" algn="ctr"/>
            <a:r>
              <a:rPr lang="en-US" sz="2800" b="1" dirty="0" smtClean="0">
                <a:solidFill>
                  <a:srgbClr val="FF6600"/>
                </a:solidFill>
              </a:rPr>
              <a:t>SUMMER SPORTS</a:t>
            </a:r>
            <a:endParaRPr lang="ru-RU" sz="2800" b="1" dirty="0" smtClean="0">
              <a:solidFill>
                <a:srgbClr val="FF6600"/>
              </a:solidFill>
            </a:endParaRPr>
          </a:p>
          <a:p>
            <a:endParaRPr lang="ru-RU" dirty="0"/>
          </a:p>
        </p:txBody>
      </p:sp>
      <p:sp>
        <p:nvSpPr>
          <p:cNvPr id="4" name="Управляющая кнопка: домой 3">
            <a:hlinkClick r:id="rId6" action="ppaction://hlinksldjump" highlightClick="1"/>
          </p:cNvPr>
          <p:cNvSpPr/>
          <p:nvPr/>
        </p:nvSpPr>
        <p:spPr bwMode="auto">
          <a:xfrm>
            <a:off x="8215338" y="6072206"/>
            <a:ext cx="785786" cy="613812"/>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par>
                          <p:cTn id="8" fill="hold">
                            <p:stCondLst>
                              <p:cond delay="2000"/>
                            </p:stCondLst>
                            <p:childTnLst>
                              <p:par>
                                <p:cTn id="9" presetID="1" presetClass="emph" presetSubtype="2" fill="hold" grpId="2" nodeType="afterEffect">
                                  <p:stCondLst>
                                    <p:cond delay="0"/>
                                  </p:stCondLst>
                                  <p:childTnLst>
                                    <p:animClr clrSpc="rgb">
                                      <p:cBhvr>
                                        <p:cTn id="10" dur="2000" fill="hold"/>
                                        <p:tgtEl>
                                          <p:spTgt spid="2"/>
                                        </p:tgtEl>
                                        <p:attrNameLst>
                                          <p:attrName>fillcolor</p:attrName>
                                        </p:attrNameLst>
                                      </p:cBhvr>
                                      <p:to>
                                        <a:srgbClr val="F8F826"/>
                                      </p:to>
                                    </p:animClr>
                                    <p:set>
                                      <p:cBhvr>
                                        <p:cTn id="11" dur="2000" fill="hold"/>
                                        <p:tgtEl>
                                          <p:spTgt spid="2"/>
                                        </p:tgtEl>
                                        <p:attrNameLst>
                                          <p:attrName>fill.type</p:attrName>
                                        </p:attrNameLst>
                                      </p:cBhvr>
                                      <p:to>
                                        <p:strVal val="solid"/>
                                      </p:to>
                                    </p:set>
                                    <p:set>
                                      <p:cBhvr>
                                        <p:cTn id="12" dur="20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2">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Схема 4"/>
          <p:cNvGraphicFramePr/>
          <p:nvPr/>
        </p:nvGraphicFramePr>
        <p:xfrm>
          <a:off x="928662" y="1285860"/>
          <a:ext cx="7215238" cy="48577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3071802" y="500042"/>
            <a:ext cx="3154582" cy="800219"/>
          </a:xfrm>
          <a:prstGeom prst="rect">
            <a:avLst/>
          </a:prstGeom>
          <a:noFill/>
        </p:spPr>
        <p:txBody>
          <a:bodyPr wrap="none" rtlCol="0">
            <a:spAutoFit/>
          </a:bodyPr>
          <a:lstStyle/>
          <a:p>
            <a:pPr lvl="0"/>
            <a:r>
              <a:rPr lang="en-US" sz="2800" b="1" dirty="0" smtClean="0">
                <a:solidFill>
                  <a:srgbClr val="FF6600"/>
                </a:solidFill>
              </a:rPr>
              <a:t>WINTER SPORTS</a:t>
            </a:r>
            <a:endParaRPr lang="ru-RU" sz="2800" b="1" dirty="0" smtClean="0">
              <a:solidFill>
                <a:srgbClr val="FF6600"/>
              </a:solidFill>
            </a:endParaRPr>
          </a:p>
          <a:p>
            <a:endParaRPr lang="ru-RU" dirty="0"/>
          </a:p>
        </p:txBody>
      </p:sp>
      <p:sp>
        <p:nvSpPr>
          <p:cNvPr id="4" name="Управляющая кнопка: домой 3">
            <a:hlinkClick r:id="rId6" action="ppaction://hlinksldjump" highlightClick="1"/>
          </p:cNvPr>
          <p:cNvSpPr/>
          <p:nvPr/>
        </p:nvSpPr>
        <p:spPr bwMode="auto">
          <a:xfrm>
            <a:off x="8215338" y="6072206"/>
            <a:ext cx="785786" cy="613812"/>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par>
                          <p:cTn id="8" fill="hold">
                            <p:stCondLst>
                              <p:cond delay="2000"/>
                            </p:stCondLst>
                            <p:childTnLst>
                              <p:par>
                                <p:cTn id="9" presetID="1" presetClass="emph" presetSubtype="2" fill="hold" grpId="1" nodeType="afterEffect">
                                  <p:stCondLst>
                                    <p:cond delay="0"/>
                                  </p:stCondLst>
                                  <p:childTnLst>
                                    <p:animClr clrSpc="rgb">
                                      <p:cBhvr>
                                        <p:cTn id="10" dur="2000" fill="hold"/>
                                        <p:tgtEl>
                                          <p:spTgt spid="5"/>
                                        </p:tgtEl>
                                        <p:attrNameLst>
                                          <p:attrName>fillcolor</p:attrName>
                                        </p:attrNameLst>
                                      </p:cBhvr>
                                      <p:to>
                                        <a:srgbClr val="284AF6"/>
                                      </p:to>
                                    </p:animClr>
                                    <p:set>
                                      <p:cBhvr>
                                        <p:cTn id="11" dur="2000" fill="hold"/>
                                        <p:tgtEl>
                                          <p:spTgt spid="5"/>
                                        </p:tgtEl>
                                        <p:attrNameLst>
                                          <p:attrName>fill.type</p:attrName>
                                        </p:attrNameLst>
                                      </p:cBhvr>
                                      <p:to>
                                        <p:strVal val="solid"/>
                                      </p:to>
                                    </p:set>
                                    <p:set>
                                      <p:cBhvr>
                                        <p:cTn id="12" dur="2000"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Схема 2"/>
          <p:cNvGraphicFramePr/>
          <p:nvPr/>
        </p:nvGraphicFramePr>
        <p:xfrm>
          <a:off x="1000100" y="1397000"/>
          <a:ext cx="7143800"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02588" y="500042"/>
            <a:ext cx="6938824" cy="523220"/>
          </a:xfrm>
          <a:prstGeom prst="rect">
            <a:avLst/>
          </a:prstGeom>
          <a:noFill/>
        </p:spPr>
        <p:txBody>
          <a:bodyPr wrap="none" rtlCol="0">
            <a:spAutoFit/>
          </a:bodyPr>
          <a:lstStyle/>
          <a:p>
            <a:pPr lvl="0" algn="ctr"/>
            <a:r>
              <a:rPr lang="en-US" sz="2800" b="1" dirty="0" smtClean="0">
                <a:solidFill>
                  <a:srgbClr val="FF6600"/>
                </a:solidFill>
              </a:rPr>
              <a:t>BOTH WINTER AND SUMMER SPORTS</a:t>
            </a:r>
            <a:endParaRPr lang="ru-RU" sz="2800" b="1" dirty="0" smtClean="0">
              <a:solidFill>
                <a:srgbClr val="FF6600"/>
              </a:solidFill>
            </a:endParaRPr>
          </a:p>
        </p:txBody>
      </p:sp>
      <p:sp>
        <p:nvSpPr>
          <p:cNvPr id="4" name="Управляющая кнопка: домой 3">
            <a:hlinkClick r:id="rId6" action="ppaction://hlinksldjump" highlightClick="1"/>
          </p:cNvPr>
          <p:cNvSpPr/>
          <p:nvPr/>
        </p:nvSpPr>
        <p:spPr bwMode="auto">
          <a:xfrm>
            <a:off x="8215338" y="6000768"/>
            <a:ext cx="785786" cy="685250"/>
          </a:xfrm>
          <a:prstGeom prst="actionButtonHom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Garamond"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1" presetClass="emph" presetSubtype="2" fill="hold" grpId="1" nodeType="afterEffect">
                                  <p:stCondLst>
                                    <p:cond delay="0"/>
                                  </p:stCondLst>
                                  <p:childTnLst>
                                    <p:animClr clrSpc="rgb">
                                      <p:cBhvr>
                                        <p:cTn id="10" dur="2000" fill="hold"/>
                                        <p:tgtEl>
                                          <p:spTgt spid="3"/>
                                        </p:tgtEl>
                                        <p:attrNameLst>
                                          <p:attrName>fillcolor</p:attrName>
                                        </p:attrNameLst>
                                      </p:cBhvr>
                                      <p:to>
                                        <a:srgbClr val="473F69"/>
                                      </p:to>
                                    </p:animClr>
                                    <p:set>
                                      <p:cBhvr>
                                        <p:cTn id="11" dur="2000" fill="hold"/>
                                        <p:tgtEl>
                                          <p:spTgt spid="3"/>
                                        </p:tgtEl>
                                        <p:attrNameLst>
                                          <p:attrName>fill.type</p:attrName>
                                        </p:attrNameLst>
                                      </p:cBhvr>
                                      <p:to>
                                        <p:strVal val="solid"/>
                                      </p:to>
                                    </p:set>
                                    <p:set>
                                      <p:cBhvr>
                                        <p:cTn id="12" dur="2000" fill="hold"/>
                                        <p:tgtEl>
                                          <p:spTgt spid="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3" grpId="1">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928662" y="1142984"/>
          <a:ext cx="7286676"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par>
                          <p:cTn id="10" fill="hold">
                            <p:stCondLst>
                              <p:cond delay="1000"/>
                            </p:stCondLst>
                            <p:childTnLst>
                              <p:par>
                                <p:cTn id="11" presetID="27" presetClass="emph" presetSubtype="0" fill="hold" grpId="1" nodeType="afterEffect">
                                  <p:stCondLst>
                                    <p:cond delay="0"/>
                                  </p:stCondLst>
                                  <p:childTnLst>
                                    <p:animClr clrSpc="rgb">
                                      <p:cBhvr override="childStyle">
                                        <p:cTn id="12" dur="250" autoRev="1" fill="hold"/>
                                        <p:tgtEl>
                                          <p:spTgt spid="2"/>
                                        </p:tgtEl>
                                        <p:attrNameLst>
                                          <p:attrName>style.color</p:attrName>
                                        </p:attrNameLst>
                                      </p:cBhvr>
                                      <p:to>
                                        <a:schemeClr val="bg1"/>
                                      </p:to>
                                    </p:animClr>
                                    <p:animClr clrSpc="rgb">
                                      <p:cBhvr>
                                        <p:cTn id="13" dur="250" autoRev="1" fill="hold"/>
                                        <p:tgtEl>
                                          <p:spTgt spid="2"/>
                                        </p:tgtEl>
                                        <p:attrNameLst>
                                          <p:attrName>fillcolor</p:attrName>
                                        </p:attrNameLst>
                                      </p:cBhvr>
                                      <p:to>
                                        <a:schemeClr val="bg1"/>
                                      </p:to>
                                    </p:animClr>
                                    <p:set>
                                      <p:cBhvr>
                                        <p:cTn id="14" dur="250" autoRev="1" fill="hold"/>
                                        <p:tgtEl>
                                          <p:spTgt spid="2"/>
                                        </p:tgtEl>
                                        <p:attrNameLst>
                                          <p:attrName>fill.type</p:attrName>
                                        </p:attrNameLst>
                                      </p:cBhvr>
                                      <p:to>
                                        <p:strVal val="solid"/>
                                      </p:to>
                                    </p:set>
                                    <p:set>
                                      <p:cBhvr>
                                        <p:cTn id="15" dur="250" autoRev="1"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1226331" y="714356"/>
          <a:ext cx="6691338" cy="5715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Скругленный прямоугольник 2"/>
          <p:cNvSpPr/>
          <p:nvPr/>
        </p:nvSpPr>
        <p:spPr>
          <a:xfrm>
            <a:off x="0" y="0"/>
            <a:ext cx="1443047" cy="1214446"/>
          </a:xfrm>
          <a:prstGeom prst="roundRect">
            <a:avLst>
              <a:gd name="adj" fmla="val 10000"/>
            </a:avLst>
          </a:prstGeom>
          <a:blipFill rotWithShape="0">
            <a:blip r:embed="rId6"/>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pic>
        <p:nvPicPr>
          <p:cNvPr id="1026" name="Picture 2"/>
          <p:cNvPicPr>
            <a:picLocks noChangeAspect="1" noChangeArrowheads="1"/>
          </p:cNvPicPr>
          <p:nvPr/>
        </p:nvPicPr>
        <p:blipFill>
          <a:blip r:embed="rId7"/>
          <a:srcRect/>
          <a:stretch>
            <a:fillRect/>
          </a:stretch>
        </p:blipFill>
        <p:spPr bwMode="auto">
          <a:xfrm>
            <a:off x="7715272" y="0"/>
            <a:ext cx="1428728" cy="1142983"/>
          </a:xfrm>
          <a:prstGeom prst="roundRect">
            <a:avLst/>
          </a:prstGeom>
          <a:noFill/>
          <a:ln w="9525">
            <a:noFill/>
            <a:miter lim="800000"/>
            <a:headEnd/>
            <a:tailEnd/>
          </a:ln>
          <a:effectLst/>
        </p:spPr>
      </p:pic>
      <p:pic>
        <p:nvPicPr>
          <p:cNvPr id="1027" name="Picture 3"/>
          <p:cNvPicPr>
            <a:picLocks noChangeAspect="1" noChangeArrowheads="1"/>
          </p:cNvPicPr>
          <p:nvPr/>
        </p:nvPicPr>
        <p:blipFill>
          <a:blip r:embed="rId8"/>
          <a:srcRect/>
          <a:stretch>
            <a:fillRect/>
          </a:stretch>
        </p:blipFill>
        <p:spPr bwMode="auto">
          <a:xfrm>
            <a:off x="1" y="5715016"/>
            <a:ext cx="1428727" cy="1142984"/>
          </a:xfrm>
          <a:prstGeom prst="roundRect">
            <a:avLst/>
          </a:prstGeom>
          <a:noFill/>
          <a:ln w="9525">
            <a:noFill/>
            <a:miter lim="800000"/>
            <a:headEnd/>
            <a:tailEnd/>
          </a:ln>
          <a:effectLst/>
        </p:spPr>
      </p:pic>
      <p:pic>
        <p:nvPicPr>
          <p:cNvPr id="1028" name="Picture 4"/>
          <p:cNvPicPr>
            <a:picLocks noChangeAspect="1" noChangeArrowheads="1"/>
          </p:cNvPicPr>
          <p:nvPr/>
        </p:nvPicPr>
        <p:blipFill>
          <a:blip r:embed="rId9"/>
          <a:srcRect/>
          <a:stretch>
            <a:fillRect/>
          </a:stretch>
        </p:blipFill>
        <p:spPr bwMode="auto">
          <a:xfrm>
            <a:off x="7715272" y="5715016"/>
            <a:ext cx="1428728" cy="1142984"/>
          </a:xfrm>
          <a:prstGeom prst="round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par>
                          <p:cTn id="8" fill="hold">
                            <p:stCondLst>
                              <p:cond delay="500"/>
                            </p:stCondLst>
                            <p:childTnLst>
                              <p:par>
                                <p:cTn id="9" presetID="1" presetClass="emph" presetSubtype="2" fill="hold" grpId="0" nodeType="afterEffect">
                                  <p:stCondLst>
                                    <p:cond delay="0"/>
                                  </p:stCondLst>
                                  <p:childTnLst>
                                    <p:animClr clrSpc="rgb">
                                      <p:cBhvr>
                                        <p:cTn id="10" dur="2000" fill="hold"/>
                                        <p:tgtEl>
                                          <p:spTgt spid="2"/>
                                        </p:tgtEl>
                                        <p:attrNameLst>
                                          <p:attrName>fillcolor</p:attrName>
                                        </p:attrNameLst>
                                      </p:cBhvr>
                                      <p:to>
                                        <a:schemeClr val="accent1"/>
                                      </p:to>
                                    </p:animClr>
                                    <p:set>
                                      <p:cBhvr>
                                        <p:cTn id="11" dur="2000" fill="hold"/>
                                        <p:tgtEl>
                                          <p:spTgt spid="2"/>
                                        </p:tgtEl>
                                        <p:attrNameLst>
                                          <p:attrName>fill.type</p:attrName>
                                        </p:attrNameLst>
                                      </p:cBhvr>
                                      <p:to>
                                        <p:strVal val="solid"/>
                                      </p:to>
                                    </p:set>
                                    <p:set>
                                      <p:cBhvr>
                                        <p:cTn id="12" dur="20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8596" y="714356"/>
            <a:ext cx="8302529" cy="7571303"/>
          </a:xfrm>
          <a:prstGeom prst="rect">
            <a:avLst/>
          </a:prstGeom>
          <a:noFill/>
        </p:spPr>
        <p:txBody>
          <a:bodyPr wrap="square" rtlCol="0">
            <a:spAutoFit/>
          </a:bodyPr>
          <a:lstStyle/>
          <a:p>
            <a:r>
              <a:rPr lang="ru-RU" u="sng" dirty="0" smtClean="0">
                <a:hlinkClick r:id="rId2"/>
              </a:rPr>
              <a:t>http://www.xakac.info/sites/default/files/football_0.jpg?1251706127</a:t>
            </a:r>
            <a:r>
              <a:rPr lang="ru-RU" dirty="0" smtClean="0"/>
              <a:t>футбол</a:t>
            </a:r>
          </a:p>
          <a:p>
            <a:r>
              <a:rPr lang="ru-RU" u="sng" dirty="0" smtClean="0">
                <a:hlinkClick r:id="rId3"/>
              </a:rPr>
              <a:t>http://mignews.com.ua/files/pictures/201012/1292586363475.jpg</a:t>
            </a:r>
            <a:r>
              <a:rPr lang="ru-RU" dirty="0" smtClean="0"/>
              <a:t>плавание</a:t>
            </a:r>
          </a:p>
          <a:p>
            <a:r>
              <a:rPr lang="ru-RU" u="sng" dirty="0" smtClean="0">
                <a:hlinkClick r:id="rId4"/>
              </a:rPr>
              <a:t>http://www.bbc.co.uk/pressoffice/images/bank/new_media/300wimbledon.jpg</a:t>
            </a:r>
            <a:endParaRPr lang="ru-RU" dirty="0" smtClean="0"/>
          </a:p>
          <a:p>
            <a:r>
              <a:rPr lang="ru-RU" dirty="0" smtClean="0"/>
              <a:t>теннис</a:t>
            </a:r>
          </a:p>
          <a:p>
            <a:r>
              <a:rPr lang="ru-RU" u="sng" dirty="0" smtClean="0">
                <a:hlinkClick r:id="rId5"/>
              </a:rPr>
              <a:t>http://www.marketingdirecto.com/wp-content/uploads/2010/04/hockey-sobre-hielo.jpg</a:t>
            </a:r>
            <a:endParaRPr lang="ru-RU" dirty="0" smtClean="0"/>
          </a:p>
          <a:p>
            <a:r>
              <a:rPr lang="ru-RU" dirty="0" smtClean="0"/>
              <a:t>хоккей</a:t>
            </a:r>
          </a:p>
          <a:p>
            <a:r>
              <a:rPr lang="ru-RU" u="sng" dirty="0" smtClean="0">
                <a:hlinkClick r:id="rId6"/>
              </a:rPr>
              <a:t>http://www.pokerthatsucks.com/wp-content/uploads/2010/03/winter_Olympics_big.jpg</a:t>
            </a:r>
            <a:endParaRPr lang="ru-RU" dirty="0" smtClean="0"/>
          </a:p>
          <a:p>
            <a:r>
              <a:rPr lang="ru-RU" dirty="0" smtClean="0"/>
              <a:t>лыжи</a:t>
            </a:r>
          </a:p>
          <a:p>
            <a:r>
              <a:rPr lang="ru-RU" u="sng" dirty="0" smtClean="0">
                <a:hlinkClick r:id="rId7"/>
              </a:rPr>
              <a:t>http://s4.hubimg.com/u/4823939_f248.jpg</a:t>
            </a:r>
            <a:r>
              <a:rPr lang="ru-RU" dirty="0" smtClean="0"/>
              <a:t>коньки</a:t>
            </a:r>
          </a:p>
          <a:p>
            <a:r>
              <a:rPr lang="ru-RU" u="sng" dirty="0" smtClean="0">
                <a:hlinkClick r:id="rId8"/>
              </a:rPr>
              <a:t>http://www.theage.com.au/ffximage/2004/08/27/Andriola_wideweb__430x325,1.jpg</a:t>
            </a:r>
            <a:endParaRPr lang="ru-RU" dirty="0" smtClean="0"/>
          </a:p>
          <a:p>
            <a:r>
              <a:rPr lang="ru-RU" dirty="0" smtClean="0"/>
              <a:t>гимнастика</a:t>
            </a:r>
          </a:p>
          <a:p>
            <a:r>
              <a:rPr lang="ru-RU" u="sng" dirty="0" smtClean="0">
                <a:hlinkClick r:id="rId9"/>
              </a:rPr>
              <a:t>http://www.faniq.com/images/blog/Batista&amp;Cena1.jpg</a:t>
            </a:r>
            <a:r>
              <a:rPr lang="ru-RU" dirty="0" smtClean="0"/>
              <a:t>борьба</a:t>
            </a:r>
          </a:p>
          <a:p>
            <a:r>
              <a:rPr lang="ru-RU" u="sng" dirty="0" smtClean="0">
                <a:hlinkClick r:id="rId10"/>
              </a:rPr>
              <a:t>http://oblast.kr.ua/uploads/posts/2011-08/1314813557_boks.jpg</a:t>
            </a:r>
            <a:r>
              <a:rPr lang="ru-RU" dirty="0" smtClean="0"/>
              <a:t>бокс</a:t>
            </a:r>
          </a:p>
          <a:p>
            <a:r>
              <a:rPr lang="ru-RU" u="sng" dirty="0" smtClean="0">
                <a:hlinkClick r:id="rId11"/>
              </a:rPr>
              <a:t>http://jmest15.webs.com/volleyball.gif</a:t>
            </a:r>
            <a:r>
              <a:rPr lang="ru-RU" dirty="0" smtClean="0"/>
              <a:t>командные игры</a:t>
            </a:r>
          </a:p>
          <a:p>
            <a:r>
              <a:rPr lang="ru-RU" u="sng" dirty="0" smtClean="0">
                <a:hlinkClick r:id="rId12"/>
              </a:rPr>
              <a:t>http://farglaran.files.wordpress.com/2010/07/121.jpeg?w=460&amp;h=345</a:t>
            </a:r>
            <a:endParaRPr lang="ru-RU" dirty="0" smtClean="0"/>
          </a:p>
          <a:p>
            <a:r>
              <a:rPr lang="ru-RU" dirty="0" smtClean="0"/>
              <a:t>настольные игры</a:t>
            </a:r>
          </a:p>
          <a:p>
            <a:r>
              <a:rPr lang="ru-RU" u="sng" dirty="0" smtClean="0">
                <a:hlinkClick r:id="rId13"/>
              </a:rPr>
              <a:t>http://upload.wikimedia.org/wikipedia/commons/thumb/6/63/Horse-racing-4.jpg/</a:t>
            </a:r>
            <a:endParaRPr lang="en-US" u="sng" dirty="0" smtClean="0">
              <a:hlinkClick r:id="rId13"/>
            </a:endParaRPr>
          </a:p>
          <a:p>
            <a:r>
              <a:rPr lang="ru-RU" u="sng" dirty="0" smtClean="0">
                <a:hlinkClick r:id="rId13"/>
              </a:rPr>
              <a:t>250px-Horse-racing-4.jpg</a:t>
            </a:r>
            <a:r>
              <a:rPr lang="ru-RU" dirty="0" smtClean="0"/>
              <a:t>гонки</a:t>
            </a:r>
            <a:r>
              <a:rPr lang="en-US" dirty="0" smtClean="0"/>
              <a:t> </a:t>
            </a:r>
            <a:r>
              <a:rPr lang="en-US" dirty="0" smtClean="0">
                <a:hlinkClick r:id="rId14"/>
              </a:rPr>
              <a:t>http://www.xakac.info/sites/default/files/0_3c45_70b2d6a3_XL.jpg?1257225009</a:t>
            </a:r>
            <a:endParaRPr lang="ru-RU" dirty="0" smtClean="0"/>
          </a:p>
          <a:p>
            <a:r>
              <a:rPr lang="ru-RU" dirty="0" err="1" smtClean="0"/>
              <a:t>Воллейбол</a:t>
            </a:r>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a:p>
            <a:endParaRPr lang="ru-RU" dirty="0" smtClean="0"/>
          </a:p>
        </p:txBody>
      </p:sp>
      <p:sp>
        <p:nvSpPr>
          <p:cNvPr id="4" name="TextBox 3"/>
          <p:cNvSpPr txBox="1"/>
          <p:nvPr/>
        </p:nvSpPr>
        <p:spPr>
          <a:xfrm>
            <a:off x="2357422" y="285728"/>
            <a:ext cx="3602268" cy="646331"/>
          </a:xfrm>
          <a:prstGeom prst="rect">
            <a:avLst/>
          </a:prstGeom>
          <a:noFill/>
        </p:spPr>
        <p:txBody>
          <a:bodyPr wrap="none" rtlCol="0">
            <a:spAutoFit/>
          </a:bodyPr>
          <a:lstStyle/>
          <a:p>
            <a:r>
              <a:rPr lang="ru-RU" dirty="0" smtClean="0"/>
              <a:t>ИСПОЛЬЗОВАННЫЕ РЕСУРСЫ</a:t>
            </a:r>
          </a:p>
          <a:p>
            <a:endParaRPr lang="ru-RU" dirty="0"/>
          </a:p>
        </p:txBody>
      </p:sp>
      <p:sp>
        <p:nvSpPr>
          <p:cNvPr id="10" name="Прямоугольник 9"/>
          <p:cNvSpPr/>
          <p:nvPr/>
        </p:nvSpPr>
        <p:spPr>
          <a:xfrm>
            <a:off x="500034" y="6143644"/>
            <a:ext cx="4572000" cy="923330"/>
          </a:xfrm>
          <a:prstGeom prst="rect">
            <a:avLst/>
          </a:prstGeom>
        </p:spPr>
        <p:txBody>
          <a:bodyPr>
            <a:spAutoFit/>
          </a:bodyPr>
          <a:lstStyle/>
          <a:p>
            <a:r>
              <a:rPr lang="en-US" dirty="0" smtClean="0">
                <a:hlinkClick r:id="rId15"/>
              </a:rPr>
              <a:t>http://ninitoooo.files.wordpress.com/2011/07/girl_running-193x300.jpg</a:t>
            </a:r>
            <a:r>
              <a:rPr lang="ru-RU" dirty="0" smtClean="0"/>
              <a:t>бег</a:t>
            </a:r>
          </a:p>
          <a:p>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Шаблон оформления 'Работа в команде'">
  <a:themeElements>
    <a:clrScheme name="Office Theme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fontScheme name="Office Theme">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Office Theme 1">
        <a:dk1>
          <a:srgbClr val="000078"/>
        </a:dk1>
        <a:lt1>
          <a:srgbClr val="FFFFFF"/>
        </a:lt1>
        <a:dk2>
          <a:srgbClr val="000066"/>
        </a:dk2>
        <a:lt2>
          <a:srgbClr val="CCECFF"/>
        </a:lt2>
        <a:accent1>
          <a:srgbClr val="0099CC"/>
        </a:accent1>
        <a:accent2>
          <a:srgbClr val="008080"/>
        </a:accent2>
        <a:accent3>
          <a:srgbClr val="AAAAB8"/>
        </a:accent3>
        <a:accent4>
          <a:srgbClr val="DADADA"/>
        </a:accent4>
        <a:accent5>
          <a:srgbClr val="AACAE2"/>
        </a:accent5>
        <a:accent6>
          <a:srgbClr val="007373"/>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Office Theme 2">
        <a:dk1>
          <a:srgbClr val="0000A6"/>
        </a:dk1>
        <a:lt1>
          <a:srgbClr val="FFFFFF"/>
        </a:lt1>
        <a:dk2>
          <a:srgbClr val="000099"/>
        </a:dk2>
        <a:lt2>
          <a:srgbClr val="CCFFFF"/>
        </a:lt2>
        <a:accent1>
          <a:srgbClr val="00CCFF"/>
        </a:accent1>
        <a:accent2>
          <a:srgbClr val="FFE701"/>
        </a:accent2>
        <a:accent3>
          <a:srgbClr val="AAAACA"/>
        </a:accent3>
        <a:accent4>
          <a:srgbClr val="DADADA"/>
        </a:accent4>
        <a:accent5>
          <a:srgbClr val="AAE2FF"/>
        </a:accent5>
        <a:accent6>
          <a:srgbClr val="E7D101"/>
        </a:accent6>
        <a:hlink>
          <a:srgbClr val="FFCC66"/>
        </a:hlink>
        <a:folHlink>
          <a:srgbClr val="00CA00"/>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E0EBF6"/>
        </a:lt1>
        <a:dk2>
          <a:srgbClr val="77A4AF"/>
        </a:dk2>
        <a:lt2>
          <a:srgbClr val="F3F7FB"/>
        </a:lt2>
        <a:accent1>
          <a:srgbClr val="B9C4D7"/>
        </a:accent1>
        <a:accent2>
          <a:srgbClr val="B1A1C5"/>
        </a:accent2>
        <a:accent3>
          <a:srgbClr val="EDF3FA"/>
        </a:accent3>
        <a:accent4>
          <a:srgbClr val="000000"/>
        </a:accent4>
        <a:accent5>
          <a:srgbClr val="D9DEE8"/>
        </a:accent5>
        <a:accent6>
          <a:srgbClr val="A091B2"/>
        </a:accent6>
        <a:hlink>
          <a:srgbClr val="3F2FB5"/>
        </a:hlink>
        <a:folHlink>
          <a:srgbClr val="318944"/>
        </a:folHlink>
      </a:clrScheme>
      <a:clrMap bg1="lt1" tx1="dk1" bg2="lt2" tx2="dk2" accent1="accent1" accent2="accent2" accent3="accent3" accent4="accent4" accent5="accent5" accent6="accent6" hlink="hlink" folHlink="folHlink"/>
    </a:extraClrScheme>
    <a:extraClrScheme>
      <a:clrScheme name="Office Theme 4">
        <a:dk1>
          <a:srgbClr val="006E6B"/>
        </a:dk1>
        <a:lt1>
          <a:srgbClr val="FFFFFF"/>
        </a:lt1>
        <a:dk2>
          <a:srgbClr val="006666"/>
        </a:dk2>
        <a:lt2>
          <a:srgbClr val="B9EFEE"/>
        </a:lt2>
        <a:accent1>
          <a:srgbClr val="33CCCC"/>
        </a:accent1>
        <a:accent2>
          <a:srgbClr val="6AB475"/>
        </a:accent2>
        <a:accent3>
          <a:srgbClr val="AAB8B8"/>
        </a:accent3>
        <a:accent4>
          <a:srgbClr val="DADADA"/>
        </a:accent4>
        <a:accent5>
          <a:srgbClr val="ADE2E2"/>
        </a:accent5>
        <a:accent6>
          <a:srgbClr val="5FA369"/>
        </a:accent6>
        <a:hlink>
          <a:srgbClr val="00FF99"/>
        </a:hlink>
        <a:folHlink>
          <a:srgbClr val="CCFF66"/>
        </a:folHlink>
      </a:clrScheme>
      <a:clrMap bg1="dk2" tx1="lt1" bg2="dk1" tx2="lt2" accent1="accent1" accent2="accent2" accent3="accent3" accent4="accent4" accent5="accent5" accent6="accent6" hlink="hlink" folHlink="folHlink"/>
    </a:extraClrScheme>
    <a:extraClrScheme>
      <a:clrScheme name="Office Theme 5">
        <a:dk1>
          <a:srgbClr val="8ABA8D"/>
        </a:dk1>
        <a:lt1>
          <a:srgbClr val="FFFFFF"/>
        </a:lt1>
        <a:dk2>
          <a:srgbClr val="6FB56D"/>
        </a:dk2>
        <a:lt2>
          <a:srgbClr val="DCF1F4"/>
        </a:lt2>
        <a:accent1>
          <a:srgbClr val="2E7E2E"/>
        </a:accent1>
        <a:accent2>
          <a:srgbClr val="25735D"/>
        </a:accent2>
        <a:accent3>
          <a:srgbClr val="BBD7BA"/>
        </a:accent3>
        <a:accent4>
          <a:srgbClr val="DADADA"/>
        </a:accent4>
        <a:accent5>
          <a:srgbClr val="ADC0AD"/>
        </a:accent5>
        <a:accent6>
          <a:srgbClr val="206853"/>
        </a:accent6>
        <a:hlink>
          <a:srgbClr val="FFFF00"/>
        </a:hlink>
        <a:folHlink>
          <a:srgbClr val="FFF4BF"/>
        </a:folHlink>
      </a:clrScheme>
      <a:clrMap bg1="dk2" tx1="lt1" bg2="dk1" tx2="lt2" accent1="accent1" accent2="accent2" accent3="accent3" accent4="accent4" accent5="accent5" accent6="accent6" hlink="hlink" folHlink="folHlink"/>
    </a:extraClrScheme>
    <a:extraClrScheme>
      <a:clrScheme name="Office Theme 6">
        <a:dk1>
          <a:srgbClr val="005400"/>
        </a:dk1>
        <a:lt1>
          <a:srgbClr val="FFFFFF"/>
        </a:lt1>
        <a:dk2>
          <a:srgbClr val="004800"/>
        </a:dk2>
        <a:lt2>
          <a:srgbClr val="D6D8C0"/>
        </a:lt2>
        <a:accent1>
          <a:srgbClr val="339933"/>
        </a:accent1>
        <a:accent2>
          <a:srgbClr val="7D8C70"/>
        </a:accent2>
        <a:accent3>
          <a:srgbClr val="AAB1AA"/>
        </a:accent3>
        <a:accent4>
          <a:srgbClr val="DADADA"/>
        </a:accent4>
        <a:accent5>
          <a:srgbClr val="ADCAAD"/>
        </a:accent5>
        <a:accent6>
          <a:srgbClr val="717E65"/>
        </a:accent6>
        <a:hlink>
          <a:srgbClr val="CCCC00"/>
        </a:hlink>
        <a:folHlink>
          <a:srgbClr val="85B3B1"/>
        </a:folHlink>
      </a:clrScheme>
      <a:clrMap bg1="dk2" tx1="lt1" bg2="dk1" tx2="lt2" accent1="accent1" accent2="accent2" accent3="accent3" accent4="accent4" accent5="accent5" accent6="accent6" hlink="hlink" folHlink="folHlink"/>
    </a:extraClrScheme>
    <a:extraClrScheme>
      <a:clrScheme name="Office Theme 7">
        <a:dk1>
          <a:srgbClr val="000000"/>
        </a:dk1>
        <a:lt1>
          <a:srgbClr val="F5F0BD"/>
        </a:lt1>
        <a:dk2>
          <a:srgbClr val="BD9D69"/>
        </a:dk2>
        <a:lt2>
          <a:srgbClr val="FFFFCC"/>
        </a:lt2>
        <a:accent1>
          <a:srgbClr val="CDBB77"/>
        </a:accent1>
        <a:accent2>
          <a:srgbClr val="F8EBD0"/>
        </a:accent2>
        <a:accent3>
          <a:srgbClr val="F9F6DB"/>
        </a:accent3>
        <a:accent4>
          <a:srgbClr val="000000"/>
        </a:accent4>
        <a:accent5>
          <a:srgbClr val="E3DABD"/>
        </a:accent5>
        <a:accent6>
          <a:srgbClr val="E1D5BC"/>
        </a:accent6>
        <a:hlink>
          <a:srgbClr val="FF9900"/>
        </a:hlink>
        <a:folHlink>
          <a:srgbClr val="C64B00"/>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E2DDD4"/>
        </a:lt1>
        <a:dk2>
          <a:srgbClr val="000000"/>
        </a:dk2>
        <a:lt2>
          <a:srgbClr val="EFEBE3"/>
        </a:lt2>
        <a:accent1>
          <a:srgbClr val="F2F2F2"/>
        </a:accent1>
        <a:accent2>
          <a:srgbClr val="C4AD74"/>
        </a:accent2>
        <a:accent3>
          <a:srgbClr val="EEEBE6"/>
        </a:accent3>
        <a:accent4>
          <a:srgbClr val="000000"/>
        </a:accent4>
        <a:accent5>
          <a:srgbClr val="F7F7F7"/>
        </a:accent5>
        <a:accent6>
          <a:srgbClr val="B19C68"/>
        </a:accent6>
        <a:hlink>
          <a:srgbClr val="A46032"/>
        </a:hlink>
        <a:folHlink>
          <a:srgbClr val="8F8E73"/>
        </a:folHlink>
      </a:clrScheme>
      <a:clrMap bg1="lt1" tx1="dk1" bg2="lt2" tx2="dk2" accent1="accent1" accent2="accent2" accent3="accent3" accent4="accent4" accent5="accent5" accent6="accent6" hlink="hlink" folHlink="folHlink"/>
    </a:extraClrScheme>
    <a:extraClrScheme>
      <a:clrScheme name="Office Theme 9">
        <a:dk1>
          <a:srgbClr val="8A0000"/>
        </a:dk1>
        <a:lt1>
          <a:srgbClr val="FFFFFF"/>
        </a:lt1>
        <a:dk2>
          <a:srgbClr val="800000"/>
        </a:dk2>
        <a:lt2>
          <a:srgbClr val="FFFFCC"/>
        </a:lt2>
        <a:accent1>
          <a:srgbClr val="FF5831"/>
        </a:accent1>
        <a:accent2>
          <a:srgbClr val="C5543D"/>
        </a:accent2>
        <a:accent3>
          <a:srgbClr val="C0AAAA"/>
        </a:accent3>
        <a:accent4>
          <a:srgbClr val="DADADA"/>
        </a:accent4>
        <a:accent5>
          <a:srgbClr val="FFB4AD"/>
        </a:accent5>
        <a:accent6>
          <a:srgbClr val="B24B36"/>
        </a:accent6>
        <a:hlink>
          <a:srgbClr val="FFFFCC"/>
        </a:hlink>
        <a:folHlink>
          <a:srgbClr val="FF99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Шаблон оформления 'Работа в команде'</Template>
  <TotalTime>542</TotalTime>
  <Words>543</Words>
  <Application>Microsoft PowerPoint</Application>
  <PresentationFormat>Экран (4:3)</PresentationFormat>
  <Paragraphs>56</Paragraphs>
  <Slides>8</Slides>
  <Notes>0</Notes>
  <HiddenSlides>3</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Шаблон оформления 'Работа в команде'</vt:lpstr>
      <vt:lpstr>Слайд 1</vt:lpstr>
      <vt:lpstr>Слайд 2</vt:lpstr>
      <vt:lpstr>Слайд 3</vt:lpstr>
      <vt:lpstr>Слайд 4</vt:lpstr>
      <vt:lpstr>Слайд 5</vt:lpstr>
      <vt:lpstr>Слайд 6</vt:lpstr>
      <vt:lpstr>Слайд 7</vt:lpstr>
      <vt:lpstr>Слайд 8</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subject/>
  <dc:creator>Teacher</dc:creator>
  <cp:keywords/>
  <dc:description/>
  <cp:lastModifiedBy>Teacher</cp:lastModifiedBy>
  <cp:revision>58</cp:revision>
  <cp:lastPrinted>1601-01-01T00:00:00Z</cp:lastPrinted>
  <dcterms:created xsi:type="dcterms:W3CDTF">2011-11-18T06:46:18Z</dcterms:created>
  <dcterms:modified xsi:type="dcterms:W3CDTF">2011-11-23T08:33:23Z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TC102037961049</vt:lpwstr>
  </property>
</Properties>
</file>