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3" r:id="rId7"/>
    <p:sldId id="265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0" d="100"/>
          <a:sy n="30" d="100"/>
        </p:scale>
        <p:origin x="-2514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C8A-B347-4180-8519-60CE7F487DAF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842F-056A-433E-ACB4-6E0E7A5DE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C8A-B347-4180-8519-60CE7F487DAF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842F-056A-433E-ACB4-6E0E7A5DE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C8A-B347-4180-8519-60CE7F487DAF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842F-056A-433E-ACB4-6E0E7A5DE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C8A-B347-4180-8519-60CE7F487DAF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842F-056A-433E-ACB4-6E0E7A5DE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C8A-B347-4180-8519-60CE7F487DAF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842F-056A-433E-ACB4-6E0E7A5DE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C8A-B347-4180-8519-60CE7F487DAF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842F-056A-433E-ACB4-6E0E7A5DE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C8A-B347-4180-8519-60CE7F487DAF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842F-056A-433E-ACB4-6E0E7A5DE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C8A-B347-4180-8519-60CE7F487DAF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842F-056A-433E-ACB4-6E0E7A5DE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C8A-B347-4180-8519-60CE7F487DAF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842F-056A-433E-ACB4-6E0E7A5DE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C8A-B347-4180-8519-60CE7F487DAF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842F-056A-433E-ACB4-6E0E7A5DE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AC8A-B347-4180-8519-60CE7F487DAF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842F-056A-433E-ACB4-6E0E7A5DE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1AC8A-B347-4180-8519-60CE7F487DAF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842F-056A-433E-ACB4-6E0E7A5DE6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715832" cy="928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14554"/>
            <a:ext cx="8915408" cy="25717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Соотношения между сторонами и углами в прямоугольном треугольнике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(задачи на готовых чертежах)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11715832" cy="928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357298"/>
            <a:ext cx="6910024" cy="448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11715832" cy="928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428736"/>
            <a:ext cx="6320906" cy="449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11715832" cy="928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359761"/>
            <a:ext cx="6757266" cy="454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11715832" cy="928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255504"/>
            <a:ext cx="7286644" cy="476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11715832" cy="928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00174"/>
            <a:ext cx="7500958" cy="450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11715832" cy="928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357298"/>
            <a:ext cx="7459849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11715832" cy="928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3336" y="1285860"/>
            <a:ext cx="7108359" cy="458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11715832" cy="928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8297" y="1428736"/>
            <a:ext cx="6711353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Соотношения между сторонами и углами в прямоугольном треугольнике (задачи на готовых чертежах)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2013-02-06T16:49:24Z</dcterms:created>
  <dcterms:modified xsi:type="dcterms:W3CDTF">2013-02-06T17:15:47Z</dcterms:modified>
</cp:coreProperties>
</file>