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4290-2F33-4374-9125-AB13D2C4EF66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ECA8-8DF9-459B-A736-AE6A0C692F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642918"/>
            <a:ext cx="7772400" cy="1470025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Определение и признаки параллелограмма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Докажите, что фигура АВСД – параллелограмм.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1374" y="0"/>
            <a:ext cx="6822626" cy="622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5084" y="0"/>
            <a:ext cx="7148915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0"/>
            <a:ext cx="6858016" cy="650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5" y="-1"/>
            <a:ext cx="6858016" cy="626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MP900439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1553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0557" y="0"/>
            <a:ext cx="7493443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Определение и признаки параллелограмма</vt:lpstr>
      <vt:lpstr>Докажите, что фигура АВСД – параллелограмм.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и признаки параллелограмма</dc:title>
  <dc:creator>User</dc:creator>
  <cp:lastModifiedBy>User</cp:lastModifiedBy>
  <cp:revision>3</cp:revision>
  <dcterms:created xsi:type="dcterms:W3CDTF">2013-02-06T17:29:50Z</dcterms:created>
  <dcterms:modified xsi:type="dcterms:W3CDTF">2013-02-06T17:54:09Z</dcterms:modified>
</cp:coreProperties>
</file>