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26DC-FDE8-430F-B372-D1DDE92B0893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5764-8E06-4EB0-9715-A4439117CD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26DC-FDE8-430F-B372-D1DDE92B0893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5764-8E06-4EB0-9715-A4439117CD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26DC-FDE8-430F-B372-D1DDE92B0893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5764-8E06-4EB0-9715-A4439117CD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26DC-FDE8-430F-B372-D1DDE92B0893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5764-8E06-4EB0-9715-A4439117CD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26DC-FDE8-430F-B372-D1DDE92B0893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5764-8E06-4EB0-9715-A4439117CD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26DC-FDE8-430F-B372-D1DDE92B0893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5764-8E06-4EB0-9715-A4439117CD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26DC-FDE8-430F-B372-D1DDE92B0893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5764-8E06-4EB0-9715-A4439117CD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26DC-FDE8-430F-B372-D1DDE92B0893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5764-8E06-4EB0-9715-A4439117CD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26DC-FDE8-430F-B372-D1DDE92B0893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5764-8E06-4EB0-9715-A4439117CD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26DC-FDE8-430F-B372-D1DDE92B0893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5764-8E06-4EB0-9715-A4439117CD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26DC-FDE8-430F-B372-D1DDE92B0893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5764-8E06-4EB0-9715-A4439117CD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D26DC-FDE8-430F-B372-D1DDE92B0893}" type="datetimeFigureOut">
              <a:rPr lang="ru-RU" smtClean="0"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65764-8E06-4EB0-9715-A4439117CDC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82844"/>
            <a:ext cx="8643965" cy="6775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7030A0"/>
                </a:solidFill>
              </a:rPr>
              <a:t>Свойства параллелограмма</a:t>
            </a:r>
            <a:endParaRPr lang="ru-RU" sz="6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82844"/>
            <a:ext cx="8643965" cy="6775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071546"/>
            <a:ext cx="598430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82844"/>
            <a:ext cx="8643965" cy="6775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642918"/>
            <a:ext cx="5993044" cy="435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82844"/>
            <a:ext cx="8643965" cy="6775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Найдите периметр параллелограмма</a:t>
            </a:r>
            <a:endParaRPr lang="ru-RU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82844"/>
            <a:ext cx="8643965" cy="6775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500042"/>
            <a:ext cx="6190779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82844"/>
            <a:ext cx="8643965" cy="6775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3255" y="857232"/>
            <a:ext cx="5576079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82844"/>
            <a:ext cx="8643965" cy="6775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714356"/>
            <a:ext cx="4827749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82844"/>
            <a:ext cx="8643965" cy="6775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714356"/>
            <a:ext cx="459157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82844"/>
            <a:ext cx="8643965" cy="6775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Найдите неизвестные углы</a:t>
            </a:r>
            <a:r>
              <a:rPr lang="ru-RU" dirty="0"/>
              <a:t/>
            </a:r>
            <a:br>
              <a:rPr lang="ru-RU" dirty="0"/>
            </a:b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endParaRPr lang="ru-RU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82844"/>
            <a:ext cx="8643965" cy="6775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142984"/>
            <a:ext cx="6039931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82844"/>
            <a:ext cx="8643965" cy="6775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214422"/>
            <a:ext cx="536310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</Words>
  <Application>Microsoft Office PowerPoint</Application>
  <PresentationFormat>Экран (4:3)</PresentationFormat>
  <Paragraphs>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Свойства параллелограмма</vt:lpstr>
      <vt:lpstr>Найдите периметр параллелограмма</vt:lpstr>
      <vt:lpstr>  </vt:lpstr>
      <vt:lpstr>Слайд 4</vt:lpstr>
      <vt:lpstr>Слайд 5</vt:lpstr>
      <vt:lpstr>Слайд 6</vt:lpstr>
      <vt:lpstr>Найдите неизвестные углы  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параллелограмма</dc:title>
  <dc:creator>User</dc:creator>
  <cp:lastModifiedBy>User</cp:lastModifiedBy>
  <cp:revision>2</cp:revision>
  <dcterms:created xsi:type="dcterms:W3CDTF">2013-02-06T18:05:58Z</dcterms:created>
  <dcterms:modified xsi:type="dcterms:W3CDTF">2013-02-06T18:24:19Z</dcterms:modified>
</cp:coreProperties>
</file>