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D26DC-FDE8-430F-B372-D1DDE92B0893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65764-8E06-4EB0-9715-A4439117CD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D26DC-FDE8-430F-B372-D1DDE92B0893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65764-8E06-4EB0-9715-A4439117CD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D26DC-FDE8-430F-B372-D1DDE92B0893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65764-8E06-4EB0-9715-A4439117CD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D26DC-FDE8-430F-B372-D1DDE92B0893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65764-8E06-4EB0-9715-A4439117CD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D26DC-FDE8-430F-B372-D1DDE92B0893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65764-8E06-4EB0-9715-A4439117CD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D26DC-FDE8-430F-B372-D1DDE92B0893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65764-8E06-4EB0-9715-A4439117CD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D26DC-FDE8-430F-B372-D1DDE92B0893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65764-8E06-4EB0-9715-A4439117CD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D26DC-FDE8-430F-B372-D1DDE92B0893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65764-8E06-4EB0-9715-A4439117CD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D26DC-FDE8-430F-B372-D1DDE92B0893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65764-8E06-4EB0-9715-A4439117CD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D26DC-FDE8-430F-B372-D1DDE92B0893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65764-8E06-4EB0-9715-A4439117CD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D26DC-FDE8-430F-B372-D1DDE92B0893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65764-8E06-4EB0-9715-A4439117CD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D26DC-FDE8-430F-B372-D1DDE92B0893}" type="datetimeFigureOut">
              <a:rPr lang="ru-RU" smtClean="0"/>
              <a:t>06.02.2013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65764-8E06-4EB0-9715-A4439117CDC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82844"/>
            <a:ext cx="8643965" cy="6775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6600" b="1" dirty="0" smtClean="0">
                <a:solidFill>
                  <a:srgbClr val="7030A0"/>
                </a:solidFill>
              </a:rPr>
              <a:t>Свойства параллелограмма</a:t>
            </a:r>
            <a:endParaRPr lang="ru-RU" sz="66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82844"/>
            <a:ext cx="8643965" cy="6775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1071546"/>
            <a:ext cx="5984306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82844"/>
            <a:ext cx="8643965" cy="6775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642918"/>
            <a:ext cx="5993044" cy="4357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82844"/>
            <a:ext cx="8643965" cy="6775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b="1" i="1" dirty="0" smtClean="0">
                <a:solidFill>
                  <a:srgbClr val="7030A0"/>
                </a:solidFill>
              </a:rPr>
              <a:t>Найдите периметр параллелограмма</a:t>
            </a:r>
            <a:endParaRPr lang="ru-RU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82844"/>
            <a:ext cx="8643965" cy="6775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500042"/>
            <a:ext cx="6190779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82844"/>
            <a:ext cx="8643965" cy="6775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03255" y="857232"/>
            <a:ext cx="5576079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82844"/>
            <a:ext cx="8643965" cy="6775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714356"/>
            <a:ext cx="4827749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82844"/>
            <a:ext cx="8643965" cy="6775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714356"/>
            <a:ext cx="4591572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82844"/>
            <a:ext cx="8643965" cy="6775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b="1" i="1" dirty="0" smtClean="0">
                <a:solidFill>
                  <a:srgbClr val="7030A0"/>
                </a:solidFill>
              </a:rPr>
              <a:t>Найдите неизвестные углы</a:t>
            </a:r>
            <a:r>
              <a:rPr lang="ru-RU" dirty="0"/>
              <a:t/>
            </a:r>
            <a:br>
              <a:rPr lang="ru-RU" dirty="0"/>
            </a:b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endParaRPr lang="ru-RU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82844"/>
            <a:ext cx="8643965" cy="6775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1142984"/>
            <a:ext cx="6039931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82844"/>
            <a:ext cx="8643965" cy="6775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1214422"/>
            <a:ext cx="5363100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8</Words>
  <Application>Microsoft Office PowerPoint</Application>
  <PresentationFormat>Экран (4:3)</PresentationFormat>
  <Paragraphs>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Свойства параллелограмма</vt:lpstr>
      <vt:lpstr>Найдите периметр параллелограмма</vt:lpstr>
      <vt:lpstr>  </vt:lpstr>
      <vt:lpstr>Слайд 4</vt:lpstr>
      <vt:lpstr>Слайд 5</vt:lpstr>
      <vt:lpstr>Слайд 6</vt:lpstr>
      <vt:lpstr>Найдите неизвестные углы  </vt:lpstr>
      <vt:lpstr>Слайд 8</vt:lpstr>
      <vt:lpstr>Слайд 9</vt:lpstr>
      <vt:lpstr>Слайд 10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Свойства параллелограмма</dc:title>
  <dc:creator>User</dc:creator>
  <cp:lastModifiedBy>User</cp:lastModifiedBy>
  <cp:revision>2</cp:revision>
  <dcterms:created xsi:type="dcterms:W3CDTF">2013-02-06T18:05:58Z</dcterms:created>
  <dcterms:modified xsi:type="dcterms:W3CDTF">2013-02-06T18:24:19Z</dcterms:modified>
</cp:coreProperties>
</file>