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73" r:id="rId6"/>
    <p:sldId id="274" r:id="rId7"/>
    <p:sldId id="259" r:id="rId8"/>
    <p:sldId id="260" r:id="rId9"/>
    <p:sldId id="269" r:id="rId10"/>
    <p:sldId id="261" r:id="rId11"/>
    <p:sldId id="262" r:id="rId12"/>
    <p:sldId id="264" r:id="rId13"/>
    <p:sldId id="263" r:id="rId14"/>
    <p:sldId id="271" r:id="rId15"/>
    <p:sldId id="270" r:id="rId16"/>
    <p:sldId id="265" r:id="rId17"/>
    <p:sldId id="266" r:id="rId18"/>
    <p:sldId id="268" r:id="rId19"/>
    <p:sldId id="26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2B902-844E-4E22-A051-069EC9EDD746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D087-EA57-4B44-818F-DA97B343A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13AE-142D-4F0B-91C8-F39F5A05D21D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F531-4335-47BC-9911-D06F4C5E9B0E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32A1-839F-4262-A4A0-3FA6407079AD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0367-671B-45A1-9C09-7DAC2976C0D0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356E-F91A-4C56-9243-B38764B12AF7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78C-FA91-4252-A2EA-5AB298FD2AD8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7DC-AB44-4A88-9846-37C1A72AC364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CE-DE32-4FF1-8DDB-AF9749CBA8EB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5140-A917-45F1-B89C-2BE56B01DDE6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F92-0FAA-421C-B053-C62EF0B72E79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839C-FDB1-44C4-BD19-839D8EACF811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1EAB-A41C-4789-AC35-F72FC4AC7B46}" type="datetime1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18" y="214290"/>
            <a:ext cx="84426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FIREWORKS OF FOOD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0"/>
            <a:ext cx="1816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Pizza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7" name="Picture 5" descr="F:\откр урок фейерверк еды 5а\фото\01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3403584" cy="25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F:\откр урок фейерверк еды 5а\фото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72074"/>
            <a:ext cx="2354251" cy="155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F:\откр урок фейерверк еды 5а\фото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1679593" cy="145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 descr="F:\конференции 2010-2011\NATUROPA\фейерверк еды (недорезов)\фото еда\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55215"/>
            <a:ext cx="1857388" cy="1394049"/>
          </a:xfrm>
          <a:prstGeom prst="rect">
            <a:avLst/>
          </a:prstGeom>
          <a:noFill/>
        </p:spPr>
      </p:pic>
      <p:pic>
        <p:nvPicPr>
          <p:cNvPr id="18442" name="Picture 10" descr="F:\конференции 2010-2011\NATUROPA\фейерверк еды (недорезов)\фото еда\011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72074"/>
            <a:ext cx="1533525" cy="1495425"/>
          </a:xfrm>
          <a:prstGeom prst="rect">
            <a:avLst/>
          </a:prstGeom>
          <a:noFill/>
        </p:spPr>
      </p:pic>
      <p:pic>
        <p:nvPicPr>
          <p:cNvPr id="18444" name="Picture 12" descr="F:\конференции 2010-2011\NATUROPA\фейерверк еды (недорезов)\фото еда\0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214950"/>
            <a:ext cx="1290279" cy="131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5" name="Picture 13" descr="F:\конференции 2010-2011\NATUROPA\фейерверк еды (недорезов)\фото еда\73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71546"/>
            <a:ext cx="1689072" cy="126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F:\конференции 2010-2011\NATUROPA\фейерверк еды (недорезов)\фото еда\75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3" y="3214686"/>
            <a:ext cx="1785918" cy="137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7" name="Picture 15" descr="F:\конференции 2010-2011\NATUROPA\фейерверк еды (недорезов)\фото еда\051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0848" y="1214422"/>
            <a:ext cx="1773152" cy="132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000760" y="4500570"/>
            <a:ext cx="712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kiwi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214686"/>
            <a:ext cx="10999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pepper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3786190"/>
            <a:ext cx="750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2714620"/>
            <a:ext cx="11231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3214686"/>
            <a:ext cx="1322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sausages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714752"/>
            <a:ext cx="14510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cucumber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3786190"/>
            <a:ext cx="7521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7620" y="2714620"/>
            <a:ext cx="1786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strawberries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4429132"/>
            <a:ext cx="10679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9058" y="4429132"/>
            <a:ext cx="92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onion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51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8735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Countable &amp; Uncountable Nouns: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857364"/>
            <a:ext cx="8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857364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some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7148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cheese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321468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cake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15206" y="350043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sugar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37861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40719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pumpkin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442913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orange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557214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orange juice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coffee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500063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apple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44" y="52863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rice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68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turkey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43768" y="58578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tomatoes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15074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bread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43636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peppers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15074" y="342900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milk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2198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biscuit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15074" y="40719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43570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cheeseburger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96168" y="27955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eggs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29322" y="50720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lemon</a:t>
            </a:r>
            <a:endParaRPr lang="ru-RU" b="1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F:\откр урок фейерверк еды 5а\фото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9" y="1"/>
            <a:ext cx="1357322" cy="1140150"/>
          </a:xfrm>
          <a:prstGeom prst="rect">
            <a:avLst/>
          </a:prstGeom>
          <a:noFill/>
        </p:spPr>
      </p:pic>
      <p:pic>
        <p:nvPicPr>
          <p:cNvPr id="1027" name="Picture 3" descr="F:\откр урок фейерверк еды 5а\фото\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135065" cy="1127881"/>
          </a:xfrm>
          <a:prstGeom prst="rect">
            <a:avLst/>
          </a:prstGeom>
          <a:noFill/>
        </p:spPr>
      </p:pic>
      <p:pic>
        <p:nvPicPr>
          <p:cNvPr id="1028" name="Picture 4" descr="F:\откр урок фейерверк еды 5а\фото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4" y="0"/>
            <a:ext cx="1142984" cy="1142984"/>
          </a:xfrm>
          <a:prstGeom prst="rect">
            <a:avLst/>
          </a:prstGeom>
          <a:noFill/>
        </p:spPr>
      </p:pic>
      <p:pic>
        <p:nvPicPr>
          <p:cNvPr id="1029" name="Picture 5" descr="F:\откр урок фейерверк еды 5а\фото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496" y="1"/>
            <a:ext cx="1005177" cy="1142984"/>
          </a:xfrm>
          <a:prstGeom prst="rect">
            <a:avLst/>
          </a:prstGeom>
          <a:noFill/>
        </p:spPr>
      </p:pic>
      <p:pic>
        <p:nvPicPr>
          <p:cNvPr id="1030" name="Picture 6" descr="F:\откр урок фейерверк еды 5а\фото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4560"/>
            <a:ext cx="977920" cy="73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214290"/>
            <a:ext cx="3393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Crossword: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500430" cy="7909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Pineapple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Meat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Cabbage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Milk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Burger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Pasta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Rice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Chicken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Pies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Butter</a:t>
            </a: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F:\конференции 2010-2011\NATUROPA\фейерверк еды (недорезов)\фото еда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6047684" cy="453627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Riddles: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Riddles: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F:\конференции 2010-2011\NATUROPA\фейерверк еды (недорезов)\фото еда\0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00528" cy="40005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Riddles: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F:\конференции 2010-2011\NATUROPA\фейерверк еды (недорезов)\фото еда\0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00528" cy="4000528"/>
          </a:xfrm>
          <a:prstGeom prst="rect">
            <a:avLst/>
          </a:prstGeom>
          <a:noFill/>
        </p:spPr>
      </p:pic>
      <p:pic>
        <p:nvPicPr>
          <p:cNvPr id="20483" name="Picture 3" descr="F:\конференции 2010-2011\NATUROPA\фейерверк еды (недорезов)\фото еда\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114800" cy="4286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55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Homework: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Project: </a:t>
            </a:r>
            <a:r>
              <a:rPr lang="en-US" b="1" dirty="0" smtClean="0"/>
              <a:t>a recipe of cake or salad.</a:t>
            </a:r>
            <a:endParaRPr lang="ru-RU" b="1" dirty="0"/>
          </a:p>
        </p:txBody>
      </p:sp>
      <p:pic>
        <p:nvPicPr>
          <p:cNvPr id="21506" name="Picture 2" descr="F:\конференции 2010-2011\NATUROPA\фейерверк еды (недорезов)\фото еда\14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72008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F:\конференции 2010-2011\NATUROPA\фейерверк еды (недорезов)\фото еда\17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F:\конференции 2010-2011\NATUROPA\фейерверк еды (недорезов)\фото еда\1164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00240"/>
            <a:ext cx="2032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F:\конференции 2010-2011\NATUROPA\фейерверк еды (недорезов)\фото еда\2298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000240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F:\конференции 2010-2011\NATUROPA\фейерверк еды (недорезов)\фото еда\4163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572008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Documents and Settings\User\Рабочий стол\фото еда\170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5719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686050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Beautiful Salad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Ingredients: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cups baby spinach leaves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1/2 medium red onion, sliced and separated into rings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(11 ounce) can mandarin oranges, drained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1/2 cups sweetened dried cranberries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cup honey-roasted sliced almonds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cup crumbled feta cheese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cup balsamic vinaigrette salad dressing, or to taste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Directions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servings of spinach onto salad plates. Top with red onion, mandarin oranges,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cranberries, sliced almonds and feta cheese in that order. Drizzle dressing over each salad.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откр урок фейерверк еды 5а\фото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65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recipe of chocolate cake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500174"/>
            <a:ext cx="3455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You need …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30" name="Picture 2" descr="F:\откр урок фейерверк еды 5а\фото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1919291" cy="174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F:\откр урок фейерверк еды 5а\фото\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357694"/>
            <a:ext cx="2239586" cy="2008162"/>
          </a:xfrm>
          <a:prstGeom prst="rect">
            <a:avLst/>
          </a:prstGeom>
          <a:noFill/>
        </p:spPr>
      </p:pic>
      <p:pic>
        <p:nvPicPr>
          <p:cNvPr id="22532" name="Picture 4" descr="F:\откр урок фейерверк еды 5а\фото\1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428868"/>
            <a:ext cx="1357290" cy="1683649"/>
          </a:xfrm>
          <a:prstGeom prst="rect">
            <a:avLst/>
          </a:prstGeom>
          <a:noFill/>
        </p:spPr>
      </p:pic>
      <p:pic>
        <p:nvPicPr>
          <p:cNvPr id="22533" name="Picture 5" descr="F:\откр урок фейерверк еды 5а\фото\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572008"/>
            <a:ext cx="1477941" cy="141720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2563187" cy="954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Healthy</a:t>
            </a:r>
          </a:p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Eating Pyramid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14356"/>
            <a:ext cx="7929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Now I can 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talk and write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talk about and order food / drinks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write a birthday party plan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make suggestions about food for a party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write a magazine entry about how we celebrate birthdays in my country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talk and write about kitchen safety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… in English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E:\откр урок фейерверк еды 5а\фот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-1"/>
            <a:ext cx="2357422" cy="18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откр урок фейерверк еды 5а\фото\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286388"/>
            <a:ext cx="1397442" cy="138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ференции 2010-2011\NATUROPA\фейерверк еды (недорезов)\фото еда\011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285992"/>
            <a:ext cx="2176467" cy="2122393"/>
          </a:xfrm>
          <a:prstGeom prst="rect">
            <a:avLst/>
          </a:prstGeom>
          <a:noFill/>
        </p:spPr>
      </p:pic>
      <p:pic>
        <p:nvPicPr>
          <p:cNvPr id="1028" name="Picture 4" descr="F:\конференции 2010-2011\NATUROPA\фейерверк еды (недорезов)\фото еда\039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2428892" cy="1976520"/>
          </a:xfrm>
          <a:prstGeom prst="rect">
            <a:avLst/>
          </a:prstGeom>
          <a:noFill/>
        </p:spPr>
      </p:pic>
      <p:pic>
        <p:nvPicPr>
          <p:cNvPr id="1029" name="Picture 5" descr="F:\конференции 2010-2011\NATUROPA\фейерверк еды (недорезов)\фото еда\0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2143120" cy="2143120"/>
          </a:xfrm>
          <a:prstGeom prst="rect">
            <a:avLst/>
          </a:prstGeom>
          <a:noFill/>
        </p:spPr>
      </p:pic>
      <p:pic>
        <p:nvPicPr>
          <p:cNvPr id="1030" name="Picture 6" descr="F:\конференции 2010-2011\NATUROPA\фейерверк еды (недорезов)\фото еда\71.jpeg"/>
          <p:cNvPicPr>
            <a:picLocks noChangeAspect="1" noChangeArrowheads="1"/>
          </p:cNvPicPr>
          <p:nvPr/>
        </p:nvPicPr>
        <p:blipFill>
          <a:blip r:embed="rId5"/>
          <a:srcRect l="2979" t="3226" r="4680" b="3226"/>
          <a:stretch>
            <a:fillRect/>
          </a:stretch>
        </p:blipFill>
        <p:spPr bwMode="auto">
          <a:xfrm>
            <a:off x="0" y="4786298"/>
            <a:ext cx="2214546" cy="2071702"/>
          </a:xfrm>
          <a:prstGeom prst="rect">
            <a:avLst/>
          </a:prstGeom>
          <a:noFill/>
        </p:spPr>
      </p:pic>
      <p:pic>
        <p:nvPicPr>
          <p:cNvPr id="1031" name="Picture 7" descr="F:\конференции 2010-2011\NATUROPA\фейерверк еды (недорезов)\фото еда\72.jpg"/>
          <p:cNvPicPr>
            <a:picLocks noChangeAspect="1" noChangeArrowheads="1"/>
          </p:cNvPicPr>
          <p:nvPr/>
        </p:nvPicPr>
        <p:blipFill>
          <a:blip r:embed="rId6"/>
          <a:srcRect l="18725" r="22756"/>
          <a:stretch>
            <a:fillRect/>
          </a:stretch>
        </p:blipFill>
        <p:spPr bwMode="auto">
          <a:xfrm>
            <a:off x="285720" y="0"/>
            <a:ext cx="1785950" cy="2285992"/>
          </a:xfrm>
          <a:prstGeom prst="rect">
            <a:avLst/>
          </a:prstGeom>
          <a:noFill/>
        </p:spPr>
      </p:pic>
      <p:pic>
        <p:nvPicPr>
          <p:cNvPr id="1032" name="Picture 8" descr="F:\конференции 2010-2011\NATUROPA\фейерверк еды (недорезов)\фото еда\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82689"/>
            <a:ext cx="2643174" cy="19889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357166"/>
            <a:ext cx="326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00024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What is your favourite food?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ференции 2010-2011\NATUROPA\фейерверк еды (недорезов)\фото еда\011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285992"/>
            <a:ext cx="2176467" cy="2122393"/>
          </a:xfrm>
          <a:prstGeom prst="rect">
            <a:avLst/>
          </a:prstGeom>
          <a:noFill/>
        </p:spPr>
      </p:pic>
      <p:pic>
        <p:nvPicPr>
          <p:cNvPr id="1028" name="Picture 4" descr="F:\конференции 2010-2011\NATUROPA\фейерверк еды (недорезов)\фото еда\039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2428892" cy="1976520"/>
          </a:xfrm>
          <a:prstGeom prst="rect">
            <a:avLst/>
          </a:prstGeom>
          <a:noFill/>
        </p:spPr>
      </p:pic>
      <p:pic>
        <p:nvPicPr>
          <p:cNvPr id="1029" name="Picture 5" descr="F:\конференции 2010-2011\NATUROPA\фейерверк еды (недорезов)\фото еда\0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2143120" cy="2143120"/>
          </a:xfrm>
          <a:prstGeom prst="rect">
            <a:avLst/>
          </a:prstGeom>
          <a:noFill/>
        </p:spPr>
      </p:pic>
      <p:pic>
        <p:nvPicPr>
          <p:cNvPr id="1030" name="Picture 6" descr="F:\конференции 2010-2011\NATUROPA\фейерверк еды (недорезов)\фото еда\71.jpeg"/>
          <p:cNvPicPr>
            <a:picLocks noChangeAspect="1" noChangeArrowheads="1"/>
          </p:cNvPicPr>
          <p:nvPr/>
        </p:nvPicPr>
        <p:blipFill>
          <a:blip r:embed="rId5"/>
          <a:srcRect l="2979" t="3226" r="4680" b="3226"/>
          <a:stretch>
            <a:fillRect/>
          </a:stretch>
        </p:blipFill>
        <p:spPr bwMode="auto">
          <a:xfrm>
            <a:off x="0" y="4786298"/>
            <a:ext cx="2214546" cy="2071702"/>
          </a:xfrm>
          <a:prstGeom prst="rect">
            <a:avLst/>
          </a:prstGeom>
          <a:noFill/>
        </p:spPr>
      </p:pic>
      <p:pic>
        <p:nvPicPr>
          <p:cNvPr id="1031" name="Picture 7" descr="F:\конференции 2010-2011\NATUROPA\фейерверк еды (недорезов)\фото еда\72.jpg"/>
          <p:cNvPicPr>
            <a:picLocks noChangeAspect="1" noChangeArrowheads="1"/>
          </p:cNvPicPr>
          <p:nvPr/>
        </p:nvPicPr>
        <p:blipFill>
          <a:blip r:embed="rId6"/>
          <a:srcRect l="18725" r="22756"/>
          <a:stretch>
            <a:fillRect/>
          </a:stretch>
        </p:blipFill>
        <p:spPr bwMode="auto">
          <a:xfrm>
            <a:off x="285720" y="0"/>
            <a:ext cx="1785950" cy="2285992"/>
          </a:xfrm>
          <a:prstGeom prst="rect">
            <a:avLst/>
          </a:prstGeom>
          <a:noFill/>
        </p:spPr>
      </p:pic>
      <p:pic>
        <p:nvPicPr>
          <p:cNvPr id="1032" name="Picture 8" descr="F:\конференции 2010-2011\NATUROPA\фейерверк еды (недорезов)\фото еда\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82689"/>
            <a:ext cx="2643174" cy="19889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357166"/>
            <a:ext cx="326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00024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What is your favourite food?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292893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2. Do you like to have pineapples and apples for breakfast?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ференции 2010-2011\NATUROPA\фейерверк еды (недорезов)\фото еда\011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285992"/>
            <a:ext cx="2176467" cy="2122393"/>
          </a:xfrm>
          <a:prstGeom prst="rect">
            <a:avLst/>
          </a:prstGeom>
          <a:noFill/>
        </p:spPr>
      </p:pic>
      <p:pic>
        <p:nvPicPr>
          <p:cNvPr id="1028" name="Picture 4" descr="F:\конференции 2010-2011\NATUROPA\фейерверк еды (недорезов)\фото еда\039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2428892" cy="1976520"/>
          </a:xfrm>
          <a:prstGeom prst="rect">
            <a:avLst/>
          </a:prstGeom>
          <a:noFill/>
        </p:spPr>
      </p:pic>
      <p:pic>
        <p:nvPicPr>
          <p:cNvPr id="1029" name="Picture 5" descr="F:\конференции 2010-2011\NATUROPA\фейерверк еды (недорезов)\фото еда\0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2143120" cy="2143120"/>
          </a:xfrm>
          <a:prstGeom prst="rect">
            <a:avLst/>
          </a:prstGeom>
          <a:noFill/>
        </p:spPr>
      </p:pic>
      <p:pic>
        <p:nvPicPr>
          <p:cNvPr id="1030" name="Picture 6" descr="F:\конференции 2010-2011\NATUROPA\фейерверк еды (недорезов)\фото еда\71.jpeg"/>
          <p:cNvPicPr>
            <a:picLocks noChangeAspect="1" noChangeArrowheads="1"/>
          </p:cNvPicPr>
          <p:nvPr/>
        </p:nvPicPr>
        <p:blipFill>
          <a:blip r:embed="rId5"/>
          <a:srcRect l="2979" t="3226" r="4680" b="3226"/>
          <a:stretch>
            <a:fillRect/>
          </a:stretch>
        </p:blipFill>
        <p:spPr bwMode="auto">
          <a:xfrm>
            <a:off x="0" y="4786298"/>
            <a:ext cx="2214546" cy="2071702"/>
          </a:xfrm>
          <a:prstGeom prst="rect">
            <a:avLst/>
          </a:prstGeom>
          <a:noFill/>
        </p:spPr>
      </p:pic>
      <p:pic>
        <p:nvPicPr>
          <p:cNvPr id="1031" name="Picture 7" descr="F:\конференции 2010-2011\NATUROPA\фейерверк еды (недорезов)\фото еда\72.jpg"/>
          <p:cNvPicPr>
            <a:picLocks noChangeAspect="1" noChangeArrowheads="1"/>
          </p:cNvPicPr>
          <p:nvPr/>
        </p:nvPicPr>
        <p:blipFill>
          <a:blip r:embed="rId6"/>
          <a:srcRect l="18725" r="22756"/>
          <a:stretch>
            <a:fillRect/>
          </a:stretch>
        </p:blipFill>
        <p:spPr bwMode="auto">
          <a:xfrm>
            <a:off x="285720" y="0"/>
            <a:ext cx="1785950" cy="2285992"/>
          </a:xfrm>
          <a:prstGeom prst="rect">
            <a:avLst/>
          </a:prstGeom>
          <a:noFill/>
        </p:spPr>
      </p:pic>
      <p:pic>
        <p:nvPicPr>
          <p:cNvPr id="1032" name="Picture 8" descr="F:\конференции 2010-2011\NATUROPA\фейерверк еды (недорезов)\фото еда\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82689"/>
            <a:ext cx="2643174" cy="19889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357166"/>
            <a:ext cx="326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00024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What is your favourite food?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292893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2. Do you like to have pineapples and apples for breakfast?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428625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Do you like bananas or lemons?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ференции 2010-2011\NATUROPA\фейерверк еды (недорезов)\фото еда\011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285992"/>
            <a:ext cx="2176467" cy="2122393"/>
          </a:xfrm>
          <a:prstGeom prst="rect">
            <a:avLst/>
          </a:prstGeom>
          <a:noFill/>
        </p:spPr>
      </p:pic>
      <p:pic>
        <p:nvPicPr>
          <p:cNvPr id="1028" name="Picture 4" descr="F:\конференции 2010-2011\NATUROPA\фейерверк еды (недорезов)\фото еда\039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2428892" cy="1976520"/>
          </a:xfrm>
          <a:prstGeom prst="rect">
            <a:avLst/>
          </a:prstGeom>
          <a:noFill/>
        </p:spPr>
      </p:pic>
      <p:pic>
        <p:nvPicPr>
          <p:cNvPr id="1029" name="Picture 5" descr="F:\конференции 2010-2011\NATUROPA\фейерверк еды (недорезов)\фото еда\0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2143120" cy="2143120"/>
          </a:xfrm>
          <a:prstGeom prst="rect">
            <a:avLst/>
          </a:prstGeom>
          <a:noFill/>
        </p:spPr>
      </p:pic>
      <p:pic>
        <p:nvPicPr>
          <p:cNvPr id="1030" name="Picture 6" descr="F:\конференции 2010-2011\NATUROPA\фейерверк еды (недорезов)\фото еда\71.jpeg"/>
          <p:cNvPicPr>
            <a:picLocks noChangeAspect="1" noChangeArrowheads="1"/>
          </p:cNvPicPr>
          <p:nvPr/>
        </p:nvPicPr>
        <p:blipFill>
          <a:blip r:embed="rId5"/>
          <a:srcRect l="2979" t="3226" r="4680" b="3226"/>
          <a:stretch>
            <a:fillRect/>
          </a:stretch>
        </p:blipFill>
        <p:spPr bwMode="auto">
          <a:xfrm>
            <a:off x="0" y="4786298"/>
            <a:ext cx="2214546" cy="2071702"/>
          </a:xfrm>
          <a:prstGeom prst="rect">
            <a:avLst/>
          </a:prstGeom>
          <a:noFill/>
        </p:spPr>
      </p:pic>
      <p:pic>
        <p:nvPicPr>
          <p:cNvPr id="1031" name="Picture 7" descr="F:\конференции 2010-2011\NATUROPA\фейерверк еды (недорезов)\фото еда\72.jpg"/>
          <p:cNvPicPr>
            <a:picLocks noChangeAspect="1" noChangeArrowheads="1"/>
          </p:cNvPicPr>
          <p:nvPr/>
        </p:nvPicPr>
        <p:blipFill>
          <a:blip r:embed="rId6"/>
          <a:srcRect l="18725" r="22756"/>
          <a:stretch>
            <a:fillRect/>
          </a:stretch>
        </p:blipFill>
        <p:spPr bwMode="auto">
          <a:xfrm>
            <a:off x="285720" y="0"/>
            <a:ext cx="1785950" cy="2285992"/>
          </a:xfrm>
          <a:prstGeom prst="rect">
            <a:avLst/>
          </a:prstGeom>
          <a:noFill/>
        </p:spPr>
      </p:pic>
      <p:pic>
        <p:nvPicPr>
          <p:cNvPr id="1032" name="Picture 8" descr="F:\конференции 2010-2011\NATUROPA\фейерверк еды (недорезов)\фото еда\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82689"/>
            <a:ext cx="2643174" cy="19889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357166"/>
            <a:ext cx="326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00024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What is your favourite food?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292893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2. Do you like to have pineapples and apples for breakfast?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428625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Do you like bananas or lemons?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50" y="528638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4. What do you usually have for      breakfast?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928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Listening: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откр урок фейерверк еды 5а\фото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35669" y="0"/>
            <a:ext cx="4908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 my Birthday!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00010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In … , we have a party to celebrate our birthdays.</a:t>
            </a:r>
          </a:p>
          <a:p>
            <a:pPr marL="342900" indent="-342900"/>
            <a:r>
              <a:rPr lang="en-US" b="1" dirty="0" smtClean="0"/>
              <a:t>       a) Britain     b) China     c) Russia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164305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dirty="0" smtClean="0"/>
              <a:t>Everyone </a:t>
            </a:r>
            <a:r>
              <a:rPr lang="en-US" b="1" dirty="0" smtClean="0"/>
              <a:t>brings a … gift.</a:t>
            </a:r>
          </a:p>
          <a:p>
            <a:r>
              <a:rPr lang="en-US" b="1" dirty="0" smtClean="0"/>
              <a:t>     a) small     b) medium     c) large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42886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My mum always makes me a birthday … .</a:t>
            </a:r>
          </a:p>
          <a:p>
            <a:r>
              <a:rPr lang="en-US" b="1" dirty="0" smtClean="0"/>
              <a:t>    a) fish     b) cake     c) ice-cream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214686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We decorate the house with … .</a:t>
            </a:r>
          </a:p>
          <a:p>
            <a:r>
              <a:rPr lang="en-US" b="1" dirty="0" smtClean="0"/>
              <a:t>     a) </a:t>
            </a:r>
            <a:r>
              <a:rPr lang="en-US" b="1" smtClean="0"/>
              <a:t>red paper</a:t>
            </a:r>
            <a:r>
              <a:rPr lang="en-US" b="1" smtClean="0"/>
              <a:t>     </a:t>
            </a:r>
            <a:r>
              <a:rPr lang="en-US" b="1" dirty="0" smtClean="0"/>
              <a:t>b) biscuits     c) balloons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Reading: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928670"/>
            <a:ext cx="742955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Meals and Mealtimes in England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Breakfast.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typical English breakfast consists of 1) ……………… bowl of cereal, a slice of toast, orange juice and a cup of coffee. A 2) ………………. of children have a bowl of cereal.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Lunch.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Most children at school and people at work have a packed lunch. 3) …………….. consists of a sandwich, a packet of crisps, fruit and a drink.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Dinner.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typical English meal for dinner is meat with vegetables. Vegetables like potatoes, carrots, peas, cabbages 4) ……………. onions are very popular 5) ……………… England.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some     B a             C an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much   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 many     C lot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It            B These     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Those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and        B or           C but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at           B on           C in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F:\конференции 2010-2011\NATUROPA\фейерверк еды (недорезов)\фото еда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15707"/>
            <a:ext cx="2643174" cy="274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928670"/>
            <a:ext cx="742955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Meals and Mealtimes in England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Breakfast.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typical English breakfast consists of 1) ……………… bowl of cereal, a slice of toast, orange juice and a cup of coffee. A 2) ………………. of children have a bowl of cereal.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Lunch.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Most children at school and people at work have a packed lunch. 3) …………….. consists of a sandwich, a packet of crisps, fruit and a drink.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Dinner.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typical English meal for dinner is meat with vegetables. Vegetables like potatoes, carrots, peas, cabbages 4) ……………. onions are very popular 5) ……………… England.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some     B a             C an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much   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 many     C lot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It            B These     C those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and        B or           C but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at           B on           C in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6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Reading: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3571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KEYS: 1 B, 2 C, 3 A, 4 A, 5 C</a:t>
            </a:r>
            <a:endParaRPr lang="ru-RU" b="1" dirty="0"/>
          </a:p>
        </p:txBody>
      </p:sp>
      <p:pic>
        <p:nvPicPr>
          <p:cNvPr id="6" name="Picture 2" descr="F:\конференции 2010-2011\NATUROPA\фейерверк еды (недорезов)\фото еда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15707"/>
            <a:ext cx="2643174" cy="274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461</Words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2011-04-19T06:55:34Z</dcterms:modified>
</cp:coreProperties>
</file>