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560840" cy="1470025"/>
          </a:xfrm>
        </p:spPr>
        <p:txBody>
          <a:bodyPr/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Понятие модели</a:t>
            </a:r>
            <a:endParaRPr lang="ru-RU" sz="6000" b="1" dirty="0"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733256"/>
            <a:ext cx="5832648" cy="8614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Подготовила учитель информатики:</a:t>
            </a:r>
          </a:p>
          <a:p>
            <a:r>
              <a:rPr lang="ru-RU" sz="1800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Бабенко 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76904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data:image/jpeg;base64,/9j/4AAQSkZJRgABAQAAAQABAAD/2wCEAAkGBxQSEhUUEhQVFRQXFBQVFhUUFRUXFBUVFBQWFhUUFBcYHCggGB0lHBQUITEhJSksLy4uFx8zODMsNygtLisBCgoKDg0OGxAQGzQkHyQsLCw0LCwsLCwsNCwsLCwsLCw0LDQsLCwsLCwsLCwvLCwsLCwsNCwsLCwsLCwsLCwsLP/AABEIANIA8AMBIgACEQEDEQH/xAAcAAACAgMBAQAAAAAAAAAAAAADBAIFAAEGBwj/xABEEAABAwIEBAQDBQUGAwkAAAABAAIRAyEEEjFBBVFhcRMigZEGMqFCUrHB8BQjYtHhM3KCkrLxB3ODFSRTZHSis8LS/8QAGgEAAwEBAQEAAAAAAAAAAAAAAgMEAQAFBv/EAC8RAAICAQMCAwcEAwEAAAAAAAABAhEDEiExBEETUYEFFCIyYZHwQnHB0bHh8aH/2gAMAwEAAhEDEQA/AFvh5vjUGEPIdTOo3A1B9FeYwOYSXXbqD05Lkf8AhziwHPYd4K9Hr0GvZBuIUnV/Bkp8FuB6oJnIUKY8QnmbFXFMKip4trajmGQRMAg3aDqOcSrXAYwOkbhS9TB1ZVhkrFuLUjJ91WuK692HFRonZc1i8PkceWijxZL+HyK3HuVNQoLymaoStVVoQwJRGAIDyoF6KrBugONp3Vc9t1ZvMpJzLpsGJmrIMatuYjtpQtlqKwNIk5qyEeq1BhMTsW1QGoEMhGqBCKYhTILRUioogGRK0plRKIBkStFbWitMIrS2VpaYaK0trS0w0VAhTUStOL3geJNOs1wO9+oOq9q4PWFSmCOV14VSdBB5FeifBnxS3xBRcCJ0OxtvyWe0MLnHUuw3pMiXwss/iPgwqOLrgiYI6iLrlKeONKq0EzBgn2XpOPqti5sbLjcfhxDy3LaTBG28qDDO46ZItkt7R1HDa+YDkjcZwIfTJgSL91xXwVxQvqimT5hOWBaBsf5r0cOBEHkvG63E8GUvw5fEgmedYrDqsrghddxXBZZ3g/TZc7imBVYcmpGzhRUVSgOKaxDUs5qpTJ5IygJKlSoeYgreFb5grAti6yUqZsY2hd9NJ1GqxAul8RSRQYM0Ival3NTZCHUampiGhOoEEhMuCC4J0REkBIUYUyolMQpkStFSKiiBIlRKmVErQSBWlJRWmGlorZWlphoqBUiorjizIUqbi0y2QRuFMsWhZeiyZFrg8XUqCHvf/Ccx1Gi7T4QxoJyV2Xd9uPLa3mPMri6dallsYO33pG4KewvHTRgEZmG4cNR/Ned1GLXFpIvw5VF22el8O4HSpPcabQJMz/Lp0RsVUg9lX8Jx+amHNMgif91OvVuvmeohLW9W57eGSrYHjKsi65nHUINleV5SVSnzQ4XoKJLUjm69JJlq6HE4eVV18NCsjkTESxiuHEOTzwlWU7p4tstk9wUhQtW6uiOKdkGqEcWBJFc8XQ3pmsxLPCojuTS2FXoDwmntQHtT4k8hchRIRi1QLUwUwcKJCLC0QiBAkKJCKQokLQQRCiQikKJC0wHCiQiEKJC0wgVqFOFqFxhdlqJgsE6q8Mbqf1KnlVp8N4xlCr4j2lwAIAHVehlbUW48iMaTkk+Cdb4NqhhOdpcPsgG/r/RW/AeAh2FHiNkkkwRdtyB+C6TgfF6WJLhERseqtf2XISdjtt3Xg9R1mWK0S2fJ62Hp8d6o8FHwjCeDTyHYn22TL2piu26ynTXk5sjk9TPQxxUdkAeyyVrUVZ1KE6KQwZi6k1UVJlBUoJbE4O0rom4OVDG4PKzvoiWXcLscfUwiJ+zq2GHlZ4EKnxBWkpzShL1WK7r4ZVuJpQmwnYuUSqrNSVRqsazUhWCsgySaFXBBeEd6G5UJk0kALVEhGhRc1NQlgIWiEXKolq0ECQokI2VRLUSBYEhQIRiFAhaCCIUSEUhRIRGA4Ug1SDVIBcYdBkRaTgAbXO6nkWZF6jVkidA8NiX0nh9NxaRyP0PRd5g/iwVWwGnPGk6nuuGNNTwb/DqNfEwZI5jkpOp6WGVbrdFODPLG/odlwvi7q1RzHsLHA7nUdJAK6TC0ivPMfx8urMqNYAGGQDr1BIXonAuINrsDm77bjoV4HtDpZQSmo0j1umzqVxu2P06bdJE8llalZMsogXAul3kyvByLfYsjJtiwoomJw2YAdE1RpblFZRm5sh3Nll3KL/syDJSNfBrparAq/EU0cZsZGdlBWpqrxVJdDiKVpVLiWk7KqEjShxVFVldiv69tQqjGAbK7FInyxKx4QHJioEEtV0WQyRABaeiwoOCamJaBLRRMqiUSYDQMhQyzoiOWVBHlBvaSDpzbb8VzlRlAJB0nv+NuSiQjZFAsRxAYIhaIRcqzIjUQGwICk0IoporaKNRBbOl8Ja8JPeGs8JejZMImmommnzSUTSWGlc6krLgnGn4awEtJkjfuEN1JRpYXM5reZA9yl5IRnFqS2DhKUXcT0TgPHmYick5gMzgfsiwufVXtN891TfDnCf2enl3JJJ2J/lACv8PTa0SdefdfG9djxeI9HB7uOUtHxcmCmd0KtKO/Ft2hLVcZ2UEorsMjqvgCZm6HXpyFqpxBqrsVxPksUJD0Fq0gGkEiVXU6bc0FJ4viM7pM4/qqI4pUE5lrjeFtMEEKhx/CwNwpVeKHmkK2PJ3TsePIu4LyR7iGIwQCSqUIVj403KzKCroya5J5KL4KZ9NQLU7i6cJRxVcXaJJqmQc1AcEwXILnAAuMwOQuTsEadC3RDMGx986CLAR85+i0xiiOZ+YxPpoB0C2aiOMHyxbmiRCiWrJK090CTYJyikKcm9kayodau1utzyFysbnqfKA1v3tz2CPQwYZoL7k3J9USuXALSjyApMe/5vI3kD5j3OytcLh2xDf6+s6qVHDSncPw/uq8OKnZPkyWXvhKbMM46AnsFYU6EXKPQmbBbKb7Gxiu5V0cC9/ytJPIa+yewfw5VeTmGQDUu19BurvhzBmLogkRZWOIqmI/QUeTqpqWmKKodPCrbODxmBNN5a7UH36hbp4NrAKtcltMERHzPOoa0en+y6JtEVHAuEgGOpG0rlfjvD4h1QhrXeBTYwgiAwZjB7uzW5xGyDqurlCFLks9m9Djz56m6j+bfuwnEvjyu4xSIptvFg58DSSZE9h6qfB/jasHRiHZ2GxOUBzNLjKACOkTfpC8/bjWg3I5ap+lUnsvBnirk+4x9N0mTG4Qiv5+/J61VxPI2S78aeapPhnF56OU6sMf4Tdv5j0TlZ6Q0j5vJjeKbg+xOvilWYnGKNeqka6bDGKlKgdXFkpd+IlRe1BeQq4wRO5sJ4iDUetOfCA+omRiA5Bqbk0XwFW+IoPrla8dmLJQ1iHyFXFyK6tZLEynY4UJyTsm1uYgc+ZgepQpzGR8okN6mYL/AF0HRFNMkBrZzOEmNWskXHfRNUuGVHaNP8uibCLk9uEJlJJCORSFJXDOBVNxCjxGgKADQM9V3yMFySdLeosqXBxVvgQnqdIp65DBzcdGjUlWHDuAuqeerE7M1a3lPMroODfCeT95XOesb2+VnRv8/wAleYOk0iWiBJAPMCxPvPtO6Ziw38WT7A5MtLTD7lBQ4KNxKcHCmjYK7LAomn0KrTS4RLzyyqp8NaNgpjCAbj0TzqR7eqj4MrdZg85gESQJ0ki/ZaohrgHNILSJBGhHMc149x3jtSvW8RznCJDRmjK06tBA0/kmvhr4jq069GCHAAUWscYaGvcNzOU6XCh8fcs8Jnr9OW6FEfWceid/Z+iz9nRvS96MTklVldSpmbJP4+xDaPD3eYGpUikBpc+Zzh0DQTPOFdnDKp4jwo4rCNpuy5vDpgPcJIgtJvrfL+Cn6mGtbFfRZIwyx1ula/6eIswZylwu7O0A9Mrpj6K5wLoHmXUj4VqAODGtcGvDTlI1LGObGaCbPA9VZ8L/AOH1es5pqA0WalxLcxHRgm+usLyMssktnFn1/QT6Xp4vIsi3va/45A/C1OabzP2gLHk0H80ziHwu5pfC1KnTbTptIDR8xuXcy7qqXi/AhTIiTPMKdRp7nkdR1KzZZTj3OWcJS1amVaVKeUodUt5pkUTuWxR1WFJ1ArnEPaTASNbDck+L8xT+hV1Cl3uT5whJ3R6HB3OVUYk8pFQCU3RwdRwkNJC6jB/DTQAXT2V7h8NTYIDPdVY+nvdk089cHEYT4de+5t+KYx/w+3DsNR7iAPvDfsu0J2a0DfsPzVBxNwr4ujh4GVh8SpYkOyiQ1x7gDa2YJmSMYR2W729RUMjnLd8bhfh34ehgqVABUqQ4gj5BHlb6D6kroBgGt6o4J6KQYP6lOgtEVFCZS1O2U3HuIU8LSL3fNoxsauMx+BPoqf4P4M5x/bMRerUvTB+wwiM0bOI9h3KHTw//AGli3Pn/ALvQEAR5XvsQ0jQzIc7plG9u2ZTkBwEggG0TB9UpS1yt8Lj+x0l4cdK5fP8ARV8VIDQxriH1XCm0gfLIJe7/AAsDj3ATdOi1rQ1ggAADSwFggUm58QXQYpMDLgtIdUMvsdYa1n+Y6qyNJGpb2Ka2oTLTzUDR7lOFoUXGP9luszT5iTqX8I9TK14Z6D0TZMoNQRrpz5d/5rNYWk+e31ZRKbiwsc6ReWGJHlOtzcA3V9hvhszLm+XUZT9SOissRwJrw3QgCB5pcLk5hG9/1C8t9TBHoLG2escG4ix9KnlqCr5Gy4FskxcuDflPRHxvFqVFhfVdkYIknQSYXk9CgRUJmzbNyjK8RuXAyOco1ev4pDKjs7Q2SXkmDrAj8V3vqXY7wD0M/GGE8ZlEVMz6hAGTzNBNwHEG1lVYn/iNhaJp0msfUjK172tAa2+Uxmu6IJsOy45mHpENAa0tlxFgS0AAPcAdLlo3+YG+ijVoMNni2aIMnykW1M6x0goH1jN8FI9X4BVZUYKlJwcxzw/ONCBQpwef3deq6jC4hptN14hgcW6lSbTpWDKviNYXb+UiWmzrgG/JOP8AiXEFwbmc24JDXFgmBMAENi1hH4oJ9WmtkFHFR7cCO6HiKDKrYkGDqDv6LyVvxziIyhwB5OE+ktgifoq9nxTiKYvVkwQSS5ziCfKS93mJmRG23JTZM6a2iGoVvZ6fifhygQSZnnK47ifAGNkmq2NgBJVWfieqcueo6RpcAGP8Mlad8QlxIkGwkxy1B5/MPpdKhmqX0GumuRf9gg6wOZsrBmBpASXhxI8rQWzPXdVtfHhzhlMSbi06G+unUD1Q34lw5kemk31C9D33EtkiXwpPeyzo8KLnWFv1qVf8O4cxhGY+eJy7e8LlqXGyyDcGYkgz7AKbuNuBlriL+aNTI/XsiXWYkrBeKR2dSkL6frmkxXp5sudublofZcpW4o91pLhqTIBAHXQaj3QxWedXAe5OnM29pCGXtXTwgfdIvk7J9RjGueSLAuPYaC55Kj+DqWbxa5zZqr3SIGXKMuQibi4qdw7oFTcQxTzTLQScxa3Qxcga7en9E/wvGupNyiYgXOW4aMrQbdPqbLl7RjKUZS2Rq6ZKLSOwy30+vZUHxjxAsptoUhNWucjRuA4hp9DMT3Wjx10TAceU3/ywuZZxB7sScRlDgyWtJMmS0iQSdgSAN80p8+ug41Fg4+mp6n2LfjWJbw3BNosGZ5aQXCxc9w/ePnYy63K3JXfAK7SwhlmEtqMHJlVocB/m8Qei5Li2NbigG1WTlMiZB5wYNgUtw7iT6b3tzQBAbpAY4ktaecSbnqkrrEna4Ge7udR7v/J2+DxbabalSo8AOrVbk2GV3hgAxezCe5I2VRjvjZoflosDhHzukA9A0X5Xn0XIcQ4u8sFNziGtAblndtiXczKqm4kTIIvYXtfmdkE+rySVQ2Ppek9h9Nijr6l2/K9kv5frR6zwTjgr0y54DXNcWuj5dAQRNwL78imX4ymDAe2eUifb+S824biSxpyPu6JIzGCNIAEX7o1XEkmfKDvYiTzOybDqvhSk9z57qsWLxZPD8vY784pnMD1BBPX9DRCqY9om495/DX8Vwj6793CY1ab29brTsS775d2bv1B/XRb73ER4QAYsOf5SIDTYjc7dNELPYDUzFyNNkvjarSXFgyunzN5nS3togZucwBry7/goqHaqLfCvygkGSYtJIbG/VDbjXGx1A2AFzrB7pQVi0t7A8tvwRuHvzVATFgSB1AMT7x+riom6g9M+G4taQSxoBy/MC4nMTHVtPeygcRm1Jgxfft+uSR4RiPPWe7TIZ6kuGUd7T6IznAOgECbWtqBH5z3XSjuZr2LFj2kjMSNpgwDGhIRqmHbBcMr2aAi8G1nG8XBSdwJ5RznePf8ANRw+JyvEyLX1uCLk/eF90lxbVo5TGKTiyZi+sTp7pPHYkA6HXNfkBM9OSZr1sove3lEfjMaDl6RqlGMbIzTMFvKMxBF+4H60yK3tnSl2GWy9pDjBmYERYGLHl9eVlFjcl9CNyBBve57frVLUXnOADYzz1BH9ESq68QToI2keUadANEWmmapWMOqz5TEzJgxcdu/1TdGhcHM4kmBrmPO2ir55wLTa1oAv+uVymnV8rSXZoLSNCLSCRIPTSeQOtxknWx1jtSo3QuzERZoLy2Zi7R00S2IOaPK65IvYmOYFwg4Cnnp5gZiByBuTpPT6Iz3hp+YQ0kX0mbhw39lminyZqJHDxGb2Gn0RWgG0j/MWjtMj6JNuMBnK6ehkAxe1lFjyfM50Nj69P1yQuD7hRTk6irHHMPiMBAIbmdOozfK2B6k+ib/aeUcoj8x+CrP2pxmBbQTqY/G8rDiIF49Bb9dLIJQbO1j2LqnKSBewHKXWE8rlRblo0yGkkhpFjc2mTfndKMxRjQkyCBtIzBpP+Z1uoWqmLIkuyRBkSNTcE84m/SF1PZBalRgrOeBuDc9JuZKUrViczAIgEiQJJEXMdJUnY8iWFjC1ogGXAwCQDIJnbTogsxtN1QA5mknKcxaWkOloOZu+uoCfGL8j0vZXU4cUpeJzWz+q7epXcWaXMpO1PmYba5IynvlcB/hReB8NmHugPBOWDcj+IWuNjP4BPVsIfBYIv4lQjtkpqWDYQwk/Za63UuDR6Qf1s7xXppDvaWOMMepP9TXpuTIa12rQfvFwt1tr9UCsWNeYqB4Nw4SCCdrtNu35KVF8kOFmhoJA1mIP16JPDNEukAXjU35Ecwsh9TwWx2i2bA+sTp9fdGbTcYALXdA6/wBSkG0Qbwf8Jv8AQaaKJyTpUMT0aTtlkyBzm+kdNlfYCwUg3PK/tFxvpPqh+PJH3BcN27R+t7JN2JFmzbQxcz62QatfzR1FlQsYfaxzEYkuc5xMkmP6fX6LVGo/5hIyE3jckG/uPZVzqn5k/krLg5F31L02SSSZzEwGsAPbTsicKQDY9VovDc7mtpsc7M2DGbm7LMnpaB03Xa2ex0HY/wC63UxJeHOe6XOdpe0fKG9ACR9VvBZQCSYgRHNp72SZbC73H8RXd4RaYEFok6keeO9x7Qg0qZIB2tPXr2vCmYfTIsL7CJn+v5BTwtWWZdT8o0EAtO2p0J6fRKey28xiBV3kiRte+lnT+v6I2GGdrjHykEO5zc/h9UviGEhrBJm1ucQPz/Vk14Lx8zXDM9x+U6PIgE9gCiSTiauBbDZnVIG9wL2LrkH1keyPWblfkcQXRdw1zWEEcuYTtB3hMc8NlwGUHbMQfwG/OwhU9XNmA+1pJ7A2A7oE9Un5GrYaqGDzcbX0tqfTX15qGUnyj5iAL2JOY/8A6RcTlY1giTYkyQZEQ0DvueihQefK/fKSQeRbBk84DjPZDfw2dIdr1BRpNYCCDZxgS4x5oGw6/oVtBxLWl0CCbAGRodCFLGOzubBMBxbIgtbIiLa73tvqt0XZA0EwNiJHzRcWk2Ex/ujjGo78sFsDSbJPK94PluD+R9kV9Zr/AJQYFpiI2JgX9e61jS0uLWyGAw20Ax737/S8ywlDMGPtaAG21B+UNi9yJPVd2tmRk09mZWxOU5TqJt/EdR3vGuyxpeSBBF/ukH66fXRbq4IsPygOveSZvd2aCTfst08PG4l0NGRu7pFr8gfcIfhfBtslWqgOPm0DRoS4S2bxpY/isZTpgFxu4kbWyyDc6nt0W8Sxoc4ZiTEzowyQZEnS42CSFfN5bdJmSeo2/XZYo2rR11yHx7/EaIFg5t4uQ9rj5v8A2k9wg0WyS1siatpGwJLyOkEe6Nm8jSNHH6NaKfpcD6qyw7GU6bJI8Sq9wyiZAzZJgc8mpn0hE5aVSOW4LG04DNQS+pUib3LWj2yreGf+7qdMjZM/ac4+0U0bHUnENJgEU7g7S5zgSeZDm+qrK1TLh3O+/WDPSlTMR1/eC/VAvi2Nto07BxdpEa+W/sVGm37wk9d47frVR4Tj8sNeGkEm8RYwJJGp99PQnxuEIqkERlMEQLwfsnY6+kerN06kZewQMogA2bOtpPUadr7dVun4INh7OHvBaN1WYxpvrJNhmMR90D0W6bAxsQDuCZmRfUXLffpsuePa7ZykjnCCD3NriYW6TSXAc5Mza1ySUJoLn7SSB0GY9EUVjTLmk6E6DUj8BuvUa8jQ7mREQ7NMF28WMCbX5p+rRJYGHytEFxEXcTeBvy9ktiKgBYS0FoFgJm+gB6mJPUrWFqGo4GqQ0NcZIBzNB2aM0bEehSHbVgO2WXhsZlaRmPygmeU3+v60gxstcJk8mgwOcnkLmyHi3glz2n5iLuLRpILjFrmdJ1UcCCczrObcczzfHO2b8EtQBaLDhxBc5siGx5QBAAkZT7G3bmgClLvDcMpL81xBaARI6afWEXh1FwY+IzGC4mNSXF0TqdfRHdSEwybtD3uPaY6NHL+iU5JNnodB0nvOXTwkrf7f2yeIaSJaNDtbWbg7beqawVctdkpuLgHSXyYIaMxNjBiDc62jYlXDPLmubraOpaTBHuQfdN4Km1gc06gDMdph0MB5D8SlN/DTM6/pvdszguO3qWTaYeQCYa3NmjaHHNMT9OY5ya7FY0VHhjWtDAHBgi4aDle4kRJMEDtomsUYpEOd5nSXQbkXdIEaEnX+QVBian9o8Q02Y0zoJkmewKCELlZNexKuXVHtDYJ+bKNYLoE+4AaL3hExdDxKbmAXbDTI+0IMX6fj0Q+HTnL27Na6fVoaR3JCK9xL8oMfM233iCJ94T3s0vIu6Dovedbk60r7vt/sBhwHuLpAaHaExIiwB2MAn0TGIptFa8xIETGWJB16EHkkqFInLBAiqSCflNokzawEJjib/M4xHmJk3LpE+2i2S+NV5CMCjTTjqlvt59vSi3puo1S6S58Zi2l8rGCWgOcWnzvvqYFzYm6wuom4YBcAua5jiQdG3nct15acqDEnPO4Ac6+hggAj3N/4uqTNUspU9PN4jja0NDA23drvdCumvh+hJf0OqGIpAOa5zxaYc0DRwBIh17zbvdLki0EchDSJJbmGvTL7Kp4dRfUBJYfDuHE/LG+Um5KvKGBZlzOfMF1TyDy2JbE73bl7j0SpxWO1dmrdiLzLrH7JtIPytI0j+EKuzZSYHOLgaKyp1KcOc2m2wnOS5xOZrsxaDpcQe/okn4xwJBpUt4Aa2T1MQQO6bC3tR0hnEAZGn0jbUO26vU69WKjDrDqO+gbDj/rHuh1KzHw2C0Ncw+X+N1Q3B2hkm+hCjiKOZ0asMgkWIdZum1mn2XVXJiZ0fxJ5W1CNXFoHQsOSPcD9Suc4jbDURzNd5uefhSOn7oq049xBtanYEFsVH8szy8GPUtPqkcZSh1FkRGHY0NP3iw1HWNoHiX9OqVhjpim/Nv8A8NbsrabzYVPkawudYSGgTfebj3V8x3i02Pm7crHyfN/A50CbxE8xNpVHn/dmCYz+d7rTlJLjO3mIA97SUzwGqczwTmDgRUAs1rCLEk6EZZHonZI2r8vz89DmdDWwLHUxlEvbrBEuneBp/sqfG8MqNE2u6GntMyBy5dU9hcZ4NSHQGN1LuuhF7d+Uq8OEp1MO9zXh2YOEi5bAkBjRprJjlyhRKU4S80bS7nk+BLmPLgJLL3sJ5n6/RFpsc7NWcCW5vMNy2NR6gD17qVV5ykkACATuM+jWx0F/dToVXVA1n93ygfNM6+pmNAvbb7mXY5RptDcxMugZAYaRuBrE2O9u6V8Ql4Y8ACNjvEiL6aid7ndFw9M1Odics/eIgknpAv3P2ULEMh/kBIGYNO73kQ5wnWP5bylrudFKTSbo3TYCcsjKdgTsbNHI+ST3sn6L3EBmWHO8jWxEEOMHpyVXwvDumBd2VxbeNQLzt36q+4diAC01GtJZ9tpyxIMm9ucWQZG1dbmNOrrbj+zWFdDHG+Qua0kXiAQC6NJEe4UcdUflAgwNAIk5S7NpqYBE/onqYejkPh1XNacp/eA3kO8pLbab/wAK1RwpcfLDvLWEgyM3huLewlwStUd2bGUlwyPCqQLKgFjBl1jbb6tGycwLQaT81yRE6AEz1m3nVbghlBM2IZEi+v8AUqxa7ygN3dEn7UATHqUqaabGZc0ss9bJ41pIYGC5a/K2YMuY0kunX8oGyr+MYF4BksMAQ1r2l2wLnAaCd+V90bHY0Go2dGzTMbgNaM5G+qH+yy3LIyPBE7CSIuNpntCOCcUmA2roMcMQ5jCQ1pNM2yHygAt01m2v3eqR4tTmo4BvmMtgcybm3LMD6FPYwhvhkb023gj5abALbdkClhya7N5qM0FoHzT2DY7wsg99X0DxZ5Y7091X3E6VWBe4kOAuTsIaBvpfmVZvbmc9r2+d1IPDTJcHNAdEzYw1w2SP7E3WpUayJEfOYzCLN7DfurFtWhSh5zucMoa5xyNgsAl1p52jcI8j325AUpKq2oR4fSD2ODAfMxzQHSTIdTf5YkuFthtojuZTpZPFawZKTADVJkEjMR4DA4ze7jIm06oeK4i9wcxmVjB5XU6bcmaWvEl2rpJpxJ/JIcQr/vXsePLls7doa8EXOogaH80STk/pyBdlgeKB0vdVqua1zRHgsa2CdWjxTOkXiztNlZcHLBhm5CTNOqBnblJy13vJgOIAGbneVzdSnkYGHzNeS7PBgOLm5QRqBAFtbpqi85KbTZ3iVmtH2S0spOaJ6iYI5xyWTxRlHbz/AMHJ0FfYOgXNJxy7wH7fhG0pQiHNcPuZiDzY1x16xdTpDKbTeRzLM2sTtIFlKpRzQAfNkImCAS8QSP8ADNtpXRpM7VfAbAMMOk3ig2/NjWF5HPy50bh1GXPe42Yy5G9RxIa0DU6uPLyXQ6J87Y5PF7eZzKdNp7QHe6Yw3kotaD8z6j56NhjRf/qLJv8APz9gbJYek2o8tAPnDWzmH/iMg/L390fFkOqVHmfM9xP9wOAa0dyB662YZjwJ/wC9Etv8w2sHGfwVhhsP8xLZhrnX/hEMERsHH1eFJky6BmNbFPVwbqxBcfDpbPidNBTH2jrfbXqNeM1gyUgGsaQZMF7zsdbSdyJ+issVgK5LpyucALB4AaDrY6GNYXP4mqRDW05u4kvsJ55RGZHifibXf0/PzyOk2uAjyKgAIJAP2iROWYgTfU69OQQsLxZ1J3kLQz7TRIJG4n7POTruOY3E6m+hAAIHYchpeNghEG2SmNdWx5TuZMx6AKuMItUwLFONj5B/D+JdP4Bbwghw7fzW1ip/QgkO4S1MRb90dP7oVpihal18MnvLhPssWKV/N9zEU+IMVnx9x31iVHFu/c92On0iPxKxYmLleg39EfUZxziKDY/h/wBNU/jdP8NFx/1P9DVixJn8j9RPYjxD+zB3LZPUkST73TDNB/zD/qCxYhnwciqxZu3q989YcyJT3C3H9637OUmNpAsY9T7rFiOfyfcN8mYz+xZ2j0umsLpS/vj/AFOP4gH0WLElfI/UWUWPPlf3H/yNROMf2TBtlZ+LFtYqv1R/f+Auwzhj5af/AKkN/wAPiRl7QTbqqviB8r/73/1KxYux/M/zua+UHpmcQ8bFhkbGAIkILj/3XtiyB0BbJA5XusWI4dv2RkeC0rHffITO85Tf6D2UDrU6EkdDBEjlZYsUceBf9hqY/et/5jfxRGHys6AAds1WyxYtXCOYTh2rT/5eofXIXT3m/dXXD6hOaST+7dqerVixR9TwNxhKRlsm5NSkCdyORO6Bj6Tcx8o0Ow6rFilj8/59Bj+UoKOGYXEFjSL6tBS+IaCYIBE6HTXktrF60G9XoT9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м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864679" cy="6858000"/>
          </a:xfrm>
          <a:prstGeom prst="rect">
            <a:avLst/>
          </a:prstGeom>
        </p:spPr>
      </p:pic>
      <p:pic>
        <p:nvPicPr>
          <p:cNvPr id="8" name="Рисунок 7" descr="цунам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вулкан 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орг рихм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ломоносов 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емлетря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7029400"/>
          </a:xfrm>
        </p:spPr>
      </p:pic>
      <p:pic>
        <p:nvPicPr>
          <p:cNvPr id="4" name="Рисунок 3" descr="цун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дель вселенн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модель общест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304794" cy="5751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6237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424936" cy="3024336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Домашнее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задание: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выучить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§ 7, 7.1 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312368" cy="665044"/>
          </a:xfrm>
          <a:solidFill>
            <a:schemeClr val="bg1"/>
          </a:solidFill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Вопросы для повторения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1761" y="1412776"/>
            <a:ext cx="6350143" cy="51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6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61845"/>
            <a:ext cx="3058502" cy="4481468"/>
          </a:xfrm>
        </p:spPr>
        <p:txBody>
          <a:bodyPr/>
          <a:lstStyle/>
          <a:p>
            <a:r>
              <a:rPr lang="ru-RU" sz="1800" dirty="0">
                <a:latin typeface="Times New Roman"/>
                <a:ea typeface="Calibri"/>
              </a:rPr>
              <a:t>Во все времена человек разумный отражал в своем мышлении объекты реальности в виде идеальных мысленных (вербальных) моделей и действовал исходя из ожидаемого поведения их прототипов. </a:t>
            </a:r>
            <a:r>
              <a:rPr lang="ru-RU" sz="1800" dirty="0" smtClean="0">
                <a:latin typeface="Times New Roman"/>
                <a:ea typeface="Calibri"/>
              </a:rPr>
              <a:t/>
            </a:r>
            <a:br>
              <a:rPr lang="ru-RU" sz="1800" dirty="0" smtClean="0">
                <a:latin typeface="Times New Roman"/>
                <a:ea typeface="Calibri"/>
              </a:rPr>
            </a:br>
            <a:r>
              <a:rPr lang="ru-RU" sz="1800" dirty="0" smtClean="0">
                <a:latin typeface="Times New Roman"/>
                <a:ea typeface="Calibri"/>
              </a:rPr>
              <a:t>Это </a:t>
            </a:r>
            <a:r>
              <a:rPr lang="ru-RU" sz="1800" dirty="0">
                <a:latin typeface="Times New Roman"/>
                <a:ea typeface="Calibri"/>
              </a:rPr>
              <a:t>этап первого отражения, отражения мира в мышлении человека.</a:t>
            </a:r>
            <a:endParaRPr lang="ru-RU" sz="1800" dirty="0"/>
          </a:p>
        </p:txBody>
      </p:sp>
      <p:pic>
        <p:nvPicPr>
          <p:cNvPr id="1026" name="Picture 2" descr="http://www.telenir.net/nauchnaja_literatura_prochee/tainy_proishozhdenija_chelovechestva/i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5533820" cy="3635591"/>
          </a:xfrm>
          <a:prstGeom prst="rect">
            <a:avLst/>
          </a:prstGeom>
          <a:noFill/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subs.ru/group/uploads/ka/kak-nauchitsya-byistro-dumat/image2/Yi00Njk1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5520705" cy="5520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9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617753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С появлением компьютера ситуация радикально меняется. Человек может теперь передать компьютеру свои знания, создав компьютерную модель реального объекта или процесса. Происходит второе отражение природы, теперь уже из мышления человека в память компьютера.</a:t>
            </a:r>
          </a:p>
        </p:txBody>
      </p:sp>
      <p:pic>
        <p:nvPicPr>
          <p:cNvPr id="2052" name="Picture 4" descr="http://domcomputer.ru/wp-content/uploads/2012/01/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84881"/>
            <a:ext cx="5466124" cy="382628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lab.me/assets/images/gallery/3d/0_603ca_23327c7d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92892"/>
            <a:ext cx="5760640" cy="4320481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10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95003" cy="1241108"/>
          </a:xfrm>
        </p:spPr>
        <p:txBody>
          <a:bodyPr/>
          <a:lstStyle/>
          <a:p>
            <a:r>
              <a:rPr lang="ru-RU" dirty="0"/>
              <a:t>Модель - упрощенное представление о реальном объекте, процессе или явлении.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501008"/>
            <a:ext cx="7595003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586080"/>
            <a:ext cx="7038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Моделирование - построение моделей для исследования и изучения объектов, процессов, явлений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2405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ufostation.net/images/articles/2012/atlantid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6768752" cy="43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7137921" cy="209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реальном </a:t>
            </a:r>
            <a:r>
              <a:rPr lang="ru-RU" dirty="0"/>
              <a:t>времени оригинал может уже не существовать или его нет в действительности. Для моделирования время не помеха. На основании известных фактов методом гипотез и аналогий можно построить модель событий или природных катаклизмов далекого прошлого (гибель Атлантиды, вымирание динозавров).</a:t>
            </a:r>
          </a:p>
        </p:txBody>
      </p:sp>
      <p:pic>
        <p:nvPicPr>
          <p:cNvPr id="4102" name="Picture 6" descr="http://bluesbag9.narod.ru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0643"/>
            <a:ext cx="6768752" cy="44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31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usiter.com/uploads/20120617/yadernaya+zima+48511600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105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arth-chronicles.ru/Publications/92/24/1304318631_na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11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2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osantik.ru/published/publicdata/MOSANTIK/attachments/SC/products_pictures/K773a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6940280" cy="52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hop.jaa.su/image/cache/data/gifts/souvenirs/souvenir_li_19-1-700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240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90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latyr.org/sites/default/files/downed_img/dld-youliveinsuccess.com-w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15026" cy="43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-fakt.ru/wp-content/uploads/2013/08/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.tourister.ru/files/9/4/0/6/5/3/clones/700_464_fixedwid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9144000" cy="6061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904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131</TotalTime>
  <Words>151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Понятие модели</vt:lpstr>
      <vt:lpstr> Вопросы для повторения</vt:lpstr>
      <vt:lpstr>Во все времена человек разумный отражал в своем мышлении объекты реальности в виде идеальных мысленных (вербальных) моделей и действовал исходя из ожидаемого поведения их прототипов.  Это этап первого отражения, отражения мира в мышлении человека.</vt:lpstr>
      <vt:lpstr>Слайд 4</vt:lpstr>
      <vt:lpstr>Модель - упрощенное представление о реальном объекте, процессе или явлении.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задание:     выучить § 7, 7.1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uzver</dc:creator>
  <cp:lastModifiedBy>1</cp:lastModifiedBy>
  <cp:revision>14</cp:revision>
  <dcterms:created xsi:type="dcterms:W3CDTF">2014-01-06T07:22:42Z</dcterms:created>
  <dcterms:modified xsi:type="dcterms:W3CDTF">2014-01-08T12:01:52Z</dcterms:modified>
</cp:coreProperties>
</file>