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56" r:id="rId3"/>
    <p:sldId id="258" r:id="rId4"/>
    <p:sldId id="275" r:id="rId5"/>
    <p:sldId id="277" r:id="rId6"/>
    <p:sldId id="276" r:id="rId7"/>
    <p:sldId id="273" r:id="rId8"/>
    <p:sldId id="278" r:id="rId9"/>
    <p:sldId id="27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C4D134-6100-40E6-B6A6-192A0BB4D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BABF-2971-4264-940A-EE163E693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1AFB0-A6B0-4A5D-A1EB-354127655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D3B03-51F8-4E0C-80E6-4500C8E12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9BE97-78FD-4AFE-934A-5E007E60E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38A21-6347-4EB1-9EF9-1352C6C8A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3EB4C-F646-4218-8CB9-13CE29F60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8910B-5856-41AD-869C-88264529B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731FA-8561-4B84-AD14-48FD4FD06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CD6FF-E5B3-42EE-B5ED-BD0152163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F2D99-F7F3-4064-A995-75F402436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A6899-653C-4D02-BB03-B2CC7D931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201A9-0FAD-40CB-8050-0185BFD45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1CB530-1F01-4724-B2FC-FA80D111E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gradFill flip="none" rotWithShape="1">
            <a:gsLst>
              <a:gs pos="13000">
                <a:srgbClr val="5F5F5F"/>
              </a:gs>
              <a:gs pos="63000">
                <a:srgbClr val="FFFFFF"/>
              </a:gs>
              <a:gs pos="69000">
                <a:srgbClr val="292929"/>
              </a:gs>
              <a:gs pos="82001">
                <a:srgbClr val="77777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357430"/>
            <a:ext cx="8509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Форматирование текста</a:t>
            </a:r>
            <a:endParaRPr lang="ru-RU" sz="5400" b="1" cap="none" spc="0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br>
              <a:rPr lang="ru-RU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форматирование документа?</a:t>
            </a:r>
            <a:endParaRPr lang="ru-RU" sz="4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gradFill flip="none" rotWithShape="1">
            <a:gsLst>
              <a:gs pos="13000">
                <a:srgbClr val="5F5F5F"/>
              </a:gs>
              <a:gs pos="63000">
                <a:srgbClr val="FFFFFF"/>
              </a:gs>
              <a:gs pos="69000">
                <a:srgbClr val="292929"/>
              </a:gs>
              <a:gs pos="82001">
                <a:srgbClr val="77777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00100" y="3357562"/>
            <a:ext cx="75009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Форматирование</a:t>
            </a:r>
            <a:r>
              <a:rPr lang="ru-RU" sz="3200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это изменение внешнего вида текста без изменения его содержания.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gradFill flip="none" rotWithShape="1">
            <a:gsLst>
              <a:gs pos="13000">
                <a:srgbClr val="5F5F5F"/>
              </a:gs>
              <a:gs pos="63000">
                <a:srgbClr val="FFFFFF"/>
              </a:gs>
              <a:gs pos="69000">
                <a:srgbClr val="292929"/>
              </a:gs>
              <a:gs pos="82001">
                <a:srgbClr val="77777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57224" y="571480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8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Как </a:t>
            </a:r>
            <a:r>
              <a:rPr lang="ru-RU" sz="4000" b="1" dirty="0">
                <a:solidFill>
                  <a:srgbClr val="00008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можно изменить (отформатировать</a:t>
            </a:r>
            <a:r>
              <a:rPr lang="ru-RU" sz="4000" b="1" dirty="0" smtClean="0">
                <a:solidFill>
                  <a:srgbClr val="00008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текст?</a:t>
            </a:r>
            <a:endParaRPr lang="ru-RU" sz="4000" b="1" dirty="0">
              <a:solidFill>
                <a:srgbClr val="00008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2571744"/>
            <a:ext cx="714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1)</a:t>
            </a:r>
          </a:p>
          <a:p>
            <a:endParaRPr lang="ru-RU" sz="2800" dirty="0" smtClean="0"/>
          </a:p>
          <a:p>
            <a:r>
              <a:rPr lang="ru-RU" sz="2800" dirty="0" smtClean="0"/>
              <a:t>2)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263104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 счёт изменения шрифта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43042" y="3500438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 счёт изменения выравнивания текста</a:t>
            </a:r>
            <a:endParaRPr lang="ru-RU" sz="2400" b="1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/>
          <a:srcRect r="60931" b="76187"/>
          <a:stretch>
            <a:fillRect/>
          </a:stretch>
        </p:blipFill>
        <p:spPr bwMode="auto">
          <a:xfrm>
            <a:off x="714348" y="4000504"/>
            <a:ext cx="8001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gradFill flip="none" rotWithShape="1">
            <a:gsLst>
              <a:gs pos="13000">
                <a:srgbClr val="5F5F5F"/>
              </a:gs>
              <a:gs pos="63000">
                <a:srgbClr val="FFFFFF"/>
              </a:gs>
              <a:gs pos="69000">
                <a:srgbClr val="292929"/>
              </a:gs>
              <a:gs pos="82001">
                <a:srgbClr val="77777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 r="60931" b="76187"/>
          <a:stretch>
            <a:fillRect/>
          </a:stretch>
        </p:blipFill>
        <p:spPr bwMode="auto">
          <a:xfrm>
            <a:off x="642910" y="3500438"/>
            <a:ext cx="8001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642918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8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Как можно изменить шрифт?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00" y="1714488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Можно изменить его: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вид (название шрифта);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начертание (ж, к, ч);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цвет.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gradFill flip="none" rotWithShape="1">
            <a:gsLst>
              <a:gs pos="13000">
                <a:srgbClr val="5F5F5F"/>
              </a:gs>
              <a:gs pos="63000">
                <a:srgbClr val="FFFFFF"/>
              </a:gs>
              <a:gs pos="69000">
                <a:srgbClr val="292929"/>
              </a:gs>
              <a:gs pos="82001">
                <a:srgbClr val="77777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2910" y="785794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8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Как можно выровнять текст?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 r="60931" b="76187"/>
          <a:stretch>
            <a:fillRect/>
          </a:stretch>
        </p:blipFill>
        <p:spPr bwMode="auto">
          <a:xfrm>
            <a:off x="642910" y="1714488"/>
            <a:ext cx="8001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2910" y="5000636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По левому краю.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По правому краю.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По центру.</a:t>
            </a:r>
            <a:endParaRPr lang="ru-RU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gradFill flip="none" rotWithShape="1">
            <a:gsLst>
              <a:gs pos="13000">
                <a:srgbClr val="5F5F5F"/>
              </a:gs>
              <a:gs pos="63000">
                <a:srgbClr val="FFFFFF"/>
              </a:gs>
              <a:gs pos="69000">
                <a:srgbClr val="292929"/>
              </a:gs>
              <a:gs pos="82001">
                <a:srgbClr val="77777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71472" y="714356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8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Что </a:t>
            </a:r>
            <a:r>
              <a:rPr lang="ru-RU" sz="4000" b="1" dirty="0" smtClean="0">
                <a:solidFill>
                  <a:srgbClr val="00008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предварительно нужно </a:t>
            </a:r>
            <a:r>
              <a:rPr lang="ru-RU" sz="4000" b="1" dirty="0">
                <a:solidFill>
                  <a:srgbClr val="00008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сделать с текстом, который хотим изменить?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3286124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Этот текст нужно выделить.</a:t>
            </a:r>
            <a:endParaRPr lang="ru-RU" sz="2400" b="1" dirty="0"/>
          </a:p>
        </p:txBody>
      </p:sp>
      <p:pic>
        <p:nvPicPr>
          <p:cNvPr id="5" name="Рисунок 4" descr="Кристофе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071942"/>
            <a:ext cx="8431183" cy="18573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81075"/>
            <a:ext cx="8291513" cy="2016125"/>
          </a:xfrm>
        </p:spPr>
        <p:txBody>
          <a:bodyPr/>
          <a:lstStyle/>
          <a:p>
            <a:pPr eaLnBrk="1" hangingPunct="1"/>
            <a:r>
              <a:rPr lang="ru-RU" sz="4000" b="1" kern="1200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 </a:t>
            </a:r>
            <a:br>
              <a:rPr lang="ru-RU" sz="4000" b="1" kern="1200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kern="1200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 на компьютере</a:t>
            </a:r>
            <a:br>
              <a:rPr lang="ru-RU" sz="4000" b="1" kern="1200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kern="1200" dirty="0" smtClean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092825"/>
            <a:ext cx="576263" cy="5048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gradFill flip="none" rotWithShape="1">
            <a:gsLst>
              <a:gs pos="13000">
                <a:srgbClr val="5F5F5F"/>
              </a:gs>
              <a:gs pos="63000">
                <a:srgbClr val="FFFFFF"/>
              </a:gs>
              <a:gs pos="69000">
                <a:srgbClr val="292929"/>
              </a:gs>
              <a:gs pos="82001">
                <a:srgbClr val="77777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7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928934"/>
            <a:ext cx="3714755" cy="2476503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gradFill flip="none" rotWithShape="1">
            <a:gsLst>
              <a:gs pos="13000">
                <a:srgbClr val="5F5F5F"/>
              </a:gs>
              <a:gs pos="63000">
                <a:srgbClr val="FFFFFF"/>
              </a:gs>
              <a:gs pos="69000">
                <a:srgbClr val="292929"/>
              </a:gs>
              <a:gs pos="82001">
                <a:srgbClr val="77777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42976" y="857232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8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1538" y="1714488"/>
            <a:ext cx="74295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 вами лежит карточка с текстом стихотворения А.Фета «Ночь тиха». В вашей личной папке на компьютере также находится текст этого стихотворения.</a:t>
            </a:r>
          </a:p>
          <a:p>
            <a:r>
              <a:rPr lang="ru-RU" dirty="0" smtClean="0"/>
              <a:t>Нужно:</a:t>
            </a:r>
          </a:p>
          <a:p>
            <a:r>
              <a:rPr lang="ru-RU" dirty="0" smtClean="0"/>
              <a:t>1) открыть </a:t>
            </a:r>
            <a:r>
              <a:rPr lang="en-US" dirty="0" smtClean="0"/>
              <a:t>Word Pad (</a:t>
            </a:r>
            <a:r>
              <a:rPr lang="ru-RU" dirty="0" smtClean="0"/>
              <a:t>Пуск-Все </a:t>
            </a:r>
            <a:r>
              <a:rPr lang="ru-RU" dirty="0" err="1" smtClean="0"/>
              <a:t>программы-Стандартные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 marL="342900" indent="-342900"/>
            <a:r>
              <a:rPr lang="ru-RU" dirty="0" smtClean="0"/>
              <a:t>2) набрать текст 2-х абзацев, используя карточку;</a:t>
            </a:r>
          </a:p>
          <a:p>
            <a:pPr marL="342900" indent="-342900"/>
            <a:r>
              <a:rPr lang="ru-RU" dirty="0" smtClean="0"/>
              <a:t>3) открыть документ «Ночь тиха» из вашей личной папки;</a:t>
            </a:r>
          </a:p>
          <a:p>
            <a:pPr marL="342900" indent="-342900"/>
            <a:r>
              <a:rPr lang="ru-RU" dirty="0" smtClean="0"/>
              <a:t>4) выделить остальные 2 абзаца и скопировать их в буфер обмена;</a:t>
            </a:r>
          </a:p>
          <a:p>
            <a:pPr marL="342900" indent="-342900"/>
            <a:r>
              <a:rPr lang="ru-RU" dirty="0" smtClean="0"/>
              <a:t>5) вставить текст из буфера обмена после набранного вами текста;</a:t>
            </a:r>
            <a:endParaRPr lang="ru-RU" dirty="0"/>
          </a:p>
          <a:p>
            <a:pPr marL="342900" indent="-342900"/>
            <a:r>
              <a:rPr lang="ru-RU" dirty="0" smtClean="0"/>
              <a:t>6) отформатировать текст по образцу;</a:t>
            </a:r>
          </a:p>
          <a:p>
            <a:pPr marL="342900" indent="-342900"/>
            <a:r>
              <a:rPr lang="ru-RU" dirty="0" smtClean="0"/>
              <a:t>7) Сохранить отформатированный документ.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857232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Ночь тиха. По тверди зыбкой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Звезды южные дрожат.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Очи Матери с улыбкой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ясли тихие глядят.</a:t>
            </a:r>
            <a:br>
              <a:rPr lang="ru-RU" dirty="0"/>
            </a:br>
            <a:endParaRPr lang="ru-RU" dirty="0"/>
          </a:p>
          <a:p>
            <a:pPr algn="r"/>
            <a:r>
              <a:rPr lang="ru-RU" i="1" dirty="0"/>
              <a:t>Ни ушей, ни взоров лишних,</a:t>
            </a:r>
            <a:r>
              <a:rPr lang="en-US" i="1" dirty="0"/>
              <a:t> 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Вот пропели петухи —</a:t>
            </a:r>
            <a:br>
              <a:rPr lang="ru-RU" i="1" dirty="0"/>
            </a:br>
            <a:r>
              <a:rPr lang="ru-RU" i="1" dirty="0"/>
              <a:t>И за Ангелами в вышних</a:t>
            </a:r>
            <a:r>
              <a:rPr lang="en-US" i="1" dirty="0"/>
              <a:t> 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Славят Бога пастухи.</a:t>
            </a:r>
            <a:endParaRPr lang="ru-RU" dirty="0"/>
          </a:p>
          <a:p>
            <a:r>
              <a:rPr lang="ru-RU" dirty="0"/>
              <a:t> </a:t>
            </a:r>
          </a:p>
          <a:p>
            <a:pPr algn="ctr"/>
            <a:r>
              <a:rPr lang="ru-RU" b="1" dirty="0"/>
              <a:t>Ясли тихо светят взору,</a:t>
            </a:r>
            <a:r>
              <a:rPr lang="en-US" b="1" dirty="0"/>
              <a:t>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Озарен Марии лик.</a:t>
            </a:r>
            <a:r>
              <a:rPr lang="en-US" b="1" dirty="0"/>
              <a:t>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Звездный хор к иному хору</a:t>
            </a:r>
            <a:r>
              <a:rPr lang="en-US" b="1" dirty="0"/>
              <a:t>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Слухом трепетным приник.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И над Ним горит высоко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Та звезда далеких стран: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 ней несут цари востока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Злато, смирну и </a:t>
            </a:r>
            <a:r>
              <a:rPr lang="ru-RU" dirty="0" err="1">
                <a:solidFill>
                  <a:srgbClr val="FF0000"/>
                </a:solidFill>
              </a:rPr>
              <a:t>ливан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gradFill flip="none" rotWithShape="1">
            <a:gsLst>
              <a:gs pos="13000">
                <a:srgbClr val="5F5F5F"/>
              </a:gs>
              <a:gs pos="63000">
                <a:srgbClr val="FFFFFF"/>
              </a:gs>
              <a:gs pos="69000">
                <a:srgbClr val="292929"/>
              </a:gs>
              <a:gs pos="82001">
                <a:srgbClr val="77777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205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Tahoma</vt:lpstr>
      <vt:lpstr>Wingdings</vt:lpstr>
      <vt:lpstr>Оформление по умолчанию</vt:lpstr>
      <vt:lpstr>Слайд 1</vt:lpstr>
      <vt:lpstr>Что такое  форматирование документа?</vt:lpstr>
      <vt:lpstr>Слайд 3</vt:lpstr>
      <vt:lpstr>Слайд 4</vt:lpstr>
      <vt:lpstr>Слайд 5</vt:lpstr>
      <vt:lpstr>Слайд 6</vt:lpstr>
      <vt:lpstr>Самостоятельная работа   на компьютере 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Форматирование – изменение формы представления документов. </dc:title>
  <dc:creator>Кригер Н.Е.</dc:creator>
  <cp:lastModifiedBy>Н</cp:lastModifiedBy>
  <cp:revision>25</cp:revision>
  <dcterms:created xsi:type="dcterms:W3CDTF">2012-06-29T06:22:55Z</dcterms:created>
  <dcterms:modified xsi:type="dcterms:W3CDTF">2014-01-12T13:12:16Z</dcterms:modified>
</cp:coreProperties>
</file>