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71" r:id="rId3"/>
    <p:sldId id="264" r:id="rId4"/>
    <p:sldId id="258" r:id="rId5"/>
    <p:sldId id="263" r:id="rId6"/>
    <p:sldId id="261" r:id="rId7"/>
    <p:sldId id="267" r:id="rId8"/>
    <p:sldId id="265" r:id="rId9"/>
    <p:sldId id="259" r:id="rId10"/>
    <p:sldId id="266" r:id="rId11"/>
    <p:sldId id="273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BD59C-2F45-4C84-AD73-0751E2A7888A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72872-C4C7-462C-B63F-EF8312103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5374-41B4-4F9A-B5B6-DFA98D4B510C}" type="datetime1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презентации "Интернет-этика" Дрындина Ирина Васильевна  учитель немецкого языка МКОУ СОШ №10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DA0-EE9C-49BC-8333-97847D0B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E289-C0B3-4AE8-A7E5-9B2FC3F7DF29}" type="datetime1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презентации "Интернет-этика" Дрындина Ирина Васильевна  учитель немецкого языка МКОУ СОШ №10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DA0-EE9C-49BC-8333-97847D0B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3721-4056-472F-9DCE-3FAB87B68001}" type="datetime1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презентации "Интернет-этика" Дрындина Ирина Васильевна  учитель немецкого языка МКОУ СОШ №10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DA0-EE9C-49BC-8333-97847D0B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0E58-3B04-4543-A4B2-AF466586DAA8}" type="datetime1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презентации "Интернет-этика" Дрындина Ирина Васильевна  учитель немецкого языка МКОУ СОШ №10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DA0-EE9C-49BC-8333-97847D0B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D4A0-9CBA-4532-9010-5D08A2BDE6DA}" type="datetime1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презентации "Интернет-этика" Дрындина Ирина Васильевна  учитель немецкого языка МКОУ СОШ №10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DA0-EE9C-49BC-8333-97847D0B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CAE4-5E82-4B35-88F1-045456061AB9}" type="datetime1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презентации "Интернет-этика" Дрындина Ирина Васильевна  учитель немецкого языка МКОУ СОШ №10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DA0-EE9C-49BC-8333-97847D0B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9109-229C-47B8-8563-9B7CB833F10C}" type="datetime1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презентации "Интернет-этика" Дрындина Ирина Васильевна  учитель немецкого языка МКОУ СОШ №10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DA0-EE9C-49BC-8333-97847D0B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FC99-8BDD-4C09-848A-A87DCC0FE473}" type="datetime1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презентации "Интернет-этика" Дрындина Ирина Васильевна  учитель немецкого языка МКОУ СОШ №10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DA0-EE9C-49BC-8333-97847D0B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CC9E-38A7-4BC0-AE92-E340C22146E7}" type="datetime1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презентации "Интернет-этика" Дрындина Ирина Васильевна  учитель немецкого языка МКОУ СОШ №10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DA0-EE9C-49BC-8333-97847D0B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449-2954-49D6-8BCE-B92F12506F39}" type="datetime1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презентации "Интернет-этика" Дрындина Ирина Васильевна  учитель немецкого языка МКОУ СОШ №10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DA0-EE9C-49BC-8333-97847D0B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68EA-8027-45E5-8B85-6670D2F2BF01}" type="datetime1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презентации "Интернет-этика" Дрындина Ирина Васильевна  учитель немецкого языка МКОУ СОШ №10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DA0-EE9C-49BC-8333-97847D0B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17344-C277-4FEA-BD22-65A50C85093C}" type="datetime1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Автор  презентации "Интернет-этика" Дрындина Ирина Васильевна  учитель немецкого языка МКОУ СОШ №10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16DA0-EE9C-49BC-8333-97847D0B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ntent-filtering.ru/aboutus/" TargetMode="External"/><Relationship Id="rId2" Type="http://schemas.openxmlformats.org/officeDocument/2006/relationships/hyperlink" Target="http://www.google.ru/familysafet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com/eesti/haridus/veebivend/koomiksid/rus/ryhma_rooma.html" TargetMode="External"/><Relationship Id="rId5" Type="http://schemas.openxmlformats.org/officeDocument/2006/relationships/hyperlink" Target="http://www.microsoft.com/eesti/haridus/veebivend/koomiksid/rus/ryhma" TargetMode="External"/><Relationship Id="rId4" Type="http://schemas.openxmlformats.org/officeDocument/2006/relationships/hyperlink" Target="http://content-filtering.ru/about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930226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ИНТЕРНЕТ-ЭТИКА</a:t>
            </a: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4400" b="1" dirty="0" smtClean="0"/>
              <a:t>«Ничто не ценится так дорого и не стоит так дешево, как вежливость»</a:t>
            </a:r>
          </a:p>
          <a:p>
            <a:pPr algn="ctr">
              <a:buNone/>
            </a:pPr>
            <a:r>
              <a:rPr lang="ru-RU" sz="3600" b="1" i="1" dirty="0"/>
              <a:t>(</a:t>
            </a:r>
            <a:r>
              <a:rPr lang="ru-RU" sz="3600" b="1" i="1" dirty="0" smtClean="0"/>
              <a:t>Сервантес)</a:t>
            </a:r>
            <a:r>
              <a:rPr lang="ru-RU" sz="3600" dirty="0"/>
              <a:t> </a:t>
            </a:r>
          </a:p>
        </p:txBody>
      </p:sp>
      <p:pic>
        <p:nvPicPr>
          <p:cNvPr id="6" name="Рисунок 5" descr="50fcc0ae5d5cc_normal_7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581128"/>
            <a:ext cx="2043684" cy="20436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6912768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 презентации "Интернет-этика"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Дрындина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Васильевна,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МКОУ СОШ 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г.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ушва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7525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«Уважай и поддерживай нравственный порядок в обществе, если хочешь, чтобы общество уважало и поддерживало твою независимость» А.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Этциони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i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941168"/>
            <a:ext cx="1844607" cy="1676338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1520" y="6237312"/>
            <a:ext cx="6984776" cy="484163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 презентации "Интернет-этика"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Дрындина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Васильевна,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МКОУ СОШ 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г. Кушва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331640" y="6309320"/>
            <a:ext cx="6984776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 презентации "Интернет-этика"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Дрындина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Васильевна,  учитель немецкого языка МКОУ СОШ №10 г.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ушва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54179" cy="59930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Справочник по детской безопасности в Интернет от </a:t>
            </a:r>
            <a:r>
              <a:rPr lang="en-US" dirty="0"/>
              <a:t>Google</a:t>
            </a:r>
            <a:r>
              <a:rPr lang="ru-RU" dirty="0"/>
              <a:t> (</a:t>
            </a:r>
            <a:r>
              <a:rPr lang="en-US" dirty="0">
                <a:hlinkClick r:id="rId2"/>
              </a:rPr>
              <a:t>http</a:t>
            </a:r>
            <a:r>
              <a:rPr lang="ru-RU" dirty="0">
                <a:hlinkClick r:id="rId2"/>
              </a:rPr>
              <a:t>://</a:t>
            </a:r>
            <a:r>
              <a:rPr lang="en-US" dirty="0">
                <a:hlinkClick r:id="rId2"/>
              </a:rPr>
              <a:t>www</a:t>
            </a:r>
            <a:r>
              <a:rPr lang="ru-RU" dirty="0">
                <a:hlinkClick r:id="rId2"/>
              </a:rPr>
              <a:t>.</a:t>
            </a:r>
            <a:r>
              <a:rPr lang="en-US" dirty="0" err="1">
                <a:hlinkClick r:id="rId2"/>
              </a:rPr>
              <a:t>google</a:t>
            </a:r>
            <a:r>
              <a:rPr lang="ru-RU" dirty="0">
                <a:hlinkClick r:id="rId2"/>
              </a:rPr>
              <a:t>.</a:t>
            </a:r>
            <a:r>
              <a:rPr lang="en-US" dirty="0" err="1">
                <a:hlinkClick r:id="rId2"/>
              </a:rPr>
              <a:t>ru</a:t>
            </a:r>
            <a:r>
              <a:rPr lang="ru-RU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familysafety</a:t>
            </a:r>
            <a:r>
              <a:rPr lang="ru-RU" dirty="0">
                <a:hlinkClick r:id="rId2"/>
              </a:rPr>
              <a:t>/</a:t>
            </a:r>
            <a:r>
              <a:rPr lang="ru-RU" dirty="0"/>
              <a:t> </a:t>
            </a:r>
            <a:r>
              <a:rPr lang="ru-RU" dirty="0" smtClean="0"/>
              <a:t>)</a:t>
            </a:r>
          </a:p>
          <a:p>
            <a:r>
              <a:rPr lang="en-US" dirty="0">
                <a:hlinkClick r:id="rId3"/>
              </a:rPr>
              <a:t>http</a:t>
            </a:r>
            <a:r>
              <a:rPr lang="ru-RU" dirty="0">
                <a:hlinkClick r:id="rId3"/>
              </a:rPr>
              <a:t>://</a:t>
            </a:r>
            <a:r>
              <a:rPr lang="en-US" dirty="0">
                <a:hlinkClick r:id="rId3"/>
              </a:rPr>
              <a:t>content</a:t>
            </a:r>
            <a:r>
              <a:rPr lang="ru-RU" dirty="0">
                <a:hlinkClick r:id="rId3"/>
              </a:rPr>
              <a:t>-</a:t>
            </a:r>
            <a:r>
              <a:rPr lang="en-US" dirty="0">
                <a:hlinkClick r:id="rId3"/>
              </a:rPr>
              <a:t>filtering</a:t>
            </a:r>
            <a:r>
              <a:rPr lang="ru-RU" dirty="0">
                <a:hlinkClick r:id="rId3"/>
              </a:rPr>
              <a:t>.</a:t>
            </a:r>
            <a:r>
              <a:rPr lang="en-US" dirty="0" err="1">
                <a:hlinkClick r:id="rId3"/>
              </a:rPr>
              <a:t>ru</a:t>
            </a:r>
            <a:r>
              <a:rPr lang="ru-RU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aboutus</a:t>
            </a:r>
            <a:r>
              <a:rPr lang="ru-RU" dirty="0">
                <a:hlinkClick r:id="rId3"/>
              </a:rPr>
              <a:t>/</a:t>
            </a:r>
            <a:r>
              <a:rPr lang="ru-RU" dirty="0"/>
              <a:t> - информационно-аналитический ресурс «Ваш личный Интернет».</a:t>
            </a:r>
          </a:p>
          <a:p>
            <a:r>
              <a:rPr lang="en-US" u="sng" dirty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 //</a:t>
            </a:r>
            <a:r>
              <a:rPr lang="en-US" u="sng" dirty="0">
                <a:hlinkClick r:id="rId4"/>
              </a:rPr>
              <a:t>content</a:t>
            </a:r>
            <a:r>
              <a:rPr lang="ru-RU" u="sng" dirty="0">
                <a:hlinkClick r:id="rId4"/>
              </a:rPr>
              <a:t>-</a:t>
            </a:r>
            <a:r>
              <a:rPr lang="en-US" u="sng" dirty="0" err="1">
                <a:hlinkClick r:id="rId4"/>
              </a:rPr>
              <a:t>tiltering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ru</a:t>
            </a:r>
            <a:r>
              <a:rPr lang="ru-RU" u="sng" dirty="0">
                <a:hlinkClick r:id="rId4"/>
              </a:rPr>
              <a:t>/</a:t>
            </a:r>
            <a:r>
              <a:rPr lang="en-US" u="sng" dirty="0" err="1">
                <a:hlinkClick r:id="rId4"/>
              </a:rPr>
              <a:t>aboutus</a:t>
            </a:r>
            <a:r>
              <a:rPr lang="ru-RU" u="sng" dirty="0">
                <a:hlinkClick r:id="rId4"/>
              </a:rPr>
              <a:t>,</a:t>
            </a:r>
            <a:endParaRPr lang="ru-RU" dirty="0"/>
          </a:p>
          <a:p>
            <a:r>
              <a:rPr lang="en-US" u="sng" dirty="0">
                <a:hlinkClick r:id="rId5"/>
              </a:rPr>
              <a:t>http://www.microsoft.com/eesti/haridus/veebivend/koomiksid/rus/ryhma</a:t>
            </a:r>
            <a:r>
              <a:rPr lang="en-US" u="sng" dirty="0"/>
              <a:t> rooma.ht </a:t>
            </a:r>
            <a:r>
              <a:rPr lang="en-US" u="sng" dirty="0">
                <a:hlinkClick r:id="rId6"/>
              </a:rPr>
              <a:t>ml,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619672" y="6309320"/>
            <a:ext cx="6912768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 презентации "Интернет-этика"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Дрындина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Васильевна,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МКОУ СОШ 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г.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ушва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зная броду, не лезь в воду.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Узнайте правила прежде, чем что-нибудь сказать или сделать.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i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437112"/>
            <a:ext cx="1844607" cy="1676338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187624" y="6237312"/>
            <a:ext cx="7128792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 презентации "Интернет-этика"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Дрындина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Васильевна,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МКОУ СОШ 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г. Кушва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Болтун – находка для врага.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Защищайте личную жизнь и личную информацию других пользователей.   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публикуйте в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чей-либо адрес электронной почты без разрешения владельца. Вместо этого можно использоваться опцию «Отправить по электронной почте».                               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используйте без разрешения чужой пароль.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50fcc0ae5d5cc_normal_7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5318372"/>
            <a:ext cx="1539628" cy="15396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6840760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 презентации "Интернет-этика"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Дрындина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Васильевна  учитель немецкого языка МКОУ СОШ 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г. Кушва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Других не суди, на себя погляди</a:t>
            </a:r>
            <a:r>
              <a:rPr lang="ru-RU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относитесь критически к другим, особенно к новичкам, даже если они нарушают правила. 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Вы должны помочь кому-то или исправить кого-то, сделайте это по электронной почте, а не на общественном форуме (например, в чате).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Помните, что и Вы когда-то были новичком.</a:t>
            </a:r>
          </a:p>
          <a:p>
            <a:endParaRPr lang="ru-RU" dirty="0"/>
          </a:p>
        </p:txBody>
      </p:sp>
      <p:pic>
        <p:nvPicPr>
          <p:cNvPr id="4" name="Рисунок 3" descr="gi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25144"/>
            <a:ext cx="1369191" cy="1244290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99592" y="6309320"/>
            <a:ext cx="7056784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презентации "Интернет-этика"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Дрындина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Васильевна,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МКОУ СОШ 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г.Кушва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Слово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воробей, вылетит - не поймаешь.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Думайте прежде, чем что-либо напечатать.</a:t>
            </a:r>
          </a:p>
          <a:p>
            <a:pPr lvl="0"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Удостоверьтесь, что Вы говорите приемлемые вещи, которые не приведут к разгоревшемуся конфликту..</a:t>
            </a:r>
          </a:p>
          <a:p>
            <a:endParaRPr lang="ru-RU" dirty="0"/>
          </a:p>
        </p:txBody>
      </p:sp>
      <p:pic>
        <p:nvPicPr>
          <p:cNvPr id="4" name="Рисунок 3" descr="50fcc0ae5d5cc_normal_7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276872"/>
            <a:ext cx="1251596" cy="12515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115616" y="6309320"/>
            <a:ext cx="6984776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 презентации "Интернет-этика"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Дрындина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Васильевна,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МКОУ СОШ 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г. Кушва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Время –  наше богатство, береги его.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тратьте время других пользователей впустую. </a:t>
            </a:r>
          </a:p>
          <a:p>
            <a:endParaRPr lang="ru-RU" dirty="0"/>
          </a:p>
        </p:txBody>
      </p:sp>
      <p:pic>
        <p:nvPicPr>
          <p:cNvPr id="4" name="Рисунок 3" descr="gi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437112"/>
            <a:ext cx="1844607" cy="1676338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6912768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 презентации "Интернет-этика"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Дрындина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Васильевна,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МКОУ СОШ 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г. Кушва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Чужих слухов не сбирай и своих не распускай.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посылайте цепочку электронных писем.</a:t>
            </a:r>
          </a:p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передавайте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киберслухи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рассылайте спам,</a:t>
            </a:r>
          </a:p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разыгрывайте других.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pic>
        <p:nvPicPr>
          <p:cNvPr id="4" name="Рисунок 3" descr="50fcc0ae5d5cc_normal_7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5373216"/>
            <a:ext cx="1484784" cy="1484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6912768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 презентации "Интернет-этика"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Дрындина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Васильевна,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МКОУ СОШ 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г.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ушва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Ворованным добром не разбогатеешь.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присваивайте вещи, не платя за них (в основном это касается условно-бесплатного программного обеспечения). </a:t>
            </a:r>
          </a:p>
          <a:p>
            <a:endParaRPr lang="ru-RU" dirty="0"/>
          </a:p>
        </p:txBody>
      </p:sp>
      <p:pic>
        <p:nvPicPr>
          <p:cNvPr id="4" name="Рисунок 3" descr="gi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437112"/>
            <a:ext cx="1844607" cy="1676338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6624736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 презентации "Интернет-этика"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Дрындина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Васильевна  учитель немецкого языка МКОУ СОШ 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г. Кушва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Каков </a:t>
            </a: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привет, таков и ответ.</a:t>
            </a:r>
            <a:b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Единственное, в чем Вы можете не сомневаться – это в том, что все, сказанное Вами в Интернете, может вернуться и неотступно преследовать Вас.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50fcc0ae5d5cc_normal_7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869160"/>
            <a:ext cx="1381882" cy="13818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 презентации "Интернет-этика"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Дрындина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Васильевна,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МКОУ СОШ 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г.Кушва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561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ИНТЕРНЕТ-ЭТИКА </vt:lpstr>
      <vt:lpstr>Не зная броду, не лезь в воду.</vt:lpstr>
      <vt:lpstr>Болтун – находка для врага.</vt:lpstr>
      <vt:lpstr>Других не суди, на себя погляди.</vt:lpstr>
      <vt:lpstr> Слово не воробей, вылетит - не поймаешь. </vt:lpstr>
      <vt:lpstr>Время –  наше богатство, береги его.</vt:lpstr>
      <vt:lpstr>Чужих слухов не сбирай и своих не распускай.</vt:lpstr>
      <vt:lpstr>Ворованным добром не разбогатеешь.</vt:lpstr>
      <vt:lpstr> Каков привет, таков и ответ. </vt:lpstr>
      <vt:lpstr>Слайд 10</vt:lpstr>
      <vt:lpstr>Слайд 11</vt:lpstr>
      <vt:lpstr>Используемая 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33</cp:revision>
  <dcterms:created xsi:type="dcterms:W3CDTF">2013-11-14T17:02:55Z</dcterms:created>
  <dcterms:modified xsi:type="dcterms:W3CDTF">2013-11-14T19:50:14Z</dcterms:modified>
</cp:coreProperties>
</file>