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1000108"/>
            <a:ext cx="6172200" cy="3143272"/>
          </a:xfrm>
        </p:spPr>
        <p:txBody>
          <a:bodyPr>
            <a:normAutofit/>
          </a:bodyPr>
          <a:lstStyle/>
          <a:p>
            <a:r>
              <a:rPr lang="ru-RU" dirty="0" smtClean="0"/>
              <a:t>тема</a:t>
            </a:r>
            <a:br>
              <a:rPr lang="ru-RU" dirty="0" smtClean="0"/>
            </a:br>
            <a:r>
              <a:rPr lang="ru-RU" sz="5400" b="0" dirty="0" smtClean="0">
                <a:solidFill>
                  <a:srgbClr val="C00000"/>
                </a:solidFill>
                <a:latin typeface="Mistral" pitchFamily="66" charset="0"/>
              </a:rPr>
              <a:t>«НОВАЯ </a:t>
            </a:r>
            <a:r>
              <a:rPr lang="ru-RU" sz="6000" b="0" dirty="0" smtClean="0">
                <a:solidFill>
                  <a:srgbClr val="C00000"/>
                </a:solidFill>
                <a:latin typeface="Mistral" pitchFamily="66" charset="0"/>
              </a:rPr>
              <a:t>ЭКОНОМИЧЕСКАЯ</a:t>
            </a:r>
            <a:r>
              <a:rPr lang="ru-RU" sz="5400" b="0" dirty="0" smtClean="0">
                <a:solidFill>
                  <a:srgbClr val="C00000"/>
                </a:solidFill>
                <a:latin typeface="Mistral" pitchFamily="66" charset="0"/>
              </a:rPr>
              <a:t> ПОЛИТИКА»</a:t>
            </a:r>
            <a:endParaRPr lang="ru-RU" sz="5400" b="0" dirty="0">
              <a:solidFill>
                <a:srgbClr val="C00000"/>
              </a:solidFill>
              <a:latin typeface="Mistral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4429132"/>
            <a:ext cx="6172200" cy="19457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Урок по истории России в 11 </a:t>
            </a:r>
            <a:r>
              <a:rPr lang="ru-RU" dirty="0" smtClean="0"/>
              <a:t>классе</a:t>
            </a:r>
          </a:p>
          <a:p>
            <a:pPr algn="ctr"/>
            <a:r>
              <a:rPr lang="ru-RU" dirty="0" smtClean="0"/>
              <a:t>У</a:t>
            </a:r>
            <a:r>
              <a:rPr lang="ru-RU" dirty="0" smtClean="0"/>
              <a:t>читель </a:t>
            </a:r>
            <a:r>
              <a:rPr lang="ru-RU" dirty="0" smtClean="0"/>
              <a:t>истории МОУ СОШ №4</a:t>
            </a:r>
          </a:p>
          <a:p>
            <a:pPr algn="ctr"/>
            <a:r>
              <a:rPr lang="ru-RU" dirty="0" smtClean="0"/>
              <a:t>С. Падинского  Новоселицкого района</a:t>
            </a:r>
          </a:p>
          <a:p>
            <a:pPr algn="ctr"/>
            <a:r>
              <a:rPr lang="ru-RU" dirty="0" smtClean="0"/>
              <a:t>Ставропольского края</a:t>
            </a:r>
          </a:p>
          <a:p>
            <a:pPr algn="ctr"/>
            <a:r>
              <a:rPr lang="ru-RU" dirty="0" smtClean="0"/>
              <a:t>ПЕТРОВА  ОКСАНА  АЛЕКСАНДРОВНА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2" y="285728"/>
          <a:ext cx="7715308" cy="5513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7"/>
                <a:gridCol w="1928827"/>
                <a:gridCol w="1928827"/>
                <a:gridCol w="1928827"/>
              </a:tblGrid>
              <a:tr h="2678925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ВОПРОСЫ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ВОЕННЫЙ</a:t>
                      </a:r>
                    </a:p>
                    <a:p>
                      <a:pPr algn="ctr"/>
                      <a:r>
                        <a:rPr lang="ru-RU" sz="1600" dirty="0" smtClean="0"/>
                        <a:t>КОММУНИЗМ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НЭП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КЛАССИЧЕСКАЯ</a:t>
                      </a:r>
                      <a:r>
                        <a:rPr lang="ru-RU" baseline="0" dirty="0" smtClean="0"/>
                        <a:t> МОДЕЛЬ</a:t>
                      </a:r>
                    </a:p>
                    <a:p>
                      <a:pPr algn="ctr"/>
                      <a:r>
                        <a:rPr lang="ru-RU" baseline="0" dirty="0" smtClean="0"/>
                        <a:t>КАПИТАЛИЗМА</a:t>
                      </a:r>
                      <a:endParaRPr lang="ru-RU" dirty="0"/>
                    </a:p>
                  </a:txBody>
                  <a:tcPr/>
                </a:tc>
              </a:tr>
              <a:tr h="2678925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 управления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Строгая централизация,</a:t>
                      </a:r>
                      <a:r>
                        <a:rPr lang="ru-RU" baseline="0" dirty="0" smtClean="0"/>
                        <a:t> система главков.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экономических методов, развитие трестов, хозрасчёт,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само-</a:t>
                      </a:r>
                    </a:p>
                    <a:p>
                      <a:r>
                        <a:rPr lang="ru-RU" baseline="0" dirty="0" smtClean="0"/>
                        <a:t>управление</a:t>
                      </a:r>
                      <a:r>
                        <a:rPr lang="ru-RU" baseline="0" dirty="0" smtClean="0"/>
                        <a:t>, самоокупаемость.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Частно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хозяйственный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вариант рыночного саморегулирования и самоорганизации + рыночно- государственная экономика.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2" y="285728"/>
          <a:ext cx="7572432" cy="5787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8"/>
                <a:gridCol w="1893108"/>
                <a:gridCol w="1893108"/>
                <a:gridCol w="1893108"/>
              </a:tblGrid>
              <a:tr h="2678925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ВОПРОСЫ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ВОЕННЫЙ</a:t>
                      </a:r>
                    </a:p>
                    <a:p>
                      <a:pPr algn="ctr"/>
                      <a:r>
                        <a:rPr lang="ru-RU" sz="1600" dirty="0" smtClean="0"/>
                        <a:t>КОММУНИЗМ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НЭП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КЛАССИЧЕСКАЯ</a:t>
                      </a:r>
                      <a:r>
                        <a:rPr lang="ru-RU" baseline="0" dirty="0" smtClean="0"/>
                        <a:t> МОДЕЛЬ</a:t>
                      </a:r>
                    </a:p>
                    <a:p>
                      <a:pPr algn="ctr"/>
                      <a:r>
                        <a:rPr lang="ru-RU" baseline="0" dirty="0" smtClean="0"/>
                        <a:t>КАПИТАЛИЗМА</a:t>
                      </a:r>
                      <a:endParaRPr lang="ru-RU" dirty="0"/>
                    </a:p>
                  </a:txBody>
                  <a:tcPr/>
                </a:tc>
              </a:tr>
              <a:tr h="2678925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экономики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Командная нерыночная экономика связана</a:t>
                      </a:r>
                      <a:r>
                        <a:rPr lang="ru-RU" baseline="0" dirty="0" smtClean="0"/>
                        <a:t> с диктатурой правящей партии. Система </a:t>
                      </a:r>
                      <a:r>
                        <a:rPr lang="ru-RU" baseline="0" dirty="0" err="1" smtClean="0"/>
                        <a:t>государствен-ной</a:t>
                      </a:r>
                      <a:r>
                        <a:rPr lang="ru-RU" baseline="0" dirty="0" smtClean="0"/>
                        <a:t> эксплуатации.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Элементы смешанной экономики, сочетание с государственной собственностью, ограниченной частной собственностью.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Рыночная экономика.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2" y="285728"/>
          <a:ext cx="7572432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8"/>
                <a:gridCol w="1893108"/>
                <a:gridCol w="1893108"/>
                <a:gridCol w="1893108"/>
              </a:tblGrid>
              <a:tr h="2786082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ВОПРОСЫ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ВОЕННЫЙ</a:t>
                      </a:r>
                    </a:p>
                    <a:p>
                      <a:pPr algn="ctr"/>
                      <a:r>
                        <a:rPr lang="ru-RU" sz="1600" dirty="0" smtClean="0"/>
                        <a:t>КОММУНИЗМ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НЭП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КЛАССИЧЕСКАЯ</a:t>
                      </a:r>
                      <a:r>
                        <a:rPr lang="ru-RU" baseline="0" dirty="0" smtClean="0"/>
                        <a:t> МОДЕЛЬ</a:t>
                      </a:r>
                    </a:p>
                    <a:p>
                      <a:pPr algn="ctr"/>
                      <a:r>
                        <a:rPr lang="ru-RU" baseline="0" dirty="0" smtClean="0"/>
                        <a:t>КАПИТАЛИЗМА</a:t>
                      </a:r>
                      <a:endParaRPr lang="ru-RU" dirty="0"/>
                    </a:p>
                  </a:txBody>
                  <a:tcPr/>
                </a:tc>
              </a:tr>
              <a:tr h="278608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Тотальная зависимость. Ликвидация остатков свобод</a:t>
                      </a:r>
                      <a:r>
                        <a:rPr lang="ru-RU" baseline="0" dirty="0" smtClean="0"/>
                        <a:t> гражданского общества (1922г.- процесс над </a:t>
                      </a:r>
                      <a:r>
                        <a:rPr lang="ru-RU" baseline="0" dirty="0" smtClean="0"/>
                        <a:t>эсерами</a:t>
                      </a:r>
                      <a:r>
                        <a:rPr lang="ru-RU" baseline="0" dirty="0" smtClean="0"/>
                        <a:t>). Государственная монополия на СМИ. Политический и экономический террор (репрессии). Отсутствие плюрализма, толерантности.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Свобода, гражданские права, плюрализм в экономике.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Mistral" pitchFamily="66" charset="0"/>
              </a:rPr>
              <a:t>ПРИЧИНЫ СВЁРТЫВАНИЯ </a:t>
            </a:r>
            <a:r>
              <a:rPr lang="ru-RU" sz="4800" dirty="0" err="1" smtClean="0">
                <a:latin typeface="Mistral" pitchFamily="66" charset="0"/>
              </a:rPr>
              <a:t>НЭПа</a:t>
            </a:r>
            <a:r>
              <a:rPr lang="ru-RU" sz="4800" dirty="0" smtClean="0">
                <a:latin typeface="Mistral" pitchFamily="66" charset="0"/>
              </a:rPr>
              <a:t>:</a:t>
            </a:r>
            <a:endParaRPr lang="ru-RU" sz="4800" dirty="0">
              <a:latin typeface="Mistral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615262" cy="5116654"/>
          </a:xfrm>
        </p:spPr>
        <p:txBody>
          <a:bodyPr/>
          <a:lstStyle/>
          <a:p>
            <a:r>
              <a:rPr lang="ru-RU" dirty="0" smtClean="0"/>
              <a:t>Диспропорция в структурной и ценовой политике по отношению к городу и деревне вызвали кризисы;</a:t>
            </a:r>
          </a:p>
          <a:p>
            <a:r>
              <a:rPr lang="ru-RU" dirty="0" smtClean="0"/>
              <a:t>Государству понадобились средства для модернизации промышленности. «НЭП – это медленно» (Сталин).</a:t>
            </a:r>
          </a:p>
          <a:p>
            <a:r>
              <a:rPr lang="ru-RU" dirty="0" smtClean="0"/>
              <a:t>НЭП не соответствовал идее создания тоталитарного государства.</a:t>
            </a:r>
          </a:p>
          <a:p>
            <a:r>
              <a:rPr lang="ru-RU" dirty="0" smtClean="0"/>
              <a:t>В массовом сознании господствует психология «военного коммунизма».</a:t>
            </a:r>
          </a:p>
          <a:p>
            <a:r>
              <a:rPr lang="ru-RU" dirty="0" smtClean="0"/>
              <a:t>НЭП рассматривался как временная, переходная мера.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Mistral" pitchFamily="66" charset="0"/>
              </a:rPr>
              <a:t>ЗАКРЕПЛЕНИЕ:</a:t>
            </a:r>
            <a:endParaRPr lang="ru-RU" sz="5400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Насколько эффективна и адекватна целям власти политика </a:t>
            </a:r>
            <a:r>
              <a:rPr lang="ru-RU" sz="3200" dirty="0" err="1" smtClean="0"/>
              <a:t>НЭПа</a:t>
            </a:r>
            <a:r>
              <a:rPr lang="ru-RU" sz="3200" dirty="0" smtClean="0"/>
              <a:t>?</a:t>
            </a:r>
          </a:p>
          <a:p>
            <a:r>
              <a:rPr lang="ru-RU" sz="3200" dirty="0" smtClean="0"/>
              <a:t>Вы за её развитие или свёртывание? Позицию обоснуйте с точи зрения большевистской власти.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Mistral" pitchFamily="66" charset="0"/>
              </a:rPr>
              <a:t>ДОМАШНЕЕ ЗАДАНИЕ: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&amp; </a:t>
            </a:r>
            <a:r>
              <a:rPr lang="ru-RU" sz="4800" dirty="0" smtClean="0"/>
              <a:t>40 – 41;</a:t>
            </a:r>
          </a:p>
          <a:p>
            <a:r>
              <a:rPr lang="ru-RU" sz="4800" dirty="0" smtClean="0"/>
              <a:t>записи в тетради;</a:t>
            </a:r>
          </a:p>
          <a:p>
            <a:r>
              <a:rPr lang="ru-RU" sz="4800" dirty="0" smtClean="0"/>
              <a:t>вопросы учебника </a:t>
            </a:r>
          </a:p>
          <a:p>
            <a:pPr>
              <a:buNone/>
            </a:pPr>
            <a:r>
              <a:rPr lang="ru-RU" sz="4800" dirty="0" smtClean="0"/>
              <a:t>		стр. 171</a:t>
            </a:r>
          </a:p>
          <a:p>
            <a:endParaRPr lang="ru-RU" sz="4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654560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latin typeface="Mistral" pitchFamily="66" charset="0"/>
              </a:rPr>
              <a:t>СПАСИБО</a:t>
            </a:r>
            <a:br>
              <a:rPr lang="ru-RU" sz="9600" dirty="0" smtClean="0">
                <a:latin typeface="Mistral" pitchFamily="66" charset="0"/>
              </a:rPr>
            </a:br>
            <a:r>
              <a:rPr lang="ru-RU" sz="9600" dirty="0" smtClean="0">
                <a:latin typeface="Mistral" pitchFamily="66" charset="0"/>
              </a:rPr>
              <a:t>ЗА УРОК  !</a:t>
            </a:r>
            <a:endParaRPr lang="ru-RU" sz="9600" dirty="0">
              <a:latin typeface="Mistral" pitchFamily="66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Mistral" pitchFamily="66" charset="0"/>
              </a:rPr>
              <a:t>ЦЕЛИ  УРОКА:</a:t>
            </a:r>
            <a:endParaRPr lang="ru-RU" sz="5400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выяснить причины, сущность и значение </a:t>
            </a:r>
            <a:r>
              <a:rPr lang="ru-RU" sz="2800" dirty="0" err="1" smtClean="0"/>
              <a:t>НЭПа</a:t>
            </a:r>
            <a:r>
              <a:rPr lang="ru-RU" sz="2800" dirty="0" smtClean="0"/>
              <a:t> как средства создания предпосылок для осуществления идеи социалистической модернизации;</a:t>
            </a:r>
          </a:p>
          <a:p>
            <a:r>
              <a:rPr lang="ru-RU" sz="2800" dirty="0" smtClean="0"/>
              <a:t>рассмотреть основные направления </a:t>
            </a:r>
            <a:r>
              <a:rPr lang="ru-RU" sz="2800" dirty="0" err="1" smtClean="0"/>
              <a:t>НЭПа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проанализировать особенности организации промышленности в годы </a:t>
            </a:r>
            <a:r>
              <a:rPr lang="ru-RU" sz="2800" dirty="0" err="1" smtClean="0"/>
              <a:t>НЭПа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выявить предпосылки и сущность кризисов </a:t>
            </a:r>
            <a:r>
              <a:rPr lang="ru-RU" sz="2800" dirty="0" err="1" smtClean="0"/>
              <a:t>НЭПа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Mistral" pitchFamily="66" charset="0"/>
              </a:rPr>
              <a:t>ПЛАН  УРОКА:</a:t>
            </a:r>
            <a:endParaRPr lang="ru-RU" sz="5400" dirty="0">
              <a:latin typeface="Mistral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1. </a:t>
            </a:r>
            <a:r>
              <a:rPr lang="ru-RU" sz="3600" dirty="0" smtClean="0"/>
              <a:t>Кризис  «военного   коммунизма»: «что дальше»?</a:t>
            </a:r>
          </a:p>
          <a:p>
            <a:pPr>
              <a:buNone/>
            </a:pPr>
            <a:r>
              <a:rPr lang="ru-RU" sz="3600" b="1" dirty="0" smtClean="0"/>
              <a:t>2. </a:t>
            </a:r>
            <a:r>
              <a:rPr lang="ru-RU" sz="3600" dirty="0" smtClean="0"/>
              <a:t>НЭП – кризис – реформа.</a:t>
            </a:r>
          </a:p>
          <a:p>
            <a:pPr>
              <a:buNone/>
            </a:pPr>
            <a:r>
              <a:rPr lang="ru-RU" sz="3600" b="1" dirty="0" smtClean="0"/>
              <a:t>3. </a:t>
            </a:r>
            <a:r>
              <a:rPr lang="ru-RU" sz="3600" dirty="0" smtClean="0"/>
              <a:t>Организация промышленности в условиях </a:t>
            </a:r>
            <a:r>
              <a:rPr lang="ru-RU" sz="3600" dirty="0" err="1" smtClean="0"/>
              <a:t>НЭПа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4. </a:t>
            </a:r>
            <a:r>
              <a:rPr lang="ru-RU" sz="3600" dirty="0" smtClean="0"/>
              <a:t>Проблемы и противоречия </a:t>
            </a:r>
            <a:r>
              <a:rPr lang="ru-RU" sz="3600" dirty="0" err="1" smtClean="0"/>
              <a:t>НЭПа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/>
              <a:t>КРИЗИС ------  РЕФОРМА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71472" y="785794"/>
            <a:ext cx="7615262" cy="578647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Социалистическое		?	Рыночное начало</a:t>
            </a:r>
          </a:p>
          <a:p>
            <a:pPr>
              <a:buNone/>
            </a:pPr>
            <a:r>
              <a:rPr lang="ru-RU" sz="2000" dirty="0" smtClean="0"/>
              <a:t>начало</a:t>
            </a:r>
          </a:p>
          <a:p>
            <a:pPr>
              <a:buNone/>
            </a:pPr>
            <a:r>
              <a:rPr lang="ru-RU" sz="2000" dirty="0" smtClean="0"/>
              <a:t>(доктринальный			(блок новых</a:t>
            </a:r>
          </a:p>
          <a:p>
            <a:pPr>
              <a:buNone/>
            </a:pPr>
            <a:r>
              <a:rPr lang="ru-RU" sz="2000" dirty="0" smtClean="0"/>
              <a:t>	компонент)		            =	  отношений)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Равномерны ли два начала в масштабах?</a:t>
            </a:r>
          </a:p>
          <a:p>
            <a:pPr>
              <a:buNone/>
            </a:pPr>
            <a:r>
              <a:rPr lang="ru-RU" sz="2000" dirty="0" smtClean="0"/>
              <a:t>Каково соотношение?</a:t>
            </a:r>
          </a:p>
          <a:p>
            <a:pPr>
              <a:buNone/>
            </a:pPr>
            <a:r>
              <a:rPr lang="ru-RU" sz="2000" dirty="0" smtClean="0"/>
              <a:t>Социальное             Рыночного</a:t>
            </a:r>
          </a:p>
          <a:p>
            <a:pPr>
              <a:buNone/>
            </a:pPr>
            <a:r>
              <a:rPr lang="ru-RU" sz="2000" dirty="0" smtClean="0"/>
              <a:t>					   отсюда</a:t>
            </a:r>
          </a:p>
          <a:p>
            <a:pPr>
              <a:buNone/>
            </a:pPr>
            <a:r>
              <a:rPr lang="ru-RU" sz="2000" dirty="0" smtClean="0"/>
              <a:t>Перспективы данного направления ограничены:</a:t>
            </a:r>
          </a:p>
          <a:p>
            <a:pPr>
              <a:buFontTx/>
              <a:buChar char="-"/>
            </a:pPr>
            <a:r>
              <a:rPr lang="ru-RU" sz="2000" dirty="0" smtClean="0"/>
              <a:t>по площади;</a:t>
            </a:r>
          </a:p>
          <a:p>
            <a:pPr>
              <a:buFontTx/>
              <a:buChar char="-"/>
            </a:pPr>
            <a:r>
              <a:rPr lang="ru-RU" sz="2000" dirty="0" smtClean="0"/>
              <a:t>по времени;</a:t>
            </a:r>
          </a:p>
          <a:p>
            <a:pPr>
              <a:buFontTx/>
              <a:buChar char="-"/>
            </a:pPr>
            <a:r>
              <a:rPr lang="ru-RU" sz="2000" dirty="0" smtClean="0"/>
              <a:t>по потенциалу роста.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2678893" y="89295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607851" y="89295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107653" y="2536025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036215" y="453628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2643174" y="407194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2643174" y="421481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85728"/>
          <a:ext cx="771530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  <a:gridCol w="1928826"/>
                <a:gridCol w="1928826"/>
              </a:tblGrid>
              <a:tr h="926476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ВОПРОСЫ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ВОЕННЫЙ</a:t>
                      </a:r>
                    </a:p>
                    <a:p>
                      <a:pPr algn="ctr"/>
                      <a:r>
                        <a:rPr lang="ru-RU" sz="1600" dirty="0" smtClean="0"/>
                        <a:t>КОММУНИЗМ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НЭП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КЛАССИЧЕСКАЯ</a:t>
                      </a:r>
                      <a:r>
                        <a:rPr lang="ru-RU" baseline="0" dirty="0" smtClean="0"/>
                        <a:t> МОДЕЛЬ</a:t>
                      </a:r>
                    </a:p>
                    <a:p>
                      <a:pPr algn="ctr"/>
                      <a:r>
                        <a:rPr lang="ru-RU" baseline="0" dirty="0" smtClean="0"/>
                        <a:t>КАПИТАЛИЗМА</a:t>
                      </a:r>
                      <a:endParaRPr lang="ru-RU" dirty="0"/>
                    </a:p>
                  </a:txBody>
                  <a:tcPr/>
                </a:tc>
              </a:tr>
              <a:tr h="926476">
                <a:tc>
                  <a:txBody>
                    <a:bodyPr/>
                    <a:lstStyle/>
                    <a:p>
                      <a:r>
                        <a:rPr lang="ru-RU" sz="2000" b="0" i="0" dirty="0" smtClean="0"/>
                        <a:t>Отношение к крестьянству</a:t>
                      </a:r>
                      <a:endParaRPr lang="ru-RU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Политика насилия, продразвёрстка, ликвидация</a:t>
                      </a:r>
                      <a:r>
                        <a:rPr lang="ru-RU" baseline="0" dirty="0" smtClean="0"/>
                        <a:t> частной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«Союз с крестьянством»</a:t>
                      </a:r>
                    </a:p>
                    <a:p>
                      <a:r>
                        <a:rPr lang="ru-RU" dirty="0" smtClean="0"/>
                        <a:t>Замена</a:t>
                      </a:r>
                      <a:r>
                        <a:rPr lang="ru-RU" baseline="0" dirty="0" smtClean="0"/>
                        <a:t> развёрстки продналогом, беднота освобождена от налога, разрешены аренда земли, наёмный труд, выход из общины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основе</a:t>
                      </a:r>
                      <a:r>
                        <a:rPr lang="ru-RU" baseline="0" dirty="0" smtClean="0"/>
                        <a:t> права частной собственности на землю  и рыночных отношений развиваются фермерские единоличные хозяйства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2" y="285728"/>
          <a:ext cx="7643868" cy="5717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1785950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ВОПРОСЫ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ВОЕННЫЙ</a:t>
                      </a:r>
                    </a:p>
                    <a:p>
                      <a:pPr algn="ctr"/>
                      <a:r>
                        <a:rPr lang="ru-RU" sz="1600" dirty="0" smtClean="0"/>
                        <a:t>КОММУНИЗМ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НЭП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КЛАССИЧЕСКАЯ</a:t>
                      </a:r>
                      <a:r>
                        <a:rPr lang="ru-RU" baseline="0" dirty="0" smtClean="0"/>
                        <a:t> МОДЕЛЬ</a:t>
                      </a:r>
                    </a:p>
                    <a:p>
                      <a:pPr algn="ctr"/>
                      <a:r>
                        <a:rPr lang="ru-RU" baseline="0" dirty="0" smtClean="0"/>
                        <a:t>КАПИТАЛИЗМА</a:t>
                      </a:r>
                      <a:endParaRPr lang="ru-RU" dirty="0"/>
                    </a:p>
                  </a:txBody>
                  <a:tcPr/>
                </a:tc>
              </a:tr>
              <a:tr h="178595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производства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Национализация промышленности, обобществлённые государственные формы в экономике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Допущение частного капитала в промышленности (аренда), найма рабочей силы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 находится в частной собственности. Свобода предпринимательства,</a:t>
                      </a:r>
                      <a:r>
                        <a:rPr lang="ru-RU" baseline="0" dirty="0" smtClean="0"/>
                        <a:t> конкуренции, частная хозяйственная инициатива, естественное образование монополий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2" y="285729"/>
          <a:ext cx="7715308" cy="6000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7"/>
                <a:gridCol w="1928827"/>
                <a:gridCol w="1928827"/>
                <a:gridCol w="1928827"/>
              </a:tblGrid>
              <a:tr h="2380485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ВОПРОСЫ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ВОЕННЫЙ</a:t>
                      </a:r>
                    </a:p>
                    <a:p>
                      <a:pPr algn="ctr"/>
                      <a:r>
                        <a:rPr lang="ru-RU" sz="1600" dirty="0" smtClean="0"/>
                        <a:t>КОММУНИЗМ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НЭП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КЛАССИЧЕСКАЯ</a:t>
                      </a:r>
                      <a:r>
                        <a:rPr lang="ru-RU" baseline="0" dirty="0" smtClean="0"/>
                        <a:t> МОДЕЛЬ</a:t>
                      </a:r>
                    </a:p>
                    <a:p>
                      <a:pPr algn="ctr"/>
                      <a:r>
                        <a:rPr lang="ru-RU" baseline="0" dirty="0" smtClean="0"/>
                        <a:t>КАПИТАЛИЗМА</a:t>
                      </a:r>
                      <a:endParaRPr lang="ru-RU" dirty="0"/>
                    </a:p>
                  </a:txBody>
                  <a:tcPr/>
                </a:tc>
              </a:tr>
              <a:tr h="3620306">
                <a:tc>
                  <a:txBody>
                    <a:bodyPr/>
                    <a:lstStyle/>
                    <a:p>
                      <a:r>
                        <a:rPr lang="ru-RU" dirty="0" smtClean="0"/>
                        <a:t>Обмен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Запрещение частной торговли. Снабжение через </a:t>
                      </a:r>
                      <a:r>
                        <a:rPr lang="ru-RU" dirty="0" err="1" smtClean="0"/>
                        <a:t>Наркомпрод</a:t>
                      </a:r>
                      <a:r>
                        <a:rPr lang="ru-RU" dirty="0" smtClean="0"/>
                        <a:t>, отмена оплаты топлива, жилья…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Свобода торговли, ликвидация бесплатных услуг.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основе свободного рынка –</a:t>
                      </a:r>
                      <a:r>
                        <a:rPr lang="ru-RU" baseline="0" dirty="0" smtClean="0"/>
                        <a:t> к </a:t>
                      </a:r>
                      <a:r>
                        <a:rPr lang="ru-RU" baseline="0" dirty="0" err="1" smtClean="0"/>
                        <a:t>товарно</a:t>
                      </a:r>
                      <a:r>
                        <a:rPr lang="ru-RU" baseline="0" dirty="0" smtClean="0"/>
                        <a:t>- денежным отношениям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2" y="285728"/>
          <a:ext cx="7643868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2857520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ВОПРОСЫ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ВОЕННЫЙ</a:t>
                      </a:r>
                    </a:p>
                    <a:p>
                      <a:pPr algn="ctr"/>
                      <a:r>
                        <a:rPr lang="ru-RU" sz="1600" dirty="0" smtClean="0"/>
                        <a:t>КОММУНИЗМ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НЭП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КЛАССИЧЕСКАЯ</a:t>
                      </a:r>
                      <a:r>
                        <a:rPr lang="ru-RU" baseline="0" dirty="0" smtClean="0"/>
                        <a:t> МОДЕЛЬ</a:t>
                      </a:r>
                    </a:p>
                    <a:p>
                      <a:pPr algn="ctr"/>
                      <a:r>
                        <a:rPr lang="ru-RU" baseline="0" dirty="0" smtClean="0"/>
                        <a:t>КАПИТАЛИЗМА</a:t>
                      </a:r>
                      <a:endParaRPr lang="ru-RU" dirty="0"/>
                    </a:p>
                  </a:txBody>
                  <a:tcPr/>
                </a:tc>
              </a:tr>
              <a:tr h="285752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</a:t>
                      </a:r>
                      <a:r>
                        <a:rPr lang="ru-RU" baseline="0" dirty="0" smtClean="0"/>
                        <a:t> распределения</a:t>
                      </a:r>
                    </a:p>
                    <a:p>
                      <a:r>
                        <a:rPr lang="ru-RU" baseline="0" dirty="0" smtClean="0"/>
                        <a:t>и потребления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Уравнительное распределение,</a:t>
                      </a:r>
                    </a:p>
                    <a:p>
                      <a:r>
                        <a:rPr lang="ru-RU" dirty="0" smtClean="0"/>
                        <a:t>Натурализация</a:t>
                      </a:r>
                      <a:r>
                        <a:rPr lang="ru-RU" baseline="0" dirty="0" smtClean="0"/>
                        <a:t> зарплаты, карточная система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Отмена карточной системы, оплата по труду, тарифная система оплаты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Пропорции распределения</a:t>
                      </a:r>
                      <a:r>
                        <a:rPr lang="ru-RU" baseline="0" dirty="0" smtClean="0"/>
                        <a:t> диктуются рынком. Большие различия в уровнях доходов и богатства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2" y="285728"/>
          <a:ext cx="7643868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2821801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ВОПРОСЫ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ВОЕННЫЙ</a:t>
                      </a:r>
                    </a:p>
                    <a:p>
                      <a:pPr algn="ctr"/>
                      <a:r>
                        <a:rPr lang="ru-RU" sz="1600" dirty="0" smtClean="0"/>
                        <a:t>КОММУНИЗМ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НЭП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КЛАССИЧЕСКАЯ</a:t>
                      </a:r>
                      <a:r>
                        <a:rPr lang="ru-RU" baseline="0" dirty="0" smtClean="0"/>
                        <a:t> МОДЕЛЬ</a:t>
                      </a:r>
                    </a:p>
                    <a:p>
                      <a:pPr algn="ctr"/>
                      <a:r>
                        <a:rPr lang="ru-RU" baseline="0" dirty="0" smtClean="0"/>
                        <a:t>КАПИТАЛИЗМА</a:t>
                      </a:r>
                      <a:endParaRPr lang="ru-RU" dirty="0"/>
                    </a:p>
                  </a:txBody>
                  <a:tcPr/>
                </a:tc>
              </a:tr>
              <a:tr h="2821801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Всеобщая трудовая повинность. Труженики</a:t>
                      </a:r>
                      <a:r>
                        <a:rPr lang="ru-RU" baseline="0" dirty="0" smtClean="0"/>
                        <a:t> отчуждены от результатов труда.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Введение экономических стимулов к труду. Отменена трудовая повинность, созданы биржи труда.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Рынок</a:t>
                      </a:r>
                      <a:r>
                        <a:rPr lang="ru-RU" baseline="0" dirty="0" smtClean="0"/>
                        <a:t> труда на основе конкуренции.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555</Words>
  <Application>Microsoft Office PowerPoint</Application>
  <PresentationFormat>Экран (4:3)</PresentationFormat>
  <Paragraphs>209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тема «НОВАЯ ЭКОНОМИЧЕСКАЯ ПОЛИТИКА»</vt:lpstr>
      <vt:lpstr>ЦЕЛИ  УРОКА:</vt:lpstr>
      <vt:lpstr>ПЛАН  УРОКА:</vt:lpstr>
      <vt:lpstr>КРИЗИС ------  РЕФОРМА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ПРИЧИНЫ СВЁРТЫВАНИЯ НЭПа:</vt:lpstr>
      <vt:lpstr>ЗАКРЕПЛЕНИЕ:</vt:lpstr>
      <vt:lpstr>ДОМАШНЕЕ ЗАДАНИЕ:</vt:lpstr>
      <vt:lpstr>СПАСИБО ЗА УРОК 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«НОВАЯ ЭКОНОМИЧЕСКАЯ ПОЛИТИКА»</dc:title>
  <dc:creator>777</dc:creator>
  <cp:lastModifiedBy>Владелец</cp:lastModifiedBy>
  <cp:revision>12</cp:revision>
  <dcterms:created xsi:type="dcterms:W3CDTF">2010-01-18T19:56:48Z</dcterms:created>
  <dcterms:modified xsi:type="dcterms:W3CDTF">2014-01-29T07:29:36Z</dcterms:modified>
</cp:coreProperties>
</file>