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CF4EE8-A38F-4D64-BE03-EB179B82EA33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987C650-4A80-46B9-AA87-B06260A1D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Famous Russian, American and English people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Famous Academicians and Scientists</a:t>
            </a:r>
            <a:endParaRPr lang="ru-RU" sz="48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941168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itchFamily="34" charset="0"/>
              </a:rPr>
              <a:t>Created by 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Gukasova</a:t>
            </a:r>
            <a:r>
              <a:rPr lang="en-US" sz="2000" dirty="0" smtClean="0">
                <a:latin typeface="Arial Rounded MT Bold" pitchFamily="34" charset="0"/>
              </a:rPr>
              <a:t> T. V.</a:t>
            </a:r>
            <a:endParaRPr lang="en-US" sz="2000" dirty="0" smtClean="0">
              <a:latin typeface="Arial Rounded MT Bold" pitchFamily="34" charset="0"/>
            </a:endParaRPr>
          </a:p>
          <a:p>
            <a:r>
              <a:rPr lang="en-US" sz="2000" dirty="0" smtClean="0">
                <a:latin typeface="Arial Rounded MT Bold" pitchFamily="34" charset="0"/>
              </a:rPr>
              <a:t>School  </a:t>
            </a:r>
            <a:r>
              <a:rPr lang="ru-RU" sz="2000" dirty="0" smtClean="0"/>
              <a:t>№</a:t>
            </a:r>
            <a:r>
              <a:rPr lang="ru-RU" sz="2000" dirty="0" smtClean="0"/>
              <a:t>80</a:t>
            </a:r>
            <a:endParaRPr lang="en-US" sz="2000" dirty="0" smtClean="0"/>
          </a:p>
          <a:p>
            <a:r>
              <a:rPr lang="en-US" sz="2000" dirty="0" smtClean="0"/>
              <a:t>Saint-Petersburg</a:t>
            </a:r>
            <a:endParaRPr lang="ru-RU" sz="2000" dirty="0" smtClean="0"/>
          </a:p>
          <a:p>
            <a:r>
              <a:rPr lang="ru-RU" sz="2000" dirty="0" smtClean="0"/>
              <a:t>2011</a:t>
            </a:r>
            <a:endParaRPr lang="ru-RU" sz="2000" dirty="0"/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2400" smtClean="0">
                <a:solidFill>
                  <a:srgbClr val="FF0000"/>
                </a:solidFill>
              </a:rPr>
              <a:t>M. V.Lomonosov</a:t>
            </a:r>
            <a:br>
              <a:rPr sz="2400" smtClean="0">
                <a:solidFill>
                  <a:srgbClr val="FF0000"/>
                </a:solidFill>
              </a:rPr>
            </a:br>
            <a:r>
              <a:rPr sz="2400" smtClean="0">
                <a:solidFill>
                  <a:srgbClr val="FF0000"/>
                </a:solidFill>
              </a:rPr>
              <a:t>(1711-1765)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Was born in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Kholmogory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 settlement near the city of Arkhangelsk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Father was a seaman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Started to study at the age of 19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Became the first Russian Academician at the age of 33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Founded Moscow University in 1765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Made a lot of discoveries in different fields of science</a:t>
            </a:r>
          </a:p>
          <a:p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A monument to M.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Lomonosov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itchFamily="34" charset="0"/>
                <a:cs typeface="Aharoni" pitchFamily="2" charset="-79"/>
              </a:rPr>
              <a:t> is in Moscow</a:t>
            </a:r>
          </a:p>
          <a:p>
            <a:endParaRPr lang="ru-RU" dirty="0"/>
          </a:p>
        </p:txBody>
      </p:sp>
      <p:pic>
        <p:nvPicPr>
          <p:cNvPr id="9" name="Рисунок 8" descr="6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998" b="16998"/>
          <a:stretch>
            <a:fillRect/>
          </a:stretch>
        </p:blipFill>
        <p:spPr>
          <a:xfrm>
            <a:off x="428596" y="428604"/>
            <a:ext cx="5952840" cy="55007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Was born in a small village near the city of Smolensk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Was interested in planes, spaceships, rockets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Became the first world cosmonaut at the age of 27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Flew into space on the 12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of April, 1961 on board the spaceship ”</a:t>
            </a:r>
            <a:r>
              <a:rPr lang="en-US" dirty="0" err="1" smtClean="0">
                <a:solidFill>
                  <a:srgbClr val="FF0000"/>
                </a:solidFill>
              </a:rPr>
              <a:t>Vostok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monument to Y. Gagarin is in Moscow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Y.A.Gagarin (1934-1968)</a:t>
            </a:r>
            <a:endParaRPr lang="ru-RU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5" name="Рисунок 4" descr="gagar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357694"/>
            <a:ext cx="3810000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ук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38275" y="457200"/>
            <a:ext cx="4286250" cy="571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 born in an English village</a:t>
            </a:r>
          </a:p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His father was a poor farmer</a:t>
            </a:r>
          </a:p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Became a seaman, </a:t>
            </a:r>
            <a:r>
              <a:rPr lang="en-US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traveller</a:t>
            </a:r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discoverer</a:t>
            </a:r>
          </a:p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Made three voyages around the world</a:t>
            </a:r>
          </a:p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Discovered a lot of islands in the Pacific Ocean, explored the eastern coast of  Australia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smtClean="0">
                <a:solidFill>
                  <a:srgbClr val="C00000"/>
                </a:solidFill>
              </a:rPr>
              <a:t>James Cook</a:t>
            </a:r>
            <a:br>
              <a:rPr sz="2400" smtClean="0">
                <a:solidFill>
                  <a:srgbClr val="C00000"/>
                </a:solidFill>
              </a:rPr>
            </a:br>
            <a:r>
              <a:rPr sz="2400" smtClean="0">
                <a:solidFill>
                  <a:srgbClr val="C00000"/>
                </a:solidFill>
              </a:rPr>
              <a:t>(1728-1779)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Was born in America, state of Virginia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son of a rich </a:t>
            </a:r>
            <a:r>
              <a:rPr lang="en-US" dirty="0" err="1" smtClean="0">
                <a:solidFill>
                  <a:srgbClr val="FF0000"/>
                </a:solidFill>
              </a:rPr>
              <a:t>plantator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Became an American general at the age of 43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Took part in the war of Independence (1775-1783) against Britain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Fought many battles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Won a lot of battles in the war of Independence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first US President (1789-1797)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400" smtClean="0">
                <a:solidFill>
                  <a:srgbClr val="C00000"/>
                </a:solidFill>
              </a:rPr>
              <a:t>George Washington (1732-1799)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2400" smtClean="0">
                <a:solidFill>
                  <a:srgbClr val="C00000"/>
                </a:solidFill>
              </a:rPr>
              <a:t>George Washington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dfibyunj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482" b="13482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mous Academicians and Scientists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Famous Academicians and Scientists</Template>
  <TotalTime>6</TotalTime>
  <Words>246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Famous Academicians and Scientists</vt:lpstr>
      <vt:lpstr>Famous Academicians and Scientists</vt:lpstr>
      <vt:lpstr>M. V.Lomonosov (1711-1765)</vt:lpstr>
      <vt:lpstr>Y.A.Gagarin (1934-1968)</vt:lpstr>
      <vt:lpstr>James Cook (1728-1779)</vt:lpstr>
      <vt:lpstr>George Washington (1732-1799)</vt:lpstr>
      <vt:lpstr>George Washington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Academicians and Scientists</dc:title>
  <dc:creator>Татьяна</dc:creator>
  <cp:lastModifiedBy>Татьяна</cp:lastModifiedBy>
  <cp:revision>2</cp:revision>
  <dcterms:created xsi:type="dcterms:W3CDTF">2012-01-02T16:42:25Z</dcterms:created>
  <dcterms:modified xsi:type="dcterms:W3CDTF">2012-01-22T12:04:42Z</dcterms:modified>
</cp:coreProperties>
</file>