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B879B8-6D4E-411D-8A67-48E4454AF2B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16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719C-E617-46F5-AF89-4D7FC259684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1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83120-7360-4D61-A780-FAB875984F6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39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C94C2-8AB6-4082-8A0F-0467ED43E35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85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FC109-F5CB-40D3-AAC9-4CF4E665428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20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CF669-76B2-4AB0-9142-6AC29B8D504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70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B591F-799D-4FD8-855E-2BB5AE52E18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960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CF182-3AFE-4D50-A4C7-B7AB98444F6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22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9735D-4C6E-4DD1-B1F2-CFB2D84AAE2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77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D65DC-A5B7-4012-92EA-DD4343AD764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14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E41DA-34C1-45F9-B605-1D09D4D37A0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07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FE3BA7F-49E7-452F-9634-789800661A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Решение геометрических задач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 </a:t>
            </a:r>
            <a:r>
              <a:rPr lang="ru-RU" b="1" u="sng" dirty="0"/>
              <a:t>Памятка по решению геометрических задач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  </a:t>
            </a:r>
            <a:r>
              <a:rPr lang="ru-RU" b="1" dirty="0" smtClean="0"/>
              <a:t>Нах</a:t>
            </a:r>
            <a:r>
              <a:rPr lang="ru-RU" b="1" u="sng" dirty="0" smtClean="0"/>
              <a:t>ождение </a:t>
            </a:r>
            <a:r>
              <a:rPr lang="ru-RU" b="1" u="sng" dirty="0"/>
              <a:t>ПЕРИМЕТРА(Р)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81200"/>
            <a:ext cx="7846640" cy="4144963"/>
          </a:xfrm>
        </p:spPr>
        <p:txBody>
          <a:bodyPr/>
          <a:lstStyle/>
          <a:p>
            <a:r>
              <a:rPr lang="ru-RU" b="1" dirty="0"/>
              <a:t> </a:t>
            </a:r>
            <a:r>
              <a:rPr lang="ru-RU" sz="1600" b="1" u="sng" dirty="0"/>
              <a:t>Правило</a:t>
            </a:r>
            <a:endParaRPr lang="ru-RU" sz="1600" dirty="0"/>
          </a:p>
          <a:p>
            <a:r>
              <a:rPr lang="ru-RU" sz="1600" b="1" dirty="0"/>
              <a:t>Периметр – это сумма длин сторон какой-нибудь геометрической</a:t>
            </a:r>
            <a:endParaRPr lang="ru-RU" sz="1600" dirty="0"/>
          </a:p>
          <a:p>
            <a:r>
              <a:rPr lang="ru-RU" sz="1600" b="1" dirty="0"/>
              <a:t>                      фигуры.</a:t>
            </a:r>
            <a:endParaRPr lang="ru-RU" sz="1600" dirty="0"/>
          </a:p>
          <a:p>
            <a:r>
              <a:rPr lang="ru-RU" sz="1600" b="1" dirty="0" smtClean="0"/>
              <a:t> </a:t>
            </a:r>
            <a:r>
              <a:rPr lang="ru-RU" sz="1600" b="1" i="1" dirty="0" err="1"/>
              <a:t>Рпр</a:t>
            </a:r>
            <a:r>
              <a:rPr lang="ru-RU" sz="1600" b="1" i="1" dirty="0"/>
              <a:t> – это периметр прямоугольника;</a:t>
            </a:r>
            <a:endParaRPr lang="ru-RU" sz="1600" dirty="0"/>
          </a:p>
          <a:p>
            <a:r>
              <a:rPr lang="ru-RU" sz="1600" b="1" i="1" dirty="0"/>
              <a:t> </a:t>
            </a:r>
            <a:r>
              <a:rPr lang="ru-RU" sz="1600" b="1" i="1" dirty="0" err="1"/>
              <a:t>Ркв</a:t>
            </a:r>
            <a:r>
              <a:rPr lang="ru-RU" sz="1600" b="1" i="1" dirty="0"/>
              <a:t> -  это периметр квадрата;</a:t>
            </a:r>
            <a:endParaRPr lang="ru-RU" sz="1600" dirty="0"/>
          </a:p>
          <a:p>
            <a:r>
              <a:rPr lang="ru-RU" sz="1600" b="1" i="1" dirty="0"/>
              <a:t> а   -  это </a:t>
            </a:r>
            <a:r>
              <a:rPr lang="ru-RU" sz="1600" b="1" i="1" u="sng" dirty="0"/>
              <a:t>длина</a:t>
            </a:r>
            <a:r>
              <a:rPr lang="ru-RU" sz="1600" b="1" i="1" dirty="0"/>
              <a:t> большей стороны  фигуры;</a:t>
            </a:r>
            <a:endParaRPr lang="ru-RU" sz="1600" dirty="0"/>
          </a:p>
          <a:p>
            <a:r>
              <a:rPr lang="ru-RU" sz="1600" b="1" i="1" dirty="0"/>
              <a:t> в   -  это </a:t>
            </a:r>
            <a:r>
              <a:rPr lang="ru-RU" sz="1600" b="1" i="1" u="sng" dirty="0"/>
              <a:t>ширина</a:t>
            </a:r>
            <a:r>
              <a:rPr lang="ru-RU" sz="1600" b="1" i="1" dirty="0"/>
              <a:t> стороны фигуры (иногда буква может меняться на </a:t>
            </a:r>
            <a:endParaRPr lang="ru-RU" sz="1600" dirty="0"/>
          </a:p>
          <a:p>
            <a:r>
              <a:rPr lang="ru-RU" sz="1600" b="1" i="1" dirty="0"/>
              <a:t>                                                                           любую другую )</a:t>
            </a:r>
            <a:endParaRPr lang="ru-RU" sz="1600" dirty="0"/>
          </a:p>
          <a:p>
            <a:r>
              <a:rPr lang="ru-RU" sz="1600" b="1" dirty="0"/>
              <a:t>                                                        а</a:t>
            </a:r>
            <a:endParaRPr lang="ru-RU" sz="1600" dirty="0"/>
          </a:p>
          <a:p>
            <a:r>
              <a:rPr lang="ru-RU" sz="1600" b="1" dirty="0"/>
              <a:t> </a:t>
            </a:r>
            <a:endParaRPr lang="ru-RU" sz="1600" dirty="0"/>
          </a:p>
          <a:p>
            <a:r>
              <a:rPr lang="ru-RU" sz="1600" dirty="0" smtClean="0">
                <a:effectLst/>
              </a:rPr>
              <a:t/>
            </a:r>
            <a:br>
              <a:rPr lang="ru-RU" sz="1600" dirty="0" smtClean="0">
                <a:effectLst/>
              </a:rPr>
            </a:br>
            <a:r>
              <a:rPr lang="ru-RU" sz="1600" b="1" dirty="0"/>
              <a:t>                                                                        в</a:t>
            </a:r>
            <a:endParaRPr lang="ru-RU" sz="16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63" y="5085184"/>
            <a:ext cx="105727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382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Нахождение периметра прямоугольника (</a:t>
            </a:r>
            <a:r>
              <a:rPr lang="ru-RU" b="1" dirty="0" err="1" smtClean="0"/>
              <a:t>Рпр</a:t>
            </a:r>
            <a:r>
              <a:rPr lang="ru-RU" b="1" dirty="0" smtClean="0"/>
              <a:t> 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b="1" dirty="0" smtClean="0"/>
              <a:t>Можно находить 3 </a:t>
            </a:r>
            <a:r>
              <a:rPr lang="ru-RU" b="1" dirty="0"/>
              <a:t>способами: </a:t>
            </a:r>
            <a:endParaRPr lang="ru-RU" b="1" dirty="0" smtClean="0"/>
          </a:p>
          <a:p>
            <a:pPr marL="0" lvl="0" indent="0">
              <a:buNone/>
            </a:pPr>
            <a:r>
              <a:rPr lang="ru-RU" b="1" dirty="0" smtClean="0"/>
              <a:t> 1)</a:t>
            </a:r>
            <a:r>
              <a:rPr lang="ru-RU" b="1" dirty="0" err="1" smtClean="0"/>
              <a:t>Рпр</a:t>
            </a:r>
            <a:r>
              <a:rPr lang="ru-RU" b="1" dirty="0" smtClean="0"/>
              <a:t> </a:t>
            </a:r>
            <a:r>
              <a:rPr lang="ru-RU" b="1" dirty="0"/>
              <a:t>= </a:t>
            </a:r>
            <a:r>
              <a:rPr lang="ru-RU" b="1" dirty="0" err="1"/>
              <a:t>а+в+а+в</a:t>
            </a:r>
            <a:r>
              <a:rPr lang="ru-RU" b="1" dirty="0"/>
              <a:t> (этот способ применяется, когда нужно найти </a:t>
            </a:r>
            <a:r>
              <a:rPr lang="ru-RU" b="1" dirty="0" smtClean="0"/>
              <a:t>                                                   </a:t>
            </a:r>
            <a:r>
              <a:rPr lang="ru-RU" b="1" dirty="0"/>
              <a:t>периметр любой другой </a:t>
            </a:r>
            <a:r>
              <a:rPr lang="ru-RU" b="1" dirty="0" err="1"/>
              <a:t>геомет</a:t>
            </a:r>
            <a:r>
              <a:rPr lang="ru-RU" b="1" dirty="0"/>
              <a:t>. фигуры)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2)    </a:t>
            </a:r>
            <a:r>
              <a:rPr lang="ru-RU" b="1" dirty="0" err="1"/>
              <a:t>Рпр</a:t>
            </a:r>
            <a:r>
              <a:rPr lang="ru-RU" b="1" dirty="0"/>
              <a:t> = а ∙ 2+в ∙ 2;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3)</a:t>
            </a:r>
            <a:r>
              <a:rPr lang="ru-RU" b="1" dirty="0"/>
              <a:t> </a:t>
            </a:r>
            <a:r>
              <a:rPr lang="ru-RU" b="1" dirty="0" smtClean="0"/>
              <a:t>   </a:t>
            </a:r>
            <a:r>
              <a:rPr lang="ru-RU" b="1" dirty="0" err="1"/>
              <a:t>Рпр</a:t>
            </a:r>
            <a:r>
              <a:rPr lang="ru-RU" b="1" dirty="0"/>
              <a:t> = (</a:t>
            </a:r>
            <a:r>
              <a:rPr lang="ru-RU" b="1" dirty="0" err="1"/>
              <a:t>а+в</a:t>
            </a:r>
            <a:r>
              <a:rPr lang="ru-RU" b="1" dirty="0"/>
              <a:t>) ∙ 2 (этим способом мы будем пользоваться чаще!)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066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Нахождение сторон прямоугольника (а или в)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b="1" dirty="0" smtClean="0"/>
              <a:t>а </a:t>
            </a:r>
            <a:r>
              <a:rPr lang="ru-RU" sz="5400" b="1" dirty="0"/>
              <a:t>= </a:t>
            </a:r>
            <a:r>
              <a:rPr lang="ru-RU" sz="5400" b="1" dirty="0" err="1"/>
              <a:t>Рпр</a:t>
            </a:r>
            <a:r>
              <a:rPr lang="ru-RU" sz="5400" b="1" dirty="0"/>
              <a:t> : 2 </a:t>
            </a:r>
            <a:r>
              <a:rPr lang="ru-RU" sz="5400" b="1"/>
              <a:t>– </a:t>
            </a:r>
            <a:r>
              <a:rPr lang="ru-RU" sz="5400" b="1" smtClean="0"/>
              <a:t>в</a:t>
            </a:r>
          </a:p>
          <a:p>
            <a:pPr marL="0" indent="0">
              <a:buNone/>
            </a:pPr>
            <a:r>
              <a:rPr lang="ru-RU" sz="5400" b="1" dirty="0" smtClean="0"/>
              <a:t>                                                               </a:t>
            </a:r>
            <a:endParaRPr lang="ru-RU" sz="5400" dirty="0"/>
          </a:p>
          <a:p>
            <a:r>
              <a:rPr lang="ru-RU" sz="5400" b="1" dirty="0"/>
              <a:t> </a:t>
            </a:r>
            <a:r>
              <a:rPr lang="ru-RU" sz="5400" b="1" dirty="0" smtClean="0"/>
              <a:t>в </a:t>
            </a:r>
            <a:r>
              <a:rPr lang="ru-RU" sz="5400" b="1" dirty="0"/>
              <a:t>= </a:t>
            </a:r>
            <a:r>
              <a:rPr lang="ru-RU" sz="5400" b="1" dirty="0" err="1"/>
              <a:t>Рпр</a:t>
            </a:r>
            <a:r>
              <a:rPr lang="ru-RU" sz="5400" b="1" dirty="0"/>
              <a:t> : 2 – а</a:t>
            </a:r>
            <a:endParaRPr lang="ru-RU" sz="5400" dirty="0"/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400673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99592" y="2851865"/>
            <a:ext cx="770485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Нахождение периметра квадрата (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Ркв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 по формуле:                                           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Ркв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∙ 4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Нахождение стороны квадрата (а)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68222" y="4735488"/>
            <a:ext cx="50962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=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Ркв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 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08400" y="1124744"/>
            <a:ext cx="685800" cy="687387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752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764704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 </a:t>
            </a:r>
            <a:r>
              <a:rPr lang="ru-RU" sz="2800" b="1" u="sng" dirty="0">
                <a:solidFill>
                  <a:srgbClr val="7030A0"/>
                </a:solidFill>
              </a:rPr>
              <a:t>Оформление задачи в тетради</a:t>
            </a:r>
            <a:r>
              <a:rPr lang="ru-RU" sz="2800" u="sng" dirty="0">
                <a:solidFill>
                  <a:srgbClr val="7030A0"/>
                </a:solidFill>
              </a:rPr>
              <a:t> 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475656" y="2615253"/>
            <a:ext cx="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360141" y="2806080"/>
            <a:ext cx="10287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83568" y="2308176"/>
            <a:ext cx="931665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Например 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08446" y="2577480"/>
            <a:ext cx="2783607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Дано:                          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=  5см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=  3см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Рпр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?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63888" y="2907164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в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77769" y="3558549"/>
            <a:ext cx="71826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 (если нужно начертить чертёж, то его нужно чертить на этом месте, а </a:t>
            </a:r>
            <a:endParaRPr lang="ru-RU" sz="1400" dirty="0"/>
          </a:p>
          <a:p>
            <a:r>
              <a:rPr lang="ru-RU" sz="1400" b="1" dirty="0"/>
              <a:t>                               решение начинать с середины листа, а если  не требуется </a:t>
            </a:r>
            <a:r>
              <a:rPr lang="ru-RU" sz="1400" b="1" dirty="0" smtClean="0"/>
              <a:t>начертить                            </a:t>
            </a:r>
            <a:r>
              <a:rPr lang="ru-RU" sz="1400" b="1" dirty="0"/>
              <a:t>чертёж, то   решение выполнять нужно на этом месте  </a:t>
            </a:r>
            <a:r>
              <a:rPr lang="ru-RU" sz="1200" b="1" dirty="0"/>
              <a:t>)  </a:t>
            </a:r>
            <a:endParaRPr lang="ru-RU" sz="1200" dirty="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04096" y="4261379"/>
            <a:ext cx="754031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Рпр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а+в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∙ 2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Рпр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(5см +3см) ∙ 2 = 16 (см)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Ответ: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Рпр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16 см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(Аналогично выполняются подобные задачи геометрического характера.)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6663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Theme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'Детский манеж'</Template>
  <TotalTime>35</TotalTime>
  <Words>252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Решение геометрических задач</vt:lpstr>
      <vt:lpstr>    Нахождение ПЕРИМЕТРА(Р)</vt:lpstr>
      <vt:lpstr>Нахождение периметра прямоугольника (Рпр )</vt:lpstr>
      <vt:lpstr>  Нахождение сторон прямоугольника (а или в)                          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геометрических задач</dc:title>
  <dc:creator>111</dc:creator>
  <cp:lastModifiedBy>111</cp:lastModifiedBy>
  <cp:revision>4</cp:revision>
  <dcterms:created xsi:type="dcterms:W3CDTF">2013-02-11T18:16:03Z</dcterms:created>
  <dcterms:modified xsi:type="dcterms:W3CDTF">2013-02-12T17:00:41Z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