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A0B113-00FB-4FD5-BFEA-16BE734E943A}" type="datetimeFigureOut">
              <a:rPr lang="ru-RU" smtClean="0"/>
              <a:pPr/>
              <a:t>25.01.2012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D815A72-9DC3-441B-800A-25C046853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6;&#1072;&#1073;&#1086;&#1095;&#1080;&#1081;%20&#1089;&#1090;&#1086;&#1083;\&#1086;&#1090;&#1082;&#1088;&#1099;&#1090;&#1099;&#1081;%20&#1091;&#1088;&#1086;&#1082;%20&#1058;&#1077;&#1072;&#1090;&#1088;\16%2016%20&#1044;&#1086;&#1088;&#1086;&#1078;&#1082;&#1072;%2016.wma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5000636"/>
            <a:ext cx="7686700" cy="1317868"/>
          </a:xfrm>
        </p:spPr>
        <p:txBody>
          <a:bodyPr/>
          <a:lstStyle/>
          <a:p>
            <a:r>
              <a:rPr lang="en-US" sz="4800" dirty="0" smtClean="0"/>
              <a:t> Our school drama club</a:t>
            </a:r>
            <a:endParaRPr lang="ru-RU" sz="4800" dirty="0"/>
          </a:p>
        </p:txBody>
      </p:sp>
      <p:pic>
        <p:nvPicPr>
          <p:cNvPr id="4" name="Рисунок 3" descr="h_l1SDru2x0bwde8AFycLG7ZHfhUqIRWNV_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123728" y="332656"/>
            <a:ext cx="4953000" cy="4267200"/>
          </a:xfrm>
          <a:prstGeom prst="rect">
            <a:avLst/>
          </a:prstGeom>
        </p:spPr>
      </p:pic>
      <p:pic>
        <p:nvPicPr>
          <p:cNvPr id="5" name="16 16 Дорожка 16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screen"/>
          <a:stretch>
            <a:fillRect/>
          </a:stretch>
        </p:blipFill>
        <p:spPr>
          <a:xfrm>
            <a:off x="8572528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27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      John Canty</a:t>
            </a:r>
            <a:endParaRPr lang="ru-RU" sz="5400" dirty="0"/>
          </a:p>
        </p:txBody>
      </p:sp>
      <p:pic>
        <p:nvPicPr>
          <p:cNvPr id="4" name="Рисунок 3" descr="x_1ba2bba5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928662" y="1643050"/>
            <a:ext cx="3429000" cy="464347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drama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429256" y="1714488"/>
            <a:ext cx="3357586" cy="457203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   </a:t>
            </a:r>
            <a:r>
              <a:rPr lang="en-US" sz="4800" dirty="0" smtClean="0"/>
              <a:t>TOM MEETS THE KING</a:t>
            </a:r>
            <a:endParaRPr lang="ru-RU" sz="4800" dirty="0"/>
          </a:p>
        </p:txBody>
      </p:sp>
      <p:pic>
        <p:nvPicPr>
          <p:cNvPr id="4" name="Рисунок 3" descr="alch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142976" y="1500174"/>
            <a:ext cx="7500990" cy="50006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  OUR SCHOOL DRAMA CLUB</a:t>
            </a:r>
            <a:endParaRPr lang="ru-RU" sz="4400" dirty="0"/>
          </a:p>
        </p:txBody>
      </p:sp>
      <p:pic>
        <p:nvPicPr>
          <p:cNvPr id="4" name="Рисунок 3" descr="drama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215074" y="2143116"/>
            <a:ext cx="2428892" cy="241573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 descr="h_l1SDru2x0bwde8AFycLG7ZHfhUqIRWNV_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000100" y="1857364"/>
            <a:ext cx="4953000" cy="4267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 The curtain goes up……</a:t>
            </a:r>
            <a:endParaRPr lang="ru-RU" sz="4800" dirty="0"/>
          </a:p>
        </p:txBody>
      </p:sp>
      <p:pic>
        <p:nvPicPr>
          <p:cNvPr id="4" name="Содержимое 3" descr="Curtain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643042" y="1396553"/>
            <a:ext cx="6215105" cy="4959797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          OPERA</a:t>
            </a:r>
            <a:endParaRPr lang="ru-RU" sz="4800" dirty="0"/>
          </a:p>
        </p:txBody>
      </p:sp>
      <p:pic>
        <p:nvPicPr>
          <p:cNvPr id="4" name="Рисунок 3" descr="rigoletto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928662" y="1571612"/>
            <a:ext cx="3594100" cy="4775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Рисунок 4" descr="12092-Clay-Sculpture-Of-Opera-Singer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286380" y="1584134"/>
            <a:ext cx="3071834" cy="482795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         DRAMA</a:t>
            </a:r>
            <a:endParaRPr lang="ru-RU" sz="4800" dirty="0"/>
          </a:p>
        </p:txBody>
      </p:sp>
      <p:pic>
        <p:nvPicPr>
          <p:cNvPr id="4" name="Рисунок 3" descr="1235432356_popart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857752" y="1857364"/>
            <a:ext cx="4057650" cy="34575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1b91be4b5afe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57224" y="1857364"/>
            <a:ext cx="3643338" cy="335758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</a:t>
            </a:r>
            <a:r>
              <a:rPr lang="en-US" sz="5400" dirty="0" smtClean="0"/>
              <a:t>BALLET</a:t>
            </a:r>
            <a:endParaRPr lang="ru-RU" sz="5400" dirty="0"/>
          </a:p>
        </p:txBody>
      </p:sp>
      <p:pic>
        <p:nvPicPr>
          <p:cNvPr id="4" name="Рисунок 3" descr="1230553621_resize-of-b-39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00034" y="1714488"/>
            <a:ext cx="4357718" cy="37257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MD908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214810" y="3357562"/>
            <a:ext cx="4286280" cy="31718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r>
              <a:rPr lang="en-US" sz="4800" dirty="0" smtClean="0"/>
              <a:t>OPERETTA</a:t>
            </a:r>
            <a:endParaRPr lang="ru-RU" sz="4800" dirty="0"/>
          </a:p>
        </p:txBody>
      </p:sp>
      <p:pic>
        <p:nvPicPr>
          <p:cNvPr id="4" name="Содержимое 3" descr="f1d48b0ee4217106873cb0e784b5cb54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714480" y="1571612"/>
            <a:ext cx="6072230" cy="46329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</a:t>
            </a:r>
            <a:r>
              <a:rPr lang="en-US" sz="5400" dirty="0" smtClean="0"/>
              <a:t>COMEDY</a:t>
            </a:r>
            <a:endParaRPr lang="ru-RU" sz="5400" dirty="0"/>
          </a:p>
        </p:txBody>
      </p:sp>
      <p:pic>
        <p:nvPicPr>
          <p:cNvPr id="4" name="Рисунок 3" descr="maski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482088" y="1573236"/>
            <a:ext cx="4309140" cy="428465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 descr="02d229d9178c1c35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71472" y="2643182"/>
            <a:ext cx="3714776" cy="27159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</a:t>
            </a:r>
            <a:r>
              <a:rPr lang="en-US" sz="6000" dirty="0" smtClean="0"/>
              <a:t>KING’S PALACE</a:t>
            </a:r>
            <a:endParaRPr lang="ru-RU" sz="6000" dirty="0"/>
          </a:p>
        </p:txBody>
      </p:sp>
      <p:pic>
        <p:nvPicPr>
          <p:cNvPr id="4" name="Рисунок 3" descr="K06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57290" y="1714488"/>
            <a:ext cx="7000924" cy="4953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     OFFAL COURT</a:t>
            </a:r>
            <a:endParaRPr lang="ru-RU" sz="5400" dirty="0"/>
          </a:p>
        </p:txBody>
      </p:sp>
      <p:pic>
        <p:nvPicPr>
          <p:cNvPr id="4" name="Рисунок 3" descr="a-1162473416_1_b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714480" y="1643050"/>
            <a:ext cx="6143668" cy="4572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33</TotalTime>
  <Words>40</Words>
  <Application>Microsoft Office PowerPoint</Application>
  <PresentationFormat>Экран (4:3)</PresentationFormat>
  <Paragraphs>12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 Our school drama club</vt:lpstr>
      <vt:lpstr> The curtain goes up……</vt:lpstr>
      <vt:lpstr>          OPERA</vt:lpstr>
      <vt:lpstr>         DRAMA</vt:lpstr>
      <vt:lpstr>          BALLET</vt:lpstr>
      <vt:lpstr>         OPERETTA</vt:lpstr>
      <vt:lpstr>          COMEDY</vt:lpstr>
      <vt:lpstr>     KING’S PALACE</vt:lpstr>
      <vt:lpstr>     OFFAL COURT</vt:lpstr>
      <vt:lpstr>      John Canty</vt:lpstr>
      <vt:lpstr>   TOM MEETS THE KING</vt:lpstr>
      <vt:lpstr>  OUR SCHOOL DRAMA CLUB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Our school drama club</dc:title>
  <dc:creator>Admin</dc:creator>
  <cp:lastModifiedBy>Admin</cp:lastModifiedBy>
  <cp:revision>5</cp:revision>
  <dcterms:created xsi:type="dcterms:W3CDTF">2009-10-28T21:51:07Z</dcterms:created>
  <dcterms:modified xsi:type="dcterms:W3CDTF">2012-01-24T20:01:25Z</dcterms:modified>
</cp:coreProperties>
</file>