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A0B113-00FB-4FD5-BFEA-16BE734E943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815A72-9DC3-441B-800A-25C046853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86;&#1090;&#1082;&#1088;&#1099;&#1090;&#1099;&#1081;%20&#1091;&#1088;&#1086;&#1082;%20&#1058;&#1077;&#1072;&#1090;&#1088;\16%2016%20&#1044;&#1086;&#1088;&#1086;&#1078;&#1082;&#1072;%2016.wma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636"/>
            <a:ext cx="7686700" cy="1317868"/>
          </a:xfrm>
        </p:spPr>
        <p:txBody>
          <a:bodyPr/>
          <a:lstStyle/>
          <a:p>
            <a:r>
              <a:rPr lang="en-US" sz="4800" dirty="0" smtClean="0"/>
              <a:t> Our school drama club</a:t>
            </a:r>
            <a:endParaRPr lang="ru-RU" sz="4800" dirty="0"/>
          </a:p>
        </p:txBody>
      </p:sp>
      <p:pic>
        <p:nvPicPr>
          <p:cNvPr id="4" name="Рисунок 3" descr="h_l1SDru2x0bwde8AFycLG7ZHfhUqIRWNV_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23728" y="332656"/>
            <a:ext cx="4953000" cy="4267200"/>
          </a:xfrm>
          <a:prstGeom prst="rect">
            <a:avLst/>
          </a:prstGeom>
        </p:spPr>
      </p:pic>
      <p:pic>
        <p:nvPicPr>
          <p:cNvPr id="5" name="16 16 Дорожка 1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      John Canty</a:t>
            </a:r>
            <a:endParaRPr lang="ru-RU" sz="5400" dirty="0"/>
          </a:p>
        </p:txBody>
      </p:sp>
      <p:pic>
        <p:nvPicPr>
          <p:cNvPr id="4" name="Рисунок 3" descr="x_1ba2bba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1643050"/>
            <a:ext cx="3429000" cy="46434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drama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29256" y="1714488"/>
            <a:ext cx="3357586" cy="4572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   </a:t>
            </a:r>
            <a:r>
              <a:rPr lang="en-US" sz="4800" dirty="0" smtClean="0"/>
              <a:t>TOM MEETS THE KING</a:t>
            </a:r>
            <a:endParaRPr lang="ru-RU" sz="4800" dirty="0"/>
          </a:p>
        </p:txBody>
      </p:sp>
      <p:pic>
        <p:nvPicPr>
          <p:cNvPr id="4" name="Рисунок 3" descr="alch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42976" y="1500174"/>
            <a:ext cx="7500990" cy="50006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  OUR SCHOOL DRAMA CLUB</a:t>
            </a:r>
            <a:endParaRPr lang="ru-RU" sz="4400" dirty="0"/>
          </a:p>
        </p:txBody>
      </p:sp>
      <p:pic>
        <p:nvPicPr>
          <p:cNvPr id="4" name="Рисунок 3" descr="dram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215074" y="2143116"/>
            <a:ext cx="2428892" cy="24157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h_l1SDru2x0bwde8AFycLG7ZHfhUqIRWNV_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00100" y="1857364"/>
            <a:ext cx="4953000" cy="4267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 The curtain goes up……</a:t>
            </a:r>
            <a:endParaRPr lang="ru-RU" sz="4800" dirty="0"/>
          </a:p>
        </p:txBody>
      </p:sp>
      <p:pic>
        <p:nvPicPr>
          <p:cNvPr id="4" name="Содержимое 3" descr="Curtain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643042" y="1396553"/>
            <a:ext cx="6215105" cy="495979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          OPERA</a:t>
            </a:r>
            <a:endParaRPr lang="ru-RU" sz="4800" dirty="0"/>
          </a:p>
        </p:txBody>
      </p:sp>
      <p:pic>
        <p:nvPicPr>
          <p:cNvPr id="4" name="Рисунок 3" descr="rigoletto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1571612"/>
            <a:ext cx="3594100" cy="4775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12092-Clay-Sculpture-Of-Opera-Singer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86380" y="1584134"/>
            <a:ext cx="3071834" cy="48279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         DRAMA</a:t>
            </a:r>
            <a:endParaRPr lang="ru-RU" sz="4800" dirty="0"/>
          </a:p>
        </p:txBody>
      </p:sp>
      <p:pic>
        <p:nvPicPr>
          <p:cNvPr id="4" name="Рисунок 3" descr="1235432356_popar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57752" y="1857364"/>
            <a:ext cx="4057650" cy="3457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b91be4b5af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57224" y="1857364"/>
            <a:ext cx="3643338" cy="33575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sz="5400" dirty="0" smtClean="0"/>
              <a:t>BALLET</a:t>
            </a:r>
            <a:endParaRPr lang="ru-RU" sz="5400" dirty="0"/>
          </a:p>
        </p:txBody>
      </p:sp>
      <p:pic>
        <p:nvPicPr>
          <p:cNvPr id="4" name="Рисунок 3" descr="1230553621_resize-of-b-3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4" y="1714488"/>
            <a:ext cx="4357718" cy="37257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MD90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14810" y="3357562"/>
            <a:ext cx="4286280" cy="3171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sz="4800" dirty="0" smtClean="0"/>
              <a:t>OPERETTA</a:t>
            </a:r>
            <a:endParaRPr lang="ru-RU" sz="4800" dirty="0"/>
          </a:p>
        </p:txBody>
      </p:sp>
      <p:pic>
        <p:nvPicPr>
          <p:cNvPr id="4" name="Содержимое 3" descr="f1d48b0ee4217106873cb0e784b5cb5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14480" y="1571612"/>
            <a:ext cx="6072230" cy="46329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sz="5400" dirty="0" smtClean="0"/>
              <a:t>COMEDY</a:t>
            </a:r>
            <a:endParaRPr lang="ru-RU" sz="5400" dirty="0"/>
          </a:p>
        </p:txBody>
      </p:sp>
      <p:pic>
        <p:nvPicPr>
          <p:cNvPr id="4" name="Рисунок 3" descr="maski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482088" y="1573236"/>
            <a:ext cx="4309140" cy="42846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02d229d9178c1c3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1472" y="2643182"/>
            <a:ext cx="3714776" cy="2715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sz="6000" dirty="0" smtClean="0"/>
              <a:t>KING’S PALACE</a:t>
            </a:r>
            <a:endParaRPr lang="ru-RU" sz="6000" dirty="0"/>
          </a:p>
        </p:txBody>
      </p:sp>
      <p:pic>
        <p:nvPicPr>
          <p:cNvPr id="4" name="Рисунок 3" descr="K0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57290" y="1714488"/>
            <a:ext cx="7000924" cy="4953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     OFFAL COURT</a:t>
            </a:r>
            <a:endParaRPr lang="ru-RU" sz="5400" dirty="0"/>
          </a:p>
        </p:txBody>
      </p:sp>
      <p:pic>
        <p:nvPicPr>
          <p:cNvPr id="4" name="Рисунок 3" descr="a-1162473416_1_b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14480" y="1643050"/>
            <a:ext cx="6143668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</TotalTime>
  <Words>40</Words>
  <Application>Microsoft Office PowerPoint</Application>
  <PresentationFormat>Экран (4:3)</PresentationFormat>
  <Paragraphs>12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 Our school drama club</vt:lpstr>
      <vt:lpstr> The curtain goes up……</vt:lpstr>
      <vt:lpstr>          OPERA</vt:lpstr>
      <vt:lpstr>         DRAMA</vt:lpstr>
      <vt:lpstr>          BALLET</vt:lpstr>
      <vt:lpstr>         OPERETTA</vt:lpstr>
      <vt:lpstr>          COMEDY</vt:lpstr>
      <vt:lpstr>     KING’S PALACE</vt:lpstr>
      <vt:lpstr>     OFFAL COURT</vt:lpstr>
      <vt:lpstr>      John Canty</vt:lpstr>
      <vt:lpstr>   TOM MEETS THE KING</vt:lpstr>
      <vt:lpstr>  OUR SCHOOL DRAMA CLUB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Our school drama club</dc:title>
  <dc:creator>Admin</dc:creator>
  <cp:lastModifiedBy>Admin</cp:lastModifiedBy>
  <cp:revision>5</cp:revision>
  <dcterms:created xsi:type="dcterms:W3CDTF">2009-10-28T21:51:07Z</dcterms:created>
  <dcterms:modified xsi:type="dcterms:W3CDTF">2012-01-24T20:01:25Z</dcterms:modified>
</cp:coreProperties>
</file>