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0"/>
  </p:notesMasterIdLst>
  <p:sldIdLst>
    <p:sldId id="256" r:id="rId2"/>
    <p:sldId id="258" r:id="rId3"/>
    <p:sldId id="259" r:id="rId4"/>
    <p:sldId id="263" r:id="rId5"/>
    <p:sldId id="261" r:id="rId6"/>
    <p:sldId id="260" r:id="rId7"/>
    <p:sldId id="257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7D088-B1F2-4DDA-8F5A-685D6862FD25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2EC64-E794-4F9A-A63A-BA549DA75A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2EC64-E794-4F9A-A63A-BA549DA75A9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B1AD7-6A77-44F6-B78C-5BFAFD281422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EA947-C9D9-42DF-939D-DC463795D2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B1AD7-6A77-44F6-B78C-5BFAFD281422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EA947-C9D9-42DF-939D-DC463795D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B1AD7-6A77-44F6-B78C-5BFAFD281422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EA947-C9D9-42DF-939D-DC463795D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B1AD7-6A77-44F6-B78C-5BFAFD281422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EA947-C9D9-42DF-939D-DC463795D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B1AD7-6A77-44F6-B78C-5BFAFD281422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EA947-C9D9-42DF-939D-DC463795D2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B1AD7-6A77-44F6-B78C-5BFAFD281422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EA947-C9D9-42DF-939D-DC463795D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B1AD7-6A77-44F6-B78C-5BFAFD281422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EA947-C9D9-42DF-939D-DC463795D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B1AD7-6A77-44F6-B78C-5BFAFD281422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EA947-C9D9-42DF-939D-DC463795D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B1AD7-6A77-44F6-B78C-5BFAFD281422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EA947-C9D9-42DF-939D-DC463795D2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B1AD7-6A77-44F6-B78C-5BFAFD281422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EA947-C9D9-42DF-939D-DC463795D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B1AD7-6A77-44F6-B78C-5BFAFD281422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EA947-C9D9-42DF-939D-DC463795D2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71B1AD7-6A77-44F6-B78C-5BFAFD281422}" type="datetimeFigureOut">
              <a:rPr lang="ru-RU" smtClean="0"/>
              <a:pPr/>
              <a:t>05.01.2014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1EA947-C9D9-42DF-939D-DC463795D2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556792"/>
            <a:ext cx="796290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«Представление информации </a:t>
            </a:r>
            <a:endParaRPr lang="ru-RU" sz="5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</a:t>
            </a: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форме таблиц»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67944" y="4797152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Преподаватель информатики школы №235 </a:t>
            </a:r>
          </a:p>
          <a:p>
            <a:pPr algn="r"/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г. Санкт-Петербурга </a:t>
            </a:r>
          </a:p>
          <a:p>
            <a:pPr algn="r"/>
            <a:r>
              <a:rPr lang="ru-RU" sz="1600" dirty="0" err="1" smtClean="0">
                <a:solidFill>
                  <a:schemeClr val="accent3">
                    <a:lumMod val="75000"/>
                  </a:schemeClr>
                </a:solidFill>
              </a:rPr>
              <a:t>Онина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 Е.Н.</a:t>
            </a:r>
            <a:endParaRPr lang="ru-RU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332656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	Вы  </a:t>
            </a:r>
            <a:r>
              <a:rPr lang="ru-RU" b="1" dirty="0"/>
              <a:t>сталкиваетесь </a:t>
            </a:r>
            <a:r>
              <a:rPr lang="ru-RU" b="1" dirty="0" smtClean="0"/>
              <a:t> с  </a:t>
            </a:r>
            <a:r>
              <a:rPr lang="ru-RU" b="1" dirty="0"/>
              <a:t>табличной </a:t>
            </a:r>
            <a:r>
              <a:rPr lang="ru-RU" b="1" dirty="0" smtClean="0"/>
              <a:t> формой  </a:t>
            </a:r>
            <a:r>
              <a:rPr lang="ru-RU" b="1" dirty="0"/>
              <a:t>преставления информации </a:t>
            </a:r>
            <a:r>
              <a:rPr lang="ru-RU" b="1" dirty="0" smtClean="0"/>
              <a:t> каждый </a:t>
            </a:r>
            <a:r>
              <a:rPr lang="ru-RU" b="1" dirty="0"/>
              <a:t>день, заполняя </a:t>
            </a:r>
            <a:r>
              <a:rPr lang="ru-RU" b="1" dirty="0" smtClean="0"/>
              <a:t> свой  дневник</a:t>
            </a:r>
            <a:r>
              <a:rPr lang="ru-RU" b="1" dirty="0"/>
              <a:t>. Также в заполняли таблицу  </a:t>
            </a:r>
            <a:r>
              <a:rPr lang="ru-RU" b="1" dirty="0" smtClean="0"/>
              <a:t>– календарь </a:t>
            </a:r>
            <a:r>
              <a:rPr lang="ru-RU" b="1" dirty="0"/>
              <a:t>погоды. </a:t>
            </a:r>
          </a:p>
        </p:txBody>
      </p:sp>
      <p:pic>
        <p:nvPicPr>
          <p:cNvPr id="15366" name="Picture 6" descr="http://artgrafica.net/uploads/posts/2013-02/1360775835_artgrafica.net_zgb1ynuboeprkmx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556792"/>
            <a:ext cx="2127454" cy="1416884"/>
          </a:xfrm>
          <a:prstGeom prst="rect">
            <a:avLst/>
          </a:prstGeom>
          <a:noFill/>
        </p:spPr>
      </p:pic>
      <p:pic>
        <p:nvPicPr>
          <p:cNvPr id="15370" name="Picture 10" descr="http://im2-tub-ru.yandex.net/i?id=400038881-7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1556792"/>
            <a:ext cx="2019300" cy="14287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475656" y="3573016"/>
            <a:ext cx="5140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На  математике  вы  учили  таблицу  умножения.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635896" y="4941168"/>
            <a:ext cx="5313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На  химии – таблицу элементов Д.И.Менделеева.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75656" y="6021288"/>
            <a:ext cx="4504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На физике – таблицу плотностей веществ.</a:t>
            </a:r>
          </a:p>
          <a:p>
            <a:endParaRPr lang="ru-RU" dirty="0"/>
          </a:p>
        </p:txBody>
      </p:sp>
      <p:pic>
        <p:nvPicPr>
          <p:cNvPr id="15372" name="Picture 12" descr="http://im2-tub-ru.yandex.net/i?id=41216301-36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3140968"/>
            <a:ext cx="1533525" cy="1428750"/>
          </a:xfrm>
          <a:prstGeom prst="rect">
            <a:avLst/>
          </a:prstGeom>
          <a:noFill/>
        </p:spPr>
      </p:pic>
      <p:pic>
        <p:nvPicPr>
          <p:cNvPr id="15374" name="Picture 14" descr="http://im5-tub-ru.yandex.net/i?id=208807525-12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4293096"/>
            <a:ext cx="2076450" cy="1428750"/>
          </a:xfrm>
          <a:prstGeom prst="rect">
            <a:avLst/>
          </a:prstGeom>
          <a:noFill/>
        </p:spPr>
      </p:pic>
      <p:pic>
        <p:nvPicPr>
          <p:cNvPr id="15378" name="Picture 18" descr="http://im5-tub-ru.yandex.net/i?id=9775872-41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216" y="5445224"/>
            <a:ext cx="2022351" cy="1290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1960" y="332656"/>
            <a:ext cx="1233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Пример</a:t>
            </a:r>
            <a:endParaRPr lang="ru-RU" sz="24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836712"/>
            <a:ext cx="7056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В </a:t>
            </a:r>
            <a:r>
              <a:rPr lang="ru-RU" dirty="0"/>
              <a:t>магазине продаются  яблоки по </a:t>
            </a:r>
            <a:r>
              <a:rPr lang="ru-RU" dirty="0" smtClean="0"/>
              <a:t>50 </a:t>
            </a:r>
            <a:r>
              <a:rPr lang="ru-RU" dirty="0"/>
              <a:t>рублей,  груши  - по 90 рублей,  слива -  по  60 рублей,  виноград  - по 120 рублей. Оформить информацию об ассортименте в магазине в виде таблицы.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1720" y="1916832"/>
            <a:ext cx="6206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Создадим таблицу с помощью текстового редактора</a:t>
            </a:r>
            <a:r>
              <a:rPr lang="en-US" dirty="0" smtClean="0"/>
              <a:t>  Word.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44008" y="3933056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Фрукты</a:t>
            </a:r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123728" y="4365104"/>
          <a:ext cx="609600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27784" y="4437112"/>
            <a:ext cx="2291189" cy="325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latin typeface="Calibri"/>
                <a:ea typeface="Calibri"/>
                <a:cs typeface="Times New Roman"/>
              </a:rPr>
              <a:t>Наименование товара</a:t>
            </a:r>
            <a:endParaRPr lang="ru-RU" sz="14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4168" y="4437112"/>
            <a:ext cx="111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Calibri"/>
                <a:ea typeface="Calibri"/>
                <a:cs typeface="Times New Roman"/>
              </a:rPr>
              <a:t>Цена, рубли</a:t>
            </a: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915816" y="4797152"/>
            <a:ext cx="759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Яблоки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2915816" y="5157192"/>
            <a:ext cx="663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Груши</a:t>
            </a:r>
            <a:endParaRPr lang="ru-RU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2915816" y="5517232"/>
            <a:ext cx="6591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Слива</a:t>
            </a: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915816" y="5877272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Виноград</a:t>
            </a:r>
            <a:endParaRPr lang="ru-RU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5868144" y="4797152"/>
            <a:ext cx="3606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50</a:t>
            </a:r>
            <a:endParaRPr lang="ru-RU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5868144" y="5157192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90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5868144" y="5517232"/>
            <a:ext cx="37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60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5868144" y="5877272"/>
            <a:ext cx="445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120</a:t>
            </a:r>
            <a:endParaRPr lang="ru-RU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1907704" y="2420888"/>
            <a:ext cx="6552728" cy="12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Создаем  название таблицы «Фрукты»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Вставляем таблицу  -основное меню Вставка-Таблица ( 2 столбца и 5 строк)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Заполняем наименования товара и цены.</a:t>
            </a:r>
          </a:p>
          <a:p>
            <a:pPr marL="342900" indent="-342900"/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412776"/>
            <a:ext cx="635317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717032"/>
            <a:ext cx="64389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987824" y="404664"/>
            <a:ext cx="4303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Примеры простых таблиц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620688"/>
            <a:ext cx="32488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Структура таблицы 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19672" y="1628800"/>
          <a:ext cx="60960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1390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635896" y="1628800"/>
            <a:ext cx="1979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spc="1080" dirty="0" smtClean="0"/>
              <a:t>Головка</a:t>
            </a:r>
            <a:endParaRPr lang="ru-RU" b="1" spc="1080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1114506" y="2549984"/>
            <a:ext cx="1955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spc="1000" dirty="0" smtClean="0"/>
              <a:t>Боковик</a:t>
            </a:r>
            <a:endParaRPr lang="ru-RU" b="1" spc="1000" dirty="0"/>
          </a:p>
        </p:txBody>
      </p:sp>
      <p:sp>
        <p:nvSpPr>
          <p:cNvPr id="6" name="TextBox 5"/>
          <p:cNvSpPr txBox="1"/>
          <p:nvPr/>
        </p:nvSpPr>
        <p:spPr>
          <a:xfrm>
            <a:off x="3707904" y="2708920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Ячейка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19872" y="1988840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/>
              <a:t>Прографка</a:t>
            </a:r>
            <a:endParaRPr lang="ru-RU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3203848" y="3861048"/>
            <a:ext cx="0" cy="12961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4139952" y="3861048"/>
            <a:ext cx="0" cy="12961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5148064" y="3861048"/>
            <a:ext cx="0" cy="12961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6228184" y="3861048"/>
            <a:ext cx="0" cy="12961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7164288" y="3861048"/>
            <a:ext cx="0" cy="129614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99992" y="5445224"/>
            <a:ext cx="1470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spc="340" dirty="0" smtClean="0"/>
              <a:t>Столбцы</a:t>
            </a:r>
            <a:endParaRPr lang="ru-RU" sz="2000" b="1" spc="34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7740352" y="2204864"/>
            <a:ext cx="7920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7740352" y="2564904"/>
            <a:ext cx="7920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7740352" y="2924944"/>
            <a:ext cx="7920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7740352" y="3284984"/>
            <a:ext cx="7920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7740352" y="3717032"/>
            <a:ext cx="7920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-5400000">
            <a:off x="8120341" y="2760979"/>
            <a:ext cx="13683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spc="490" dirty="0" smtClean="0"/>
              <a:t>Строки</a:t>
            </a:r>
            <a:endParaRPr lang="ru-RU" sz="2000" b="1" spc="49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4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Овал 50"/>
          <p:cNvSpPr/>
          <p:nvPr/>
        </p:nvSpPr>
        <p:spPr>
          <a:xfrm rot="19916306">
            <a:off x="1488430" y="3136584"/>
            <a:ext cx="1872208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907704" y="332656"/>
            <a:ext cx="2780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Решите кроссворд: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419872" y="1268760"/>
            <a:ext cx="288032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1605032">
            <a:off x="3880449" y="1453548"/>
            <a:ext cx="288032" cy="1795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20114817">
            <a:off x="2902730" y="1313021"/>
            <a:ext cx="288032" cy="1846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347864" y="306896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691680" y="3501008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491880" y="1412776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491880" y="1628800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491880" y="1844824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491880" y="2060848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491880" y="2276872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491880" y="2492896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491880" y="2708920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491880" y="2924944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699792" y="1556792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283968" y="1628800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843808" y="1844824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915816" y="2060848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987824" y="2276872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131840" y="2492896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203848" y="2708920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139952" y="1844824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995936" y="2132856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3851920" y="2420888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3707904" y="2708920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 rot="2683656">
            <a:off x="4225820" y="1686304"/>
            <a:ext cx="288032" cy="1795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 rot="1078624">
            <a:off x="4806733" y="2007549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 rot="1078624">
            <a:off x="4662718" y="2151565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 rot="1078624">
            <a:off x="4518701" y="2295582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 rot="1078624">
            <a:off x="4302677" y="2511605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 rot="1078624">
            <a:off x="4086652" y="2727629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 rot="1078624">
            <a:off x="3870629" y="2943653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1907704" y="3356992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2123728" y="3284984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2339752" y="3140968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2555776" y="3068960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2843808" y="2924944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2339752" y="1052736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5076056" y="16288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4427984" y="112474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1259632" y="371703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64" name="Овал 63"/>
          <p:cNvSpPr/>
          <p:nvPr/>
        </p:nvSpPr>
        <p:spPr>
          <a:xfrm rot="5400000">
            <a:off x="4461414" y="2387458"/>
            <a:ext cx="288032" cy="1795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TextBox 64"/>
          <p:cNvSpPr txBox="1"/>
          <p:nvPr/>
        </p:nvSpPr>
        <p:spPr>
          <a:xfrm>
            <a:off x="5436096" y="335699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66" name="Овал 65"/>
          <p:cNvSpPr/>
          <p:nvPr/>
        </p:nvSpPr>
        <p:spPr>
          <a:xfrm>
            <a:off x="4932040" y="3212976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5220072" y="3212976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4644008" y="3212976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4355976" y="3212976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3995936" y="3212976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2123728" y="3933056"/>
            <a:ext cx="625658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Место в таблице, где находится общее название столбцов.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Место в таблице, где находятся названия столбцов.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Место в таблице, где заносят числовые данные или другую информацию.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Форма представления информации.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Место в таблице, где находятся названия строк.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Горизонтальные части таблицы (в единственном числе).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 Вертикальные части таблицы (в единственном числе).</a:t>
            </a:r>
          </a:p>
          <a:p>
            <a:pPr marL="342900" indent="-342900">
              <a:buFont typeface="+mj-lt"/>
              <a:buAutoNum type="arabicPeriod"/>
            </a:pPr>
            <a:endParaRPr lang="ru-RU" sz="1400" dirty="0" smtClean="0"/>
          </a:p>
          <a:p>
            <a:pPr marL="342900" indent="-342900"/>
            <a:r>
              <a:rPr lang="ru-RU" sz="1400" dirty="0" smtClean="0"/>
              <a:t>Названия слов начинаются с места их нумерации. </a:t>
            </a:r>
          </a:p>
          <a:p>
            <a:pPr marL="342900" indent="-342900">
              <a:buFont typeface="+mj-lt"/>
              <a:buAutoNum type="arabicPeriod"/>
            </a:pPr>
            <a:endParaRPr lang="ru-RU" sz="1400" dirty="0" smtClean="0"/>
          </a:p>
          <a:p>
            <a:pPr marL="342900" indent="-342900"/>
            <a:r>
              <a:rPr lang="ru-RU" sz="1400" dirty="0" smtClean="0"/>
              <a:t>В ответе указать слово, соответствующее номеру.</a:t>
            </a:r>
          </a:p>
          <a:p>
            <a:pPr marL="342900" indent="-342900"/>
            <a:endParaRPr lang="ru-RU" sz="1400" dirty="0" smtClean="0"/>
          </a:p>
        </p:txBody>
      </p:sp>
      <p:sp>
        <p:nvSpPr>
          <p:cNvPr id="74" name="TextBox 73"/>
          <p:cNvSpPr txBox="1"/>
          <p:nvPr/>
        </p:nvSpPr>
        <p:spPr>
          <a:xfrm>
            <a:off x="3419872" y="83671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75" name="Овал 74"/>
          <p:cNvSpPr/>
          <p:nvPr/>
        </p:nvSpPr>
        <p:spPr>
          <a:xfrm rot="3206392">
            <a:off x="5954771" y="1813626"/>
            <a:ext cx="288032" cy="1795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TextBox 75"/>
          <p:cNvSpPr txBox="1"/>
          <p:nvPr/>
        </p:nvSpPr>
        <p:spPr>
          <a:xfrm>
            <a:off x="5220072" y="263691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77" name="Овал 76"/>
          <p:cNvSpPr/>
          <p:nvPr/>
        </p:nvSpPr>
        <p:spPr>
          <a:xfrm>
            <a:off x="5436096" y="3068960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5580112" y="2924944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5796136" y="2780928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6012160" y="2636912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6228184" y="2492896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6444208" y="2276872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59.radikal.ru/i166/0903/c8/fa5c3fa63f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348880"/>
            <a:ext cx="1351763" cy="1800200"/>
          </a:xfrm>
          <a:prstGeom prst="rect">
            <a:avLst/>
          </a:prstGeom>
          <a:noFill/>
        </p:spPr>
      </p:pic>
      <p:pic>
        <p:nvPicPr>
          <p:cNvPr id="1028" name="Picture 4" descr="http://g.io.ua/img_aa/large/2329/29/232929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420888"/>
            <a:ext cx="1800199" cy="1440160"/>
          </a:xfrm>
          <a:prstGeom prst="rect">
            <a:avLst/>
          </a:prstGeom>
          <a:noFill/>
        </p:spPr>
      </p:pic>
      <p:pic>
        <p:nvPicPr>
          <p:cNvPr id="1030" name="Picture 6" descr="http://im4-tub-ru.yandex.net/i?id=373726204-1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581128"/>
            <a:ext cx="2066925" cy="1428750"/>
          </a:xfrm>
          <a:prstGeom prst="rect">
            <a:avLst/>
          </a:prstGeom>
          <a:noFill/>
        </p:spPr>
      </p:pic>
      <p:pic>
        <p:nvPicPr>
          <p:cNvPr id="1032" name="Picture 8" descr="http://im5-tub-ru.yandex.net/i?id=312589158-53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653136"/>
            <a:ext cx="1905000" cy="1428750"/>
          </a:xfrm>
          <a:prstGeom prst="rect">
            <a:avLst/>
          </a:prstGeom>
          <a:noFill/>
        </p:spPr>
      </p:pic>
      <p:pic>
        <p:nvPicPr>
          <p:cNvPr id="1034" name="Picture 10" descr="http://im4-tub-ru.yandex.net/i?id=130613991-50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34721" y="5157192"/>
            <a:ext cx="1961018" cy="1368152"/>
          </a:xfrm>
          <a:prstGeom prst="rect">
            <a:avLst/>
          </a:prstGeom>
          <a:noFill/>
        </p:spPr>
      </p:pic>
      <p:pic>
        <p:nvPicPr>
          <p:cNvPr id="1038" name="Picture 14" descr="http://im2-tub-ru.yandex.net/i?id=327107948-43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9832" y="3933056"/>
            <a:ext cx="2641476" cy="880492"/>
          </a:xfrm>
          <a:prstGeom prst="rect">
            <a:avLst/>
          </a:prstGeom>
          <a:noFill/>
        </p:spPr>
      </p:pic>
      <p:pic>
        <p:nvPicPr>
          <p:cNvPr id="1042" name="Picture 18" descr="http://im3-tub-ru.yandex.net/i?id=501753135-66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88224" y="548680"/>
            <a:ext cx="2286000" cy="1428750"/>
          </a:xfrm>
          <a:prstGeom prst="rect">
            <a:avLst/>
          </a:prstGeom>
          <a:noFill/>
        </p:spPr>
      </p:pic>
      <p:pic>
        <p:nvPicPr>
          <p:cNvPr id="1044" name="Picture 20" descr="http://im7-tub-ru.yandex.net/i?id=620790276-68-72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51920" y="2492896"/>
            <a:ext cx="1400944" cy="1050708"/>
          </a:xfrm>
          <a:prstGeom prst="rect">
            <a:avLst/>
          </a:prstGeom>
          <a:noFill/>
        </p:spPr>
      </p:pic>
      <p:pic>
        <p:nvPicPr>
          <p:cNvPr id="1046" name="Picture 22" descr="http://im3-tub-ru.yandex.net/i?id=282649336-62-72&amp;n=2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7584" y="476672"/>
            <a:ext cx="1905000" cy="142875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3131840" y="116632"/>
            <a:ext cx="316835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Создайте таблицу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b="1" dirty="0" smtClean="0"/>
              <a:t>в </a:t>
            </a:r>
            <a:r>
              <a:rPr lang="en-US" sz="1400" b="1" dirty="0" smtClean="0"/>
              <a:t>Word</a:t>
            </a:r>
            <a:r>
              <a:rPr lang="ru-RU" sz="1400" b="1" dirty="0" smtClean="0"/>
              <a:t>,</a:t>
            </a:r>
            <a:r>
              <a:rPr lang="ru-RU" sz="1600" b="1" dirty="0" smtClean="0"/>
              <a:t> в которой приведены рост, вес, среда обитания представителей животного мира, изображенных картинках.</a:t>
            </a:r>
          </a:p>
          <a:p>
            <a:pPr algn="ctr"/>
            <a:r>
              <a:rPr lang="ru-RU" sz="1600" b="1" dirty="0" smtClean="0"/>
              <a:t>Данные для заполнения таблицы найти в интернет.</a:t>
            </a:r>
          </a:p>
          <a:p>
            <a:pPr algn="ctr"/>
            <a:r>
              <a:rPr lang="ru-RU" sz="1600" b="1" dirty="0" smtClean="0"/>
              <a:t>Назвать таблицу «Мир животных» .</a:t>
            </a:r>
            <a:endParaRPr lang="ru-RU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43608" y="1988840"/>
            <a:ext cx="14160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Медведь бурый</a:t>
            </a: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259632" y="4221088"/>
            <a:ext cx="7200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Жираф</a:t>
            </a:r>
            <a:endParaRPr lang="ru-RU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259632" y="6237312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Слон</a:t>
            </a:r>
            <a:endParaRPr lang="ru-RU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995936" y="6550223"/>
            <a:ext cx="8040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Бегемот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7020272" y="4077072"/>
            <a:ext cx="4700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Лев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092280" y="6237312"/>
            <a:ext cx="675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Мышь</a:t>
            </a:r>
            <a:endParaRPr lang="ru-RU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7092280" y="2060848"/>
            <a:ext cx="1513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Домашняя кошка</a:t>
            </a:r>
            <a:endParaRPr lang="ru-RU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923928" y="3573016"/>
            <a:ext cx="1218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Сизый голубь</a:t>
            </a:r>
            <a:endParaRPr lang="ru-RU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3923928" y="4797152"/>
            <a:ext cx="960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Синий кит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1880" y="476672"/>
            <a:ext cx="2398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Оценки за урок: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63688" y="1556792"/>
            <a:ext cx="469090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Решенный кроссворд и таблица</a:t>
            </a:r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Таблица и неполный кроссворд</a:t>
            </a:r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Неполная таблица и неполный кроссворд</a:t>
            </a:r>
            <a:endParaRPr lang="ru-RU" dirty="0"/>
          </a:p>
        </p:txBody>
      </p:sp>
      <p:sp>
        <p:nvSpPr>
          <p:cNvPr id="4" name="6-конечная звезда 3"/>
          <p:cNvSpPr/>
          <p:nvPr/>
        </p:nvSpPr>
        <p:spPr>
          <a:xfrm>
            <a:off x="6804248" y="2276872"/>
            <a:ext cx="698376" cy="648072"/>
          </a:xfrm>
          <a:prstGeom prst="star6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6-конечная звезда 4"/>
          <p:cNvSpPr/>
          <p:nvPr/>
        </p:nvSpPr>
        <p:spPr>
          <a:xfrm>
            <a:off x="6804248" y="1412776"/>
            <a:ext cx="698376" cy="648072"/>
          </a:xfrm>
          <a:prstGeom prst="star6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6-конечная звезда 5"/>
          <p:cNvSpPr/>
          <p:nvPr/>
        </p:nvSpPr>
        <p:spPr>
          <a:xfrm>
            <a:off x="6804248" y="3068960"/>
            <a:ext cx="698376" cy="648072"/>
          </a:xfrm>
          <a:prstGeom prst="star6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491880" y="4221088"/>
            <a:ext cx="2931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Домашнее задание: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07704" y="5013176"/>
            <a:ext cx="6306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Учебник Л. Л. </a:t>
            </a:r>
            <a:r>
              <a:rPr lang="ru-RU" dirty="0" err="1" smtClean="0"/>
              <a:t>Босовой</a:t>
            </a:r>
            <a:r>
              <a:rPr lang="ru-RU" dirty="0" smtClean="0"/>
              <a:t> </a:t>
            </a:r>
            <a:r>
              <a:rPr lang="en-US" dirty="0" smtClean="0"/>
              <a:t>§9 (</a:t>
            </a:r>
            <a:r>
              <a:rPr lang="ru-RU" dirty="0" smtClean="0"/>
              <a:t>стр.64-66),  раб. тетрадь №121,122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393</TotalTime>
  <Words>309</Words>
  <Application>Microsoft Office PowerPoint</Application>
  <PresentationFormat>Экран (4:3)</PresentationFormat>
  <Paragraphs>77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43</cp:revision>
  <dcterms:created xsi:type="dcterms:W3CDTF">2014-01-04T13:31:57Z</dcterms:created>
  <dcterms:modified xsi:type="dcterms:W3CDTF">2014-01-04T21:20:15Z</dcterms:modified>
</cp:coreProperties>
</file>