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  <p:sldId id="259" r:id="rId4"/>
    <p:sldId id="273" r:id="rId5"/>
    <p:sldId id="271" r:id="rId6"/>
  </p:sldIdLst>
  <p:sldSz cx="9144000" cy="6858000" type="screen4x3"/>
  <p:notesSz cx="6815138" cy="99425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9900FF"/>
    <a:srgbClr val="000099"/>
    <a:srgbClr val="FF0000"/>
    <a:srgbClr val="660033"/>
    <a:srgbClr val="000000"/>
    <a:srgbClr val="660066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6D4A0D-9AD1-459C-8695-B6018823A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4846-481E-48D8-B3C0-116DB9508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18D8-C26A-4639-8E47-BAE15590A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1D70BD0-AE8C-4493-AA5F-7E3F06EA0FA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45FCE6-0319-4BB1-80D1-E51C2B23E5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C3D3-81FF-4343-A7E8-2EEA8A8D15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927C4-F99C-4402-895E-C3DACFFB4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BFCDA6C-D109-4E81-9297-380A55994E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C10A-F53E-45C8-880E-B802EDA311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F08-4672-4BC1-96FE-9CC3272A94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1B7F-E8B4-4CAE-B121-0AEA27C656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BC786-8D5E-4039-800F-E248801BEA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0777CD-70A5-4DED-8FCB-EA45E60417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260648"/>
            <a:ext cx="7772400" cy="1223963"/>
          </a:xfrm>
        </p:spPr>
        <p:txBody>
          <a:bodyPr/>
          <a:lstStyle/>
          <a:p>
            <a:pPr algn="ctr"/>
            <a:r>
              <a:rPr lang="ru-RU" sz="5600" dirty="0" smtClean="0">
                <a:solidFill>
                  <a:schemeClr val="tx2">
                    <a:lumMod val="50000"/>
                  </a:schemeClr>
                </a:solidFill>
              </a:rPr>
              <a:t>Домашняя работа.</a:t>
            </a:r>
            <a:endParaRPr lang="ru-RU" sz="5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133600"/>
            <a:ext cx="7704137" cy="3384550"/>
          </a:xfrm>
        </p:spPr>
        <p:txBody>
          <a:bodyPr/>
          <a:lstStyle/>
          <a:p>
            <a:r>
              <a:rPr lang="ru-RU" sz="5700" dirty="0">
                <a:solidFill>
                  <a:schemeClr val="tx2">
                    <a:lumMod val="50000"/>
                  </a:schemeClr>
                </a:solidFill>
              </a:rPr>
              <a:t>Площадь и периметр прямоугольника</a:t>
            </a:r>
            <a:r>
              <a:rPr lang="ru-RU" sz="5700" dirty="0">
                <a:solidFill>
                  <a:srgbClr val="FF0066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96938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Распутайте клубок</a:t>
            </a: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2268538" y="1484313"/>
            <a:ext cx="719137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800">
                <a:solidFill>
                  <a:srgbClr val="000000"/>
                </a:solidFill>
              </a:rPr>
              <a:t>28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276600" y="162877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4067175" y="1484313"/>
            <a:ext cx="719138" cy="7191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800">
                <a:solidFill>
                  <a:srgbClr val="000000"/>
                </a:solidFill>
              </a:rPr>
              <a:t>53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076825" y="1628775"/>
            <a:ext cx="37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5867400" y="1412875"/>
            <a:ext cx="720725" cy="685800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2268538" y="2349500"/>
            <a:ext cx="7207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800">
                <a:solidFill>
                  <a:srgbClr val="000000"/>
                </a:solidFill>
              </a:rPr>
              <a:t>28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348038" y="2492375"/>
            <a:ext cx="330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200" b="1">
                <a:solidFill>
                  <a:srgbClr val="000000"/>
                </a:solidFill>
                <a:cs typeface="Tahoma" pitchFamily="34" charset="0"/>
              </a:rPr>
              <a:t>х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284663" y="2365375"/>
            <a:ext cx="411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076825" y="2346325"/>
            <a:ext cx="43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5940425" y="2349500"/>
            <a:ext cx="5762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339975" y="3302000"/>
            <a:ext cx="638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348038" y="3378200"/>
            <a:ext cx="3524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200" b="1">
                <a:solidFill>
                  <a:srgbClr val="000000"/>
                </a:solidFill>
                <a:cs typeface="Tahoma" pitchFamily="34" charset="0"/>
              </a:rPr>
              <a:t>х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284663" y="3284538"/>
            <a:ext cx="411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5076825" y="3282950"/>
            <a:ext cx="43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5795963" y="3284538"/>
            <a:ext cx="792162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2195513" y="4076700"/>
            <a:ext cx="6477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800">
                <a:solidFill>
                  <a:srgbClr val="000000"/>
                </a:solidFill>
              </a:rPr>
              <a:t>112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3348038" y="4146550"/>
            <a:ext cx="46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cs typeface="Tahoma" pitchFamily="34" charset="0"/>
              </a:rPr>
              <a:t>—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4211638" y="4149725"/>
            <a:ext cx="638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</a:rPr>
              <a:t>59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5076825" y="4217988"/>
            <a:ext cx="43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3098" name="AutoShape 26"/>
          <p:cNvSpPr>
            <a:spLocks noChangeArrowheads="1"/>
          </p:cNvSpPr>
          <p:nvPr/>
        </p:nvSpPr>
        <p:spPr bwMode="auto">
          <a:xfrm>
            <a:off x="5795963" y="4149725"/>
            <a:ext cx="647700" cy="6477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3099" name="Oval 27"/>
          <p:cNvSpPr>
            <a:spLocks noChangeArrowheads="1"/>
          </p:cNvSpPr>
          <p:nvPr/>
        </p:nvSpPr>
        <p:spPr bwMode="auto">
          <a:xfrm>
            <a:off x="2124075" y="5013325"/>
            <a:ext cx="792163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800">
                <a:solidFill>
                  <a:srgbClr val="000000"/>
                </a:solidFill>
              </a:rPr>
              <a:t>28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348038" y="5154613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3101" name="AutoShape 29"/>
          <p:cNvSpPr>
            <a:spLocks noChangeArrowheads="1"/>
          </p:cNvSpPr>
          <p:nvPr/>
        </p:nvSpPr>
        <p:spPr bwMode="auto">
          <a:xfrm>
            <a:off x="4067175" y="5013325"/>
            <a:ext cx="720725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800">
                <a:solidFill>
                  <a:srgbClr val="000000"/>
                </a:solidFill>
              </a:rPr>
              <a:t>126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5003800" y="5083175"/>
            <a:ext cx="43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>
                <a:solidFill>
                  <a:srgbClr val="FF0066"/>
                </a:solidFill>
              </a:rPr>
              <a:t>Вычисли недостающую величину</a:t>
            </a:r>
          </a:p>
        </p:txBody>
      </p:sp>
      <p:graphicFrame>
        <p:nvGraphicFramePr>
          <p:cNvPr id="36909" name="Group 45"/>
          <p:cNvGraphicFramePr>
            <a:graphicFrameLocks noGrp="1"/>
          </p:cNvGraphicFramePr>
          <p:nvPr>
            <p:ph type="tbl" idx="1"/>
          </p:nvPr>
        </p:nvGraphicFramePr>
        <p:xfrm>
          <a:off x="457200" y="1981200"/>
          <a:ext cx="8229600" cy="4120896"/>
        </p:xfrm>
        <a:graphic>
          <a:graphicData uri="http://schemas.openxmlformats.org/drawingml/2006/table">
            <a:tbl>
              <a:tblPr/>
              <a:tblGrid>
                <a:gridCol w="1882775"/>
                <a:gridCol w="1584325"/>
                <a:gridCol w="1584325"/>
                <a:gridCol w="1727200"/>
                <a:gridCol w="1450975"/>
              </a:tblGrid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длина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 см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 дм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 см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ширина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 см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 см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периметр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72 см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36 см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площадь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60 см</a:t>
                      </a:r>
                      <a:r>
                        <a:rPr kumimoji="0" lang="ru-RU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371600"/>
          </a:xfrm>
        </p:spPr>
        <p:txBody>
          <a:bodyPr/>
          <a:lstStyle/>
          <a:p>
            <a:pPr algn="ctr"/>
            <a:r>
              <a:rPr lang="ru-RU" sz="4000">
                <a:solidFill>
                  <a:srgbClr val="FF0066"/>
                </a:solidFill>
              </a:rPr>
              <a:t>Найти площади изображенных фигур</a:t>
            </a:r>
          </a:p>
        </p:txBody>
      </p:sp>
      <p:pic>
        <p:nvPicPr>
          <p:cNvPr id="79876" name="Picture 4" descr="елка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844675"/>
            <a:ext cx="8135938" cy="4602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371600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Исследовательская работа по теме: «Сравнение фигур, их периметров и площадей»</a:t>
            </a:r>
          </a:p>
        </p:txBody>
      </p:sp>
      <p:pic>
        <p:nvPicPr>
          <p:cNvPr id="61455" name="Picture 15" descr="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773238"/>
            <a:ext cx="8207375" cy="4176712"/>
          </a:xfrm>
          <a:noFill/>
          <a:ln/>
        </p:spPr>
      </p:pic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630238" y="4668838"/>
            <a:ext cx="3968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1)</a:t>
            </a: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3079750" y="2868613"/>
            <a:ext cx="3968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2)</a:t>
            </a: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2143125" y="4956175"/>
            <a:ext cx="3968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4)</a:t>
            </a:r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6588125" y="2565400"/>
            <a:ext cx="3968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3)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4375150" y="5316538"/>
            <a:ext cx="3968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7)</a:t>
            </a: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6588125" y="4724400"/>
            <a:ext cx="3968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5)</a:t>
            </a: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8120063" y="5892800"/>
            <a:ext cx="3968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192</TotalTime>
  <Words>85</Words>
  <Application>Microsoft Office PowerPoint</Application>
  <PresentationFormat>Экран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Times New Roman</vt:lpstr>
      <vt:lpstr>Wingdings</vt:lpstr>
      <vt:lpstr>Arial Black</vt:lpstr>
      <vt:lpstr>Tahoma</vt:lpstr>
      <vt:lpstr>Трек</vt:lpstr>
      <vt:lpstr>Домашняя работа.</vt:lpstr>
      <vt:lpstr>Распутайте клубок</vt:lpstr>
      <vt:lpstr>Вычисли недостающую величину</vt:lpstr>
      <vt:lpstr>Найти площади изображенных фигур</vt:lpstr>
      <vt:lpstr>Исследовательская работа по теме: «Сравнение фигур, их периметров и площадей»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dc:creator>Sergey</dc:creator>
  <cp:lastModifiedBy>Шумилины</cp:lastModifiedBy>
  <cp:revision>5</cp:revision>
  <dcterms:created xsi:type="dcterms:W3CDTF">2006-12-12T21:53:37Z</dcterms:created>
  <dcterms:modified xsi:type="dcterms:W3CDTF">2013-01-18T13:18:15Z</dcterms:modified>
</cp:coreProperties>
</file>