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65" r:id="rId5"/>
    <p:sldId id="266" r:id="rId6"/>
    <p:sldId id="259" r:id="rId7"/>
    <p:sldId id="258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6" autoAdjust="0"/>
    <p:restoredTop sz="94660"/>
  </p:normalViewPr>
  <p:slideViewPr>
    <p:cSldViewPr>
      <p:cViewPr varScale="1">
        <p:scale>
          <a:sx n="84" d="100"/>
          <a:sy n="84" d="100"/>
        </p:scale>
        <p:origin x="-5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A4C04-6DA8-497D-8AB4-1AA55F57EFFE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10F73-FAAE-40DD-915E-AED00B97C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10F73-FAAE-40DD-915E-AED00B97CA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5FA8-F02E-4378-95B6-00827B6A6A33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04F3-BC29-41A6-A873-9635A7F10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5FA8-F02E-4378-95B6-00827B6A6A33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04F3-BC29-41A6-A873-9635A7F10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5FA8-F02E-4378-95B6-00827B6A6A33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04F3-BC29-41A6-A873-9635A7F10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5FA8-F02E-4378-95B6-00827B6A6A33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04F3-BC29-41A6-A873-9635A7F10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5FA8-F02E-4378-95B6-00827B6A6A33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04F3-BC29-41A6-A873-9635A7F10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5FA8-F02E-4378-95B6-00827B6A6A33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04F3-BC29-41A6-A873-9635A7F10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5FA8-F02E-4378-95B6-00827B6A6A33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04F3-BC29-41A6-A873-9635A7F10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5FA8-F02E-4378-95B6-00827B6A6A33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04F3-BC29-41A6-A873-9635A7F10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5FA8-F02E-4378-95B6-00827B6A6A33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04F3-BC29-41A6-A873-9635A7F10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5FA8-F02E-4378-95B6-00827B6A6A33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04F3-BC29-41A6-A873-9635A7F10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5FA8-F02E-4378-95B6-00827B6A6A33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04F3-BC29-41A6-A873-9635A7F10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15FA8-F02E-4378-95B6-00827B6A6A33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C04F3-BC29-41A6-A873-9635A7F10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0066"/>
                </a:solidFill>
              </a:rPr>
              <a:t>Russia is my country</a:t>
            </a:r>
            <a:endParaRPr lang="ru-RU" sz="6000" b="1" dirty="0">
              <a:solidFill>
                <a:srgbClr val="00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1229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en-US" dirty="0" smtClean="0"/>
              <a:t>	</a:t>
            </a:r>
            <a:r>
              <a:rPr lang="en-US" b="1" dirty="0" smtClean="0"/>
              <a:t>My country is the biggest in the world.              It is </a:t>
            </a:r>
            <a:r>
              <a:rPr lang="ru-RU" b="1" dirty="0" smtClean="0"/>
              <a:t>17 075 400</a:t>
            </a:r>
            <a:r>
              <a:rPr lang="en-US" b="1" dirty="0" smtClean="0"/>
              <a:t> square kilometers. The population of</a:t>
            </a:r>
          </a:p>
          <a:p>
            <a:pPr algn="just">
              <a:buNone/>
            </a:pPr>
            <a:r>
              <a:rPr lang="en-US" b="1" dirty="0" smtClean="0"/>
              <a:t>    my country is</a:t>
            </a:r>
          </a:p>
          <a:p>
            <a:pPr algn="just">
              <a:buNone/>
            </a:pPr>
            <a:r>
              <a:rPr lang="en-US" b="1" dirty="0" smtClean="0"/>
              <a:t>    </a:t>
            </a:r>
            <a:r>
              <a:rPr lang="ru-RU" b="1" dirty="0" smtClean="0"/>
              <a:t>141</a:t>
            </a:r>
            <a:r>
              <a:rPr lang="en-US" b="1" dirty="0" smtClean="0"/>
              <a:t> </a:t>
            </a:r>
            <a:r>
              <a:rPr lang="ru-RU" dirty="0" smtClean="0"/>
              <a:t> </a:t>
            </a:r>
            <a:r>
              <a:rPr lang="ru-RU" b="1" dirty="0" smtClean="0"/>
              <a:t>895</a:t>
            </a:r>
            <a:r>
              <a:rPr lang="ru-RU" dirty="0" smtClean="0"/>
              <a:t> </a:t>
            </a:r>
            <a:r>
              <a:rPr lang="ru-RU" b="1" dirty="0" smtClean="0"/>
              <a:t>500</a:t>
            </a:r>
            <a:r>
              <a:rPr lang="en-US" b="1" dirty="0" smtClean="0"/>
              <a:t> </a:t>
            </a:r>
          </a:p>
          <a:p>
            <a:pPr algn="just">
              <a:buNone/>
            </a:pPr>
            <a:r>
              <a:rPr lang="en-US" b="1" dirty="0" smtClean="0"/>
              <a:t>    people.</a:t>
            </a:r>
            <a:endParaRPr lang="ru-RU" b="1" dirty="0"/>
          </a:p>
        </p:txBody>
      </p:sp>
      <p:pic>
        <p:nvPicPr>
          <p:cNvPr id="4" name="Рисунок 3" descr="20080723_3781e07fced66cb965afwKPgyDn35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772816"/>
            <a:ext cx="5106144" cy="30190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Climate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	Climate in Russia is very different. Mostly it is mild. In the South of the country it is subtropical. In winter average temperature is   -15 - -20 degrees C. There are many rains in autumn in our country. Summer in my region is not very hot and often rainy.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</a:t>
            </a:r>
            <a:r>
              <a:rPr lang="en-US" b="1" dirty="0" smtClean="0"/>
              <a:t>oat of arms</a:t>
            </a:r>
            <a:endParaRPr lang="ru-RU" b="1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484784"/>
            <a:ext cx="365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Hymn 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5712" y="1600200"/>
            <a:ext cx="34125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President of the Russian Federation</a:t>
            </a:r>
            <a:endParaRPr lang="ru-RU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399213" cy="323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47864" y="1340768"/>
            <a:ext cx="4896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Dmitry Medvedev was born on the 14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of September 1965. He graduated  from the Petersburg State University. </a:t>
            </a:r>
            <a:r>
              <a:rPr lang="ru-RU" sz="2800" b="1" dirty="0" smtClean="0"/>
              <a:t> </a:t>
            </a:r>
            <a:r>
              <a:rPr lang="en-US" sz="2800" b="1" dirty="0" smtClean="0"/>
              <a:t>He was a lawyer before he became a president.  He as elected on the 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of May  2008.</a:t>
            </a:r>
          </a:p>
          <a:p>
            <a:pPr algn="just"/>
            <a:r>
              <a:rPr lang="en-US" sz="2800" b="1" dirty="0"/>
              <a:t>	</a:t>
            </a:r>
            <a:r>
              <a:rPr lang="en-US" sz="2800" b="1" dirty="0" smtClean="0"/>
              <a:t>Dmitry Medvedev is married and he has a son.    </a:t>
            </a:r>
            <a:endParaRPr lang="en-US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Moscow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	</a:t>
            </a:r>
            <a:r>
              <a:rPr lang="en-US" b="1" dirty="0" smtClean="0"/>
              <a:t>The capital of my country is Moscow.                      </a:t>
            </a:r>
            <a:r>
              <a:rPr lang="ru-RU" b="1" dirty="0" smtClean="0"/>
              <a:t>10 562 </a:t>
            </a:r>
            <a:r>
              <a:rPr lang="en-US" b="1" dirty="0" smtClean="0"/>
              <a:t>000 people live in Moscow.   The Kremlin is the most important building in Moscow. Russian President works in the Kremlin. 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645024"/>
            <a:ext cx="39314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Religion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3337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11960" y="1844824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Russia</a:t>
            </a:r>
            <a:r>
              <a:rPr lang="en-US" dirty="0" smtClean="0"/>
              <a:t> </a:t>
            </a:r>
            <a:r>
              <a:rPr lang="en-US" sz="2800" b="1" dirty="0"/>
              <a:t>is a country of many Religions. Most Russia people are Orthodox.  The head of the Orthodox church is </a:t>
            </a:r>
            <a:r>
              <a:rPr lang="en-US" sz="2800" b="1" i="1" dirty="0" smtClean="0"/>
              <a:t>Patriarch Krill. </a:t>
            </a:r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8206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smtClean="0"/>
              <a:t>Thank You!</a:t>
            </a:r>
            <a:endParaRPr lang="ru-RU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83</Words>
  <Application>Microsoft Office PowerPoint</Application>
  <PresentationFormat>Экран (4:3)</PresentationFormat>
  <Paragraphs>18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Russia is my country</vt:lpstr>
      <vt:lpstr>Слайд 2</vt:lpstr>
      <vt:lpstr>Climate</vt:lpstr>
      <vt:lpstr>Coat of arms</vt:lpstr>
      <vt:lpstr>Hymn </vt:lpstr>
      <vt:lpstr>President of the Russian Federation</vt:lpstr>
      <vt:lpstr>Moscow</vt:lpstr>
      <vt:lpstr>Religion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 is my country</dc:title>
  <dc:creator>Natalia</dc:creator>
  <cp:lastModifiedBy>Natalia</cp:lastModifiedBy>
  <cp:revision>20</cp:revision>
  <dcterms:created xsi:type="dcterms:W3CDTF">2010-11-16T19:01:32Z</dcterms:created>
  <dcterms:modified xsi:type="dcterms:W3CDTF">2010-11-20T04:59:11Z</dcterms:modified>
</cp:coreProperties>
</file>