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IJOVA\Pictures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0"/>
            <a:ext cx="2857520" cy="3473592"/>
          </a:xfrm>
          <a:prstGeom prst="rect">
            <a:avLst/>
          </a:prstGeom>
          <a:noFill/>
        </p:spPr>
      </p:pic>
      <p:pic>
        <p:nvPicPr>
          <p:cNvPr id="5" name="Picture 15" descr="Рисунок15"/>
          <p:cNvPicPr>
            <a:picLocks noChangeAspect="1" noChangeArrowheads="1"/>
          </p:cNvPicPr>
          <p:nvPr/>
        </p:nvPicPr>
        <p:blipFill>
          <a:blip r:embed="rId3">
            <a:lum bright="-6000" contrast="24000"/>
          </a:blip>
          <a:srcRect/>
          <a:stretch>
            <a:fillRect/>
          </a:stretch>
        </p:blipFill>
        <p:spPr bwMode="auto">
          <a:xfrm>
            <a:off x="5429256" y="142852"/>
            <a:ext cx="2477195" cy="3214710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  <p:pic>
        <p:nvPicPr>
          <p:cNvPr id="6" name="Picture 14" descr="Рисунок14"/>
          <p:cNvPicPr>
            <a:picLocks noChangeAspect="1" noChangeArrowheads="1"/>
          </p:cNvPicPr>
          <p:nvPr/>
        </p:nvPicPr>
        <p:blipFill>
          <a:blip r:embed="rId4">
            <a:lum bright="-12000" contrast="24000"/>
          </a:blip>
          <a:srcRect/>
          <a:stretch>
            <a:fillRect/>
          </a:stretch>
        </p:blipFill>
        <p:spPr bwMode="auto">
          <a:xfrm>
            <a:off x="857224" y="3551439"/>
            <a:ext cx="2571768" cy="3306561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  <p:pic>
        <p:nvPicPr>
          <p:cNvPr id="7" name="Picture 12" descr="Рисунок12"/>
          <p:cNvPicPr>
            <a:picLocks noChangeAspect="1" noChangeArrowheads="1"/>
          </p:cNvPicPr>
          <p:nvPr/>
        </p:nvPicPr>
        <p:blipFill>
          <a:blip r:embed="rId5">
            <a:lum bright="-12000" contrast="18000"/>
          </a:blip>
          <a:srcRect/>
          <a:stretch>
            <a:fillRect/>
          </a:stretch>
        </p:blipFill>
        <p:spPr bwMode="auto">
          <a:xfrm>
            <a:off x="5429256" y="3571876"/>
            <a:ext cx="2545305" cy="3123903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RIJOVA</dc:creator>
  <cp:lastModifiedBy>RIJOVA</cp:lastModifiedBy>
  <cp:revision>17</cp:revision>
  <dcterms:created xsi:type="dcterms:W3CDTF">2011-02-14T05:57:54Z</dcterms:created>
  <dcterms:modified xsi:type="dcterms:W3CDTF">2011-02-14T08:40:32Z</dcterms:modified>
</cp:coreProperties>
</file>