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7" r:id="rId3"/>
    <p:sldId id="278" r:id="rId4"/>
    <p:sldId id="284" r:id="rId5"/>
    <p:sldId id="264" r:id="rId6"/>
    <p:sldId id="267" r:id="rId7"/>
    <p:sldId id="270" r:id="rId8"/>
    <p:sldId id="280" r:id="rId9"/>
    <p:sldId id="266" r:id="rId10"/>
    <p:sldId id="276" r:id="rId11"/>
    <p:sldId id="281" r:id="rId12"/>
    <p:sldId id="283" r:id="rId13"/>
    <p:sldId id="282" r:id="rId14"/>
    <p:sldId id="279" r:id="rId15"/>
    <p:sldId id="285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900FF"/>
    <a:srgbClr val="00FFFF"/>
    <a:srgbClr val="0000FF"/>
    <a:srgbClr val="9933FF"/>
    <a:srgbClr val="99FF99"/>
    <a:srgbClr val="00FF00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335" autoAdjust="0"/>
    <p:restoredTop sz="94404" autoAdjust="0"/>
  </p:normalViewPr>
  <p:slideViewPr>
    <p:cSldViewPr>
      <p:cViewPr>
        <p:scale>
          <a:sx n="50" d="100"/>
          <a:sy n="50" d="100"/>
        </p:scale>
        <p:origin x="-2028" y="-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AD969-CB63-40C9-9248-416C0FC74E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D2523-F71A-4A6A-9778-14ADDCB98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35AC3-B75A-4C8D-8232-3BD6AECDDA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1C67F3-AD06-4667-92CD-8F47DA6107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3620C-980D-4A36-92A7-44A278AB22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86DAA-06D4-4723-85FE-F94F9DF5E4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6C5AA-00DD-4C21-9AC2-3189F2996D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1C181-9123-4DA5-9D4F-11568E46E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6A7872-A69D-4116-80D6-D6A087DB06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13E5A-E2FF-407E-A48C-CCF3020564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9ADF1-7751-483E-B71A-26A3C205B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E0BC1-7416-483C-8063-1520A85215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2D212DA-DDE3-49A4-828D-E307DD83D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&#1059;&#1088;&#1086;&#1082;\&#1074;&#1086;&#1088;&#1086;&#1073;&#1077;&#1081;%20&#1074;%20&#1085;&#1072;&#1095;&#1072;&#1083;&#1077;%20&#1091;&#1088;&#1086;&#1082;&#1072;.mp3" TargetMode="Externa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&#1059;&#1088;&#1086;&#1082;\&#1076;&#1103;&#1090;&#1077;&#1083;.mp3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692150"/>
            <a:ext cx="7618412" cy="1223963"/>
          </a:xfrm>
        </p:spPr>
        <p:txBody>
          <a:bodyPr/>
          <a:lstStyle/>
          <a:p>
            <a:pPr eaLnBrk="1" hangingPunct="1">
              <a:defRPr/>
            </a:pPr>
            <a:r>
              <a:rPr lang="be-BY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 </a:t>
            </a:r>
            <a:br>
              <a:rPr lang="be-BY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</a:br>
            <a:r>
              <a:rPr lang="be-BY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/>
            </a:r>
            <a:br>
              <a:rPr lang="be-BY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</a:br>
            <a:r>
              <a:rPr lang="be-BY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/>
            </a:r>
            <a:br>
              <a:rPr lang="be-BY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</a:br>
            <a:r>
              <a:rPr lang="be-BY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/>
            </a:r>
            <a:br>
              <a:rPr lang="be-BY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</a:br>
            <a:r>
              <a:rPr lang="be-BY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/>
            </a:r>
            <a:br>
              <a:rPr lang="be-BY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</a:br>
            <a:r>
              <a:rPr lang="be-BY" sz="4800" b="1" i="1">
                <a:solidFill>
                  <a:srgbClr val="9900FF"/>
                </a:solidFill>
                <a:latin typeface="Palatino Linotype" pitchFamily="18" charset="0"/>
              </a:rPr>
              <a:t> </a:t>
            </a:r>
            <a:r>
              <a:rPr lang="be-BY" sz="6000" b="1">
                <a:solidFill>
                  <a:srgbClr val="9900FF"/>
                </a:solidFill>
                <a:latin typeface="Palatino Linotype" pitchFamily="18" charset="0"/>
              </a:rPr>
              <a:t>Беҙҙә ҡышлаусы ҡоштар</a:t>
            </a:r>
            <a:endParaRPr lang="ru-RU" sz="6000" b="1">
              <a:solidFill>
                <a:srgbClr val="9900FF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CC"/>
                </a:solidFill>
                <a:latin typeface="Palatino Linotype" pitchFamily="18" charset="0"/>
              </a:rPr>
              <a:t>та</a:t>
            </a:r>
            <a:r>
              <a:rPr lang="be-BY" sz="5400" b="1" smtClean="0">
                <a:solidFill>
                  <a:srgbClr val="0000CC"/>
                </a:solidFill>
                <a:latin typeface="Palatino Linotype" pitchFamily="18" charset="0"/>
              </a:rPr>
              <a:t>ғ</a:t>
            </a:r>
            <a:r>
              <a:rPr lang="ru-RU" sz="5400" b="1" smtClean="0">
                <a:solidFill>
                  <a:srgbClr val="0000CC"/>
                </a:solidFill>
                <a:latin typeface="Palatino Linotype" pitchFamily="18" charset="0"/>
              </a:rPr>
              <a:t>араҡ</a:t>
            </a:r>
          </a:p>
        </p:txBody>
      </p:sp>
      <p:pic>
        <p:nvPicPr>
          <p:cNvPr id="23554" name="Picture 4" descr="img798"/>
          <p:cNvPicPr>
            <a:picLocks noChangeAspect="1" noChangeArrowheads="1"/>
          </p:cNvPicPr>
          <p:nvPr>
            <p:ph idx="1"/>
          </p:nvPr>
        </p:nvPicPr>
        <p:blipFill>
          <a:blip r:embed="rId2">
            <a:lum bright="-18000" contrast="6000"/>
          </a:blip>
          <a:srcRect/>
          <a:stretch>
            <a:fillRect/>
          </a:stretch>
        </p:blipFill>
        <p:spPr>
          <a:xfrm>
            <a:off x="1692275" y="1376363"/>
            <a:ext cx="5903913" cy="4386262"/>
          </a:xfrm>
          <a:ln w="57150" cmpd="thinThick">
            <a:solidFill>
              <a:srgbClr val="0000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620713"/>
            <a:ext cx="7473950" cy="55054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be-BY" sz="4800" b="1" smtClean="0">
                <a:solidFill>
                  <a:srgbClr val="0000FF"/>
                </a:solidFill>
                <a:latin typeface="a_Helver(05%) Bashkir" pitchFamily="34" charset="0"/>
              </a:rPr>
              <a:t>Һыуыҡ  </a:t>
            </a:r>
            <a:r>
              <a:rPr lang="be-BY" sz="4800" b="1" i="1" smtClean="0">
                <a:solidFill>
                  <a:srgbClr val="FF0066"/>
                </a:solidFill>
                <a:latin typeface="a_Helver(05%) Bashkir" pitchFamily="34" charset="0"/>
              </a:rPr>
              <a:t>ҡыш   </a:t>
            </a:r>
            <a:r>
              <a:rPr lang="be-BY" sz="4800" b="1" smtClean="0">
                <a:solidFill>
                  <a:srgbClr val="0000FF"/>
                </a:solidFill>
                <a:latin typeface="a_Helver(05%) Bashkir" pitchFamily="34" charset="0"/>
              </a:rPr>
              <a:t>етте. </a:t>
            </a:r>
          </a:p>
          <a:p>
            <a:pPr eaLnBrk="1" hangingPunct="1">
              <a:lnSpc>
                <a:spcPct val="90000"/>
              </a:lnSpc>
            </a:pPr>
            <a:endParaRPr lang="be-BY" sz="4800" b="1" smtClean="0">
              <a:solidFill>
                <a:srgbClr val="0000FF"/>
              </a:solidFill>
              <a:latin typeface="a_Helver(05%) Bashkir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be-BY" sz="4800" b="1" smtClean="0">
                <a:solidFill>
                  <a:srgbClr val="0000FF"/>
                </a:solidFill>
                <a:latin typeface="a_Helver(05%) Bashkir" pitchFamily="34" charset="0"/>
              </a:rPr>
              <a:t>Бөтә  ерҙе  мамыҡ  кеүек ап-аҡ  </a:t>
            </a:r>
            <a:r>
              <a:rPr lang="be-BY" sz="4800" b="1" i="1" smtClean="0">
                <a:solidFill>
                  <a:srgbClr val="FF0066"/>
                </a:solidFill>
                <a:latin typeface="a_Helver(05%) Bashkir" pitchFamily="34" charset="0"/>
              </a:rPr>
              <a:t>ҡар</a:t>
            </a:r>
            <a:r>
              <a:rPr lang="be-BY" sz="4800" b="1" smtClean="0">
                <a:solidFill>
                  <a:srgbClr val="0000FF"/>
                </a:solidFill>
                <a:latin typeface="a_Helver(05%) Bashkir" pitchFamily="34" charset="0"/>
              </a:rPr>
              <a:t>   ҡапланы. </a:t>
            </a:r>
          </a:p>
          <a:p>
            <a:pPr eaLnBrk="1" hangingPunct="1">
              <a:lnSpc>
                <a:spcPct val="90000"/>
              </a:lnSpc>
            </a:pPr>
            <a:endParaRPr lang="be-BY" sz="4800" b="1" smtClean="0">
              <a:solidFill>
                <a:srgbClr val="0000FF"/>
              </a:solidFill>
              <a:latin typeface="a_Helver(05%) Bashkir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be-BY" sz="4800" b="1" i="1" smtClean="0">
                <a:solidFill>
                  <a:srgbClr val="0000FF"/>
                </a:solidFill>
                <a:latin typeface="a_Helver(05%) Bashkir" pitchFamily="34" charset="0"/>
              </a:rPr>
              <a:t> </a:t>
            </a:r>
            <a:r>
              <a:rPr lang="be-BY" sz="4800" b="1" i="1" smtClean="0">
                <a:solidFill>
                  <a:srgbClr val="FF0066"/>
                </a:solidFill>
                <a:latin typeface="a_Helver(05%) Bashkir" pitchFamily="34" charset="0"/>
              </a:rPr>
              <a:t>Айыу </a:t>
            </a:r>
            <a:r>
              <a:rPr lang="be-BY" sz="4800" b="1" i="1" smtClean="0">
                <a:solidFill>
                  <a:srgbClr val="0000FF"/>
                </a:solidFill>
                <a:latin typeface="a_Helver(05%) Bashkir" pitchFamily="34" charset="0"/>
              </a:rPr>
              <a:t>  йоҡлай.</a:t>
            </a:r>
            <a:r>
              <a:rPr lang="be-BY" sz="4800" smtClean="0">
                <a:solidFill>
                  <a:srgbClr val="0000FF"/>
                </a:solidFill>
                <a:latin typeface="a_Helver(05%) Bashkir" pitchFamily="34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be-BY" sz="4000" smtClean="0">
                <a:solidFill>
                  <a:srgbClr val="0000FF"/>
                </a:solidFill>
                <a:latin typeface="a_Helver(05%) Bashkir" pitchFamily="34" charset="0"/>
              </a:rPr>
              <a:t> </a:t>
            </a:r>
            <a:endParaRPr lang="ru-RU" sz="4000" b="1" smtClean="0">
              <a:solidFill>
                <a:srgbClr val="0000FF"/>
              </a:solidFill>
              <a:latin typeface="a_Helver(05%) Bashki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0" y="549275"/>
            <a:ext cx="8820150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indent="-266700"/>
            <a:endParaRPr lang="be-BY" sz="4400" b="1" i="1">
              <a:solidFill>
                <a:srgbClr val="FF0066"/>
              </a:solidFill>
              <a:latin typeface="a_Helver Bashkir" pitchFamily="34" charset="0"/>
            </a:endParaRPr>
          </a:p>
          <a:p>
            <a:pPr marL="266700" indent="-266700"/>
            <a:r>
              <a:rPr lang="be-BY" sz="4400" b="1" i="1">
                <a:solidFill>
                  <a:srgbClr val="FF0066"/>
                </a:solidFill>
                <a:latin typeface="a_Helver Bashkir" pitchFamily="34" charset="0"/>
              </a:rPr>
              <a:t>   Тумыртҡа </a:t>
            </a:r>
            <a:r>
              <a:rPr lang="be-BY" sz="4400" b="1">
                <a:solidFill>
                  <a:srgbClr val="0000FF"/>
                </a:solidFill>
                <a:latin typeface="a_Helver Bashkir" pitchFamily="34" charset="0"/>
              </a:rPr>
              <a:t> урманда йәшәй. </a:t>
            </a:r>
          </a:p>
          <a:p>
            <a:pPr marL="266700" indent="-266700"/>
            <a:endParaRPr lang="be-BY" sz="4400" b="1">
              <a:solidFill>
                <a:srgbClr val="0000FF"/>
              </a:solidFill>
              <a:latin typeface="a_Helver Bashkir" pitchFamily="34" charset="0"/>
            </a:endParaRPr>
          </a:p>
          <a:p>
            <a:pPr marL="266700" indent="-266700"/>
            <a:r>
              <a:rPr lang="be-BY" sz="4400" b="1">
                <a:solidFill>
                  <a:srgbClr val="0000FF"/>
                </a:solidFill>
                <a:latin typeface="a_Helver Bashkir" pitchFamily="34" charset="0"/>
              </a:rPr>
              <a:t>     Ул  -  </a:t>
            </a:r>
            <a:r>
              <a:rPr lang="be-BY" sz="4400" b="1" i="1">
                <a:solidFill>
                  <a:srgbClr val="FF0066"/>
                </a:solidFill>
                <a:latin typeface="a_Helver Bashkir" pitchFamily="34" charset="0"/>
              </a:rPr>
              <a:t>матур ҡош.</a:t>
            </a:r>
          </a:p>
          <a:p>
            <a:pPr marL="266700" indent="-266700"/>
            <a:endParaRPr lang="be-BY" sz="4400" b="1" i="1">
              <a:solidFill>
                <a:srgbClr val="FF0066"/>
              </a:solidFill>
              <a:latin typeface="a_Helver Bashkir" pitchFamily="34" charset="0"/>
            </a:endParaRPr>
          </a:p>
          <a:p>
            <a:pPr marL="266700" indent="-266700"/>
            <a:r>
              <a:rPr lang="be-BY" sz="4400">
                <a:latin typeface="a_Helver Bashkir" pitchFamily="34" charset="0"/>
              </a:rPr>
              <a:t> </a:t>
            </a:r>
            <a:r>
              <a:rPr lang="be-BY" sz="4400" b="1">
                <a:solidFill>
                  <a:srgbClr val="FF0066"/>
                </a:solidFill>
                <a:latin typeface="a_Helver Bashkir" pitchFamily="34" charset="0"/>
              </a:rPr>
              <a:t> </a:t>
            </a:r>
            <a:r>
              <a:rPr lang="be-BY" sz="4400" b="1" i="1">
                <a:solidFill>
                  <a:srgbClr val="FF0066"/>
                </a:solidFill>
                <a:latin typeface="a_Helver Bashkir" pitchFamily="34" charset="0"/>
              </a:rPr>
              <a:t>Тумыртҡа</a:t>
            </a:r>
            <a:r>
              <a:rPr lang="be-BY" sz="4400" b="1">
                <a:solidFill>
                  <a:srgbClr val="0000FF"/>
                </a:solidFill>
                <a:latin typeface="a_Helver Bashkir" pitchFamily="34" charset="0"/>
              </a:rPr>
              <a:t>  ағастағы бөжәктәрҙе </a:t>
            </a:r>
            <a:r>
              <a:rPr lang="be-BY" sz="4400" b="1">
                <a:solidFill>
                  <a:srgbClr val="FF0066"/>
                </a:solidFill>
                <a:latin typeface="a_Helver Bashkir" pitchFamily="34" charset="0"/>
              </a:rPr>
              <a:t>  </a:t>
            </a:r>
            <a:r>
              <a:rPr lang="be-BY" sz="4400" b="1" i="1">
                <a:solidFill>
                  <a:srgbClr val="FF0066"/>
                </a:solidFill>
                <a:latin typeface="a_Helver Bashkir" pitchFamily="34" charset="0"/>
              </a:rPr>
              <a:t>ашай</a:t>
            </a:r>
            <a:r>
              <a:rPr lang="be-BY" sz="4400" b="1">
                <a:solidFill>
                  <a:srgbClr val="FF0066"/>
                </a:solidFill>
                <a:latin typeface="a_Helver Bashkir" pitchFamily="34" charset="0"/>
              </a:rPr>
              <a:t>.</a:t>
            </a:r>
          </a:p>
          <a:p>
            <a:pPr marL="266700" indent="-266700"/>
            <a:endParaRPr lang="be-BY" sz="4400" b="1">
              <a:solidFill>
                <a:srgbClr val="FF0066"/>
              </a:solidFill>
              <a:latin typeface="a_Helver Bashkir" pitchFamily="34" charset="0"/>
            </a:endParaRPr>
          </a:p>
          <a:p>
            <a:pPr marL="266700" indent="-266700"/>
            <a:r>
              <a:rPr lang="be-BY" sz="4400" i="1">
                <a:solidFill>
                  <a:srgbClr val="FF0066"/>
                </a:solidFill>
                <a:latin typeface="a_Helver Bashkir" pitchFamily="34" charset="0"/>
              </a:rPr>
              <a:t> </a:t>
            </a:r>
            <a:endParaRPr lang="be-BY" sz="4400">
              <a:solidFill>
                <a:srgbClr val="FF0066"/>
              </a:solidFill>
              <a:latin typeface="a_Helver Bashkir" pitchFamily="34" charset="0"/>
            </a:endParaRPr>
          </a:p>
        </p:txBody>
      </p:sp>
      <p:sp>
        <p:nvSpPr>
          <p:cNvPr id="25603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/>
            <a:endParaRPr lang="be-BY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620713"/>
            <a:ext cx="82296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be-BY" i="1" smtClean="0"/>
          </a:p>
          <a:p>
            <a:pPr eaLnBrk="1" hangingPunct="1">
              <a:lnSpc>
                <a:spcPct val="90000"/>
              </a:lnSpc>
            </a:pPr>
            <a:r>
              <a:rPr lang="be-BY" sz="4400" b="1" i="1" smtClean="0">
                <a:solidFill>
                  <a:srgbClr val="FF0066"/>
                </a:solidFill>
                <a:latin typeface="a_Helver Bashkir" pitchFamily="34" charset="0"/>
              </a:rPr>
              <a:t>Ҡоштар</a:t>
            </a:r>
            <a:r>
              <a:rPr lang="be-BY" sz="4400" b="1" i="1" smtClean="0">
                <a:solidFill>
                  <a:srgbClr val="0000FF"/>
                </a:solidFill>
                <a:latin typeface="a_Helver Bashkir" pitchFamily="34" charset="0"/>
              </a:rPr>
              <a:t> – </a:t>
            </a:r>
            <a:r>
              <a:rPr lang="be-BY" sz="4400" b="1" smtClean="0">
                <a:solidFill>
                  <a:srgbClr val="0000FF"/>
                </a:solidFill>
                <a:latin typeface="a_Helver Bashkir" pitchFamily="34" charset="0"/>
              </a:rPr>
              <a:t>беҙҙең </a:t>
            </a:r>
            <a:r>
              <a:rPr lang="be-BY" sz="4400" b="1" i="1" smtClean="0">
                <a:solidFill>
                  <a:srgbClr val="0000FF"/>
                </a:solidFill>
                <a:latin typeface="a_Helver Bashkir" pitchFamily="34" charset="0"/>
              </a:rPr>
              <a:t>  </a:t>
            </a:r>
            <a:r>
              <a:rPr lang="be-BY" sz="4400" b="1" i="1" smtClean="0">
                <a:solidFill>
                  <a:srgbClr val="FF0066"/>
                </a:solidFill>
                <a:latin typeface="a_Helver Bashkir" pitchFamily="34" charset="0"/>
              </a:rPr>
              <a:t>дуҫтар</a:t>
            </a:r>
            <a:r>
              <a:rPr lang="be-BY" sz="4400" i="1" smtClean="0">
                <a:solidFill>
                  <a:srgbClr val="FF0066"/>
                </a:solidFill>
                <a:latin typeface="a_Helver Bashkir" pitchFamily="34" charset="0"/>
              </a:rPr>
              <a:t>.</a:t>
            </a:r>
            <a:r>
              <a:rPr lang="be-BY" sz="4400" smtClean="0">
                <a:solidFill>
                  <a:srgbClr val="FF0066"/>
                </a:solidFill>
                <a:latin typeface="a_Helver Bashkir" pitchFamily="34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endParaRPr lang="be-BY" sz="4400" smtClean="0">
              <a:solidFill>
                <a:srgbClr val="FF0066"/>
              </a:solidFill>
              <a:latin typeface="a_Helver Bashkir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be-BY" sz="4400" i="1" smtClean="0">
                <a:solidFill>
                  <a:srgbClr val="0000FF"/>
                </a:solidFill>
                <a:latin typeface="a_Helver Bashkir" pitchFamily="34" charset="0"/>
              </a:rPr>
              <a:t>Улар  </a:t>
            </a:r>
            <a:r>
              <a:rPr lang="be-BY" sz="4400" b="1" i="1" smtClean="0">
                <a:solidFill>
                  <a:srgbClr val="0000FF"/>
                </a:solidFill>
                <a:latin typeface="a_Helver Bashkir" pitchFamily="34" charset="0"/>
              </a:rPr>
              <a:t> </a:t>
            </a:r>
            <a:r>
              <a:rPr lang="be-BY" sz="4400" b="1" i="1" smtClean="0">
                <a:solidFill>
                  <a:srgbClr val="FF0066"/>
                </a:solidFill>
                <a:latin typeface="a_Helver Bashkir" pitchFamily="34" charset="0"/>
              </a:rPr>
              <a:t>ҡышын</a:t>
            </a:r>
            <a:r>
              <a:rPr lang="be-BY" sz="4400" i="1" smtClean="0">
                <a:solidFill>
                  <a:srgbClr val="FF0066"/>
                </a:solidFill>
                <a:latin typeface="a_Helver Bashkir" pitchFamily="34" charset="0"/>
              </a:rPr>
              <a:t>    </a:t>
            </a:r>
            <a:r>
              <a:rPr lang="be-BY" sz="4400" i="1" smtClean="0">
                <a:solidFill>
                  <a:srgbClr val="0000FF"/>
                </a:solidFill>
                <a:latin typeface="a_Helver Bashkir" pitchFamily="34" charset="0"/>
              </a:rPr>
              <a:t>асыға. </a:t>
            </a:r>
          </a:p>
          <a:p>
            <a:pPr eaLnBrk="1" hangingPunct="1">
              <a:lnSpc>
                <a:spcPct val="90000"/>
              </a:lnSpc>
            </a:pPr>
            <a:endParaRPr lang="be-BY" sz="4400" i="1" smtClean="0">
              <a:solidFill>
                <a:srgbClr val="0000FF"/>
              </a:solidFill>
              <a:latin typeface="a_Helver Bashkir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be-BY" sz="4400" i="1" smtClean="0">
                <a:solidFill>
                  <a:srgbClr val="0000FF"/>
                </a:solidFill>
                <a:latin typeface="a_Helver Bashkir" pitchFamily="34" charset="0"/>
              </a:rPr>
              <a:t>Ҡоштарҙы </a:t>
            </a:r>
            <a:r>
              <a:rPr lang="be-BY" sz="4400" b="1" i="1" smtClean="0">
                <a:solidFill>
                  <a:srgbClr val="0000FF"/>
                </a:solidFill>
                <a:latin typeface="a_Helver Bashkir" pitchFamily="34" charset="0"/>
              </a:rPr>
              <a:t>   </a:t>
            </a:r>
            <a:r>
              <a:rPr lang="be-BY" sz="4400" b="1" i="1" smtClean="0">
                <a:solidFill>
                  <a:srgbClr val="FF0066"/>
                </a:solidFill>
                <a:latin typeface="a_Helver Bashkir" pitchFamily="34" charset="0"/>
              </a:rPr>
              <a:t>ашатығыҙ.</a:t>
            </a:r>
            <a:r>
              <a:rPr lang="be-BY" sz="4400" smtClean="0">
                <a:solidFill>
                  <a:srgbClr val="0000FF"/>
                </a:solidFill>
                <a:latin typeface="a_Helver Bashkir" pitchFamily="34" charset="0"/>
              </a:rPr>
              <a:t> </a:t>
            </a:r>
            <a:endParaRPr lang="ru-RU" sz="4400" smtClean="0">
              <a:solidFill>
                <a:srgbClr val="0000FF"/>
              </a:solidFill>
              <a:latin typeface="a_Helver Bashki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Line 26"/>
          <p:cNvSpPr>
            <a:spLocks noChangeShapeType="1"/>
          </p:cNvSpPr>
          <p:nvPr/>
        </p:nvSpPr>
        <p:spPr bwMode="auto">
          <a:xfrm flipV="1">
            <a:off x="1403350" y="1989138"/>
            <a:ext cx="2016125" cy="251936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e-BY" smtClean="0"/>
              <a:t> </a:t>
            </a:r>
            <a:endParaRPr lang="ru-RU" smtClean="0"/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be-BY" sz="2800" smtClean="0"/>
              <a:t>  </a:t>
            </a:r>
            <a:endParaRPr lang="ru-RU" sz="2800" smtClean="0"/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1187450" y="1773238"/>
            <a:ext cx="734536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e-BY"/>
              <a:t> </a:t>
            </a:r>
            <a:r>
              <a:rPr lang="be-BY" sz="4000">
                <a:solidFill>
                  <a:schemeClr val="tx2"/>
                </a:solidFill>
                <a:latin typeface="a_Helver(05%) Bashkir" pitchFamily="34" charset="0"/>
              </a:rPr>
              <a:t>                 </a:t>
            </a:r>
            <a:r>
              <a:rPr lang="be-BY" sz="4000" b="1">
                <a:solidFill>
                  <a:srgbClr val="FF0066"/>
                </a:solidFill>
                <a:latin typeface="a_Helver(05%) Bashkir" pitchFamily="34" charset="0"/>
              </a:rPr>
              <a:t>ҡоштарҙы ашаты...                 		 ҡоштар ас... </a:t>
            </a:r>
            <a:br>
              <a:rPr lang="be-BY" sz="4000" b="1">
                <a:solidFill>
                  <a:srgbClr val="FF0066"/>
                </a:solidFill>
                <a:latin typeface="a_Helver(05%) Bashkir" pitchFamily="34" charset="0"/>
              </a:rPr>
            </a:br>
            <a:r>
              <a:rPr lang="be-BY" sz="4000" b="1">
                <a:solidFill>
                  <a:srgbClr val="FF0066"/>
                </a:solidFill>
                <a:latin typeface="a_Helver(05%) Bashkir" pitchFamily="34" charset="0"/>
              </a:rPr>
              <a:t> 	    ҡышлау.. ҡоштар</a:t>
            </a:r>
            <a:br>
              <a:rPr lang="be-BY" sz="4000" b="1">
                <a:solidFill>
                  <a:srgbClr val="FF0066"/>
                </a:solidFill>
                <a:latin typeface="a_Helver(05%) Bashkir" pitchFamily="34" charset="0"/>
              </a:rPr>
            </a:br>
            <a:r>
              <a:rPr lang="be-BY" sz="4000" b="1">
                <a:solidFill>
                  <a:srgbClr val="FF0066"/>
                </a:solidFill>
                <a:latin typeface="a_Helver(05%) Bashkir" pitchFamily="34" charset="0"/>
              </a:rPr>
              <a:t>       көндәр һы...</a:t>
            </a:r>
            <a:br>
              <a:rPr lang="be-BY" sz="4000" b="1">
                <a:solidFill>
                  <a:srgbClr val="FF0066"/>
                </a:solidFill>
                <a:latin typeface="a_Helver(05%) Bashkir" pitchFamily="34" charset="0"/>
              </a:rPr>
            </a:br>
            <a:r>
              <a:rPr lang="be-BY" sz="4000" b="1">
                <a:solidFill>
                  <a:srgbClr val="FF0066"/>
                </a:solidFill>
                <a:latin typeface="a_Helver(05%) Bashkir" pitchFamily="34" charset="0"/>
              </a:rPr>
              <a:t>   ҡышҡы  ур...</a:t>
            </a:r>
            <a:endParaRPr lang="ru-RU" sz="4000" b="1">
              <a:solidFill>
                <a:srgbClr val="FF0066"/>
              </a:solidFill>
              <a:latin typeface="a_Helver(05%) Bashkir" pitchFamily="34" charset="0"/>
            </a:endParaRPr>
          </a:p>
        </p:txBody>
      </p:sp>
      <p:sp>
        <p:nvSpPr>
          <p:cNvPr id="43022" name="AutoShape 14"/>
          <p:cNvSpPr>
            <a:spLocks noChangeArrowheads="1"/>
          </p:cNvSpPr>
          <p:nvPr/>
        </p:nvSpPr>
        <p:spPr bwMode="auto">
          <a:xfrm>
            <a:off x="2771775" y="2492375"/>
            <a:ext cx="323850" cy="358775"/>
          </a:xfrm>
          <a:prstGeom prst="star5">
            <a:avLst/>
          </a:prstGeom>
          <a:solidFill>
            <a:srgbClr val="0000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3026" name="AutoShape 18"/>
          <p:cNvSpPr>
            <a:spLocks noChangeArrowheads="1"/>
          </p:cNvSpPr>
          <p:nvPr/>
        </p:nvSpPr>
        <p:spPr bwMode="auto">
          <a:xfrm>
            <a:off x="3276600" y="1844675"/>
            <a:ext cx="323850" cy="358775"/>
          </a:xfrm>
          <a:prstGeom prst="star5">
            <a:avLst/>
          </a:prstGeom>
          <a:solidFill>
            <a:srgbClr val="0000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7656" name="Rectangle 19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be-BY"/>
              <a:t> </a:t>
            </a:r>
            <a:endParaRPr lang="ru-RU"/>
          </a:p>
        </p:txBody>
      </p:sp>
      <p:sp>
        <p:nvSpPr>
          <p:cNvPr id="43028" name="AutoShape 20"/>
          <p:cNvSpPr>
            <a:spLocks noChangeArrowheads="1"/>
          </p:cNvSpPr>
          <p:nvPr/>
        </p:nvSpPr>
        <p:spPr bwMode="auto">
          <a:xfrm>
            <a:off x="1258888" y="4365625"/>
            <a:ext cx="323850" cy="358775"/>
          </a:xfrm>
          <a:prstGeom prst="star5">
            <a:avLst/>
          </a:prstGeom>
          <a:solidFill>
            <a:srgbClr val="0000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3029" name="AutoShape 21"/>
          <p:cNvSpPr>
            <a:spLocks noChangeArrowheads="1"/>
          </p:cNvSpPr>
          <p:nvPr/>
        </p:nvSpPr>
        <p:spPr bwMode="auto">
          <a:xfrm>
            <a:off x="1763713" y="3716338"/>
            <a:ext cx="323850" cy="358775"/>
          </a:xfrm>
          <a:prstGeom prst="star5">
            <a:avLst/>
          </a:prstGeom>
          <a:solidFill>
            <a:srgbClr val="0000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3030" name="AutoShape 22"/>
          <p:cNvSpPr>
            <a:spLocks noChangeArrowheads="1"/>
          </p:cNvSpPr>
          <p:nvPr/>
        </p:nvSpPr>
        <p:spPr bwMode="auto">
          <a:xfrm>
            <a:off x="2268538" y="3141663"/>
            <a:ext cx="323850" cy="358775"/>
          </a:xfrm>
          <a:prstGeom prst="star5">
            <a:avLst/>
          </a:prstGeom>
          <a:solidFill>
            <a:srgbClr val="0000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476250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be-BY" sz="4400" b="1" smtClean="0">
                <a:solidFill>
                  <a:srgbClr val="FF0066"/>
                </a:solidFill>
                <a:latin typeface="a_Helver Bashkir" pitchFamily="34" charset="0"/>
              </a:rPr>
              <a:t>  </a:t>
            </a:r>
          </a:p>
          <a:p>
            <a:pPr algn="ctr" eaLnBrk="1" hangingPunct="1">
              <a:buFontTx/>
              <a:buNone/>
            </a:pPr>
            <a:r>
              <a:rPr lang="be-BY" sz="4400" b="1" smtClean="0">
                <a:solidFill>
                  <a:srgbClr val="FF0066"/>
                </a:solidFill>
                <a:latin typeface="a_Helver Bashkir" pitchFamily="34" charset="0"/>
              </a:rPr>
              <a:t>Ҡоштарға тағараҡтар эшләгеҙ, ашатығыҙ.</a:t>
            </a:r>
          </a:p>
          <a:p>
            <a:pPr algn="ctr" eaLnBrk="1" hangingPunct="1">
              <a:buFontTx/>
              <a:buNone/>
            </a:pPr>
            <a:r>
              <a:rPr lang="be-BY" sz="4400" b="1" smtClean="0">
                <a:solidFill>
                  <a:srgbClr val="FF0066"/>
                </a:solidFill>
                <a:latin typeface="a_Helver Bashkir" pitchFamily="34" charset="0"/>
              </a:rPr>
              <a:t>Улар һеҙгә рәхмәттәрен әйтер.</a:t>
            </a:r>
            <a:endParaRPr lang="ru-RU" sz="4400" b="1" smtClean="0">
              <a:solidFill>
                <a:srgbClr val="FF0066"/>
              </a:solidFill>
              <a:latin typeface="a_Helver Bashki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125538"/>
            <a:ext cx="80137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be-BY" sz="4800" b="1" smtClean="0">
                <a:solidFill>
                  <a:srgbClr val="3333CC"/>
                </a:solidFill>
                <a:latin typeface="a_Helver Bashkir" pitchFamily="34" charset="0"/>
              </a:rPr>
              <a:t>Ҡыш булғас, ҡар яуғас,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be-BY" sz="4800" b="1" smtClean="0">
                <a:solidFill>
                  <a:srgbClr val="3333CC"/>
                </a:solidFill>
                <a:latin typeface="a_Helver Bashkir" pitchFamily="34" charset="0"/>
              </a:rPr>
              <a:t>Бар ағас яланғас.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be-BY" sz="4800" b="1" smtClean="0">
              <a:solidFill>
                <a:srgbClr val="3333CC"/>
              </a:solidFill>
              <a:latin typeface="a_Helver Bashkir" pitchFamily="34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be-BY" sz="4800" b="1" smtClean="0">
              <a:solidFill>
                <a:srgbClr val="3333CC"/>
              </a:solidFill>
              <a:latin typeface="a_Helver Bashkir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be-BY" sz="4800" b="1" smtClean="0">
                <a:solidFill>
                  <a:srgbClr val="3333CC"/>
                </a:solidFill>
                <a:latin typeface="a_Helver Bashkir" pitchFamily="34" charset="0"/>
              </a:rPr>
              <a:t>Ҡара ҡарға ҡарҙан бара,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be-BY" sz="4800" b="1" smtClean="0">
                <a:solidFill>
                  <a:srgbClr val="3333CC"/>
                </a:solidFill>
                <a:latin typeface="a_Helver Bashkir" pitchFamily="34" charset="0"/>
              </a:rPr>
              <a:t>Ҡанаттарын ҡаға-ҡаға.</a:t>
            </a:r>
            <a:endParaRPr lang="ru-RU" sz="4800" b="1" smtClean="0">
              <a:solidFill>
                <a:srgbClr val="3333CC"/>
              </a:solidFill>
              <a:latin typeface="a_Helver Bashkir" pitchFamily="34" charset="0"/>
            </a:endParaRPr>
          </a:p>
        </p:txBody>
      </p:sp>
      <p:sp>
        <p:nvSpPr>
          <p:cNvPr id="15362" name="AutoShape 4"/>
          <p:cNvSpPr>
            <a:spLocks noChangeArrowheads="1"/>
          </p:cNvSpPr>
          <p:nvPr/>
        </p:nvSpPr>
        <p:spPr bwMode="auto">
          <a:xfrm>
            <a:off x="3276600" y="2997200"/>
            <a:ext cx="790575" cy="719138"/>
          </a:xfrm>
          <a:prstGeom prst="star4">
            <a:avLst>
              <a:gd name="adj" fmla="val 12500"/>
            </a:avLst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052513"/>
            <a:ext cx="7761288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be-BY" sz="2800" b="1" smtClean="0">
                <a:solidFill>
                  <a:srgbClr val="FF0066"/>
                </a:solidFill>
                <a:latin typeface="Palatino Linotype" pitchFamily="18" charset="0"/>
              </a:rPr>
              <a:t>ҡышлаусы ҡоштар - зимующие птицы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be-BY" sz="2800" b="1" smtClean="0">
                <a:solidFill>
                  <a:srgbClr val="FF0066"/>
                </a:solidFill>
                <a:latin typeface="Palatino Linotype" pitchFamily="18" charset="0"/>
              </a:rPr>
              <a:t>тумыртҡа – дятел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be-BY" sz="2800" b="1" smtClean="0">
                <a:solidFill>
                  <a:srgbClr val="FF0066"/>
                </a:solidFill>
                <a:latin typeface="Palatino Linotype" pitchFamily="18" charset="0"/>
              </a:rPr>
              <a:t>турғай- воробей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be-BY" sz="2800" b="1" smtClean="0">
                <a:solidFill>
                  <a:srgbClr val="FF0066"/>
                </a:solidFill>
                <a:latin typeface="Palatino Linotype" pitchFamily="18" charset="0"/>
              </a:rPr>
              <a:t>ҡыҙылтүш – снегирь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be-BY" sz="2800" b="1" smtClean="0">
                <a:solidFill>
                  <a:srgbClr val="FF0066"/>
                </a:solidFill>
                <a:latin typeface="Palatino Linotype" pitchFamily="18" charset="0"/>
              </a:rPr>
              <a:t>ҡарға - ворона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be-BY" sz="2800" b="1" smtClean="0">
                <a:solidFill>
                  <a:srgbClr val="FF0066"/>
                </a:solidFill>
                <a:latin typeface="Palatino Linotype" pitchFamily="18" charset="0"/>
              </a:rPr>
              <a:t>ҡарабаш турғай - синица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be-BY" sz="2800" b="1" smtClean="0">
                <a:solidFill>
                  <a:srgbClr val="FF0066"/>
                </a:solidFill>
                <a:latin typeface="Palatino Linotype" pitchFamily="18" charset="0"/>
              </a:rPr>
              <a:t>тағараҡ - кормушка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be-BY" sz="2800" b="1" smtClean="0">
                <a:solidFill>
                  <a:srgbClr val="FF0066"/>
                </a:solidFill>
                <a:latin typeface="Palatino Linotype" pitchFamily="18" charset="0"/>
              </a:rPr>
              <a:t>ауыр – трудно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be-BY" sz="2800" b="1" smtClean="0">
                <a:solidFill>
                  <a:srgbClr val="FF0066"/>
                </a:solidFill>
                <a:latin typeface="Palatino Linotype" pitchFamily="18" charset="0"/>
              </a:rPr>
              <a:t>асыға</a:t>
            </a:r>
            <a:r>
              <a:rPr lang="ru-RU" sz="2800" b="1" smtClean="0">
                <a:solidFill>
                  <a:srgbClr val="FF0066"/>
                </a:solidFill>
                <a:latin typeface="Palatino Linotype" pitchFamily="18" charset="0"/>
              </a:rPr>
              <a:t> - голодают</a:t>
            </a:r>
            <a:endParaRPr lang="be-BY" sz="2800" b="1" smtClean="0">
              <a:solidFill>
                <a:srgbClr val="FF0066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be-BY" sz="2800" b="1" smtClean="0">
                <a:solidFill>
                  <a:srgbClr val="FF0066"/>
                </a:solidFill>
                <a:latin typeface="Palatino Linotype" pitchFamily="18" charset="0"/>
              </a:rPr>
              <a:t>ашатығыҙ - покормите</a:t>
            </a:r>
            <a:endParaRPr lang="ru-RU" sz="2800" b="1" smtClean="0">
              <a:solidFill>
                <a:srgbClr val="FF0066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400" b="1" smtClean="0">
              <a:solidFill>
                <a:srgbClr val="FF0066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воробей в начале урока.mp3"/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659563" y="5964238"/>
            <a:ext cx="649287" cy="649287"/>
          </a:xfrm>
          <a:prstGeom prst="rect">
            <a:avLst/>
          </a:prstGeom>
          <a:solidFill>
            <a:srgbClr val="FF0000"/>
          </a:solidFill>
          <a:ln w="9525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7411" name="Picture 5" descr="комсомол северный дорога"/>
          <p:cNvPicPr>
            <a:picLocks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258888" y="1341438"/>
            <a:ext cx="6264275" cy="4378325"/>
          </a:xfrm>
          <a:noFill/>
          <a:ln w="57150" cmpd="thickThin">
            <a:solidFill>
              <a:srgbClr val="008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4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09" fill="hold"/>
                                        <p:tgtEl>
                                          <p:spTgt spid="604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2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e-BY" b="1" smtClean="0">
                <a:solidFill>
                  <a:srgbClr val="0000FF"/>
                </a:solidFill>
                <a:latin typeface="Palatino Linotype" pitchFamily="18" charset="0"/>
              </a:rPr>
              <a:t>Турғай</a:t>
            </a:r>
            <a:r>
              <a:rPr lang="be-BY" smtClean="0">
                <a:latin typeface="Palatino Linotype" pitchFamily="18" charset="0"/>
              </a:rPr>
              <a:t> </a:t>
            </a:r>
            <a:endParaRPr lang="ru-RU" smtClean="0">
              <a:latin typeface="Palatino Linotype" pitchFamily="18" charset="0"/>
            </a:endParaRPr>
          </a:p>
        </p:txBody>
      </p:sp>
      <p:pic>
        <p:nvPicPr>
          <p:cNvPr id="18434" name="Picture 4" descr="1_75_1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1844675"/>
            <a:ext cx="5038725" cy="3505200"/>
          </a:xfrm>
          <a:noFill/>
          <a:ln w="38100">
            <a:solidFill>
              <a:srgbClr val="3366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e-BY" b="1" smtClean="0">
                <a:solidFill>
                  <a:srgbClr val="0000FF"/>
                </a:solidFill>
                <a:latin typeface="Palatino Linotype" pitchFamily="18" charset="0"/>
              </a:rPr>
              <a:t>ҡыҙылтүш</a:t>
            </a:r>
            <a:endParaRPr lang="ru-RU" b="1" smtClean="0">
              <a:solidFill>
                <a:srgbClr val="0000FF"/>
              </a:solidFill>
              <a:latin typeface="Palatino Linotype" pitchFamily="18" charset="0"/>
            </a:endParaRPr>
          </a:p>
        </p:txBody>
      </p:sp>
      <p:pic>
        <p:nvPicPr>
          <p:cNvPr id="19458" name="Picture 4" descr="1_78_2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1700213"/>
            <a:ext cx="6265863" cy="4356100"/>
          </a:xfrm>
          <a:ln w="38100">
            <a:solidFill>
              <a:srgbClr val="0000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e-BY" sz="4800" b="1" smtClean="0">
                <a:solidFill>
                  <a:srgbClr val="0000FF"/>
                </a:solidFill>
                <a:latin typeface="a_Helver(05%) Bashkir" pitchFamily="34" charset="0"/>
              </a:rPr>
              <a:t>ҡарабаш турғай</a:t>
            </a:r>
            <a:endParaRPr lang="ru-RU" sz="4800" b="1" smtClean="0">
              <a:solidFill>
                <a:srgbClr val="0000FF"/>
              </a:solidFill>
              <a:latin typeface="a_Helver(05%) Bashkir" pitchFamily="34" charset="0"/>
            </a:endParaRPr>
          </a:p>
        </p:txBody>
      </p:sp>
      <p:pic>
        <p:nvPicPr>
          <p:cNvPr id="20482" name="Picture 3" descr="синица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lum bright="12000"/>
          </a:blip>
          <a:srcRect/>
          <a:stretch>
            <a:fillRect/>
          </a:stretch>
        </p:blipFill>
        <p:spPr>
          <a:xfrm>
            <a:off x="1692275" y="1700213"/>
            <a:ext cx="5832475" cy="4378325"/>
          </a:xfrm>
          <a:ln w="38100">
            <a:solidFill>
              <a:srgbClr val="3366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e-BY" sz="5400" b="1" smtClean="0">
                <a:solidFill>
                  <a:srgbClr val="0000CC"/>
                </a:solidFill>
                <a:latin typeface="Palatino Linotype" pitchFamily="18" charset="0"/>
              </a:rPr>
              <a:t>ҡарға</a:t>
            </a:r>
            <a:endParaRPr lang="ru-RU" sz="5400" b="1" smtClean="0">
              <a:solidFill>
                <a:srgbClr val="0000CC"/>
              </a:solidFill>
              <a:latin typeface="Palatino Linotype" pitchFamily="18" charset="0"/>
            </a:endParaRPr>
          </a:p>
        </p:txBody>
      </p:sp>
      <p:pic>
        <p:nvPicPr>
          <p:cNvPr id="21506" name="Picture 4" descr="ворона серая"/>
          <p:cNvPicPr>
            <a:picLocks noChangeAspect="1" noChangeArrowheads="1"/>
          </p:cNvPicPr>
          <p:nvPr>
            <p:ph idx="1"/>
          </p:nvPr>
        </p:nvPicPr>
        <p:blipFill>
          <a:blip r:embed="rId2">
            <a:lum bright="-6000" contrast="6000"/>
          </a:blip>
          <a:srcRect l="444" t="3847"/>
          <a:stretch>
            <a:fillRect/>
          </a:stretch>
        </p:blipFill>
        <p:spPr>
          <a:xfrm>
            <a:off x="2268538" y="1341438"/>
            <a:ext cx="4657725" cy="5000625"/>
          </a:xfrm>
          <a:ln w="76200" cmpd="tri">
            <a:solidFill>
              <a:srgbClr val="3366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e-BY" b="1" smtClean="0">
                <a:solidFill>
                  <a:srgbClr val="0000FF"/>
                </a:solidFill>
                <a:latin typeface="Palatino Linotype" pitchFamily="18" charset="0"/>
              </a:rPr>
              <a:t>тумыртҡа</a:t>
            </a:r>
            <a:endParaRPr lang="ru-RU" b="1" smtClean="0">
              <a:solidFill>
                <a:srgbClr val="0000FF"/>
              </a:solidFill>
              <a:latin typeface="Palatino Linotype" pitchFamily="18" charset="0"/>
            </a:endParaRPr>
          </a:p>
        </p:txBody>
      </p:sp>
      <p:pic>
        <p:nvPicPr>
          <p:cNvPr id="22530" name="Picture 4" descr="1_77_1"/>
          <p:cNvPicPr>
            <a:picLocks noChangeAspect="1" noChangeArrowheads="1"/>
          </p:cNvPicPr>
          <p:nvPr>
            <p:ph idx="1"/>
          </p:nvPr>
        </p:nvPicPr>
        <p:blipFill>
          <a:blip r:embed="rId3">
            <a:lum bright="-6000"/>
          </a:blip>
          <a:srcRect/>
          <a:stretch>
            <a:fillRect/>
          </a:stretch>
        </p:blipFill>
        <p:spPr>
          <a:xfrm>
            <a:off x="1692275" y="1344613"/>
            <a:ext cx="6192838" cy="4306887"/>
          </a:xfrm>
          <a:ln w="38100">
            <a:solidFill>
              <a:srgbClr val="0000FF"/>
            </a:solidFill>
          </a:ln>
        </p:spPr>
      </p:pic>
      <p:pic>
        <p:nvPicPr>
          <p:cNvPr id="22535" name="дятел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940425" y="5894388"/>
            <a:ext cx="503238" cy="503237"/>
          </a:xfrm>
          <a:prstGeom prst="rect">
            <a:avLst/>
          </a:prstGeom>
          <a:solidFill>
            <a:srgbClr val="FF0000"/>
          </a:solidFill>
          <a:ln w="9525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38" fill="hold"/>
                                        <p:tgtEl>
                                          <p:spTgt spid="225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96</Words>
  <Application>Microsoft PowerPoint</Application>
  <PresentationFormat>Экран (4:3)</PresentationFormat>
  <Paragraphs>50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Palatino Linotype</vt:lpstr>
      <vt:lpstr>a_Helver Bashkir</vt:lpstr>
      <vt:lpstr>a_Helver(05%) Bashkir</vt:lpstr>
      <vt:lpstr>Оформление по умолчанию</vt:lpstr>
      <vt:lpstr>       Беҙҙә ҡышлаусы ҡоштар</vt:lpstr>
      <vt:lpstr>Слайд 2</vt:lpstr>
      <vt:lpstr>Слайд 3</vt:lpstr>
      <vt:lpstr>Слайд 4</vt:lpstr>
      <vt:lpstr>Турғай </vt:lpstr>
      <vt:lpstr>ҡыҙылтүш</vt:lpstr>
      <vt:lpstr>ҡарабаш турғай</vt:lpstr>
      <vt:lpstr>ҡарға</vt:lpstr>
      <vt:lpstr>тумыртҡа</vt:lpstr>
      <vt:lpstr>тағараҡ</vt:lpstr>
      <vt:lpstr>Слайд 11</vt:lpstr>
      <vt:lpstr>Слайд 12</vt:lpstr>
      <vt:lpstr>Слайд 13</vt:lpstr>
      <vt:lpstr> </vt:lpstr>
      <vt:lpstr>Слайд 15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 Махиянова</dc:creator>
  <cp:lastModifiedBy>Admin</cp:lastModifiedBy>
  <cp:revision>16</cp:revision>
  <dcterms:created xsi:type="dcterms:W3CDTF">2010-01-16T19:41:43Z</dcterms:created>
  <dcterms:modified xsi:type="dcterms:W3CDTF">2012-01-09T20:25:41Z</dcterms:modified>
</cp:coreProperties>
</file>