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8F9E3D-29FE-4517-8DCC-5EBD4FAC0AF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E725A2-A534-4FFA-B2B8-FB5BCA807A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 законы математики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«Безопасное колесо»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5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7-й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201" y="1728847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а) Предписывающие дорожные знаки тоже круглые, но голубого </a:t>
            </a:r>
            <a:r>
              <a:rPr lang="ru-RU" dirty="0" smtClean="0"/>
              <a:t>цвета </a:t>
            </a:r>
            <a:r>
              <a:rPr lang="ru-RU" dirty="0"/>
              <a:t>и без красной каймы. </a:t>
            </a:r>
            <a:r>
              <a:rPr lang="ru-RU" dirty="0" smtClean="0"/>
              <a:t>Что </a:t>
            </a:r>
            <a:r>
              <a:rPr lang="ru-RU" dirty="0"/>
              <a:t>означают цифры внутри круга на дорожных знаках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Разрешенная максимальная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скорость</a:t>
            </a:r>
          </a:p>
          <a:p>
            <a:pPr marL="0" indent="0">
              <a:buNone/>
            </a:pPr>
            <a:r>
              <a:rPr lang="ru-RU" dirty="0"/>
              <a:t>б) Как в математике читается запись, в которой после цифры вверху написан кружочек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градус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852936"/>
            <a:ext cx="1261290" cy="126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6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8-й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Что с точки зрения математики представляет собой знак «Уступи дорогу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равносторонний </a:t>
            </a:r>
            <a:r>
              <a:rPr lang="ru-RU" dirty="0" smtClean="0"/>
              <a:t>треугольник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Чему равны величины  углов у равностороннего треугольника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60°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293096"/>
            <a:ext cx="1837886" cy="16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9-й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Что с точки зрения математики представляет собой знак «Остановка запрещена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Окружность с проведенным </a:t>
            </a:r>
            <a:r>
              <a:rPr lang="ru-RU" dirty="0" smtClean="0"/>
              <a:t>диметром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Как длина окружности связана с диаметром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en-US" dirty="0"/>
              <a:t>L=2πR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04" y="1412776"/>
            <a:ext cx="1705372" cy="17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10-й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Что с точки зрения математики представляет собой знак «Въезд запрещен</a:t>
            </a:r>
            <a:r>
              <a:rPr lang="ru-RU" dirty="0" smtClean="0"/>
              <a:t>»?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Круг с нарисованным на нем </a:t>
            </a:r>
            <a:r>
              <a:rPr lang="ru-RU" dirty="0" smtClean="0"/>
              <a:t>прямоугольником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Чем окружность отличается от круга?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204864"/>
            <a:ext cx="14954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11-й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На каких дорожных знаках мы можем увидеть параллельные прямые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«</a:t>
            </a:r>
            <a:r>
              <a:rPr lang="ru-RU" dirty="0"/>
              <a:t>Знак приближения к железно дорожному переезду», число дорожных </a:t>
            </a:r>
            <a:r>
              <a:rPr lang="ru-RU" dirty="0" smtClean="0"/>
              <a:t>полос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221088"/>
            <a:ext cx="28575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7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12-й вопрос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На каких дорожных </a:t>
            </a:r>
            <a:r>
              <a:rPr lang="ru-RU" dirty="0" smtClean="0"/>
              <a:t>знаках мы </a:t>
            </a:r>
            <a:r>
              <a:rPr lang="ru-RU" dirty="0"/>
              <a:t>можем увидеть перпендикулярные прямые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Знаки «Тупик», «Пересечение с главной дорогой» и др.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91" y="3933056"/>
            <a:ext cx="1181100" cy="12001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23706"/>
            <a:ext cx="2922713" cy="249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13-й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На каких дорожных мы можем увидеть смежные углы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«Примыкание к главной дороге второстепенной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б) Чему равна сумма смежных </a:t>
            </a:r>
            <a:r>
              <a:rPr lang="ru-RU" dirty="0" smtClean="0"/>
              <a:t>углов</a:t>
            </a:r>
          </a:p>
          <a:p>
            <a:pPr marL="0" indent="0">
              <a:buNone/>
            </a:pPr>
            <a:r>
              <a:rPr lang="ru-RU" dirty="0" smtClean="0"/>
              <a:t>Ответ: 180°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996952"/>
            <a:ext cx="1612661" cy="137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1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14-й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Остановка перед каким объектом послужит для изучения вертикальных </a:t>
            </a:r>
            <a:r>
              <a:rPr lang="ru-RU" dirty="0" smtClean="0"/>
              <a:t>углов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dirty="0"/>
              <a:t>Перед железнодорожным </a:t>
            </a:r>
            <a:r>
              <a:rPr lang="ru-RU" dirty="0" smtClean="0"/>
              <a:t>переездом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Какие углы </a:t>
            </a:r>
            <a:r>
              <a:rPr lang="ru-RU" dirty="0" smtClean="0"/>
              <a:t>называются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вертикальными?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12976"/>
            <a:ext cx="2654052" cy="176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9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15-й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Какая геометрическая фигура говорит о том, что мы движемся по главной дороге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Ромб</a:t>
            </a:r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Верно ли, что любой ромб является квадратом?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нет.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 наоборот?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Да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75" y="2708920"/>
            <a:ext cx="16859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3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16-й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Какой знак пунктуации украшает знак «Прочие опасности</a:t>
            </a:r>
            <a:r>
              <a:rPr lang="ru-RU" dirty="0" smtClean="0"/>
              <a:t>»?</a:t>
            </a:r>
          </a:p>
          <a:p>
            <a:pPr marL="0" indent="0">
              <a:buNone/>
            </a:pPr>
            <a:r>
              <a:rPr lang="ru-RU" dirty="0" smtClean="0"/>
              <a:t>Ответ: !</a:t>
            </a:r>
          </a:p>
          <a:p>
            <a:pPr marL="0" indent="0">
              <a:buNone/>
            </a:pPr>
            <a:r>
              <a:rPr lang="ru-RU" dirty="0"/>
              <a:t>б) Является ли этот знак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математическим </a:t>
            </a:r>
            <a:r>
              <a:rPr lang="ru-RU" dirty="0"/>
              <a:t>знаком?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Да, знак факториала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32856"/>
            <a:ext cx="2376264" cy="20913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13176"/>
            <a:ext cx="3672408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672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 smtClean="0"/>
              <a:t>Равносторонний </a:t>
            </a:r>
            <a:r>
              <a:rPr lang="ru-RU" sz="3200" dirty="0"/>
              <a:t>треугольник;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окружность </a:t>
            </a:r>
            <a:r>
              <a:rPr lang="ru-RU" sz="3200" dirty="0"/>
              <a:t>с находящимся внутри нее прямоугольником; </a:t>
            </a:r>
            <a:r>
              <a:rPr lang="ru-RU" sz="3200" dirty="0" smtClean="0"/>
              <a:t>восьмиугольник</a:t>
            </a:r>
            <a:r>
              <a:rPr lang="ru-RU" sz="3200" dirty="0"/>
              <a:t>; </a:t>
            </a:r>
            <a:r>
              <a:rPr lang="ru-RU" sz="3200" dirty="0" smtClean="0"/>
              <a:t>знаки</a:t>
            </a:r>
            <a:r>
              <a:rPr lang="ru-RU" sz="3200" dirty="0"/>
              <a:t>: «Уступи дорогу», </a:t>
            </a:r>
            <a:r>
              <a:rPr lang="ru-RU" sz="3200" dirty="0" smtClean="0"/>
              <a:t>«</a:t>
            </a:r>
            <a:r>
              <a:rPr lang="ru-RU" sz="3200" dirty="0"/>
              <a:t>Въезд запрещен», </a:t>
            </a:r>
            <a:r>
              <a:rPr lang="ru-RU" sz="3200" dirty="0" smtClean="0"/>
              <a:t>«</a:t>
            </a:r>
            <a:r>
              <a:rPr lang="ru-RU" sz="3200" dirty="0"/>
              <a:t>Стоп!».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76672"/>
            <a:ext cx="7416824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14300" inden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</a:defRPr>
            </a:lvl1pPr>
            <a:lvl2pPr marL="640080"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28016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4pPr>
            <a:lvl5pPr marL="1554480" indent="-2286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baseline="0">
                <a:solidFill>
                  <a:schemeClr val="tx2"/>
                </a:solidFill>
              </a:defRPr>
            </a:lvl5pPr>
            <a:lvl6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6pPr>
            <a:lvl7pPr marL="2011680" indent="-18288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7pPr>
            <a:lvl8pPr marL="219456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9pPr>
          </a:lstStyle>
          <a:p>
            <a:r>
              <a:rPr lang="ru-RU" sz="3200" b="1" dirty="0"/>
              <a:t>Сгруппируйте:</a:t>
            </a:r>
          </a:p>
        </p:txBody>
      </p:sp>
    </p:spTree>
    <p:extLst>
      <p:ext uri="{BB962C8B-B14F-4D97-AF65-F5344CB8AC3E}">
        <p14:creationId xmlns:p14="http://schemas.microsoft.com/office/powerpoint/2010/main" val="32537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17-й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а) Этот знак в народе называют так же, как и предмет, используемый в строительстве. Как выглядит с точки зрения математики и как называется этот знак в правилах дорожного движения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Знак </a:t>
            </a:r>
            <a:r>
              <a:rPr lang="ru-RU" dirty="0"/>
              <a:t>«Въезд запрещен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/>
              <a:t>б) Какой геометрической фигурой является реальный строительный кирпич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параллелепипед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25144"/>
            <a:ext cx="14954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625" y="232047"/>
            <a:ext cx="5599535" cy="1468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Равносторонний треугольник</a:t>
            </a:r>
          </a:p>
          <a:p>
            <a:pPr marL="0" indent="0">
              <a:buNone/>
            </a:pPr>
            <a:r>
              <a:rPr lang="ru-RU" dirty="0" smtClean="0"/>
              <a:t>«Уступи дорогу»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4664"/>
            <a:ext cx="1800201" cy="1584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2239633"/>
            <a:ext cx="5616624" cy="20129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 smtClean="0"/>
              <a:t>Окружность </a:t>
            </a:r>
            <a:r>
              <a:rPr lang="ru-RU" dirty="0"/>
              <a:t>с находящимся внутри нее </a:t>
            </a:r>
            <a:r>
              <a:rPr lang="ru-RU" dirty="0" smtClean="0"/>
              <a:t>прямоугольником</a:t>
            </a:r>
          </a:p>
          <a:p>
            <a:r>
              <a:rPr lang="ru-RU" dirty="0" smtClean="0"/>
              <a:t>«Въезд запрещен»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39633"/>
            <a:ext cx="1693960" cy="16615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5071895"/>
            <a:ext cx="3888432" cy="10934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ru-RU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 smtClean="0"/>
              <a:t>Восьмиугольник</a:t>
            </a:r>
          </a:p>
          <a:p>
            <a:r>
              <a:rPr lang="ru-RU" dirty="0" smtClean="0"/>
              <a:t>«Стоп!»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280" y="4252617"/>
            <a:ext cx="1937447" cy="191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9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Чему равна сумма углов треугольника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			Ответ: 180°</a:t>
            </a:r>
          </a:p>
          <a:p>
            <a:pPr marL="0" indent="0">
              <a:buNone/>
            </a:pPr>
            <a:r>
              <a:rPr lang="ru-RU" dirty="0"/>
              <a:t>б) Какая геометрическая фигура предупреждает нас о ремонте дороги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	Ответ: Треугольник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61048"/>
            <a:ext cx="2741702" cy="241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а) Где во время движения мы сможем встретиться с тремя кругами, расположенными один над </a:t>
            </a:r>
            <a:r>
              <a:rPr lang="ru-RU" dirty="0" smtClean="0"/>
              <a:t>другим</a:t>
            </a:r>
          </a:p>
          <a:p>
            <a:pPr marL="0" indent="0">
              <a:buNone/>
            </a:pPr>
            <a:r>
              <a:rPr lang="ru-RU" dirty="0" smtClean="0"/>
              <a:t>Ответ: Светофор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б) Как называется линия, соединяющая две точки, лежащих на окружности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36912"/>
            <a:ext cx="1667390" cy="1464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5508521"/>
            <a:ext cx="2432076" cy="584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Ответ: Хорда</a:t>
            </a:r>
          </a:p>
        </p:txBody>
      </p:sp>
    </p:spTree>
    <p:extLst>
      <p:ext uri="{BB962C8B-B14F-4D97-AF65-F5344CB8AC3E}">
        <p14:creationId xmlns:p14="http://schemas.microsoft.com/office/powerpoint/2010/main" val="158353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Как называется дорожный знак, представляющий собой круг с </a:t>
            </a:r>
            <a:r>
              <a:rPr lang="ru-RU" dirty="0" smtClean="0"/>
              <a:t>проведенным </a:t>
            </a:r>
            <a:r>
              <a:rPr lang="ru-RU" dirty="0"/>
              <a:t>в нем двумя диаметрами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 «Остановка запрещена»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Во сколько раз диаметр длиннее радиуса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в 2 раза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20" y="2276872"/>
            <a:ext cx="1993404" cy="19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1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а) Математик прочитал бы этот знак как «противоположно направленные векторы». Как должен прочитать его водитель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sz="2400" dirty="0" smtClean="0"/>
              <a:t>«</a:t>
            </a:r>
            <a:r>
              <a:rPr lang="ru-RU" sz="2400" dirty="0"/>
              <a:t>Преимущество встречного движения», </a:t>
            </a:r>
            <a:r>
              <a:rPr lang="ru-RU" sz="2400" dirty="0" smtClean="0"/>
              <a:t>«Преимущество </a:t>
            </a:r>
            <a:r>
              <a:rPr lang="ru-RU" sz="2400" dirty="0"/>
              <a:t>перед встречным движением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б) Приведите примеры векторных величин.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263" y="3573016"/>
            <a:ext cx="1440160" cy="1440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95836"/>
            <a:ext cx="1417340" cy="14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5-й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Как расположены по отношению друг к другу прямоугольники на дорожной разметке, перед которой водители должны остановиться и пропустить пешеходов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Ответ: Параллельно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Какие углы равны, если две параллельные прямые пересечены третьей?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96952"/>
            <a:ext cx="1607443" cy="132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1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6-й </a:t>
            </a: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а) Какую форму имеют запрещающие дорожные знаки, например, «обгон запрещен</a:t>
            </a:r>
            <a:r>
              <a:rPr lang="ru-RU" dirty="0" smtClean="0"/>
              <a:t>»?</a:t>
            </a:r>
          </a:p>
          <a:p>
            <a:pPr marL="0" indent="0">
              <a:buNone/>
            </a:pPr>
            <a:r>
              <a:rPr lang="ru-RU" dirty="0" smtClean="0"/>
              <a:t>	Ответ: Круглую </a:t>
            </a:r>
          </a:p>
          <a:p>
            <a:pPr marL="0" indent="0">
              <a:buNone/>
            </a:pPr>
            <a:r>
              <a:rPr lang="ru-RU" dirty="0"/>
              <a:t>б) Как называется прямая, имеющая с окружностью только одну общую точку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	Ответ: Касательная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581315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441</TotalTime>
  <Words>637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«Безопасное колесо»</vt:lpstr>
      <vt:lpstr>Презентация PowerPoint</vt:lpstr>
      <vt:lpstr>Презентация PowerPoint</vt:lpstr>
      <vt:lpstr>1-й вопрос</vt:lpstr>
      <vt:lpstr>2-й вопрос</vt:lpstr>
      <vt:lpstr>3-й вопрос</vt:lpstr>
      <vt:lpstr>4-й вопрос</vt:lpstr>
      <vt:lpstr>5-й вопрос</vt:lpstr>
      <vt:lpstr>6-й вопрос</vt:lpstr>
      <vt:lpstr>7-й вопрос</vt:lpstr>
      <vt:lpstr>8-й вопрос</vt:lpstr>
      <vt:lpstr>9-й вопрос</vt:lpstr>
      <vt:lpstr>10-й вопрос</vt:lpstr>
      <vt:lpstr>11-й вопрос</vt:lpstr>
      <vt:lpstr>12-й вопрос </vt:lpstr>
      <vt:lpstr>13-й вопрос</vt:lpstr>
      <vt:lpstr>14-й вопрос</vt:lpstr>
      <vt:lpstr>15-й вопрос</vt:lpstr>
      <vt:lpstr>16-й вопрос</vt:lpstr>
      <vt:lpstr>17-й вопрос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«Безопасное колесо»</dc:title>
  <dc:creator>Марат</dc:creator>
  <cp:lastModifiedBy>Марат</cp:lastModifiedBy>
  <cp:revision>14</cp:revision>
  <dcterms:created xsi:type="dcterms:W3CDTF">2012-12-04T20:10:00Z</dcterms:created>
  <dcterms:modified xsi:type="dcterms:W3CDTF">2012-12-05T03:31:10Z</dcterms:modified>
</cp:coreProperties>
</file>