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65" r:id="rId3"/>
    <p:sldId id="263" r:id="rId4"/>
    <p:sldId id="256" r:id="rId5"/>
    <p:sldId id="266" r:id="rId6"/>
    <p:sldId id="264" r:id="rId7"/>
    <p:sldId id="267" r:id="rId8"/>
    <p:sldId id="262" r:id="rId9"/>
    <p:sldId id="278" r:id="rId10"/>
    <p:sldId id="261" r:id="rId11"/>
    <p:sldId id="276" r:id="rId12"/>
    <p:sldId id="272" r:id="rId13"/>
    <p:sldId id="282" r:id="rId14"/>
    <p:sldId id="274" r:id="rId15"/>
    <p:sldId id="268" r:id="rId16"/>
    <p:sldId id="280" r:id="rId17"/>
    <p:sldId id="275" r:id="rId18"/>
    <p:sldId id="279" r:id="rId19"/>
    <p:sldId id="281" r:id="rId20"/>
    <p:sldId id="271" r:id="rId21"/>
    <p:sldId id="260" r:id="rId22"/>
    <p:sldId id="25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81" d="100"/>
          <a:sy n="81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1E055-F003-44D0-9295-9C3D97528ED2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64A2-266A-4610-AF3F-7C820E634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 83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4C193-3185-4BAE-9A42-45FBD09242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64A2-266A-4610-AF3F-7C820E6345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88;&#1086;&#1082;%20&#1074;%205%20&#1082;&#1083;&#1072;&#1089;&#1089;&#1077;\&#1044;&#1088;&#1077;&#1074;&#1085;&#1103;&#1103;%20&#1043;&#1088;&#1077;&#1094;&#1080;&#1103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88;&#1086;&#1082;%20&#1074;%205%20&#1082;&#1083;&#1072;&#1089;&#1089;&#1077;\&#1055;&#1088;&#1086;&#1097;&#1072;&#1085;&#1080;&#1077;%20&#1051;&#1077;&#1086;&#1085;&#1080;&#1076;&#1072;.wmv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88;&#1086;&#1082;%20&#1074;%205%20&#1082;&#1083;&#1072;&#1089;&#1089;&#1077;\&#1069;&#1090;&#1086;%20&#1057;&#1087;&#1072;&#1088;&#1090;&#1072;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lein.zen.ru/pravda/001/plutarh/Plu_Sparta1.shtml" TargetMode="External"/><Relationship Id="rId2" Type="http://schemas.openxmlformats.org/officeDocument/2006/relationships/hyperlink" Target="http://simposium.ru/node/10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0%BB%D0%BE%D0%BF%D0%BE%D0%BD%D0%BD%D0%B5%D1%81" TargetMode="External"/><Relationship Id="rId2" Type="http://schemas.openxmlformats.org/officeDocument/2006/relationships/hyperlink" Target="http://ru.wikipedia.org/wiki/%D0%9B%D0%B0%D0%BA%D0%BE%D0%BD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D%D0%B2%D1%80%D0%BE%D1%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88;&#1086;&#1082;%20&#1074;%205%20&#1082;&#1083;&#1072;&#1089;&#1089;&#1077;\&#1057;&#1087;&#1072;&#1088;&#1090;&#1072;&#1085;&#1094;&#1099;,%20&#1082;&#1072;&#1082;&#1086;&#1074;&#1086;%20&#1074;&#1072;&#1096;&#1077;%20&#1088;&#1077;&#1084;&#1077;&#1089;&#1083;&#1086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ревняя Греци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ize-stuff.com/picture/stuff/movie_stuff/fantasy_stuff/300/300%20Leonidas%20Spartan%20Helmet%20Prop%20Replica%2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528392" cy="3528392"/>
          </a:xfrm>
          <a:prstGeom prst="rect">
            <a:avLst/>
          </a:prstGeom>
          <a:noFill/>
        </p:spPr>
      </p:pic>
      <p:pic>
        <p:nvPicPr>
          <p:cNvPr id="4" name="Picture 2" descr="&amp;Fcy;&amp;acy;&amp;jcy;&amp;lcy;:Spartan sh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503478" cy="252028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6309320"/>
          <a:ext cx="5472608" cy="274320"/>
        </p:xfrm>
        <a:graphic>
          <a:graphicData uri="http://schemas.openxmlformats.org/drawingml/2006/table">
            <a:tbl>
              <a:tblPr/>
              <a:tblGrid>
                <a:gridCol w="2736304"/>
                <a:gridCol w="27363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Спартанский щит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young.rzd.ru/dbmm/images/41/4080/1384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3384376" cy="6746264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54023" y="2458545"/>
            <a:ext cx="5680720" cy="12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hq-wallpapers.ru/wallpapers/1/hq-wallpapers_ru_films_3805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 время войн спартанцы носили одежды красного цвета: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 они считали этот цвет более мужественным,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во-вторых, им казалось, что кроваво-красный цвет должен нагонять ужас на не имеющих боевого опыта противников. Кроме того, если кто из спартанцев будет ранен, врагам это будет незаметно, так как сходство цветов позволит скрыть кровь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nru.ru/cached/onru_wallpaper/preview512/lifd0y.jpg"/>
          <p:cNvPicPr>
            <a:picLocks noChangeAspect="1" noChangeArrowheads="1"/>
          </p:cNvPicPr>
          <p:nvPr/>
        </p:nvPicPr>
        <p:blipFill>
          <a:blip r:embed="rId2" cstate="print"/>
          <a:srcRect l="23969"/>
          <a:stretch>
            <a:fillRect/>
          </a:stretch>
        </p:blipFill>
        <p:spPr bwMode="auto">
          <a:xfrm>
            <a:off x="5220072" y="2564904"/>
            <a:ext cx="3707904" cy="304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Историческая задача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184576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Одна спартанка хоронила сына, когда к ней подошла старушонка и сказала: </a:t>
            </a:r>
          </a:p>
          <a:p>
            <a:pPr>
              <a:buNone/>
            </a:pPr>
            <a:r>
              <a:rPr lang="ru-RU" dirty="0" smtClean="0"/>
              <a:t>       "О женщина! Какое несчастье!" "Нет, - ответила она. - Клянусь богами! Это счастье. Ведь я родила его, чтобы он умер за Спарту. Так и случилось!"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Динамическая пауза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Воспитание спартанцев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kritikanstvo.ru/movies/3/300/images/300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91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Историческая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 </a:t>
            </a:r>
            <a:r>
              <a:rPr lang="ru-RU" dirty="0" err="1" smtClean="0"/>
              <a:t>ионянка</a:t>
            </a:r>
            <a:r>
              <a:rPr lang="ru-RU" dirty="0" smtClean="0"/>
              <a:t> хвасталась перед спартанкой своим великолепным нарядом, но та, показав на своих четверых хорошо воспитанных сыновей, сказала: "Вот что отличает хорошую и благородную женщину, только это возвышает и лишь этим следует гордиться".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ощание Леонид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612576" y="1124744"/>
            <a:ext cx="11081537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Лаконичная речь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Однажды спартанка, вручая сыну щит, внушала ему: "Или с ним, сын мой, или на нем». </a:t>
            </a:r>
          </a:p>
          <a:p>
            <a:r>
              <a:rPr lang="ru-RU" dirty="0" smtClean="0"/>
              <a:t>Ксеркс, царь Персии прислал к Фермопилам гонца с двумя словами: «Сложи оружие». Леонид ответил тоже двумя словами: «Приди, возьми».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Это Спар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668016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Какими были спартанцы?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Докажите, что лучшими «стенами» для Спарты были ее граждане.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Составьте список личных качеств, которые воспитывались у спартанцев.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</a:t>
            </a:r>
            <a:r>
              <a:rPr lang="ru-RU" b="1" i="1" dirty="0" smtClean="0">
                <a:solidFill>
                  <a:srgbClr val="C00000"/>
                </a:solidFill>
              </a:rPr>
              <a:t>Это было воинственное и мужественное </a:t>
            </a:r>
            <a:r>
              <a:rPr lang="ru-RU" b="1" i="1" dirty="0" smtClean="0">
                <a:solidFill>
                  <a:srgbClr val="C00000"/>
                </a:solidFill>
              </a:rPr>
              <a:t>государство, </a:t>
            </a:r>
            <a:r>
              <a:rPr lang="ru-RU" b="1" i="1" dirty="0" smtClean="0">
                <a:solidFill>
                  <a:srgbClr val="C00000"/>
                </a:solidFill>
              </a:rPr>
              <a:t>которое не имело крепостных стен. «Лучшие стены – это наши граждане» -  говорили там.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Когда рождался ребенок, его несли к старейшинам на осмотр. Слабого и больного по решению старейшин убивали, сбрасывая в пропасть.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Спартанка, отправив в бой своих пятерых сыновей, стояла на окраине города, ожидая исхода битвы. Подошедший к городу человек на ее вопрос рассказал, что все ее сыновья погибли. "Не об этом я тебя спрашивала, - закричала женщина, - а о нашей родине". И когда тот сообщил, что спартанцы одержали победу, она воскликнула: "Раз так, я с радостью принимаю весть о смерти моих сыновей".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sticwallpapers10.net/wp-content/uploads/images/29/war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68421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hq-wallpapers.ru/wallpapers/1/hq-wallpapers_ru_films_3805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232" y="1196752"/>
            <a:ext cx="6912768" cy="4320480"/>
          </a:xfrm>
          <a:prstGeom prst="rect">
            <a:avLst/>
          </a:prstGeom>
          <a:noFill/>
        </p:spPr>
      </p:pic>
      <p:pic>
        <p:nvPicPr>
          <p:cNvPr id="15362" name="Picture 2" descr="http://mobilepics.ru/uploads/iphone/games/games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http://simposium.ru/node/1065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http://klein.zen.ru/pravda/001/plutarh/Plu_Sparta1.shtml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124744"/>
            <a:ext cx="2573239" cy="518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14880"/>
            <a:ext cx="2664296" cy="59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ДРЕВНЯЯ СПАРТА</a:t>
            </a:r>
            <a:endParaRPr lang="ru-RU" dirty="0"/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290" name="Picture 2" descr=" (512x698, 8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387424"/>
            <a:ext cx="5760640" cy="785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Южная Греция - область </a:t>
            </a:r>
            <a:r>
              <a:rPr lang="ru-RU" sz="4000" b="1" dirty="0" err="1" smtClean="0">
                <a:solidFill>
                  <a:srgbClr val="C00000"/>
                </a:solidFill>
                <a:hlinkClick r:id="rId2" tooltip="Лакония"/>
              </a:rPr>
              <a:t>Лакония</a:t>
            </a:r>
            <a:r>
              <a:rPr lang="ru-RU" sz="4000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юг п-ова </a:t>
            </a:r>
            <a:r>
              <a:rPr lang="ru-RU" sz="4000" b="1" dirty="0" smtClean="0">
                <a:solidFill>
                  <a:srgbClr val="C00000"/>
                </a:solidFill>
                <a:hlinkClick r:id="rId3" tooltip="Пелопоннес"/>
              </a:rPr>
              <a:t>Пелопоннес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 долине р. </a:t>
            </a:r>
            <a:r>
              <a:rPr lang="ru-RU" sz="4000" b="1" dirty="0" err="1" smtClean="0">
                <a:solidFill>
                  <a:srgbClr val="C00000"/>
                </a:solidFill>
                <a:hlinkClick r:id="rId4" tooltip="Эврот"/>
              </a:rPr>
              <a:t>Эврот</a:t>
            </a:r>
            <a:r>
              <a:rPr lang="ru-RU" sz="4000" b="1" dirty="0" smtClean="0">
                <a:solidFill>
                  <a:srgbClr val="C00000"/>
                </a:solidFill>
                <a:hlinkClick r:id="rId4" tooltip="Эврот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</a:rPr>
              <a:t>-  Спарта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177704"/>
          </a:xfrm>
        </p:spPr>
        <p:txBody>
          <a:bodyPr anchor="ctr">
            <a:no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dirty="0" smtClean="0"/>
              <a:t>Какой была жизнь спартанца?</a:t>
            </a:r>
          </a:p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dirty="0" smtClean="0"/>
              <a:t>Почему такое важное значение уделялось войне?</a:t>
            </a:r>
          </a:p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dirty="0" smtClean="0"/>
              <a:t>Как воспитывали детей, чтобы они становились воинами?</a:t>
            </a:r>
          </a:p>
          <a:p>
            <a:pPr marL="88900" indent="358775">
              <a:lnSpc>
                <a:spcPct val="90000"/>
              </a:lnSpc>
              <a:spcBef>
                <a:spcPct val="0"/>
              </a:spcBef>
            </a:pPr>
            <a:endParaRPr lang="ru-RU" sz="2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9624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Какие качества уважали спартанцы?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Развивалась ли их культура?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Какую память в истории оставили они о себе?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>
                <a:latin typeface="Comic Sans MS" pitchFamily="66" charset="0"/>
              </a:rPr>
              <a:t>Сравните вопросы. </a:t>
            </a:r>
            <a:r>
              <a:rPr lang="ru-RU" sz="2600" dirty="0">
                <a:latin typeface="Comic Sans MS" pitchFamily="66" charset="0"/>
              </a:rPr>
              <a:t>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>
                <a:latin typeface="Comic Sans MS" pitchFamily="66" charset="0"/>
              </a:rPr>
              <a:t>Какой возникает вопрос? Сравни </a:t>
            </a:r>
            <a:r>
              <a:rPr lang="ru-RU" sz="2600" dirty="0" smtClean="0">
                <a:latin typeface="Comic Sans MS" pitchFamily="66" charset="0"/>
              </a:rPr>
              <a:t>его со своим.</a:t>
            </a:r>
            <a:endParaRPr lang="ru-RU" sz="2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илоты,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«община равных»,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Совет старейшин,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олигархия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учебник стр.151-152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zgrad.net/images/umor/images/3fb/9b7949979af9f5e84adbe68502700f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96663" cy="4392488"/>
          </a:xfrm>
          <a:prstGeom prst="rect">
            <a:avLst/>
          </a:prstGeom>
          <a:noFill/>
        </p:spPr>
      </p:pic>
      <p:pic>
        <p:nvPicPr>
          <p:cNvPr id="19458" name="Picture 2" descr="http://www.greek.ru/tur/guide/peloponnesus/hotelsimages/arisstudios/DSC0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082" y="2270108"/>
            <a:ext cx="3440918" cy="458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партанцы, каково ваше ремесл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35562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469</Words>
  <Application>Microsoft Office PowerPoint</Application>
  <PresentationFormat>Экран (4:3)</PresentationFormat>
  <Paragraphs>46</Paragraphs>
  <Slides>23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ДРЕВНЯЯ СПАРТА</vt:lpstr>
      <vt:lpstr>Слайд 4</vt:lpstr>
      <vt:lpstr>Слайд 5</vt:lpstr>
      <vt:lpstr>ОПРЕДЕЛЯЕМ ПРОБЛЕМУ</vt:lpstr>
      <vt:lpstr>Слайд 7</vt:lpstr>
      <vt:lpstr>Слайд 8</vt:lpstr>
      <vt:lpstr>Слайд 9</vt:lpstr>
      <vt:lpstr>Слайд 10</vt:lpstr>
      <vt:lpstr>Во время войн спартанцы носили одежды красного цвета:</vt:lpstr>
      <vt:lpstr>Историческая задача</vt:lpstr>
      <vt:lpstr>Слайд 13</vt:lpstr>
      <vt:lpstr>Воспитание спартанцев</vt:lpstr>
      <vt:lpstr>Историческая задача</vt:lpstr>
      <vt:lpstr>Слайд 16</vt:lpstr>
      <vt:lpstr>Лаконичная речь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История</cp:lastModifiedBy>
  <cp:revision>68</cp:revision>
  <dcterms:created xsi:type="dcterms:W3CDTF">2014-01-11T17:56:35Z</dcterms:created>
  <dcterms:modified xsi:type="dcterms:W3CDTF">2014-01-18T05:42:55Z</dcterms:modified>
</cp:coreProperties>
</file>