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233AD6-7848-41BD-AD98-F50767459B11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9E97CA-2E74-4CAC-A36C-9DE1E7A1A3C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33056"/>
            <a:ext cx="8305800" cy="1296144"/>
          </a:xfrm>
        </p:spPr>
        <p:txBody>
          <a:bodyPr/>
          <a:lstStyle/>
          <a:p>
            <a:pPr algn="r"/>
            <a:r>
              <a:rPr lang="ru-RU" dirty="0" smtClean="0"/>
              <a:t>Кузьмина И.В.</a:t>
            </a:r>
          </a:p>
          <a:p>
            <a:pPr algn="r"/>
            <a:r>
              <a:rPr lang="ru-RU" dirty="0" smtClean="0"/>
              <a:t>учитель истории и обществознания</a:t>
            </a:r>
          </a:p>
          <a:p>
            <a:pPr algn="r"/>
            <a:r>
              <a:rPr lang="ru-RU" dirty="0" smtClean="0"/>
              <a:t>МОУ школа № 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Приобщение  современных  школьников  к  духовным  поискам Преподобного Сергия Радонежского на уроках истории и во внеурочной </a:t>
            </a:r>
            <a:r>
              <a:rPr lang="ru-RU" sz="3200" b="1" dirty="0" smtClean="0"/>
              <a:t>деятельности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192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829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Основные направления реализации педагогических идей Сергия Радонежского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сфере современного воспитания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2084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	провозглашение духовно-нравственного воспитания центральной задачей педагогической работы в школе;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	тесная взаимосвязь между классно-урочной, внеклассной и внешкольной формами педагогической работы;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	комплексное использование идей и принципов духовного наследия Сергия Радонежского в учебной и во внеурочной деятельности педагогов и учащихся.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64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«Есть исторические имена, которые выходят за пределы времени, есть веяния, которые глубоко проникают в жизнь последующих поколений, потому что личность того, с чьим именем связаны они, перерастает в </a:t>
            </a:r>
            <a:r>
              <a:rPr lang="ru-RU" sz="2800" i="1" smtClean="0"/>
              <a:t>идею».</a:t>
            </a:r>
            <a:endParaRPr lang="ru-RU" sz="2800" i="1" dirty="0" smtClean="0"/>
          </a:p>
          <a:p>
            <a:endParaRPr lang="ru-RU" sz="2800" i="1" dirty="0"/>
          </a:p>
          <a:p>
            <a:endParaRPr lang="ru-RU" sz="2800" i="1" dirty="0" smtClean="0"/>
          </a:p>
          <a:p>
            <a:pPr algn="r"/>
            <a:r>
              <a:rPr lang="ru-RU" sz="2800" i="1" dirty="0" smtClean="0"/>
              <a:t>В.О. Ключевский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609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27687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067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2736304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74073"/>
            <a:ext cx="8280920" cy="15427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Духовно-нравственное </a:t>
            </a:r>
            <a:r>
              <a:rPr lang="ru-RU" sz="2800" b="1" dirty="0"/>
              <a:t>учение Преподобного Сергия Радонежского - </a:t>
            </a:r>
            <a:r>
              <a:rPr lang="ru-RU" sz="2800" b="1" dirty="0" smtClean="0"/>
              <a:t>неотъемлемая часть </a:t>
            </a:r>
            <a:r>
              <a:rPr lang="ru-RU" sz="2800" b="1" dirty="0"/>
              <a:t>национального наследия </a:t>
            </a:r>
            <a:r>
              <a:rPr lang="ru-RU" sz="2800" b="1" dirty="0" smtClean="0"/>
              <a:t>России.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240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9847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6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8407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5527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7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57200"/>
            <a:ext cx="2808312" cy="7395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Заветы Сергия Радонежского: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" b="3936"/>
          <a:stretch>
            <a:fillRect/>
          </a:stretch>
        </p:blipFill>
        <p:spPr>
          <a:xfrm>
            <a:off x="457200" y="404664"/>
            <a:ext cx="5482952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1340768"/>
            <a:ext cx="2736304" cy="53285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каждодневный </a:t>
            </a:r>
            <a:r>
              <a:rPr lang="ru-RU" sz="1800" dirty="0"/>
              <a:t>труд на лоне природы,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регулярное </a:t>
            </a:r>
            <a:r>
              <a:rPr lang="ru-RU" sz="1800" dirty="0"/>
              <a:t>посещение церкви, строгое соблюдение христианских заветов и родительских наказов,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трудолюбие</a:t>
            </a:r>
            <a:r>
              <a:rPr lang="ru-RU" sz="1800" dirty="0"/>
              <a:t>, простота в быту, благочестие и гостеприимство как основа семейной жизни,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братские </a:t>
            </a:r>
            <a:r>
              <a:rPr lang="ru-RU" sz="1800" dirty="0"/>
              <a:t>отношения между людьми,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забота </a:t>
            </a:r>
            <a:r>
              <a:rPr lang="ru-RU" sz="1800" dirty="0"/>
              <a:t>о тех, кто слабее нас.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729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Занятия «Лесной школы» как форма воспитательной работы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32448" cy="4392488"/>
          </a:xfrm>
          <a:ln>
            <a:solidFill>
              <a:schemeClr val="tx1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00264" cy="432047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9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Занятия «Лесной школы» как форма воспитательной работы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248472" cy="4176464"/>
          </a:xfrm>
          <a:ln>
            <a:solidFill>
              <a:schemeClr val="tx1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100264" cy="417646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01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Принципы </a:t>
            </a:r>
            <a:r>
              <a:rPr lang="ru-RU" sz="3600" b="1" dirty="0"/>
              <a:t>воспитания подрастающего </a:t>
            </a:r>
            <a:r>
              <a:rPr lang="ru-RU" sz="3600" b="1" dirty="0" smtClean="0"/>
              <a:t>поколения: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4838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	идея гармонии между духовным миром человека и окружающей его средой;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	идея общинного (соборного) воспитания, союза, основывающегося на гармонии личного и общественного;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	идея гражданского воспитания, служения народу, Отечеству.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84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127</TotalTime>
  <Words>162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Приобщение  современных  школьников  к  духовным  поискам Преподобного Сергия Радонежского на уроках истории и во внеурочной деятельности</vt:lpstr>
      <vt:lpstr>Духовно-нравственное учение Преподобного Сергия Радонежского - неотъемлемая часть национального наследия России.</vt:lpstr>
      <vt:lpstr>Презентация PowerPoint</vt:lpstr>
      <vt:lpstr>Презентация PowerPoint</vt:lpstr>
      <vt:lpstr>Презентация PowerPoint</vt:lpstr>
      <vt:lpstr>Заветы Сергия Радонежского:</vt:lpstr>
      <vt:lpstr>Занятия «Лесной школы» как форма воспитательной работы</vt:lpstr>
      <vt:lpstr>Занятия «Лесной школы» как форма воспитательной работы</vt:lpstr>
      <vt:lpstr>Принципы воспитания подрастающего поколения:</vt:lpstr>
      <vt:lpstr>Основные направления реализации педагогических идей Сергия Радонежского  в сфере современного воспитания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 современных  школьников  к  духовным  поискам Преподобного Сергия Радонежского на уроках истории и во внеурочной деятельности</dc:title>
  <dc:creator>1</dc:creator>
  <cp:lastModifiedBy>1</cp:lastModifiedBy>
  <cp:revision>20</cp:revision>
  <dcterms:created xsi:type="dcterms:W3CDTF">2013-11-24T07:52:34Z</dcterms:created>
  <dcterms:modified xsi:type="dcterms:W3CDTF">2013-12-17T15:09:28Z</dcterms:modified>
</cp:coreProperties>
</file>