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6" r:id="rId3"/>
    <p:sldId id="267" r:id="rId4"/>
    <p:sldId id="268" r:id="rId5"/>
    <p:sldId id="269" r:id="rId6"/>
    <p:sldId id="270" r:id="rId7"/>
    <p:sldId id="264" r:id="rId8"/>
    <p:sldId id="260" r:id="rId9"/>
    <p:sldId id="262" r:id="rId10"/>
    <p:sldId id="263" r:id="rId11"/>
    <p:sldId id="261" r:id="rId12"/>
    <p:sldId id="265" r:id="rId13"/>
    <p:sldId id="256" r:id="rId14"/>
    <p:sldId id="25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DB4C5D-2C40-44E9-ADAF-ABECCA716B5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343ACF-B192-4D04-871F-9AEE17B6C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714488"/>
            <a:ext cx="68162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Компьютерная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графика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J0195384.WM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388" y="3571876"/>
            <a:ext cx="2153072" cy="219801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5892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Нефедова Мария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F:\Нефедова\SALAMAN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642918"/>
            <a:ext cx="7390453" cy="5221834"/>
          </a:xfrm>
          <a:prstGeom prst="rect">
            <a:avLst/>
          </a:prstGeom>
          <a:noFill/>
        </p:spPr>
      </p:pic>
      <p:pic>
        <p:nvPicPr>
          <p:cNvPr id="4099" name="Picture 3" descr="F:\Нефедова\капл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548680"/>
            <a:ext cx="3816424" cy="4993218"/>
          </a:xfrm>
          <a:prstGeom prst="rect">
            <a:avLst/>
          </a:prstGeom>
          <a:noFill/>
        </p:spPr>
      </p:pic>
      <p:pic>
        <p:nvPicPr>
          <p:cNvPr id="4100" name="Picture 4" descr="F:\Нефедова\Рисунок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980728"/>
            <a:ext cx="7848872" cy="4758149"/>
          </a:xfrm>
          <a:prstGeom prst="rect">
            <a:avLst/>
          </a:prstGeom>
          <a:noFill/>
        </p:spPr>
      </p:pic>
      <p:pic>
        <p:nvPicPr>
          <p:cNvPr id="4102" name="Picture 6" descr="F:\Нефедова\Рисунок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692696"/>
            <a:ext cx="4752528" cy="52311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5892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Митрохина Анастасия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F:\Митрохина\RFGK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468448"/>
            <a:ext cx="3672408" cy="5390991"/>
          </a:xfrm>
          <a:prstGeom prst="rect">
            <a:avLst/>
          </a:prstGeom>
          <a:noFill/>
        </p:spPr>
      </p:pic>
      <p:pic>
        <p:nvPicPr>
          <p:cNvPr id="5123" name="Picture 3" descr="F:\Митрохина\ИМ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821050"/>
            <a:ext cx="8064896" cy="3053721"/>
          </a:xfrm>
          <a:prstGeom prst="rect">
            <a:avLst/>
          </a:prstGeom>
          <a:noFill/>
        </p:spPr>
      </p:pic>
      <p:pic>
        <p:nvPicPr>
          <p:cNvPr id="5124" name="Picture 4" descr="F:\Митрохина\МЯЧ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620688"/>
            <a:ext cx="5040560" cy="5040560"/>
          </a:xfrm>
          <a:prstGeom prst="rect">
            <a:avLst/>
          </a:prstGeom>
          <a:noFill/>
        </p:spPr>
      </p:pic>
      <p:pic>
        <p:nvPicPr>
          <p:cNvPr id="5125" name="Picture 5" descr="F:\Митрохина\реклам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813234"/>
            <a:ext cx="7128792" cy="480450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056784" cy="2347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Работы на </a:t>
            </a:r>
            <a:r>
              <a:rPr lang="en-US" dirty="0" smtClean="0"/>
              <a:t>IV</a:t>
            </a:r>
            <a:r>
              <a:rPr lang="ru-RU" dirty="0" smtClean="0"/>
              <a:t> городской  открытый конкурс социальной рекламы «Рязань – наш город»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итрохина Календар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715436" cy="61620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устуллаева Календарь карманн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71480"/>
            <a:ext cx="8072494" cy="564505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устуллаева Календарь карманн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71480"/>
            <a:ext cx="8094655" cy="56605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Сидоркина Открыт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0042"/>
            <a:ext cx="8277284" cy="5872725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Сидоркина Открытка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0"/>
            <a:ext cx="4873508" cy="68906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dirty="0" smtClean="0"/>
              <a:t>Компьютерная графика</a:t>
            </a:r>
            <a:r>
              <a:rPr lang="ru-RU" dirty="0" smtClean="0"/>
              <a:t> - это область информатики, занимающаяся проблемами получения различных изображений (рисунков, чертежей, мультипликации) на компьютере.</a:t>
            </a:r>
            <a:endParaRPr lang="en-US" dirty="0" smtClean="0"/>
          </a:p>
          <a:p>
            <a:pPr indent="361950"/>
            <a:r>
              <a:rPr lang="ru-RU" dirty="0" smtClean="0"/>
              <a:t>Работа с компьютерной графикой - одно из самых популярных направлений использования персонального компьютера. </a:t>
            </a:r>
            <a:endParaRPr lang="en-US" dirty="0" smtClean="0"/>
          </a:p>
          <a:p>
            <a:pPr indent="361950"/>
            <a:r>
              <a:rPr lang="ru-RU" dirty="0" smtClean="0"/>
              <a:t>Область применения компьютерной графики не ограничивается одними художественными эффектами.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149080"/>
            <a:ext cx="1297237" cy="195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564904"/>
            <a:ext cx="1368152" cy="19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908720"/>
            <a:ext cx="1296144" cy="185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4221088"/>
            <a:ext cx="1224136" cy="18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3068960"/>
            <a:ext cx="1290164" cy="16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20796" y="1628800"/>
            <a:ext cx="1025783" cy="1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44816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области применения компьютерной графики: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Научная 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772816"/>
            <a:ext cx="2376264" cy="207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580526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Деловая 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4221088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32040" y="1340768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Конструкторская 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27868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44816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области применения компьютерной графики: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Иллюстративная 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257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99992" y="465313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Художественная и рекламная графика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Администратор(Учит.)\Рабочий стол\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79"/>
            <a:ext cx="2228081" cy="132946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88024" y="1772816"/>
            <a:ext cx="366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Компьютерная анимация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3933056"/>
            <a:ext cx="2561878" cy="16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933056"/>
            <a:ext cx="2514818" cy="18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420888"/>
            <a:ext cx="1872207" cy="20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564904"/>
            <a:ext cx="1872208" cy="22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692696"/>
            <a:ext cx="7529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Виды компьютерной графики: векторная и растровая.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Программы для их обработки: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772816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</a:t>
            </a:r>
            <a:r>
              <a:rPr lang="en-US" b="1" dirty="0" err="1" smtClean="0"/>
              <a:t>orelDRAW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772816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</a:t>
            </a:r>
            <a:r>
              <a:rPr lang="en-US" b="1" dirty="0" err="1" smtClean="0"/>
              <a:t>dobe</a:t>
            </a:r>
            <a:r>
              <a:rPr lang="en-US" b="1" dirty="0" smtClean="0"/>
              <a:t> Photoshop</a:t>
            </a:r>
            <a:endParaRPr lang="ru-RU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88840"/>
            <a:ext cx="4320480" cy="1051560"/>
          </a:xfrm>
        </p:spPr>
        <p:txBody>
          <a:bodyPr/>
          <a:lstStyle/>
          <a:p>
            <a:r>
              <a:rPr lang="ru-RU" dirty="0" smtClean="0"/>
              <a:t>Наши творения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3356992"/>
            <a:ext cx="2592288" cy="23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51560"/>
          </a:xfrm>
        </p:spPr>
        <p:txBody>
          <a:bodyPr/>
          <a:lstStyle/>
          <a:p>
            <a:r>
              <a:rPr lang="ru-RU" dirty="0" err="1" smtClean="0"/>
              <a:t>Рустуллаева</a:t>
            </a:r>
            <a:r>
              <a:rPr lang="ru-RU" dirty="0" smtClean="0"/>
              <a:t> Алена</a:t>
            </a:r>
            <a:endParaRPr lang="ru-RU" dirty="0"/>
          </a:p>
        </p:txBody>
      </p:sp>
      <p:pic>
        <p:nvPicPr>
          <p:cNvPr id="1026" name="Picture 2" descr="F:\Рустуллаева\Надпись в вампирском стил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7" y="1725566"/>
            <a:ext cx="7488832" cy="3109825"/>
          </a:xfrm>
          <a:prstGeom prst="rect">
            <a:avLst/>
          </a:prstGeom>
          <a:noFill/>
        </p:spPr>
      </p:pic>
      <p:pic>
        <p:nvPicPr>
          <p:cNvPr id="1027" name="Picture 3" descr="F:\Рустуллаева\Рисунок1 нг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510378"/>
            <a:ext cx="3960440" cy="5477204"/>
          </a:xfrm>
          <a:prstGeom prst="rect">
            <a:avLst/>
          </a:prstGeom>
          <a:noFill/>
        </p:spPr>
      </p:pic>
      <p:pic>
        <p:nvPicPr>
          <p:cNvPr id="1028" name="Picture 4" descr="F:\Рустуллаева\ajnjxr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188640"/>
            <a:ext cx="4464496" cy="59526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5892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Ромашкова Марина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Ромашкова\PICT0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88640"/>
            <a:ext cx="4464496" cy="5952662"/>
          </a:xfrm>
          <a:prstGeom prst="rect">
            <a:avLst/>
          </a:prstGeom>
          <a:noFill/>
        </p:spPr>
      </p:pic>
      <p:pic>
        <p:nvPicPr>
          <p:cNvPr id="2051" name="Picture 3" descr="F:\Ромашкова\капл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88640"/>
            <a:ext cx="4427493" cy="5892421"/>
          </a:xfrm>
          <a:prstGeom prst="rect">
            <a:avLst/>
          </a:prstGeom>
          <a:noFill/>
        </p:spPr>
      </p:pic>
      <p:pic>
        <p:nvPicPr>
          <p:cNvPr id="2052" name="Picture 4" descr="F:\Ромашкова\Натяжные потолк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20688"/>
            <a:ext cx="7588369" cy="5040560"/>
          </a:xfrm>
          <a:prstGeom prst="rect">
            <a:avLst/>
          </a:prstGeom>
          <a:noFill/>
        </p:spPr>
      </p:pic>
      <p:pic>
        <p:nvPicPr>
          <p:cNvPr id="2053" name="Picture 5" descr="F:\Ромашкова\Рисунок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844824"/>
            <a:ext cx="8323307" cy="32153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58924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Сидоркина Елена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:\Сидоркина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548680"/>
            <a:ext cx="3828166" cy="5190158"/>
          </a:xfrm>
          <a:prstGeom prst="rect">
            <a:avLst/>
          </a:prstGeom>
          <a:noFill/>
        </p:spPr>
      </p:pic>
      <p:pic>
        <p:nvPicPr>
          <p:cNvPr id="6" name="Picture 5" descr="F:\Нефедова\Рисуно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14290"/>
            <a:ext cx="4680519" cy="56638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</TotalTime>
  <Words>74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Основные области применения компьютерной графики: </vt:lpstr>
      <vt:lpstr>Основные области применения компьютерной графики: </vt:lpstr>
      <vt:lpstr>Слайд 5</vt:lpstr>
      <vt:lpstr>Наши творения</vt:lpstr>
      <vt:lpstr>Рустуллаева Алена</vt:lpstr>
      <vt:lpstr>Слайд 8</vt:lpstr>
      <vt:lpstr>Слайд 9</vt:lpstr>
      <vt:lpstr>Слайд 10</vt:lpstr>
      <vt:lpstr>Слайд 11</vt:lpstr>
      <vt:lpstr>Работы на IV городской  открытый конкурс социальной рекламы «Рязань – наш город»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Lies</cp:lastModifiedBy>
  <cp:revision>28</cp:revision>
  <dcterms:created xsi:type="dcterms:W3CDTF">2011-05-04T16:45:11Z</dcterms:created>
  <dcterms:modified xsi:type="dcterms:W3CDTF">2013-12-16T14:38:49Z</dcterms:modified>
</cp:coreProperties>
</file>