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" y="1360202"/>
            <a:ext cx="913622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804" y="136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Внешняя политика России во второй половине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0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50796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Внешняя политика Екатерины</a:t>
            </a:r>
            <a:r>
              <a:rPr lang="en-US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971600" y="836712"/>
            <a:ext cx="1656184" cy="1512168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836712"/>
            <a:ext cx="0" cy="2880320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68144" y="836712"/>
            <a:ext cx="1944216" cy="1512168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2348880"/>
            <a:ext cx="2627784" cy="20882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3717032"/>
            <a:ext cx="3024336" cy="18722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40252" y="2348880"/>
            <a:ext cx="2303748" cy="208823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Борьба против революции во Франции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2636912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Борьба за выход к Чёрному морю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4077072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Раздел Речи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0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80864"/>
            <a:ext cx="6480721" cy="609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69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усско-турецкая война (1768-177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9144000" cy="62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9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Итоги Русско-турецкой войны 1768-1774 гг.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июля 1774 г. Заключен мир в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Кучук-Кайнарджи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России отошли земли между Днепром и Бугом,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Кибун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Азов в устье Дона, </a:t>
            </a:r>
            <a:b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Керчь и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Еникале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Крым оставался независимым</a:t>
            </a:r>
            <a:b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на Северном Кавказе земли до Кубани,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Кабарда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8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Русско-турецкая война (1787-179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51" y="836712"/>
            <a:ext cx="749432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2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22 декабря 1791 г. – подписание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мирного договора в Яссах: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Россия получала земли между Бугом и Днестром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Подтверждались условия </a:t>
            </a:r>
            <a:r>
              <a:rPr lang="ru-RU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Кучук-Гайнарджийского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Георгиевского трактатов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7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2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Раздел Речи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4" y="929878"/>
            <a:ext cx="7558356" cy="592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771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Внешняя политика России во второй половине XVIII века</vt:lpstr>
      <vt:lpstr>Внешняя политика Екатерины II </vt:lpstr>
      <vt:lpstr>Презентация PowerPoint</vt:lpstr>
      <vt:lpstr>Презентация PowerPoint</vt:lpstr>
      <vt:lpstr>Итоги Русско-турецкой войны 1768-1774 гг. 10 июля 1774 г. Заключен мир в Кучук-Кайнарджи: 1. России отошли земли между Днепром и Бугом, Кибун 2. Азов в устье Дона,  3. Керчь и Еникале, Крым оставался независимым 4. на Северном Кавказе земли до Кубани, Кабарда</vt:lpstr>
      <vt:lpstr>Презентация PowerPoint</vt:lpstr>
      <vt:lpstr>          22 декабря 1791 г. – подписание               мирного договора в Яссах:  1. Россия получала земли между Бугом и Днестром 2. Подтверждались условия Кучук-Гайнарджийского и Георгиевского трактатов </vt:lpstr>
      <vt:lpstr>Раздел Речи Посполитой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России во второй половине XVIII века</dc:title>
  <dc:creator>eвросеть</dc:creator>
  <cp:lastModifiedBy>eвросеть</cp:lastModifiedBy>
  <cp:revision>6</cp:revision>
  <dcterms:created xsi:type="dcterms:W3CDTF">2013-01-22T20:10:27Z</dcterms:created>
  <dcterms:modified xsi:type="dcterms:W3CDTF">2013-01-22T21:11:20Z</dcterms:modified>
</cp:coreProperties>
</file>